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705" r:id="rId4"/>
    <p:sldMasterId id="2147483717" r:id="rId5"/>
  </p:sldMasterIdLst>
  <p:notesMasterIdLst>
    <p:notesMasterId r:id="rId32"/>
  </p:notesMasterIdLst>
  <p:sldIdLst>
    <p:sldId id="288" r:id="rId6"/>
    <p:sldId id="462" r:id="rId7"/>
    <p:sldId id="586" r:id="rId8"/>
    <p:sldId id="568" r:id="rId9"/>
    <p:sldId id="258" r:id="rId10"/>
    <p:sldId id="425" r:id="rId11"/>
    <p:sldId id="569" r:id="rId12"/>
    <p:sldId id="571" r:id="rId13"/>
    <p:sldId id="573" r:id="rId14"/>
    <p:sldId id="570" r:id="rId15"/>
    <p:sldId id="575" r:id="rId16"/>
    <p:sldId id="576" r:id="rId17"/>
    <p:sldId id="574" r:id="rId18"/>
    <p:sldId id="577" r:id="rId19"/>
    <p:sldId id="572" r:id="rId20"/>
    <p:sldId id="578" r:id="rId21"/>
    <p:sldId id="579" r:id="rId22"/>
    <p:sldId id="580" r:id="rId23"/>
    <p:sldId id="581" r:id="rId24"/>
    <p:sldId id="582" r:id="rId25"/>
    <p:sldId id="583" r:id="rId26"/>
    <p:sldId id="464" r:id="rId27"/>
    <p:sldId id="584" r:id="rId28"/>
    <p:sldId id="585" r:id="rId29"/>
    <p:sldId id="490" r:id="rId30"/>
    <p:sldId id="4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039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91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0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1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8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47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25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74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2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8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9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8995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97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9/4/2024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9/4/2024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4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6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5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D02FC579-0A8B-4222-8F58-AE3134D319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CB5B4-14D1-AF25-D07D-71DCD87CB0D5}"/>
              </a:ext>
            </a:extLst>
          </p:cNvPr>
          <p:cNvSpPr/>
          <p:nvPr/>
        </p:nvSpPr>
        <p:spPr>
          <a:xfrm>
            <a:off x="978657" y="2081891"/>
            <a:ext cx="276397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CẶP ĐÔI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89BE0-FEE6-C871-B10D-72FD8B5F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25" y="2653638"/>
            <a:ext cx="3617082" cy="23574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E33A3A-CB3D-E6FC-3550-847101187957}"/>
              </a:ext>
            </a:extLst>
          </p:cNvPr>
          <p:cNvSpPr/>
          <p:nvPr/>
        </p:nvSpPr>
        <p:spPr>
          <a:xfrm>
            <a:off x="5872072" y="2263525"/>
            <a:ext cx="5173398" cy="1466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6619;p121">
            <a:extLst>
              <a:ext uri="{FF2B5EF4-FFF2-40B4-BE49-F238E27FC236}">
                <a16:creationId xmlns:a16="http://schemas.microsoft.com/office/drawing/2014/main" id="{0087F064-96BA-2475-7272-8B7F60A8B915}"/>
              </a:ext>
            </a:extLst>
          </p:cNvPr>
          <p:cNvGrpSpPr/>
          <p:nvPr/>
        </p:nvGrpSpPr>
        <p:grpSpPr>
          <a:xfrm>
            <a:off x="4484428" y="2725091"/>
            <a:ext cx="1111367" cy="542925"/>
            <a:chOff x="2248912" y="2607934"/>
            <a:chExt cx="578188" cy="201696"/>
          </a:xfrm>
        </p:grpSpPr>
        <p:sp>
          <p:nvSpPr>
            <p:cNvPr id="9" name="Google Shape;6620;p121">
              <a:extLst>
                <a:ext uri="{FF2B5EF4-FFF2-40B4-BE49-F238E27FC236}">
                  <a16:creationId xmlns:a16="http://schemas.microsoft.com/office/drawing/2014/main" id="{82FBE07F-783B-5593-DC3E-2AC605F87BFD}"/>
                </a:ext>
              </a:extLst>
            </p:cNvPr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621;p121">
              <a:extLst>
                <a:ext uri="{FF2B5EF4-FFF2-40B4-BE49-F238E27FC236}">
                  <a16:creationId xmlns:a16="http://schemas.microsoft.com/office/drawing/2014/main" id="{E677CB29-6841-1224-65B0-461C342FEFF1}"/>
                </a:ext>
              </a:extLst>
            </p:cNvPr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622;p121">
              <a:extLst>
                <a:ext uri="{FF2B5EF4-FFF2-40B4-BE49-F238E27FC236}">
                  <a16:creationId xmlns:a16="http://schemas.microsoft.com/office/drawing/2014/main" id="{8A81AD52-7116-95D4-A271-8488B4079D01}"/>
                </a:ext>
              </a:extLst>
            </p:cNvPr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AD7865F-85C6-25C1-11F4-E80A6EBA5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52170" r="51837" b="26453"/>
          <a:stretch/>
        </p:blipFill>
        <p:spPr>
          <a:xfrm>
            <a:off x="6017366" y="4268522"/>
            <a:ext cx="4955434" cy="20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4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CB5B4-14D1-AF25-D07D-71DCD87CB0D5}"/>
              </a:ext>
            </a:extLst>
          </p:cNvPr>
          <p:cNvSpPr/>
          <p:nvPr/>
        </p:nvSpPr>
        <p:spPr>
          <a:xfrm>
            <a:off x="352907" y="2139904"/>
            <a:ext cx="38481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“TÔI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LÀ PHÓNG VIÊN”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E33A3A-CB3D-E6FC-3550-847101187957}"/>
              </a:ext>
            </a:extLst>
          </p:cNvPr>
          <p:cNvSpPr/>
          <p:nvPr/>
        </p:nvSpPr>
        <p:spPr>
          <a:xfrm>
            <a:off x="5593037" y="2263526"/>
            <a:ext cx="6094138" cy="1956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04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oogle Shape;6619;p121">
            <a:extLst>
              <a:ext uri="{FF2B5EF4-FFF2-40B4-BE49-F238E27FC236}">
                <a16:creationId xmlns:a16="http://schemas.microsoft.com/office/drawing/2014/main" id="{0087F064-96BA-2475-7272-8B7F60A8B915}"/>
              </a:ext>
            </a:extLst>
          </p:cNvPr>
          <p:cNvGrpSpPr/>
          <p:nvPr/>
        </p:nvGrpSpPr>
        <p:grpSpPr>
          <a:xfrm>
            <a:off x="4536934" y="2886075"/>
            <a:ext cx="830522" cy="542925"/>
            <a:chOff x="2248912" y="2607934"/>
            <a:chExt cx="578188" cy="201696"/>
          </a:xfrm>
        </p:grpSpPr>
        <p:sp>
          <p:nvSpPr>
            <p:cNvPr id="9" name="Google Shape;6620;p121">
              <a:extLst>
                <a:ext uri="{FF2B5EF4-FFF2-40B4-BE49-F238E27FC236}">
                  <a16:creationId xmlns:a16="http://schemas.microsoft.com/office/drawing/2014/main" id="{82FBE07F-783B-5593-DC3E-2AC605F87BFD}"/>
                </a:ext>
              </a:extLst>
            </p:cNvPr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621;p121">
              <a:extLst>
                <a:ext uri="{FF2B5EF4-FFF2-40B4-BE49-F238E27FC236}">
                  <a16:creationId xmlns:a16="http://schemas.microsoft.com/office/drawing/2014/main" id="{E677CB29-6841-1224-65B0-461C342FEFF1}"/>
                </a:ext>
              </a:extLst>
            </p:cNvPr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622;p121">
              <a:extLst>
                <a:ext uri="{FF2B5EF4-FFF2-40B4-BE49-F238E27FC236}">
                  <a16:creationId xmlns:a16="http://schemas.microsoft.com/office/drawing/2014/main" id="{8A81AD52-7116-95D4-A271-8488B4079D01}"/>
                </a:ext>
              </a:extLst>
            </p:cNvPr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C6F5670-A2CF-705D-95AF-0215FEDF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15" y="3238363"/>
            <a:ext cx="2952750" cy="1543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9362EE-D2AD-BFD7-6519-5E8BFBAF7064}"/>
              </a:ext>
            </a:extLst>
          </p:cNvPr>
          <p:cNvSpPr/>
          <p:nvPr/>
        </p:nvSpPr>
        <p:spPr>
          <a:xfrm>
            <a:off x="6858482" y="4644979"/>
            <a:ext cx="3848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328372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E33A3A-CB3D-E6FC-3550-847101187957}"/>
              </a:ext>
            </a:extLst>
          </p:cNvPr>
          <p:cNvSpPr/>
          <p:nvPr/>
        </p:nvSpPr>
        <p:spPr>
          <a:xfrm>
            <a:off x="277435" y="1668905"/>
            <a:ext cx="6574366" cy="1956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3" name="图片 408">
            <a:extLst>
              <a:ext uri="{FF2B5EF4-FFF2-40B4-BE49-F238E27FC236}">
                <a16:creationId xmlns:a16="http://schemas.microsoft.com/office/drawing/2014/main" id="{55AFAE28-2699-E03A-9CEA-42391CCAF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89" y="4486275"/>
            <a:ext cx="1557606" cy="2211313"/>
          </a:xfrm>
          <a:prstGeom prst="rect">
            <a:avLst/>
          </a:prstGeom>
        </p:spPr>
      </p:pic>
      <p:sp>
        <p:nvSpPr>
          <p:cNvPr id="124" name="Cloud 123">
            <a:extLst>
              <a:ext uri="{FF2B5EF4-FFF2-40B4-BE49-F238E27FC236}">
                <a16:creationId xmlns:a16="http://schemas.microsoft.com/office/drawing/2014/main" id="{2ED0975D-69CE-1F15-76C3-B18EE3813908}"/>
              </a:ext>
            </a:extLst>
          </p:cNvPr>
          <p:cNvSpPr/>
          <p:nvPr/>
        </p:nvSpPr>
        <p:spPr>
          <a:xfrm>
            <a:off x="3990975" y="3771900"/>
            <a:ext cx="3279166" cy="200321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4150BE8-12E9-4225-B882-17CE5833AB6B}"/>
              </a:ext>
            </a:extLst>
          </p:cNvPr>
          <p:cNvSpPr/>
          <p:nvPr/>
        </p:nvSpPr>
        <p:spPr>
          <a:xfrm>
            <a:off x="6993318" y="2324100"/>
            <a:ext cx="3160332" cy="171124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6" name="Cloud 125">
            <a:extLst>
              <a:ext uri="{FF2B5EF4-FFF2-40B4-BE49-F238E27FC236}">
                <a16:creationId xmlns:a16="http://schemas.microsoft.com/office/drawing/2014/main" id="{86DC94A5-41CF-5D96-9F32-8E5610E08157}"/>
              </a:ext>
            </a:extLst>
          </p:cNvPr>
          <p:cNvSpPr/>
          <p:nvPr/>
        </p:nvSpPr>
        <p:spPr>
          <a:xfrm>
            <a:off x="8750909" y="3974767"/>
            <a:ext cx="3279166" cy="171124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MXH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63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4" grpId="0" animBg="1"/>
      <p:bldP spid="125" grpId="0" animBg="1"/>
      <p:bldP spid="1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0F945-2AE9-87CC-A8AD-205AE5BD8A53}"/>
              </a:ext>
            </a:extLst>
          </p:cNvPr>
          <p:cNvSpPr/>
          <p:nvPr/>
        </p:nvSpPr>
        <p:spPr>
          <a:xfrm>
            <a:off x="352907" y="2139904"/>
            <a:ext cx="38481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 HỌC SINH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E2FE9-989B-9437-4178-307E1C1D4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15" y="3238363"/>
            <a:ext cx="2952750" cy="15430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D7AB5B-F704-DCDB-FFAE-A84147F7E967}"/>
              </a:ext>
            </a:extLst>
          </p:cNvPr>
          <p:cNvSpPr/>
          <p:nvPr/>
        </p:nvSpPr>
        <p:spPr>
          <a:xfrm>
            <a:off x="5402537" y="1472950"/>
            <a:ext cx="6094138" cy="1317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9EF1B7-D11D-3C27-FD73-9CE621724B50}"/>
              </a:ext>
            </a:extLst>
          </p:cNvPr>
          <p:cNvSpPr/>
          <p:nvPr/>
        </p:nvSpPr>
        <p:spPr>
          <a:xfrm>
            <a:off x="5562600" y="3152775"/>
            <a:ext cx="5867400" cy="242887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39156-673B-6FB2-C285-53A3AA146817}"/>
              </a:ext>
            </a:extLst>
          </p:cNvPr>
          <p:cNvSpPr txBox="1"/>
          <p:nvPr/>
        </p:nvSpPr>
        <p:spPr>
          <a:xfrm>
            <a:off x="5743575" y="3495675"/>
            <a:ext cx="5448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ACC60-384E-FBE3-92B3-EB75F1E56D6C}"/>
              </a:ext>
            </a:extLst>
          </p:cNvPr>
          <p:cNvSpPr txBox="1"/>
          <p:nvPr/>
        </p:nvSpPr>
        <p:spPr>
          <a:xfrm>
            <a:off x="5772150" y="4382775"/>
            <a:ext cx="5448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A3. </a:t>
            </a:r>
          </a:p>
        </p:txBody>
      </p:sp>
    </p:spTree>
    <p:extLst>
      <p:ext uri="{BB962C8B-B14F-4D97-AF65-F5344CB8AC3E}">
        <p14:creationId xmlns:p14="http://schemas.microsoft.com/office/powerpoint/2010/main" val="830567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D7AB5B-F704-DCDB-FFAE-A84147F7E967}"/>
              </a:ext>
            </a:extLst>
          </p:cNvPr>
          <p:cNvSpPr/>
          <p:nvPr/>
        </p:nvSpPr>
        <p:spPr>
          <a:xfrm>
            <a:off x="325712" y="2532358"/>
            <a:ext cx="4160563" cy="15443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9EF1B7-D11D-3C27-FD73-9CE621724B50}"/>
              </a:ext>
            </a:extLst>
          </p:cNvPr>
          <p:cNvSpPr/>
          <p:nvPr/>
        </p:nvSpPr>
        <p:spPr>
          <a:xfrm>
            <a:off x="4800600" y="1464237"/>
            <a:ext cx="6629400" cy="4060263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39156-673B-6FB2-C285-53A3AA146817}"/>
              </a:ext>
            </a:extLst>
          </p:cNvPr>
          <p:cNvSpPr txBox="1"/>
          <p:nvPr/>
        </p:nvSpPr>
        <p:spPr>
          <a:xfrm>
            <a:off x="4943474" y="1638879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Mỉm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012346-57BA-8347-AC82-C68E52F7F22C}"/>
              </a:ext>
            </a:extLst>
          </p:cNvPr>
          <p:cNvSpPr txBox="1"/>
          <p:nvPr/>
        </p:nvSpPr>
        <p:spPr>
          <a:xfrm>
            <a:off x="4976812" y="2087484"/>
            <a:ext cx="627697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2BA30-9BB7-6F48-C9A6-0BEB4F081C23}"/>
              </a:ext>
            </a:extLst>
          </p:cNvPr>
          <p:cNvSpPr txBox="1"/>
          <p:nvPr/>
        </p:nvSpPr>
        <p:spPr>
          <a:xfrm>
            <a:off x="4943473" y="3974364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22FB38-D974-96EE-66E9-77A9ACA3D565}"/>
              </a:ext>
            </a:extLst>
          </p:cNvPr>
          <p:cNvSpPr txBox="1"/>
          <p:nvPr/>
        </p:nvSpPr>
        <p:spPr>
          <a:xfrm>
            <a:off x="4943473" y="4401953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DD3C83-A30D-136C-B6BD-0FC508D304A7}"/>
              </a:ext>
            </a:extLst>
          </p:cNvPr>
          <p:cNvSpPr txBox="1"/>
          <p:nvPr/>
        </p:nvSpPr>
        <p:spPr>
          <a:xfrm>
            <a:off x="4976812" y="4879007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94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" grpId="0"/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oogle Shape;5066;p56">
            <a:extLst>
              <a:ext uri="{FF2B5EF4-FFF2-40B4-BE49-F238E27FC236}">
                <a16:creationId xmlns:a16="http://schemas.microsoft.com/office/drawing/2014/main" id="{E613AD74-B229-6BB3-FB7D-24D0148C8BEE}"/>
              </a:ext>
            </a:extLst>
          </p:cNvPr>
          <p:cNvGrpSpPr/>
          <p:nvPr/>
        </p:nvGrpSpPr>
        <p:grpSpPr>
          <a:xfrm>
            <a:off x="3383274" y="5307391"/>
            <a:ext cx="1650212" cy="1472157"/>
            <a:chOff x="719999" y="3003708"/>
            <a:chExt cx="1650212" cy="1472157"/>
          </a:xfrm>
        </p:grpSpPr>
        <p:sp>
          <p:nvSpPr>
            <p:cNvPr id="6" name="Google Shape;5067;p56">
              <a:extLst>
                <a:ext uri="{FF2B5EF4-FFF2-40B4-BE49-F238E27FC236}">
                  <a16:creationId xmlns:a16="http://schemas.microsoft.com/office/drawing/2014/main" id="{919CD547-1E70-1774-9D15-E0897377C51F}"/>
                </a:ext>
              </a:extLst>
            </p:cNvPr>
            <p:cNvSpPr/>
            <p:nvPr/>
          </p:nvSpPr>
          <p:spPr>
            <a:xfrm>
              <a:off x="956944" y="3499355"/>
              <a:ext cx="437616" cy="557895"/>
            </a:xfrm>
            <a:custGeom>
              <a:avLst/>
              <a:gdLst/>
              <a:ahLst/>
              <a:cxnLst/>
              <a:rect l="l" t="t" r="r" b="b"/>
              <a:pathLst>
                <a:path w="29063" h="37051" fill="none" extrusionOk="0">
                  <a:moveTo>
                    <a:pt x="6098" y="37050"/>
                  </a:moveTo>
                  <a:lnTo>
                    <a:pt x="6469" y="26727"/>
                  </a:lnTo>
                  <a:lnTo>
                    <a:pt x="6469" y="26727"/>
                  </a:lnTo>
                  <a:lnTo>
                    <a:pt x="6228" y="26541"/>
                  </a:lnTo>
                  <a:lnTo>
                    <a:pt x="5931" y="26319"/>
                  </a:lnTo>
                  <a:lnTo>
                    <a:pt x="5560" y="25985"/>
                  </a:lnTo>
                  <a:lnTo>
                    <a:pt x="5097" y="25578"/>
                  </a:lnTo>
                  <a:lnTo>
                    <a:pt x="4597" y="25059"/>
                  </a:lnTo>
                  <a:lnTo>
                    <a:pt x="4319" y="24762"/>
                  </a:lnTo>
                  <a:lnTo>
                    <a:pt x="4059" y="24428"/>
                  </a:lnTo>
                  <a:lnTo>
                    <a:pt x="3763" y="24095"/>
                  </a:lnTo>
                  <a:lnTo>
                    <a:pt x="3485" y="23724"/>
                  </a:lnTo>
                  <a:lnTo>
                    <a:pt x="3188" y="23316"/>
                  </a:lnTo>
                  <a:lnTo>
                    <a:pt x="2910" y="22890"/>
                  </a:lnTo>
                  <a:lnTo>
                    <a:pt x="2614" y="22445"/>
                  </a:lnTo>
                  <a:lnTo>
                    <a:pt x="2336" y="21963"/>
                  </a:lnTo>
                  <a:lnTo>
                    <a:pt x="2058" y="21463"/>
                  </a:lnTo>
                  <a:lnTo>
                    <a:pt x="1798" y="20925"/>
                  </a:lnTo>
                  <a:lnTo>
                    <a:pt x="1539" y="20369"/>
                  </a:lnTo>
                  <a:lnTo>
                    <a:pt x="1298" y="19776"/>
                  </a:lnTo>
                  <a:lnTo>
                    <a:pt x="1075" y="19165"/>
                  </a:lnTo>
                  <a:lnTo>
                    <a:pt x="853" y="18535"/>
                  </a:lnTo>
                  <a:lnTo>
                    <a:pt x="667" y="17867"/>
                  </a:lnTo>
                  <a:lnTo>
                    <a:pt x="482" y="17163"/>
                  </a:lnTo>
                  <a:lnTo>
                    <a:pt x="334" y="16440"/>
                  </a:lnTo>
                  <a:lnTo>
                    <a:pt x="204" y="15680"/>
                  </a:lnTo>
                  <a:lnTo>
                    <a:pt x="111" y="14902"/>
                  </a:lnTo>
                  <a:lnTo>
                    <a:pt x="37" y="14086"/>
                  </a:lnTo>
                  <a:lnTo>
                    <a:pt x="37" y="14086"/>
                  </a:lnTo>
                  <a:lnTo>
                    <a:pt x="0" y="13289"/>
                  </a:lnTo>
                  <a:lnTo>
                    <a:pt x="0" y="12511"/>
                  </a:lnTo>
                  <a:lnTo>
                    <a:pt x="19" y="11769"/>
                  </a:lnTo>
                  <a:lnTo>
                    <a:pt x="74" y="11028"/>
                  </a:lnTo>
                  <a:lnTo>
                    <a:pt x="167" y="10305"/>
                  </a:lnTo>
                  <a:lnTo>
                    <a:pt x="297" y="9601"/>
                  </a:lnTo>
                  <a:lnTo>
                    <a:pt x="445" y="8934"/>
                  </a:lnTo>
                  <a:lnTo>
                    <a:pt x="630" y="8285"/>
                  </a:lnTo>
                  <a:lnTo>
                    <a:pt x="834" y="7636"/>
                  </a:lnTo>
                  <a:lnTo>
                    <a:pt x="1075" y="7025"/>
                  </a:lnTo>
                  <a:lnTo>
                    <a:pt x="1353" y="6432"/>
                  </a:lnTo>
                  <a:lnTo>
                    <a:pt x="1650" y="5876"/>
                  </a:lnTo>
                  <a:lnTo>
                    <a:pt x="1983" y="5319"/>
                  </a:lnTo>
                  <a:lnTo>
                    <a:pt x="2354" y="4801"/>
                  </a:lnTo>
                  <a:lnTo>
                    <a:pt x="2743" y="4319"/>
                  </a:lnTo>
                  <a:lnTo>
                    <a:pt x="3151" y="3837"/>
                  </a:lnTo>
                  <a:lnTo>
                    <a:pt x="3596" y="3392"/>
                  </a:lnTo>
                  <a:lnTo>
                    <a:pt x="4059" y="2966"/>
                  </a:lnTo>
                  <a:lnTo>
                    <a:pt x="4560" y="2576"/>
                  </a:lnTo>
                  <a:lnTo>
                    <a:pt x="5079" y="2206"/>
                  </a:lnTo>
                  <a:lnTo>
                    <a:pt x="5635" y="1872"/>
                  </a:lnTo>
                  <a:lnTo>
                    <a:pt x="6209" y="1557"/>
                  </a:lnTo>
                  <a:lnTo>
                    <a:pt x="6821" y="1260"/>
                  </a:lnTo>
                  <a:lnTo>
                    <a:pt x="7432" y="1001"/>
                  </a:lnTo>
                  <a:lnTo>
                    <a:pt x="8100" y="779"/>
                  </a:lnTo>
                  <a:lnTo>
                    <a:pt x="8767" y="575"/>
                  </a:lnTo>
                  <a:lnTo>
                    <a:pt x="9471" y="408"/>
                  </a:lnTo>
                  <a:lnTo>
                    <a:pt x="10194" y="260"/>
                  </a:lnTo>
                  <a:lnTo>
                    <a:pt x="10935" y="148"/>
                  </a:lnTo>
                  <a:lnTo>
                    <a:pt x="11714" y="74"/>
                  </a:lnTo>
                  <a:lnTo>
                    <a:pt x="12511" y="19"/>
                  </a:lnTo>
                  <a:lnTo>
                    <a:pt x="13326" y="0"/>
                  </a:lnTo>
                  <a:lnTo>
                    <a:pt x="13326" y="0"/>
                  </a:lnTo>
                  <a:lnTo>
                    <a:pt x="14160" y="19"/>
                  </a:lnTo>
                  <a:lnTo>
                    <a:pt x="14160" y="19"/>
                  </a:lnTo>
                  <a:lnTo>
                    <a:pt x="14661" y="56"/>
                  </a:lnTo>
                  <a:lnTo>
                    <a:pt x="15143" y="93"/>
                  </a:lnTo>
                  <a:lnTo>
                    <a:pt x="15625" y="148"/>
                  </a:lnTo>
                  <a:lnTo>
                    <a:pt x="16088" y="204"/>
                  </a:lnTo>
                  <a:lnTo>
                    <a:pt x="16551" y="297"/>
                  </a:lnTo>
                  <a:lnTo>
                    <a:pt x="16996" y="389"/>
                  </a:lnTo>
                  <a:lnTo>
                    <a:pt x="17460" y="501"/>
                  </a:lnTo>
                  <a:lnTo>
                    <a:pt x="17886" y="612"/>
                  </a:lnTo>
                  <a:lnTo>
                    <a:pt x="18331" y="760"/>
                  </a:lnTo>
                  <a:lnTo>
                    <a:pt x="18738" y="890"/>
                  </a:lnTo>
                  <a:lnTo>
                    <a:pt x="19146" y="1057"/>
                  </a:lnTo>
                  <a:lnTo>
                    <a:pt x="19554" y="1223"/>
                  </a:lnTo>
                  <a:lnTo>
                    <a:pt x="19943" y="1409"/>
                  </a:lnTo>
                  <a:lnTo>
                    <a:pt x="20314" y="1613"/>
                  </a:lnTo>
                  <a:lnTo>
                    <a:pt x="20685" y="1816"/>
                  </a:lnTo>
                  <a:lnTo>
                    <a:pt x="21037" y="2039"/>
                  </a:lnTo>
                  <a:lnTo>
                    <a:pt x="21370" y="2261"/>
                  </a:lnTo>
                  <a:lnTo>
                    <a:pt x="21704" y="2502"/>
                  </a:lnTo>
                  <a:lnTo>
                    <a:pt x="22019" y="2762"/>
                  </a:lnTo>
                  <a:lnTo>
                    <a:pt x="22316" y="3021"/>
                  </a:lnTo>
                  <a:lnTo>
                    <a:pt x="22594" y="3299"/>
                  </a:lnTo>
                  <a:lnTo>
                    <a:pt x="22872" y="3577"/>
                  </a:lnTo>
                  <a:lnTo>
                    <a:pt x="23113" y="3874"/>
                  </a:lnTo>
                  <a:lnTo>
                    <a:pt x="23353" y="4170"/>
                  </a:lnTo>
                  <a:lnTo>
                    <a:pt x="23576" y="4485"/>
                  </a:lnTo>
                  <a:lnTo>
                    <a:pt x="23780" y="4819"/>
                  </a:lnTo>
                  <a:lnTo>
                    <a:pt x="23965" y="5134"/>
                  </a:lnTo>
                  <a:lnTo>
                    <a:pt x="24132" y="5486"/>
                  </a:lnTo>
                  <a:lnTo>
                    <a:pt x="24280" y="5838"/>
                  </a:lnTo>
                  <a:lnTo>
                    <a:pt x="24410" y="6191"/>
                  </a:lnTo>
                  <a:lnTo>
                    <a:pt x="24503" y="6561"/>
                  </a:lnTo>
                  <a:lnTo>
                    <a:pt x="24595" y="6932"/>
                  </a:lnTo>
                  <a:lnTo>
                    <a:pt x="24595" y="6932"/>
                  </a:lnTo>
                  <a:lnTo>
                    <a:pt x="24725" y="7692"/>
                  </a:lnTo>
                  <a:lnTo>
                    <a:pt x="24836" y="8415"/>
                  </a:lnTo>
                  <a:lnTo>
                    <a:pt x="24892" y="9138"/>
                  </a:lnTo>
                  <a:lnTo>
                    <a:pt x="24929" y="9823"/>
                  </a:lnTo>
                  <a:lnTo>
                    <a:pt x="24947" y="10491"/>
                  </a:lnTo>
                  <a:lnTo>
                    <a:pt x="24929" y="11121"/>
                  </a:lnTo>
                  <a:lnTo>
                    <a:pt x="24892" y="12325"/>
                  </a:lnTo>
                  <a:lnTo>
                    <a:pt x="24855" y="13400"/>
                  </a:lnTo>
                  <a:lnTo>
                    <a:pt x="24855" y="13882"/>
                  </a:lnTo>
                  <a:lnTo>
                    <a:pt x="24873" y="14327"/>
                  </a:lnTo>
                  <a:lnTo>
                    <a:pt x="24910" y="14735"/>
                  </a:lnTo>
                  <a:lnTo>
                    <a:pt x="24966" y="15087"/>
                  </a:lnTo>
                  <a:lnTo>
                    <a:pt x="25003" y="15272"/>
                  </a:lnTo>
                  <a:lnTo>
                    <a:pt x="25059" y="15421"/>
                  </a:lnTo>
                  <a:lnTo>
                    <a:pt x="25114" y="15569"/>
                  </a:lnTo>
                  <a:lnTo>
                    <a:pt x="25188" y="15699"/>
                  </a:lnTo>
                  <a:lnTo>
                    <a:pt x="25188" y="15699"/>
                  </a:lnTo>
                  <a:lnTo>
                    <a:pt x="25374" y="15958"/>
                  </a:lnTo>
                  <a:lnTo>
                    <a:pt x="25596" y="16218"/>
                  </a:lnTo>
                  <a:lnTo>
                    <a:pt x="25856" y="16459"/>
                  </a:lnTo>
                  <a:lnTo>
                    <a:pt x="26152" y="16700"/>
                  </a:lnTo>
                  <a:lnTo>
                    <a:pt x="26467" y="16922"/>
                  </a:lnTo>
                  <a:lnTo>
                    <a:pt x="26782" y="17144"/>
                  </a:lnTo>
                  <a:lnTo>
                    <a:pt x="27116" y="17367"/>
                  </a:lnTo>
                  <a:lnTo>
                    <a:pt x="27450" y="17552"/>
                  </a:lnTo>
                  <a:lnTo>
                    <a:pt x="28061" y="17904"/>
                  </a:lnTo>
                  <a:lnTo>
                    <a:pt x="28580" y="18164"/>
                  </a:lnTo>
                  <a:lnTo>
                    <a:pt x="29062" y="18386"/>
                  </a:lnTo>
                  <a:lnTo>
                    <a:pt x="25485" y="21129"/>
                  </a:lnTo>
                  <a:lnTo>
                    <a:pt x="25485" y="23743"/>
                  </a:lnTo>
                  <a:lnTo>
                    <a:pt x="25485" y="23743"/>
                  </a:lnTo>
                  <a:lnTo>
                    <a:pt x="25355" y="23761"/>
                  </a:lnTo>
                  <a:lnTo>
                    <a:pt x="24966" y="23780"/>
                  </a:lnTo>
                  <a:lnTo>
                    <a:pt x="24966" y="23780"/>
                  </a:lnTo>
                  <a:lnTo>
                    <a:pt x="24577" y="23761"/>
                  </a:lnTo>
                  <a:lnTo>
                    <a:pt x="24113" y="23724"/>
                  </a:lnTo>
                  <a:lnTo>
                    <a:pt x="23557" y="23631"/>
                  </a:lnTo>
                  <a:lnTo>
                    <a:pt x="23242" y="23557"/>
                  </a:lnTo>
                  <a:lnTo>
                    <a:pt x="22927" y="23483"/>
                  </a:lnTo>
                  <a:lnTo>
                    <a:pt x="22575" y="23372"/>
                  </a:lnTo>
                  <a:lnTo>
                    <a:pt x="22223" y="23261"/>
                  </a:lnTo>
                  <a:lnTo>
                    <a:pt x="21834" y="23113"/>
                  </a:lnTo>
                  <a:lnTo>
                    <a:pt x="21444" y="22946"/>
                  </a:lnTo>
                  <a:lnTo>
                    <a:pt x="21037" y="22760"/>
                  </a:lnTo>
                  <a:lnTo>
                    <a:pt x="20610" y="22538"/>
                  </a:lnTo>
                  <a:lnTo>
                    <a:pt x="20166" y="22297"/>
                  </a:lnTo>
                  <a:lnTo>
                    <a:pt x="19702" y="22019"/>
                  </a:lnTo>
                  <a:lnTo>
                    <a:pt x="19702" y="22019"/>
                  </a:lnTo>
                  <a:lnTo>
                    <a:pt x="19739" y="22186"/>
                  </a:lnTo>
                  <a:lnTo>
                    <a:pt x="19795" y="22390"/>
                  </a:lnTo>
                  <a:lnTo>
                    <a:pt x="19850" y="22668"/>
                  </a:lnTo>
                  <a:lnTo>
                    <a:pt x="19962" y="22983"/>
                  </a:lnTo>
                  <a:lnTo>
                    <a:pt x="20091" y="23335"/>
                  </a:lnTo>
                  <a:lnTo>
                    <a:pt x="20277" y="23706"/>
                  </a:lnTo>
                  <a:lnTo>
                    <a:pt x="20499" y="24113"/>
                  </a:lnTo>
                  <a:lnTo>
                    <a:pt x="20777" y="24521"/>
                  </a:lnTo>
                  <a:lnTo>
                    <a:pt x="20925" y="24725"/>
                  </a:lnTo>
                  <a:lnTo>
                    <a:pt x="21092" y="24929"/>
                  </a:lnTo>
                  <a:lnTo>
                    <a:pt x="21278" y="25114"/>
                  </a:lnTo>
                  <a:lnTo>
                    <a:pt x="21481" y="25300"/>
                  </a:lnTo>
                  <a:lnTo>
                    <a:pt x="21685" y="25485"/>
                  </a:lnTo>
                  <a:lnTo>
                    <a:pt x="21926" y="25670"/>
                  </a:lnTo>
                  <a:lnTo>
                    <a:pt x="22167" y="25837"/>
                  </a:lnTo>
                  <a:lnTo>
                    <a:pt x="22427" y="25985"/>
                  </a:lnTo>
                  <a:lnTo>
                    <a:pt x="22723" y="26134"/>
                  </a:lnTo>
                  <a:lnTo>
                    <a:pt x="23020" y="26263"/>
                  </a:lnTo>
                  <a:lnTo>
                    <a:pt x="23335" y="26375"/>
                  </a:lnTo>
                  <a:lnTo>
                    <a:pt x="23687" y="26467"/>
                  </a:lnTo>
                  <a:lnTo>
                    <a:pt x="24039" y="26541"/>
                  </a:lnTo>
                  <a:lnTo>
                    <a:pt x="24428" y="26616"/>
                  </a:lnTo>
                  <a:lnTo>
                    <a:pt x="24428" y="26616"/>
                  </a:lnTo>
                  <a:lnTo>
                    <a:pt x="24299" y="27153"/>
                  </a:lnTo>
                  <a:lnTo>
                    <a:pt x="24132" y="27728"/>
                  </a:lnTo>
                  <a:lnTo>
                    <a:pt x="23928" y="28395"/>
                  </a:lnTo>
                  <a:lnTo>
                    <a:pt x="23798" y="28747"/>
                  </a:lnTo>
                  <a:lnTo>
                    <a:pt x="23669" y="29099"/>
                  </a:lnTo>
                  <a:lnTo>
                    <a:pt x="23520" y="29451"/>
                  </a:lnTo>
                  <a:lnTo>
                    <a:pt x="23372" y="29785"/>
                  </a:lnTo>
                  <a:lnTo>
                    <a:pt x="23187" y="30081"/>
                  </a:lnTo>
                  <a:lnTo>
                    <a:pt x="23020" y="30341"/>
                  </a:lnTo>
                  <a:lnTo>
                    <a:pt x="22834" y="30563"/>
                  </a:lnTo>
                  <a:lnTo>
                    <a:pt x="22723" y="30656"/>
                  </a:lnTo>
                  <a:lnTo>
                    <a:pt x="22631" y="30730"/>
                  </a:lnTo>
                  <a:lnTo>
                    <a:pt x="22631" y="30730"/>
                  </a:lnTo>
                  <a:lnTo>
                    <a:pt x="22538" y="30767"/>
                  </a:lnTo>
                  <a:lnTo>
                    <a:pt x="22427" y="30823"/>
                  </a:lnTo>
                  <a:lnTo>
                    <a:pt x="22167" y="30878"/>
                  </a:lnTo>
                  <a:lnTo>
                    <a:pt x="21871" y="30915"/>
                  </a:lnTo>
                  <a:lnTo>
                    <a:pt x="21519" y="30934"/>
                  </a:lnTo>
                  <a:lnTo>
                    <a:pt x="21519" y="30934"/>
                  </a:lnTo>
                  <a:lnTo>
                    <a:pt x="21148" y="30915"/>
                  </a:lnTo>
                  <a:lnTo>
                    <a:pt x="20759" y="30897"/>
                  </a:lnTo>
                  <a:lnTo>
                    <a:pt x="20351" y="30860"/>
                  </a:lnTo>
                  <a:lnTo>
                    <a:pt x="19925" y="30804"/>
                  </a:lnTo>
                  <a:lnTo>
                    <a:pt x="19072" y="30656"/>
                  </a:lnTo>
                  <a:lnTo>
                    <a:pt x="18257" y="30508"/>
                  </a:lnTo>
                  <a:lnTo>
                    <a:pt x="17534" y="30341"/>
                  </a:lnTo>
                  <a:lnTo>
                    <a:pt x="16941" y="30211"/>
                  </a:lnTo>
                  <a:lnTo>
                    <a:pt x="16403" y="30081"/>
                  </a:lnTo>
                  <a:lnTo>
                    <a:pt x="16218" y="37050"/>
                  </a:lnTo>
                  <a:lnTo>
                    <a:pt x="6098" y="370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068;p56">
              <a:extLst>
                <a:ext uri="{FF2B5EF4-FFF2-40B4-BE49-F238E27FC236}">
                  <a16:creationId xmlns:a16="http://schemas.microsoft.com/office/drawing/2014/main" id="{54DBEDC9-3CEE-9ADE-F2B1-65F6D0648D85}"/>
                </a:ext>
              </a:extLst>
            </p:cNvPr>
            <p:cNvSpPr/>
            <p:nvPr/>
          </p:nvSpPr>
          <p:spPr>
            <a:xfrm>
              <a:off x="1675578" y="3476468"/>
              <a:ext cx="448774" cy="571854"/>
            </a:xfrm>
            <a:custGeom>
              <a:avLst/>
              <a:gdLst/>
              <a:ahLst/>
              <a:cxnLst/>
              <a:rect l="l" t="t" r="r" b="b"/>
              <a:pathLst>
                <a:path w="29804" h="37978" fill="none" extrusionOk="0">
                  <a:moveTo>
                    <a:pt x="0" y="21741"/>
                  </a:moveTo>
                  <a:lnTo>
                    <a:pt x="0" y="21741"/>
                  </a:lnTo>
                  <a:lnTo>
                    <a:pt x="111" y="21296"/>
                  </a:lnTo>
                  <a:lnTo>
                    <a:pt x="241" y="20851"/>
                  </a:lnTo>
                  <a:lnTo>
                    <a:pt x="389" y="20388"/>
                  </a:lnTo>
                  <a:lnTo>
                    <a:pt x="575" y="19943"/>
                  </a:lnTo>
                  <a:lnTo>
                    <a:pt x="779" y="19498"/>
                  </a:lnTo>
                  <a:lnTo>
                    <a:pt x="1019" y="19072"/>
                  </a:lnTo>
                  <a:lnTo>
                    <a:pt x="1260" y="18646"/>
                  </a:lnTo>
                  <a:lnTo>
                    <a:pt x="1520" y="18220"/>
                  </a:lnTo>
                  <a:lnTo>
                    <a:pt x="1798" y="17812"/>
                  </a:lnTo>
                  <a:lnTo>
                    <a:pt x="2094" y="17404"/>
                  </a:lnTo>
                  <a:lnTo>
                    <a:pt x="2391" y="17015"/>
                  </a:lnTo>
                  <a:lnTo>
                    <a:pt x="2706" y="16644"/>
                  </a:lnTo>
                  <a:lnTo>
                    <a:pt x="3021" y="16292"/>
                  </a:lnTo>
                  <a:lnTo>
                    <a:pt x="3336" y="15940"/>
                  </a:lnTo>
                  <a:lnTo>
                    <a:pt x="3651" y="15625"/>
                  </a:lnTo>
                  <a:lnTo>
                    <a:pt x="3985" y="15328"/>
                  </a:lnTo>
                  <a:lnTo>
                    <a:pt x="3985" y="15328"/>
                  </a:lnTo>
                  <a:lnTo>
                    <a:pt x="3948" y="14624"/>
                  </a:lnTo>
                  <a:lnTo>
                    <a:pt x="3948" y="13827"/>
                  </a:lnTo>
                  <a:lnTo>
                    <a:pt x="3966" y="12770"/>
                  </a:lnTo>
                  <a:lnTo>
                    <a:pt x="4022" y="11529"/>
                  </a:lnTo>
                  <a:lnTo>
                    <a:pt x="4059" y="10861"/>
                  </a:lnTo>
                  <a:lnTo>
                    <a:pt x="4133" y="10139"/>
                  </a:lnTo>
                  <a:lnTo>
                    <a:pt x="4207" y="9416"/>
                  </a:lnTo>
                  <a:lnTo>
                    <a:pt x="4319" y="8656"/>
                  </a:lnTo>
                  <a:lnTo>
                    <a:pt x="4448" y="7896"/>
                  </a:lnTo>
                  <a:lnTo>
                    <a:pt x="4597" y="7117"/>
                  </a:lnTo>
                  <a:lnTo>
                    <a:pt x="4597" y="7117"/>
                  </a:lnTo>
                  <a:lnTo>
                    <a:pt x="4671" y="6728"/>
                  </a:lnTo>
                  <a:lnTo>
                    <a:pt x="4782" y="6339"/>
                  </a:lnTo>
                  <a:lnTo>
                    <a:pt x="4930" y="5987"/>
                  </a:lnTo>
                  <a:lnTo>
                    <a:pt x="5078" y="5616"/>
                  </a:lnTo>
                  <a:lnTo>
                    <a:pt x="5245" y="5264"/>
                  </a:lnTo>
                  <a:lnTo>
                    <a:pt x="5431" y="4930"/>
                  </a:lnTo>
                  <a:lnTo>
                    <a:pt x="5635" y="4597"/>
                  </a:lnTo>
                  <a:lnTo>
                    <a:pt x="5857" y="4282"/>
                  </a:lnTo>
                  <a:lnTo>
                    <a:pt x="6098" y="3967"/>
                  </a:lnTo>
                  <a:lnTo>
                    <a:pt x="6357" y="3670"/>
                  </a:lnTo>
                  <a:lnTo>
                    <a:pt x="6635" y="3374"/>
                  </a:lnTo>
                  <a:lnTo>
                    <a:pt x="6932" y="3096"/>
                  </a:lnTo>
                  <a:lnTo>
                    <a:pt x="7228" y="2818"/>
                  </a:lnTo>
                  <a:lnTo>
                    <a:pt x="7562" y="2558"/>
                  </a:lnTo>
                  <a:lnTo>
                    <a:pt x="7896" y="2317"/>
                  </a:lnTo>
                  <a:lnTo>
                    <a:pt x="8248" y="2076"/>
                  </a:lnTo>
                  <a:lnTo>
                    <a:pt x="8600" y="1854"/>
                  </a:lnTo>
                  <a:lnTo>
                    <a:pt x="8971" y="1650"/>
                  </a:lnTo>
                  <a:lnTo>
                    <a:pt x="9360" y="1446"/>
                  </a:lnTo>
                  <a:lnTo>
                    <a:pt x="9768" y="1261"/>
                  </a:lnTo>
                  <a:lnTo>
                    <a:pt x="10175" y="1075"/>
                  </a:lnTo>
                  <a:lnTo>
                    <a:pt x="10583" y="927"/>
                  </a:lnTo>
                  <a:lnTo>
                    <a:pt x="11028" y="760"/>
                  </a:lnTo>
                  <a:lnTo>
                    <a:pt x="11454" y="630"/>
                  </a:lnTo>
                  <a:lnTo>
                    <a:pt x="11918" y="501"/>
                  </a:lnTo>
                  <a:lnTo>
                    <a:pt x="12381" y="390"/>
                  </a:lnTo>
                  <a:lnTo>
                    <a:pt x="12844" y="297"/>
                  </a:lnTo>
                  <a:lnTo>
                    <a:pt x="13308" y="223"/>
                  </a:lnTo>
                  <a:lnTo>
                    <a:pt x="13790" y="149"/>
                  </a:lnTo>
                  <a:lnTo>
                    <a:pt x="14290" y="93"/>
                  </a:lnTo>
                  <a:lnTo>
                    <a:pt x="14772" y="56"/>
                  </a:lnTo>
                  <a:lnTo>
                    <a:pt x="15291" y="19"/>
                  </a:lnTo>
                  <a:lnTo>
                    <a:pt x="15291" y="19"/>
                  </a:lnTo>
                  <a:lnTo>
                    <a:pt x="16143" y="0"/>
                  </a:lnTo>
                  <a:lnTo>
                    <a:pt x="16143" y="0"/>
                  </a:lnTo>
                  <a:lnTo>
                    <a:pt x="16978" y="19"/>
                  </a:lnTo>
                  <a:lnTo>
                    <a:pt x="17793" y="74"/>
                  </a:lnTo>
                  <a:lnTo>
                    <a:pt x="18590" y="149"/>
                  </a:lnTo>
                  <a:lnTo>
                    <a:pt x="19350" y="260"/>
                  </a:lnTo>
                  <a:lnTo>
                    <a:pt x="20091" y="408"/>
                  </a:lnTo>
                  <a:lnTo>
                    <a:pt x="20814" y="593"/>
                  </a:lnTo>
                  <a:lnTo>
                    <a:pt x="21500" y="797"/>
                  </a:lnTo>
                  <a:lnTo>
                    <a:pt x="22167" y="1020"/>
                  </a:lnTo>
                  <a:lnTo>
                    <a:pt x="22816" y="1298"/>
                  </a:lnTo>
                  <a:lnTo>
                    <a:pt x="23427" y="1594"/>
                  </a:lnTo>
                  <a:lnTo>
                    <a:pt x="24021" y="1909"/>
                  </a:lnTo>
                  <a:lnTo>
                    <a:pt x="24595" y="2261"/>
                  </a:lnTo>
                  <a:lnTo>
                    <a:pt x="25133" y="2632"/>
                  </a:lnTo>
                  <a:lnTo>
                    <a:pt x="25633" y="3040"/>
                  </a:lnTo>
                  <a:lnTo>
                    <a:pt x="26115" y="3466"/>
                  </a:lnTo>
                  <a:lnTo>
                    <a:pt x="26578" y="3930"/>
                  </a:lnTo>
                  <a:lnTo>
                    <a:pt x="27005" y="4411"/>
                  </a:lnTo>
                  <a:lnTo>
                    <a:pt x="27394" y="4930"/>
                  </a:lnTo>
                  <a:lnTo>
                    <a:pt x="27764" y="5468"/>
                  </a:lnTo>
                  <a:lnTo>
                    <a:pt x="28098" y="6024"/>
                  </a:lnTo>
                  <a:lnTo>
                    <a:pt x="28413" y="6599"/>
                  </a:lnTo>
                  <a:lnTo>
                    <a:pt x="28691" y="7210"/>
                  </a:lnTo>
                  <a:lnTo>
                    <a:pt x="28951" y="7840"/>
                  </a:lnTo>
                  <a:lnTo>
                    <a:pt x="29155" y="8489"/>
                  </a:lnTo>
                  <a:lnTo>
                    <a:pt x="29340" y="9156"/>
                  </a:lnTo>
                  <a:lnTo>
                    <a:pt x="29507" y="9842"/>
                  </a:lnTo>
                  <a:lnTo>
                    <a:pt x="29636" y="10565"/>
                  </a:lnTo>
                  <a:lnTo>
                    <a:pt x="29729" y="11306"/>
                  </a:lnTo>
                  <a:lnTo>
                    <a:pt x="29785" y="12048"/>
                  </a:lnTo>
                  <a:lnTo>
                    <a:pt x="29803" y="12826"/>
                  </a:lnTo>
                  <a:lnTo>
                    <a:pt x="29803" y="13623"/>
                  </a:lnTo>
                  <a:lnTo>
                    <a:pt x="29766" y="14439"/>
                  </a:lnTo>
                  <a:lnTo>
                    <a:pt x="29766" y="14439"/>
                  </a:lnTo>
                  <a:lnTo>
                    <a:pt x="29692" y="15273"/>
                  </a:lnTo>
                  <a:lnTo>
                    <a:pt x="29581" y="16070"/>
                  </a:lnTo>
                  <a:lnTo>
                    <a:pt x="29451" y="16848"/>
                  </a:lnTo>
                  <a:lnTo>
                    <a:pt x="29303" y="17589"/>
                  </a:lnTo>
                  <a:lnTo>
                    <a:pt x="29136" y="18312"/>
                  </a:lnTo>
                  <a:lnTo>
                    <a:pt x="28932" y="18998"/>
                  </a:lnTo>
                  <a:lnTo>
                    <a:pt x="28710" y="19647"/>
                  </a:lnTo>
                  <a:lnTo>
                    <a:pt x="28469" y="20277"/>
                  </a:lnTo>
                  <a:lnTo>
                    <a:pt x="28228" y="20870"/>
                  </a:lnTo>
                  <a:lnTo>
                    <a:pt x="27968" y="21445"/>
                  </a:lnTo>
                  <a:lnTo>
                    <a:pt x="27690" y="22001"/>
                  </a:lnTo>
                  <a:lnTo>
                    <a:pt x="27412" y="22520"/>
                  </a:lnTo>
                  <a:lnTo>
                    <a:pt x="27116" y="23001"/>
                  </a:lnTo>
                  <a:lnTo>
                    <a:pt x="26819" y="23465"/>
                  </a:lnTo>
                  <a:lnTo>
                    <a:pt x="26523" y="23891"/>
                  </a:lnTo>
                  <a:lnTo>
                    <a:pt x="26245" y="24317"/>
                  </a:lnTo>
                  <a:lnTo>
                    <a:pt x="25948" y="24688"/>
                  </a:lnTo>
                  <a:lnTo>
                    <a:pt x="25652" y="25040"/>
                  </a:lnTo>
                  <a:lnTo>
                    <a:pt x="25374" y="25374"/>
                  </a:lnTo>
                  <a:lnTo>
                    <a:pt x="25096" y="25689"/>
                  </a:lnTo>
                  <a:lnTo>
                    <a:pt x="24577" y="26208"/>
                  </a:lnTo>
                  <a:lnTo>
                    <a:pt x="24113" y="26653"/>
                  </a:lnTo>
                  <a:lnTo>
                    <a:pt x="23724" y="26968"/>
                  </a:lnTo>
                  <a:lnTo>
                    <a:pt x="23427" y="27209"/>
                  </a:lnTo>
                  <a:lnTo>
                    <a:pt x="23168" y="27394"/>
                  </a:lnTo>
                  <a:lnTo>
                    <a:pt x="23557" y="37977"/>
                  </a:lnTo>
                  <a:lnTo>
                    <a:pt x="13178" y="37977"/>
                  </a:lnTo>
                  <a:lnTo>
                    <a:pt x="12993" y="30823"/>
                  </a:lnTo>
                  <a:lnTo>
                    <a:pt x="12993" y="30823"/>
                  </a:lnTo>
                  <a:lnTo>
                    <a:pt x="12344" y="30971"/>
                  </a:lnTo>
                  <a:lnTo>
                    <a:pt x="11640" y="31101"/>
                  </a:lnTo>
                  <a:lnTo>
                    <a:pt x="10769" y="31268"/>
                  </a:lnTo>
                  <a:lnTo>
                    <a:pt x="9805" y="31435"/>
                  </a:lnTo>
                  <a:lnTo>
                    <a:pt x="8785" y="31564"/>
                  </a:lnTo>
                  <a:lnTo>
                    <a:pt x="8303" y="31620"/>
                  </a:lnTo>
                  <a:lnTo>
                    <a:pt x="7822" y="31676"/>
                  </a:lnTo>
                  <a:lnTo>
                    <a:pt x="7358" y="31694"/>
                  </a:lnTo>
                  <a:lnTo>
                    <a:pt x="6932" y="31713"/>
                  </a:lnTo>
                  <a:lnTo>
                    <a:pt x="6932" y="31713"/>
                  </a:lnTo>
                  <a:lnTo>
                    <a:pt x="6524" y="31694"/>
                  </a:lnTo>
                  <a:lnTo>
                    <a:pt x="6191" y="31657"/>
                  </a:lnTo>
                  <a:lnTo>
                    <a:pt x="6042" y="31620"/>
                  </a:lnTo>
                  <a:lnTo>
                    <a:pt x="5894" y="31583"/>
                  </a:lnTo>
                  <a:lnTo>
                    <a:pt x="5783" y="31546"/>
                  </a:lnTo>
                  <a:lnTo>
                    <a:pt x="5690" y="31490"/>
                  </a:lnTo>
                  <a:lnTo>
                    <a:pt x="5690" y="31490"/>
                  </a:lnTo>
                  <a:lnTo>
                    <a:pt x="5597" y="31416"/>
                  </a:lnTo>
                  <a:lnTo>
                    <a:pt x="5486" y="31323"/>
                  </a:lnTo>
                  <a:lnTo>
                    <a:pt x="5394" y="31194"/>
                  </a:lnTo>
                  <a:lnTo>
                    <a:pt x="5319" y="31064"/>
                  </a:lnTo>
                  <a:lnTo>
                    <a:pt x="5153" y="30767"/>
                  </a:lnTo>
                  <a:lnTo>
                    <a:pt x="5004" y="30397"/>
                  </a:lnTo>
                  <a:lnTo>
                    <a:pt x="4893" y="30007"/>
                  </a:lnTo>
                  <a:lnTo>
                    <a:pt x="4782" y="29600"/>
                  </a:lnTo>
                  <a:lnTo>
                    <a:pt x="4689" y="29173"/>
                  </a:lnTo>
                  <a:lnTo>
                    <a:pt x="4597" y="28729"/>
                  </a:lnTo>
                  <a:lnTo>
                    <a:pt x="4467" y="27895"/>
                  </a:lnTo>
                  <a:lnTo>
                    <a:pt x="4393" y="27190"/>
                  </a:lnTo>
                  <a:lnTo>
                    <a:pt x="4337" y="26523"/>
                  </a:lnTo>
                  <a:lnTo>
                    <a:pt x="4337" y="26523"/>
                  </a:lnTo>
                  <a:lnTo>
                    <a:pt x="4726" y="26467"/>
                  </a:lnTo>
                  <a:lnTo>
                    <a:pt x="5097" y="26393"/>
                  </a:lnTo>
                  <a:lnTo>
                    <a:pt x="5449" y="26319"/>
                  </a:lnTo>
                  <a:lnTo>
                    <a:pt x="5764" y="26245"/>
                  </a:lnTo>
                  <a:lnTo>
                    <a:pt x="6079" y="26152"/>
                  </a:lnTo>
                  <a:lnTo>
                    <a:pt x="6376" y="26060"/>
                  </a:lnTo>
                  <a:lnTo>
                    <a:pt x="6895" y="25874"/>
                  </a:lnTo>
                  <a:lnTo>
                    <a:pt x="7358" y="25652"/>
                  </a:lnTo>
                  <a:lnTo>
                    <a:pt x="7747" y="25429"/>
                  </a:lnTo>
                  <a:lnTo>
                    <a:pt x="8100" y="25207"/>
                  </a:lnTo>
                  <a:lnTo>
                    <a:pt x="8378" y="24966"/>
                  </a:lnTo>
                  <a:lnTo>
                    <a:pt x="8600" y="24744"/>
                  </a:lnTo>
                  <a:lnTo>
                    <a:pt x="8785" y="24540"/>
                  </a:lnTo>
                  <a:lnTo>
                    <a:pt x="8934" y="24354"/>
                  </a:lnTo>
                  <a:lnTo>
                    <a:pt x="9045" y="24188"/>
                  </a:lnTo>
                  <a:lnTo>
                    <a:pt x="9119" y="24039"/>
                  </a:lnTo>
                  <a:lnTo>
                    <a:pt x="9175" y="23928"/>
                  </a:lnTo>
                  <a:lnTo>
                    <a:pt x="9212" y="23836"/>
                  </a:lnTo>
                  <a:lnTo>
                    <a:pt x="9212" y="23836"/>
                  </a:lnTo>
                  <a:lnTo>
                    <a:pt x="8100" y="24114"/>
                  </a:lnTo>
                  <a:lnTo>
                    <a:pt x="7581" y="24225"/>
                  </a:lnTo>
                  <a:lnTo>
                    <a:pt x="7043" y="24317"/>
                  </a:lnTo>
                  <a:lnTo>
                    <a:pt x="6543" y="24410"/>
                  </a:lnTo>
                  <a:lnTo>
                    <a:pt x="6042" y="24466"/>
                  </a:lnTo>
                  <a:lnTo>
                    <a:pt x="5560" y="24503"/>
                  </a:lnTo>
                  <a:lnTo>
                    <a:pt x="5097" y="24521"/>
                  </a:lnTo>
                  <a:lnTo>
                    <a:pt x="5097" y="24521"/>
                  </a:lnTo>
                  <a:lnTo>
                    <a:pt x="4726" y="24503"/>
                  </a:lnTo>
                  <a:lnTo>
                    <a:pt x="4356" y="24466"/>
                  </a:lnTo>
                  <a:lnTo>
                    <a:pt x="4003" y="24410"/>
                  </a:lnTo>
                  <a:lnTo>
                    <a:pt x="3670" y="24336"/>
                  </a:lnTo>
                  <a:lnTo>
                    <a:pt x="3670" y="21648"/>
                  </a:lnTo>
                  <a:lnTo>
                    <a:pt x="0" y="217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069;p56">
              <a:extLst>
                <a:ext uri="{FF2B5EF4-FFF2-40B4-BE49-F238E27FC236}">
                  <a16:creationId xmlns:a16="http://schemas.microsoft.com/office/drawing/2014/main" id="{3D6F90AC-0B8C-7E91-99E1-12D446B49465}"/>
                </a:ext>
              </a:extLst>
            </p:cNvPr>
            <p:cNvSpPr/>
            <p:nvPr/>
          </p:nvSpPr>
          <p:spPr>
            <a:xfrm>
              <a:off x="956944" y="3499355"/>
              <a:ext cx="437616" cy="557895"/>
            </a:xfrm>
            <a:custGeom>
              <a:avLst/>
              <a:gdLst/>
              <a:ahLst/>
              <a:cxnLst/>
              <a:rect l="l" t="t" r="r" b="b"/>
              <a:pathLst>
                <a:path w="29063" h="37051" extrusionOk="0">
                  <a:moveTo>
                    <a:pt x="13308" y="0"/>
                  </a:moveTo>
                  <a:lnTo>
                    <a:pt x="12455" y="19"/>
                  </a:lnTo>
                  <a:lnTo>
                    <a:pt x="11640" y="74"/>
                  </a:lnTo>
                  <a:lnTo>
                    <a:pt x="10843" y="167"/>
                  </a:lnTo>
                  <a:lnTo>
                    <a:pt x="10083" y="278"/>
                  </a:lnTo>
                  <a:lnTo>
                    <a:pt x="9341" y="426"/>
                  </a:lnTo>
                  <a:lnTo>
                    <a:pt x="8619" y="612"/>
                  </a:lnTo>
                  <a:lnTo>
                    <a:pt x="7933" y="834"/>
                  </a:lnTo>
                  <a:lnTo>
                    <a:pt x="7266" y="1075"/>
                  </a:lnTo>
                  <a:lnTo>
                    <a:pt x="6617" y="1353"/>
                  </a:lnTo>
                  <a:lnTo>
                    <a:pt x="6005" y="1650"/>
                  </a:lnTo>
                  <a:lnTo>
                    <a:pt x="5431" y="1983"/>
                  </a:lnTo>
                  <a:lnTo>
                    <a:pt x="4875" y="2354"/>
                  </a:lnTo>
                  <a:lnTo>
                    <a:pt x="4337" y="2743"/>
                  </a:lnTo>
                  <a:lnTo>
                    <a:pt x="3837" y="3169"/>
                  </a:lnTo>
                  <a:lnTo>
                    <a:pt x="3373" y="3614"/>
                  </a:lnTo>
                  <a:lnTo>
                    <a:pt x="2929" y="4078"/>
                  </a:lnTo>
                  <a:lnTo>
                    <a:pt x="2521" y="4578"/>
                  </a:lnTo>
                  <a:lnTo>
                    <a:pt x="2132" y="5116"/>
                  </a:lnTo>
                  <a:lnTo>
                    <a:pt x="1779" y="5672"/>
                  </a:lnTo>
                  <a:lnTo>
                    <a:pt x="1464" y="6246"/>
                  </a:lnTo>
                  <a:lnTo>
                    <a:pt x="1168" y="6839"/>
                  </a:lnTo>
                  <a:lnTo>
                    <a:pt x="908" y="7469"/>
                  </a:lnTo>
                  <a:lnTo>
                    <a:pt x="686" y="8118"/>
                  </a:lnTo>
                  <a:lnTo>
                    <a:pt x="482" y="8785"/>
                  </a:lnTo>
                  <a:lnTo>
                    <a:pt x="315" y="9490"/>
                  </a:lnTo>
                  <a:lnTo>
                    <a:pt x="186" y="10194"/>
                  </a:lnTo>
                  <a:lnTo>
                    <a:pt x="93" y="10935"/>
                  </a:lnTo>
                  <a:lnTo>
                    <a:pt x="19" y="11695"/>
                  </a:lnTo>
                  <a:lnTo>
                    <a:pt x="0" y="12474"/>
                  </a:lnTo>
                  <a:lnTo>
                    <a:pt x="0" y="13271"/>
                  </a:lnTo>
                  <a:lnTo>
                    <a:pt x="37" y="14086"/>
                  </a:lnTo>
                  <a:lnTo>
                    <a:pt x="111" y="14902"/>
                  </a:lnTo>
                  <a:lnTo>
                    <a:pt x="204" y="15680"/>
                  </a:lnTo>
                  <a:lnTo>
                    <a:pt x="334" y="16440"/>
                  </a:lnTo>
                  <a:lnTo>
                    <a:pt x="482" y="17163"/>
                  </a:lnTo>
                  <a:lnTo>
                    <a:pt x="667" y="17867"/>
                  </a:lnTo>
                  <a:lnTo>
                    <a:pt x="853" y="18535"/>
                  </a:lnTo>
                  <a:lnTo>
                    <a:pt x="1075" y="19165"/>
                  </a:lnTo>
                  <a:lnTo>
                    <a:pt x="1298" y="19776"/>
                  </a:lnTo>
                  <a:lnTo>
                    <a:pt x="1539" y="20369"/>
                  </a:lnTo>
                  <a:lnTo>
                    <a:pt x="1798" y="20925"/>
                  </a:lnTo>
                  <a:lnTo>
                    <a:pt x="2058" y="21463"/>
                  </a:lnTo>
                  <a:lnTo>
                    <a:pt x="2336" y="21963"/>
                  </a:lnTo>
                  <a:lnTo>
                    <a:pt x="2614" y="22445"/>
                  </a:lnTo>
                  <a:lnTo>
                    <a:pt x="2910" y="22890"/>
                  </a:lnTo>
                  <a:lnTo>
                    <a:pt x="3188" y="23316"/>
                  </a:lnTo>
                  <a:lnTo>
                    <a:pt x="3485" y="23724"/>
                  </a:lnTo>
                  <a:lnTo>
                    <a:pt x="3763" y="24095"/>
                  </a:lnTo>
                  <a:lnTo>
                    <a:pt x="4059" y="24428"/>
                  </a:lnTo>
                  <a:lnTo>
                    <a:pt x="4319" y="24762"/>
                  </a:lnTo>
                  <a:lnTo>
                    <a:pt x="4597" y="25059"/>
                  </a:lnTo>
                  <a:lnTo>
                    <a:pt x="5097" y="25578"/>
                  </a:lnTo>
                  <a:lnTo>
                    <a:pt x="5560" y="25985"/>
                  </a:lnTo>
                  <a:lnTo>
                    <a:pt x="5931" y="26319"/>
                  </a:lnTo>
                  <a:lnTo>
                    <a:pt x="6228" y="26541"/>
                  </a:lnTo>
                  <a:lnTo>
                    <a:pt x="6469" y="26727"/>
                  </a:lnTo>
                  <a:lnTo>
                    <a:pt x="6098" y="37050"/>
                  </a:lnTo>
                  <a:lnTo>
                    <a:pt x="16218" y="37050"/>
                  </a:lnTo>
                  <a:lnTo>
                    <a:pt x="16403" y="30081"/>
                  </a:lnTo>
                  <a:lnTo>
                    <a:pt x="17237" y="30285"/>
                  </a:lnTo>
                  <a:lnTo>
                    <a:pt x="18090" y="30471"/>
                  </a:lnTo>
                  <a:lnTo>
                    <a:pt x="19109" y="30675"/>
                  </a:lnTo>
                  <a:lnTo>
                    <a:pt x="19647" y="30749"/>
                  </a:lnTo>
                  <a:lnTo>
                    <a:pt x="20184" y="30823"/>
                  </a:lnTo>
                  <a:lnTo>
                    <a:pt x="20703" y="30897"/>
                  </a:lnTo>
                  <a:lnTo>
                    <a:pt x="21203" y="30915"/>
                  </a:lnTo>
                  <a:lnTo>
                    <a:pt x="21667" y="30934"/>
                  </a:lnTo>
                  <a:lnTo>
                    <a:pt x="22056" y="30897"/>
                  </a:lnTo>
                  <a:lnTo>
                    <a:pt x="22223" y="30878"/>
                  </a:lnTo>
                  <a:lnTo>
                    <a:pt x="22390" y="30841"/>
                  </a:lnTo>
                  <a:lnTo>
                    <a:pt x="22519" y="30786"/>
                  </a:lnTo>
                  <a:lnTo>
                    <a:pt x="22631" y="30730"/>
                  </a:lnTo>
                  <a:lnTo>
                    <a:pt x="22723" y="30656"/>
                  </a:lnTo>
                  <a:lnTo>
                    <a:pt x="22834" y="30563"/>
                  </a:lnTo>
                  <a:lnTo>
                    <a:pt x="23020" y="30341"/>
                  </a:lnTo>
                  <a:lnTo>
                    <a:pt x="23187" y="30081"/>
                  </a:lnTo>
                  <a:lnTo>
                    <a:pt x="23372" y="29785"/>
                  </a:lnTo>
                  <a:lnTo>
                    <a:pt x="23520" y="29451"/>
                  </a:lnTo>
                  <a:lnTo>
                    <a:pt x="23669" y="29099"/>
                  </a:lnTo>
                  <a:lnTo>
                    <a:pt x="23798" y="28747"/>
                  </a:lnTo>
                  <a:lnTo>
                    <a:pt x="23928" y="28395"/>
                  </a:lnTo>
                  <a:lnTo>
                    <a:pt x="24132" y="27728"/>
                  </a:lnTo>
                  <a:lnTo>
                    <a:pt x="24299" y="27153"/>
                  </a:lnTo>
                  <a:lnTo>
                    <a:pt x="24428" y="26616"/>
                  </a:lnTo>
                  <a:lnTo>
                    <a:pt x="24039" y="26541"/>
                  </a:lnTo>
                  <a:lnTo>
                    <a:pt x="23687" y="26467"/>
                  </a:lnTo>
                  <a:lnTo>
                    <a:pt x="23335" y="26375"/>
                  </a:lnTo>
                  <a:lnTo>
                    <a:pt x="23020" y="26263"/>
                  </a:lnTo>
                  <a:lnTo>
                    <a:pt x="22723" y="26134"/>
                  </a:lnTo>
                  <a:lnTo>
                    <a:pt x="22427" y="25985"/>
                  </a:lnTo>
                  <a:lnTo>
                    <a:pt x="22167" y="25837"/>
                  </a:lnTo>
                  <a:lnTo>
                    <a:pt x="21926" y="25670"/>
                  </a:lnTo>
                  <a:lnTo>
                    <a:pt x="21685" y="25485"/>
                  </a:lnTo>
                  <a:lnTo>
                    <a:pt x="21481" y="25300"/>
                  </a:lnTo>
                  <a:lnTo>
                    <a:pt x="21278" y="25114"/>
                  </a:lnTo>
                  <a:lnTo>
                    <a:pt x="21092" y="24929"/>
                  </a:lnTo>
                  <a:lnTo>
                    <a:pt x="20925" y="24725"/>
                  </a:lnTo>
                  <a:lnTo>
                    <a:pt x="20777" y="24521"/>
                  </a:lnTo>
                  <a:lnTo>
                    <a:pt x="20499" y="24113"/>
                  </a:lnTo>
                  <a:lnTo>
                    <a:pt x="20277" y="23706"/>
                  </a:lnTo>
                  <a:lnTo>
                    <a:pt x="20091" y="23335"/>
                  </a:lnTo>
                  <a:lnTo>
                    <a:pt x="19962" y="22983"/>
                  </a:lnTo>
                  <a:lnTo>
                    <a:pt x="19850" y="22668"/>
                  </a:lnTo>
                  <a:lnTo>
                    <a:pt x="19795" y="22390"/>
                  </a:lnTo>
                  <a:lnTo>
                    <a:pt x="19739" y="22186"/>
                  </a:lnTo>
                  <a:lnTo>
                    <a:pt x="19702" y="22019"/>
                  </a:lnTo>
                  <a:lnTo>
                    <a:pt x="19702" y="22019"/>
                  </a:lnTo>
                  <a:lnTo>
                    <a:pt x="20332" y="22390"/>
                  </a:lnTo>
                  <a:lnTo>
                    <a:pt x="20925" y="22705"/>
                  </a:lnTo>
                  <a:lnTo>
                    <a:pt x="21500" y="22983"/>
                  </a:lnTo>
                  <a:lnTo>
                    <a:pt x="22056" y="23187"/>
                  </a:lnTo>
                  <a:lnTo>
                    <a:pt x="22556" y="23372"/>
                  </a:lnTo>
                  <a:lnTo>
                    <a:pt x="23038" y="23502"/>
                  </a:lnTo>
                  <a:lnTo>
                    <a:pt x="23465" y="23613"/>
                  </a:lnTo>
                  <a:lnTo>
                    <a:pt x="23872" y="23687"/>
                  </a:lnTo>
                  <a:lnTo>
                    <a:pt x="24243" y="23743"/>
                  </a:lnTo>
                  <a:lnTo>
                    <a:pt x="24558" y="23761"/>
                  </a:lnTo>
                  <a:lnTo>
                    <a:pt x="24836" y="23780"/>
                  </a:lnTo>
                  <a:lnTo>
                    <a:pt x="25059" y="23780"/>
                  </a:lnTo>
                  <a:lnTo>
                    <a:pt x="25392" y="23761"/>
                  </a:lnTo>
                  <a:lnTo>
                    <a:pt x="25485" y="23743"/>
                  </a:lnTo>
                  <a:lnTo>
                    <a:pt x="25485" y="21129"/>
                  </a:lnTo>
                  <a:lnTo>
                    <a:pt x="29062" y="18386"/>
                  </a:lnTo>
                  <a:lnTo>
                    <a:pt x="28580" y="18164"/>
                  </a:lnTo>
                  <a:lnTo>
                    <a:pt x="28061" y="17904"/>
                  </a:lnTo>
                  <a:lnTo>
                    <a:pt x="27450" y="17552"/>
                  </a:lnTo>
                  <a:lnTo>
                    <a:pt x="27116" y="17367"/>
                  </a:lnTo>
                  <a:lnTo>
                    <a:pt x="26782" y="17144"/>
                  </a:lnTo>
                  <a:lnTo>
                    <a:pt x="26467" y="16922"/>
                  </a:lnTo>
                  <a:lnTo>
                    <a:pt x="26152" y="16700"/>
                  </a:lnTo>
                  <a:lnTo>
                    <a:pt x="25856" y="16459"/>
                  </a:lnTo>
                  <a:lnTo>
                    <a:pt x="25596" y="16218"/>
                  </a:lnTo>
                  <a:lnTo>
                    <a:pt x="25374" y="15958"/>
                  </a:lnTo>
                  <a:lnTo>
                    <a:pt x="25188" y="15699"/>
                  </a:lnTo>
                  <a:lnTo>
                    <a:pt x="25114" y="15569"/>
                  </a:lnTo>
                  <a:lnTo>
                    <a:pt x="25059" y="15421"/>
                  </a:lnTo>
                  <a:lnTo>
                    <a:pt x="25003" y="15272"/>
                  </a:lnTo>
                  <a:lnTo>
                    <a:pt x="24966" y="15087"/>
                  </a:lnTo>
                  <a:lnTo>
                    <a:pt x="24910" y="14735"/>
                  </a:lnTo>
                  <a:lnTo>
                    <a:pt x="24873" y="14327"/>
                  </a:lnTo>
                  <a:lnTo>
                    <a:pt x="24855" y="13882"/>
                  </a:lnTo>
                  <a:lnTo>
                    <a:pt x="24855" y="13400"/>
                  </a:lnTo>
                  <a:lnTo>
                    <a:pt x="24892" y="12325"/>
                  </a:lnTo>
                  <a:lnTo>
                    <a:pt x="24929" y="11121"/>
                  </a:lnTo>
                  <a:lnTo>
                    <a:pt x="24947" y="10491"/>
                  </a:lnTo>
                  <a:lnTo>
                    <a:pt x="24929" y="9823"/>
                  </a:lnTo>
                  <a:lnTo>
                    <a:pt x="24892" y="9138"/>
                  </a:lnTo>
                  <a:lnTo>
                    <a:pt x="24836" y="8415"/>
                  </a:lnTo>
                  <a:lnTo>
                    <a:pt x="24725" y="7692"/>
                  </a:lnTo>
                  <a:lnTo>
                    <a:pt x="24595" y="6932"/>
                  </a:lnTo>
                  <a:lnTo>
                    <a:pt x="24503" y="6561"/>
                  </a:lnTo>
                  <a:lnTo>
                    <a:pt x="24410" y="6191"/>
                  </a:lnTo>
                  <a:lnTo>
                    <a:pt x="24280" y="5838"/>
                  </a:lnTo>
                  <a:lnTo>
                    <a:pt x="24132" y="5486"/>
                  </a:lnTo>
                  <a:lnTo>
                    <a:pt x="23965" y="5134"/>
                  </a:lnTo>
                  <a:lnTo>
                    <a:pt x="23780" y="4819"/>
                  </a:lnTo>
                  <a:lnTo>
                    <a:pt x="23576" y="4485"/>
                  </a:lnTo>
                  <a:lnTo>
                    <a:pt x="23353" y="4170"/>
                  </a:lnTo>
                  <a:lnTo>
                    <a:pt x="23113" y="3874"/>
                  </a:lnTo>
                  <a:lnTo>
                    <a:pt x="22872" y="3577"/>
                  </a:lnTo>
                  <a:lnTo>
                    <a:pt x="22594" y="3299"/>
                  </a:lnTo>
                  <a:lnTo>
                    <a:pt x="22316" y="3021"/>
                  </a:lnTo>
                  <a:lnTo>
                    <a:pt x="22019" y="2762"/>
                  </a:lnTo>
                  <a:lnTo>
                    <a:pt x="21704" y="2502"/>
                  </a:lnTo>
                  <a:lnTo>
                    <a:pt x="21370" y="2261"/>
                  </a:lnTo>
                  <a:lnTo>
                    <a:pt x="21037" y="2039"/>
                  </a:lnTo>
                  <a:lnTo>
                    <a:pt x="20685" y="1816"/>
                  </a:lnTo>
                  <a:lnTo>
                    <a:pt x="20314" y="1613"/>
                  </a:lnTo>
                  <a:lnTo>
                    <a:pt x="19943" y="1409"/>
                  </a:lnTo>
                  <a:lnTo>
                    <a:pt x="19554" y="1223"/>
                  </a:lnTo>
                  <a:lnTo>
                    <a:pt x="19146" y="1057"/>
                  </a:lnTo>
                  <a:lnTo>
                    <a:pt x="18738" y="890"/>
                  </a:lnTo>
                  <a:lnTo>
                    <a:pt x="18331" y="760"/>
                  </a:lnTo>
                  <a:lnTo>
                    <a:pt x="17886" y="612"/>
                  </a:lnTo>
                  <a:lnTo>
                    <a:pt x="17460" y="501"/>
                  </a:lnTo>
                  <a:lnTo>
                    <a:pt x="16996" y="389"/>
                  </a:lnTo>
                  <a:lnTo>
                    <a:pt x="16551" y="297"/>
                  </a:lnTo>
                  <a:lnTo>
                    <a:pt x="16088" y="204"/>
                  </a:lnTo>
                  <a:lnTo>
                    <a:pt x="15625" y="148"/>
                  </a:lnTo>
                  <a:lnTo>
                    <a:pt x="15143" y="93"/>
                  </a:lnTo>
                  <a:lnTo>
                    <a:pt x="14661" y="56"/>
                  </a:lnTo>
                  <a:lnTo>
                    <a:pt x="14160" y="19"/>
                  </a:lnTo>
                  <a:lnTo>
                    <a:pt x="133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070;p56">
              <a:extLst>
                <a:ext uri="{FF2B5EF4-FFF2-40B4-BE49-F238E27FC236}">
                  <a16:creationId xmlns:a16="http://schemas.microsoft.com/office/drawing/2014/main" id="{9538BBAC-B375-7576-33F0-F63EAF9E5B2C}"/>
                </a:ext>
              </a:extLst>
            </p:cNvPr>
            <p:cNvSpPr/>
            <p:nvPr/>
          </p:nvSpPr>
          <p:spPr>
            <a:xfrm>
              <a:off x="956944" y="3499355"/>
              <a:ext cx="437616" cy="557895"/>
            </a:xfrm>
            <a:custGeom>
              <a:avLst/>
              <a:gdLst/>
              <a:ahLst/>
              <a:cxnLst/>
              <a:rect l="l" t="t" r="r" b="b"/>
              <a:pathLst>
                <a:path w="29063" h="37051" fill="none" extrusionOk="0">
                  <a:moveTo>
                    <a:pt x="14160" y="19"/>
                  </a:moveTo>
                  <a:lnTo>
                    <a:pt x="14160" y="19"/>
                  </a:lnTo>
                  <a:lnTo>
                    <a:pt x="14661" y="56"/>
                  </a:lnTo>
                  <a:lnTo>
                    <a:pt x="15143" y="93"/>
                  </a:lnTo>
                  <a:lnTo>
                    <a:pt x="15625" y="148"/>
                  </a:lnTo>
                  <a:lnTo>
                    <a:pt x="16088" y="204"/>
                  </a:lnTo>
                  <a:lnTo>
                    <a:pt x="16551" y="297"/>
                  </a:lnTo>
                  <a:lnTo>
                    <a:pt x="16996" y="389"/>
                  </a:lnTo>
                  <a:lnTo>
                    <a:pt x="17460" y="501"/>
                  </a:lnTo>
                  <a:lnTo>
                    <a:pt x="17886" y="612"/>
                  </a:lnTo>
                  <a:lnTo>
                    <a:pt x="18331" y="760"/>
                  </a:lnTo>
                  <a:lnTo>
                    <a:pt x="18738" y="890"/>
                  </a:lnTo>
                  <a:lnTo>
                    <a:pt x="19146" y="1057"/>
                  </a:lnTo>
                  <a:lnTo>
                    <a:pt x="19554" y="1223"/>
                  </a:lnTo>
                  <a:lnTo>
                    <a:pt x="19943" y="1409"/>
                  </a:lnTo>
                  <a:lnTo>
                    <a:pt x="20314" y="1613"/>
                  </a:lnTo>
                  <a:lnTo>
                    <a:pt x="20685" y="1816"/>
                  </a:lnTo>
                  <a:lnTo>
                    <a:pt x="21037" y="2039"/>
                  </a:lnTo>
                  <a:lnTo>
                    <a:pt x="21370" y="2261"/>
                  </a:lnTo>
                  <a:lnTo>
                    <a:pt x="21704" y="2502"/>
                  </a:lnTo>
                  <a:lnTo>
                    <a:pt x="22019" y="2762"/>
                  </a:lnTo>
                  <a:lnTo>
                    <a:pt x="22316" y="3021"/>
                  </a:lnTo>
                  <a:lnTo>
                    <a:pt x="22594" y="3299"/>
                  </a:lnTo>
                  <a:lnTo>
                    <a:pt x="22872" y="3577"/>
                  </a:lnTo>
                  <a:lnTo>
                    <a:pt x="23113" y="3874"/>
                  </a:lnTo>
                  <a:lnTo>
                    <a:pt x="23353" y="4170"/>
                  </a:lnTo>
                  <a:lnTo>
                    <a:pt x="23576" y="4485"/>
                  </a:lnTo>
                  <a:lnTo>
                    <a:pt x="23780" y="4819"/>
                  </a:lnTo>
                  <a:lnTo>
                    <a:pt x="23965" y="5134"/>
                  </a:lnTo>
                  <a:lnTo>
                    <a:pt x="24132" y="5486"/>
                  </a:lnTo>
                  <a:lnTo>
                    <a:pt x="24280" y="5838"/>
                  </a:lnTo>
                  <a:lnTo>
                    <a:pt x="24410" y="6191"/>
                  </a:lnTo>
                  <a:lnTo>
                    <a:pt x="24503" y="6561"/>
                  </a:lnTo>
                  <a:lnTo>
                    <a:pt x="24595" y="6932"/>
                  </a:lnTo>
                  <a:lnTo>
                    <a:pt x="24595" y="6932"/>
                  </a:lnTo>
                  <a:lnTo>
                    <a:pt x="24725" y="7692"/>
                  </a:lnTo>
                  <a:lnTo>
                    <a:pt x="24836" y="8415"/>
                  </a:lnTo>
                  <a:lnTo>
                    <a:pt x="24892" y="9138"/>
                  </a:lnTo>
                  <a:lnTo>
                    <a:pt x="24929" y="9823"/>
                  </a:lnTo>
                  <a:lnTo>
                    <a:pt x="24947" y="10491"/>
                  </a:lnTo>
                  <a:lnTo>
                    <a:pt x="24929" y="11121"/>
                  </a:lnTo>
                  <a:lnTo>
                    <a:pt x="24892" y="12325"/>
                  </a:lnTo>
                  <a:lnTo>
                    <a:pt x="24855" y="13400"/>
                  </a:lnTo>
                  <a:lnTo>
                    <a:pt x="24855" y="13882"/>
                  </a:lnTo>
                  <a:lnTo>
                    <a:pt x="24873" y="14327"/>
                  </a:lnTo>
                  <a:lnTo>
                    <a:pt x="24910" y="14735"/>
                  </a:lnTo>
                  <a:lnTo>
                    <a:pt x="24966" y="15087"/>
                  </a:lnTo>
                  <a:lnTo>
                    <a:pt x="25003" y="15272"/>
                  </a:lnTo>
                  <a:lnTo>
                    <a:pt x="25059" y="15421"/>
                  </a:lnTo>
                  <a:lnTo>
                    <a:pt x="25114" y="15569"/>
                  </a:lnTo>
                  <a:lnTo>
                    <a:pt x="25188" y="15699"/>
                  </a:lnTo>
                  <a:lnTo>
                    <a:pt x="25188" y="15699"/>
                  </a:lnTo>
                  <a:lnTo>
                    <a:pt x="25374" y="15958"/>
                  </a:lnTo>
                  <a:lnTo>
                    <a:pt x="25596" y="16218"/>
                  </a:lnTo>
                  <a:lnTo>
                    <a:pt x="25856" y="16459"/>
                  </a:lnTo>
                  <a:lnTo>
                    <a:pt x="26152" y="16700"/>
                  </a:lnTo>
                  <a:lnTo>
                    <a:pt x="26467" y="16922"/>
                  </a:lnTo>
                  <a:lnTo>
                    <a:pt x="26782" y="17144"/>
                  </a:lnTo>
                  <a:lnTo>
                    <a:pt x="27116" y="17367"/>
                  </a:lnTo>
                  <a:lnTo>
                    <a:pt x="27450" y="17552"/>
                  </a:lnTo>
                  <a:lnTo>
                    <a:pt x="28061" y="17904"/>
                  </a:lnTo>
                  <a:lnTo>
                    <a:pt x="28580" y="18164"/>
                  </a:lnTo>
                  <a:lnTo>
                    <a:pt x="29062" y="18386"/>
                  </a:lnTo>
                  <a:lnTo>
                    <a:pt x="25485" y="21129"/>
                  </a:lnTo>
                  <a:lnTo>
                    <a:pt x="25485" y="23743"/>
                  </a:lnTo>
                  <a:lnTo>
                    <a:pt x="25485" y="23743"/>
                  </a:lnTo>
                  <a:lnTo>
                    <a:pt x="25392" y="23761"/>
                  </a:lnTo>
                  <a:lnTo>
                    <a:pt x="25059" y="23780"/>
                  </a:lnTo>
                  <a:lnTo>
                    <a:pt x="24836" y="23780"/>
                  </a:lnTo>
                  <a:lnTo>
                    <a:pt x="24558" y="23761"/>
                  </a:lnTo>
                  <a:lnTo>
                    <a:pt x="24243" y="23743"/>
                  </a:lnTo>
                  <a:lnTo>
                    <a:pt x="23872" y="23687"/>
                  </a:lnTo>
                  <a:lnTo>
                    <a:pt x="23465" y="23613"/>
                  </a:lnTo>
                  <a:lnTo>
                    <a:pt x="23038" y="23502"/>
                  </a:lnTo>
                  <a:lnTo>
                    <a:pt x="22556" y="23372"/>
                  </a:lnTo>
                  <a:lnTo>
                    <a:pt x="22056" y="23187"/>
                  </a:lnTo>
                  <a:lnTo>
                    <a:pt x="21500" y="22983"/>
                  </a:lnTo>
                  <a:lnTo>
                    <a:pt x="20925" y="22705"/>
                  </a:lnTo>
                  <a:lnTo>
                    <a:pt x="20332" y="22390"/>
                  </a:lnTo>
                  <a:lnTo>
                    <a:pt x="19702" y="22019"/>
                  </a:lnTo>
                  <a:lnTo>
                    <a:pt x="19702" y="22019"/>
                  </a:lnTo>
                  <a:lnTo>
                    <a:pt x="19739" y="22186"/>
                  </a:lnTo>
                  <a:lnTo>
                    <a:pt x="19795" y="22390"/>
                  </a:lnTo>
                  <a:lnTo>
                    <a:pt x="19850" y="22668"/>
                  </a:lnTo>
                  <a:lnTo>
                    <a:pt x="19962" y="22983"/>
                  </a:lnTo>
                  <a:lnTo>
                    <a:pt x="20091" y="23335"/>
                  </a:lnTo>
                  <a:lnTo>
                    <a:pt x="20277" y="23706"/>
                  </a:lnTo>
                  <a:lnTo>
                    <a:pt x="20499" y="24113"/>
                  </a:lnTo>
                  <a:lnTo>
                    <a:pt x="20777" y="24521"/>
                  </a:lnTo>
                  <a:lnTo>
                    <a:pt x="20925" y="24725"/>
                  </a:lnTo>
                  <a:lnTo>
                    <a:pt x="21092" y="24929"/>
                  </a:lnTo>
                  <a:lnTo>
                    <a:pt x="21278" y="25114"/>
                  </a:lnTo>
                  <a:lnTo>
                    <a:pt x="21481" y="25300"/>
                  </a:lnTo>
                  <a:lnTo>
                    <a:pt x="21685" y="25485"/>
                  </a:lnTo>
                  <a:lnTo>
                    <a:pt x="21926" y="25670"/>
                  </a:lnTo>
                  <a:lnTo>
                    <a:pt x="22167" y="25837"/>
                  </a:lnTo>
                  <a:lnTo>
                    <a:pt x="22427" y="25985"/>
                  </a:lnTo>
                  <a:lnTo>
                    <a:pt x="22723" y="26134"/>
                  </a:lnTo>
                  <a:lnTo>
                    <a:pt x="23020" y="26263"/>
                  </a:lnTo>
                  <a:lnTo>
                    <a:pt x="23335" y="26375"/>
                  </a:lnTo>
                  <a:lnTo>
                    <a:pt x="23687" y="26467"/>
                  </a:lnTo>
                  <a:lnTo>
                    <a:pt x="24039" y="26541"/>
                  </a:lnTo>
                  <a:lnTo>
                    <a:pt x="24428" y="26616"/>
                  </a:lnTo>
                  <a:lnTo>
                    <a:pt x="24428" y="26616"/>
                  </a:lnTo>
                  <a:lnTo>
                    <a:pt x="24299" y="27153"/>
                  </a:lnTo>
                  <a:lnTo>
                    <a:pt x="24132" y="27728"/>
                  </a:lnTo>
                  <a:lnTo>
                    <a:pt x="23928" y="28395"/>
                  </a:lnTo>
                  <a:lnTo>
                    <a:pt x="23798" y="28747"/>
                  </a:lnTo>
                  <a:lnTo>
                    <a:pt x="23669" y="29099"/>
                  </a:lnTo>
                  <a:lnTo>
                    <a:pt x="23520" y="29451"/>
                  </a:lnTo>
                  <a:lnTo>
                    <a:pt x="23372" y="29785"/>
                  </a:lnTo>
                  <a:lnTo>
                    <a:pt x="23187" y="30081"/>
                  </a:lnTo>
                  <a:lnTo>
                    <a:pt x="23020" y="30341"/>
                  </a:lnTo>
                  <a:lnTo>
                    <a:pt x="22834" y="30563"/>
                  </a:lnTo>
                  <a:lnTo>
                    <a:pt x="22723" y="30656"/>
                  </a:lnTo>
                  <a:lnTo>
                    <a:pt x="22631" y="30730"/>
                  </a:lnTo>
                  <a:lnTo>
                    <a:pt x="22631" y="30730"/>
                  </a:lnTo>
                  <a:lnTo>
                    <a:pt x="22519" y="30786"/>
                  </a:lnTo>
                  <a:lnTo>
                    <a:pt x="22390" y="30841"/>
                  </a:lnTo>
                  <a:lnTo>
                    <a:pt x="22223" y="30878"/>
                  </a:lnTo>
                  <a:lnTo>
                    <a:pt x="22056" y="30897"/>
                  </a:lnTo>
                  <a:lnTo>
                    <a:pt x="21667" y="30934"/>
                  </a:lnTo>
                  <a:lnTo>
                    <a:pt x="21203" y="30915"/>
                  </a:lnTo>
                  <a:lnTo>
                    <a:pt x="20703" y="30897"/>
                  </a:lnTo>
                  <a:lnTo>
                    <a:pt x="20184" y="30823"/>
                  </a:lnTo>
                  <a:lnTo>
                    <a:pt x="19647" y="30749"/>
                  </a:lnTo>
                  <a:lnTo>
                    <a:pt x="19109" y="30675"/>
                  </a:lnTo>
                  <a:lnTo>
                    <a:pt x="18090" y="30471"/>
                  </a:lnTo>
                  <a:lnTo>
                    <a:pt x="17237" y="30285"/>
                  </a:lnTo>
                  <a:lnTo>
                    <a:pt x="16403" y="30081"/>
                  </a:lnTo>
                  <a:lnTo>
                    <a:pt x="16218" y="37050"/>
                  </a:lnTo>
                  <a:lnTo>
                    <a:pt x="6098" y="37050"/>
                  </a:lnTo>
                  <a:lnTo>
                    <a:pt x="6469" y="26727"/>
                  </a:lnTo>
                  <a:lnTo>
                    <a:pt x="6469" y="26727"/>
                  </a:lnTo>
                  <a:lnTo>
                    <a:pt x="6228" y="26541"/>
                  </a:lnTo>
                  <a:lnTo>
                    <a:pt x="5931" y="26319"/>
                  </a:lnTo>
                  <a:lnTo>
                    <a:pt x="5560" y="25985"/>
                  </a:lnTo>
                  <a:lnTo>
                    <a:pt x="5097" y="25578"/>
                  </a:lnTo>
                  <a:lnTo>
                    <a:pt x="4597" y="25059"/>
                  </a:lnTo>
                  <a:lnTo>
                    <a:pt x="4319" y="24762"/>
                  </a:lnTo>
                  <a:lnTo>
                    <a:pt x="4059" y="24428"/>
                  </a:lnTo>
                  <a:lnTo>
                    <a:pt x="3763" y="24095"/>
                  </a:lnTo>
                  <a:lnTo>
                    <a:pt x="3485" y="23724"/>
                  </a:lnTo>
                  <a:lnTo>
                    <a:pt x="3188" y="23316"/>
                  </a:lnTo>
                  <a:lnTo>
                    <a:pt x="2910" y="22890"/>
                  </a:lnTo>
                  <a:lnTo>
                    <a:pt x="2614" y="22445"/>
                  </a:lnTo>
                  <a:lnTo>
                    <a:pt x="2336" y="21963"/>
                  </a:lnTo>
                  <a:lnTo>
                    <a:pt x="2058" y="21463"/>
                  </a:lnTo>
                  <a:lnTo>
                    <a:pt x="1798" y="20925"/>
                  </a:lnTo>
                  <a:lnTo>
                    <a:pt x="1539" y="20369"/>
                  </a:lnTo>
                  <a:lnTo>
                    <a:pt x="1298" y="19776"/>
                  </a:lnTo>
                  <a:lnTo>
                    <a:pt x="1075" y="19165"/>
                  </a:lnTo>
                  <a:lnTo>
                    <a:pt x="853" y="18535"/>
                  </a:lnTo>
                  <a:lnTo>
                    <a:pt x="667" y="17867"/>
                  </a:lnTo>
                  <a:lnTo>
                    <a:pt x="482" y="17163"/>
                  </a:lnTo>
                  <a:lnTo>
                    <a:pt x="334" y="16440"/>
                  </a:lnTo>
                  <a:lnTo>
                    <a:pt x="204" y="15680"/>
                  </a:lnTo>
                  <a:lnTo>
                    <a:pt x="111" y="14902"/>
                  </a:lnTo>
                  <a:lnTo>
                    <a:pt x="37" y="14086"/>
                  </a:lnTo>
                  <a:lnTo>
                    <a:pt x="37" y="14086"/>
                  </a:lnTo>
                  <a:lnTo>
                    <a:pt x="0" y="13271"/>
                  </a:lnTo>
                  <a:lnTo>
                    <a:pt x="0" y="12474"/>
                  </a:lnTo>
                  <a:lnTo>
                    <a:pt x="19" y="11695"/>
                  </a:lnTo>
                  <a:lnTo>
                    <a:pt x="93" y="10935"/>
                  </a:lnTo>
                  <a:lnTo>
                    <a:pt x="186" y="10194"/>
                  </a:lnTo>
                  <a:lnTo>
                    <a:pt x="315" y="9490"/>
                  </a:lnTo>
                  <a:lnTo>
                    <a:pt x="482" y="8785"/>
                  </a:lnTo>
                  <a:lnTo>
                    <a:pt x="686" y="8118"/>
                  </a:lnTo>
                  <a:lnTo>
                    <a:pt x="908" y="7469"/>
                  </a:lnTo>
                  <a:lnTo>
                    <a:pt x="1168" y="6839"/>
                  </a:lnTo>
                  <a:lnTo>
                    <a:pt x="1464" y="6246"/>
                  </a:lnTo>
                  <a:lnTo>
                    <a:pt x="1779" y="5672"/>
                  </a:lnTo>
                  <a:lnTo>
                    <a:pt x="2132" y="5116"/>
                  </a:lnTo>
                  <a:lnTo>
                    <a:pt x="2521" y="4578"/>
                  </a:lnTo>
                  <a:lnTo>
                    <a:pt x="2929" y="4078"/>
                  </a:lnTo>
                  <a:lnTo>
                    <a:pt x="3373" y="3614"/>
                  </a:lnTo>
                  <a:lnTo>
                    <a:pt x="3837" y="3169"/>
                  </a:lnTo>
                  <a:lnTo>
                    <a:pt x="4337" y="2743"/>
                  </a:lnTo>
                  <a:lnTo>
                    <a:pt x="4875" y="2354"/>
                  </a:lnTo>
                  <a:lnTo>
                    <a:pt x="5431" y="1983"/>
                  </a:lnTo>
                  <a:lnTo>
                    <a:pt x="6005" y="1650"/>
                  </a:lnTo>
                  <a:lnTo>
                    <a:pt x="6617" y="1353"/>
                  </a:lnTo>
                  <a:lnTo>
                    <a:pt x="7266" y="1075"/>
                  </a:lnTo>
                  <a:lnTo>
                    <a:pt x="7933" y="834"/>
                  </a:lnTo>
                  <a:lnTo>
                    <a:pt x="8619" y="612"/>
                  </a:lnTo>
                  <a:lnTo>
                    <a:pt x="9341" y="426"/>
                  </a:lnTo>
                  <a:lnTo>
                    <a:pt x="10083" y="278"/>
                  </a:lnTo>
                  <a:lnTo>
                    <a:pt x="10843" y="167"/>
                  </a:lnTo>
                  <a:lnTo>
                    <a:pt x="11640" y="74"/>
                  </a:lnTo>
                  <a:lnTo>
                    <a:pt x="12455" y="19"/>
                  </a:lnTo>
                  <a:lnTo>
                    <a:pt x="13308" y="0"/>
                  </a:lnTo>
                  <a:lnTo>
                    <a:pt x="1416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071;p56">
              <a:extLst>
                <a:ext uri="{FF2B5EF4-FFF2-40B4-BE49-F238E27FC236}">
                  <a16:creationId xmlns:a16="http://schemas.microsoft.com/office/drawing/2014/main" id="{B1581BB3-0ABA-F3F0-C74F-25F7EF475B95}"/>
                </a:ext>
              </a:extLst>
            </p:cNvPr>
            <p:cNvSpPr/>
            <p:nvPr/>
          </p:nvSpPr>
          <p:spPr>
            <a:xfrm>
              <a:off x="1265608" y="3694983"/>
              <a:ext cx="32946" cy="51647"/>
            </a:xfrm>
            <a:custGeom>
              <a:avLst/>
              <a:gdLst/>
              <a:ahLst/>
              <a:cxnLst/>
              <a:rect l="l" t="t" r="r" b="b"/>
              <a:pathLst>
                <a:path w="2188" h="3430" extrusionOk="0">
                  <a:moveTo>
                    <a:pt x="1094" y="1"/>
                  </a:moveTo>
                  <a:lnTo>
                    <a:pt x="982" y="19"/>
                  </a:lnTo>
                  <a:lnTo>
                    <a:pt x="871" y="38"/>
                  </a:lnTo>
                  <a:lnTo>
                    <a:pt x="779" y="75"/>
                  </a:lnTo>
                  <a:lnTo>
                    <a:pt x="667" y="149"/>
                  </a:lnTo>
                  <a:lnTo>
                    <a:pt x="575" y="205"/>
                  </a:lnTo>
                  <a:lnTo>
                    <a:pt x="482" y="297"/>
                  </a:lnTo>
                  <a:lnTo>
                    <a:pt x="408" y="390"/>
                  </a:lnTo>
                  <a:lnTo>
                    <a:pt x="334" y="501"/>
                  </a:lnTo>
                  <a:lnTo>
                    <a:pt x="260" y="631"/>
                  </a:lnTo>
                  <a:lnTo>
                    <a:pt x="186" y="761"/>
                  </a:lnTo>
                  <a:lnTo>
                    <a:pt x="93" y="1057"/>
                  </a:lnTo>
                  <a:lnTo>
                    <a:pt x="37" y="1372"/>
                  </a:lnTo>
                  <a:lnTo>
                    <a:pt x="19" y="1539"/>
                  </a:lnTo>
                  <a:lnTo>
                    <a:pt x="0" y="1706"/>
                  </a:lnTo>
                  <a:lnTo>
                    <a:pt x="19" y="1891"/>
                  </a:lnTo>
                  <a:lnTo>
                    <a:pt x="37" y="2058"/>
                  </a:lnTo>
                  <a:lnTo>
                    <a:pt x="93" y="2373"/>
                  </a:lnTo>
                  <a:lnTo>
                    <a:pt x="186" y="2670"/>
                  </a:lnTo>
                  <a:lnTo>
                    <a:pt x="260" y="2799"/>
                  </a:lnTo>
                  <a:lnTo>
                    <a:pt x="334" y="2929"/>
                  </a:lnTo>
                  <a:lnTo>
                    <a:pt x="408" y="3040"/>
                  </a:lnTo>
                  <a:lnTo>
                    <a:pt x="482" y="3133"/>
                  </a:lnTo>
                  <a:lnTo>
                    <a:pt x="575" y="3226"/>
                  </a:lnTo>
                  <a:lnTo>
                    <a:pt x="667" y="3281"/>
                  </a:lnTo>
                  <a:lnTo>
                    <a:pt x="779" y="3355"/>
                  </a:lnTo>
                  <a:lnTo>
                    <a:pt x="871" y="3393"/>
                  </a:lnTo>
                  <a:lnTo>
                    <a:pt x="982" y="3411"/>
                  </a:lnTo>
                  <a:lnTo>
                    <a:pt x="1094" y="3430"/>
                  </a:lnTo>
                  <a:lnTo>
                    <a:pt x="1205" y="3411"/>
                  </a:lnTo>
                  <a:lnTo>
                    <a:pt x="1316" y="3393"/>
                  </a:lnTo>
                  <a:lnTo>
                    <a:pt x="1427" y="3355"/>
                  </a:lnTo>
                  <a:lnTo>
                    <a:pt x="1520" y="3281"/>
                  </a:lnTo>
                  <a:lnTo>
                    <a:pt x="1613" y="3226"/>
                  </a:lnTo>
                  <a:lnTo>
                    <a:pt x="1705" y="3133"/>
                  </a:lnTo>
                  <a:lnTo>
                    <a:pt x="1798" y="3040"/>
                  </a:lnTo>
                  <a:lnTo>
                    <a:pt x="1872" y="2929"/>
                  </a:lnTo>
                  <a:lnTo>
                    <a:pt x="1946" y="2799"/>
                  </a:lnTo>
                  <a:lnTo>
                    <a:pt x="2002" y="2670"/>
                  </a:lnTo>
                  <a:lnTo>
                    <a:pt x="2113" y="2373"/>
                  </a:lnTo>
                  <a:lnTo>
                    <a:pt x="2169" y="2058"/>
                  </a:lnTo>
                  <a:lnTo>
                    <a:pt x="2187" y="1891"/>
                  </a:lnTo>
                  <a:lnTo>
                    <a:pt x="2187" y="1706"/>
                  </a:lnTo>
                  <a:lnTo>
                    <a:pt x="2187" y="1539"/>
                  </a:lnTo>
                  <a:lnTo>
                    <a:pt x="2169" y="1372"/>
                  </a:lnTo>
                  <a:lnTo>
                    <a:pt x="2113" y="1057"/>
                  </a:lnTo>
                  <a:lnTo>
                    <a:pt x="2002" y="761"/>
                  </a:lnTo>
                  <a:lnTo>
                    <a:pt x="1946" y="631"/>
                  </a:lnTo>
                  <a:lnTo>
                    <a:pt x="1872" y="501"/>
                  </a:lnTo>
                  <a:lnTo>
                    <a:pt x="1798" y="390"/>
                  </a:lnTo>
                  <a:lnTo>
                    <a:pt x="1705" y="297"/>
                  </a:lnTo>
                  <a:lnTo>
                    <a:pt x="1613" y="205"/>
                  </a:lnTo>
                  <a:lnTo>
                    <a:pt x="1520" y="149"/>
                  </a:lnTo>
                  <a:lnTo>
                    <a:pt x="1427" y="75"/>
                  </a:lnTo>
                  <a:lnTo>
                    <a:pt x="1316" y="38"/>
                  </a:lnTo>
                  <a:lnTo>
                    <a:pt x="1205" y="19"/>
                  </a:lnTo>
                  <a:lnTo>
                    <a:pt x="10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072;p56">
              <a:extLst>
                <a:ext uri="{FF2B5EF4-FFF2-40B4-BE49-F238E27FC236}">
                  <a16:creationId xmlns:a16="http://schemas.microsoft.com/office/drawing/2014/main" id="{AA14DC43-19F8-9A3C-B7CA-5770CBE1A8B4}"/>
                </a:ext>
              </a:extLst>
            </p:cNvPr>
            <p:cNvSpPr/>
            <p:nvPr/>
          </p:nvSpPr>
          <p:spPr>
            <a:xfrm>
              <a:off x="1242434" y="3639164"/>
              <a:ext cx="68677" cy="36575"/>
            </a:xfrm>
            <a:custGeom>
              <a:avLst/>
              <a:gdLst/>
              <a:ahLst/>
              <a:cxnLst/>
              <a:rect l="l" t="t" r="r" b="b"/>
              <a:pathLst>
                <a:path w="4561" h="2429" extrusionOk="0">
                  <a:moveTo>
                    <a:pt x="3189" y="1"/>
                  </a:moveTo>
                  <a:lnTo>
                    <a:pt x="3003" y="19"/>
                  </a:lnTo>
                  <a:lnTo>
                    <a:pt x="2837" y="56"/>
                  </a:lnTo>
                  <a:lnTo>
                    <a:pt x="2633" y="131"/>
                  </a:lnTo>
                  <a:lnTo>
                    <a:pt x="2429" y="223"/>
                  </a:lnTo>
                  <a:lnTo>
                    <a:pt x="2225" y="334"/>
                  </a:lnTo>
                  <a:lnTo>
                    <a:pt x="1984" y="483"/>
                  </a:lnTo>
                  <a:lnTo>
                    <a:pt x="1743" y="650"/>
                  </a:lnTo>
                  <a:lnTo>
                    <a:pt x="1484" y="853"/>
                  </a:lnTo>
                  <a:lnTo>
                    <a:pt x="1224" y="1094"/>
                  </a:lnTo>
                  <a:lnTo>
                    <a:pt x="928" y="1372"/>
                  </a:lnTo>
                  <a:lnTo>
                    <a:pt x="631" y="1687"/>
                  </a:lnTo>
                  <a:lnTo>
                    <a:pt x="316" y="2040"/>
                  </a:lnTo>
                  <a:lnTo>
                    <a:pt x="1" y="2429"/>
                  </a:lnTo>
                  <a:lnTo>
                    <a:pt x="1" y="2429"/>
                  </a:lnTo>
                  <a:lnTo>
                    <a:pt x="75" y="2355"/>
                  </a:lnTo>
                  <a:lnTo>
                    <a:pt x="334" y="2151"/>
                  </a:lnTo>
                  <a:lnTo>
                    <a:pt x="724" y="1891"/>
                  </a:lnTo>
                  <a:lnTo>
                    <a:pt x="983" y="1743"/>
                  </a:lnTo>
                  <a:lnTo>
                    <a:pt x="1261" y="1576"/>
                  </a:lnTo>
                  <a:lnTo>
                    <a:pt x="1576" y="1428"/>
                  </a:lnTo>
                  <a:lnTo>
                    <a:pt x="1928" y="1298"/>
                  </a:lnTo>
                  <a:lnTo>
                    <a:pt x="2299" y="1169"/>
                  </a:lnTo>
                  <a:lnTo>
                    <a:pt x="2707" y="1057"/>
                  </a:lnTo>
                  <a:lnTo>
                    <a:pt x="3133" y="983"/>
                  </a:lnTo>
                  <a:lnTo>
                    <a:pt x="3596" y="946"/>
                  </a:lnTo>
                  <a:lnTo>
                    <a:pt x="4060" y="928"/>
                  </a:lnTo>
                  <a:lnTo>
                    <a:pt x="4560" y="946"/>
                  </a:lnTo>
                  <a:lnTo>
                    <a:pt x="4523" y="835"/>
                  </a:lnTo>
                  <a:lnTo>
                    <a:pt x="4449" y="705"/>
                  </a:lnTo>
                  <a:lnTo>
                    <a:pt x="4356" y="557"/>
                  </a:lnTo>
                  <a:lnTo>
                    <a:pt x="4227" y="409"/>
                  </a:lnTo>
                  <a:lnTo>
                    <a:pt x="4060" y="260"/>
                  </a:lnTo>
                  <a:lnTo>
                    <a:pt x="3967" y="186"/>
                  </a:lnTo>
                  <a:lnTo>
                    <a:pt x="3856" y="131"/>
                  </a:lnTo>
                  <a:lnTo>
                    <a:pt x="3745" y="75"/>
                  </a:lnTo>
                  <a:lnTo>
                    <a:pt x="3615" y="38"/>
                  </a:lnTo>
                  <a:lnTo>
                    <a:pt x="34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073;p56">
              <a:extLst>
                <a:ext uri="{FF2B5EF4-FFF2-40B4-BE49-F238E27FC236}">
                  <a16:creationId xmlns:a16="http://schemas.microsoft.com/office/drawing/2014/main" id="{0F658855-3634-07EA-F5E2-92871947E697}"/>
                </a:ext>
              </a:extLst>
            </p:cNvPr>
            <p:cNvSpPr/>
            <p:nvPr/>
          </p:nvSpPr>
          <p:spPr>
            <a:xfrm>
              <a:off x="944657" y="3482612"/>
              <a:ext cx="382641" cy="419186"/>
            </a:xfrm>
            <a:custGeom>
              <a:avLst/>
              <a:gdLst/>
              <a:ahLst/>
              <a:cxnLst/>
              <a:rect l="l" t="t" r="r" b="b"/>
              <a:pathLst>
                <a:path w="25412" h="27839" extrusionOk="0">
                  <a:moveTo>
                    <a:pt x="13901" y="0"/>
                  </a:moveTo>
                  <a:lnTo>
                    <a:pt x="13494" y="19"/>
                  </a:lnTo>
                  <a:lnTo>
                    <a:pt x="13067" y="37"/>
                  </a:lnTo>
                  <a:lnTo>
                    <a:pt x="12641" y="74"/>
                  </a:lnTo>
                  <a:lnTo>
                    <a:pt x="12215" y="130"/>
                  </a:lnTo>
                  <a:lnTo>
                    <a:pt x="11770" y="204"/>
                  </a:lnTo>
                  <a:lnTo>
                    <a:pt x="11344" y="278"/>
                  </a:lnTo>
                  <a:lnTo>
                    <a:pt x="10899" y="352"/>
                  </a:lnTo>
                  <a:lnTo>
                    <a:pt x="10473" y="463"/>
                  </a:lnTo>
                  <a:lnTo>
                    <a:pt x="10028" y="575"/>
                  </a:lnTo>
                  <a:lnTo>
                    <a:pt x="9583" y="723"/>
                  </a:lnTo>
                  <a:lnTo>
                    <a:pt x="9138" y="871"/>
                  </a:lnTo>
                  <a:lnTo>
                    <a:pt x="8693" y="1038"/>
                  </a:lnTo>
                  <a:lnTo>
                    <a:pt x="8248" y="1205"/>
                  </a:lnTo>
                  <a:lnTo>
                    <a:pt x="7804" y="1409"/>
                  </a:lnTo>
                  <a:lnTo>
                    <a:pt x="7359" y="1631"/>
                  </a:lnTo>
                  <a:lnTo>
                    <a:pt x="6914" y="1853"/>
                  </a:lnTo>
                  <a:lnTo>
                    <a:pt x="6451" y="2113"/>
                  </a:lnTo>
                  <a:lnTo>
                    <a:pt x="6006" y="2391"/>
                  </a:lnTo>
                  <a:lnTo>
                    <a:pt x="5580" y="2650"/>
                  </a:lnTo>
                  <a:lnTo>
                    <a:pt x="5172" y="2928"/>
                  </a:lnTo>
                  <a:lnTo>
                    <a:pt x="4764" y="3244"/>
                  </a:lnTo>
                  <a:lnTo>
                    <a:pt x="4375" y="3577"/>
                  </a:lnTo>
                  <a:lnTo>
                    <a:pt x="3986" y="3929"/>
                  </a:lnTo>
                  <a:lnTo>
                    <a:pt x="3633" y="4319"/>
                  </a:lnTo>
                  <a:lnTo>
                    <a:pt x="3281" y="4726"/>
                  </a:lnTo>
                  <a:lnTo>
                    <a:pt x="2929" y="5153"/>
                  </a:lnTo>
                  <a:lnTo>
                    <a:pt x="2614" y="5597"/>
                  </a:lnTo>
                  <a:lnTo>
                    <a:pt x="2299" y="6061"/>
                  </a:lnTo>
                  <a:lnTo>
                    <a:pt x="2021" y="6561"/>
                  </a:lnTo>
                  <a:lnTo>
                    <a:pt x="1743" y="7062"/>
                  </a:lnTo>
                  <a:lnTo>
                    <a:pt x="1483" y="7581"/>
                  </a:lnTo>
                  <a:lnTo>
                    <a:pt x="1242" y="8137"/>
                  </a:lnTo>
                  <a:lnTo>
                    <a:pt x="1020" y="8693"/>
                  </a:lnTo>
                  <a:lnTo>
                    <a:pt x="816" y="9267"/>
                  </a:lnTo>
                  <a:lnTo>
                    <a:pt x="649" y="9860"/>
                  </a:lnTo>
                  <a:lnTo>
                    <a:pt x="483" y="10453"/>
                  </a:lnTo>
                  <a:lnTo>
                    <a:pt x="353" y="11084"/>
                  </a:lnTo>
                  <a:lnTo>
                    <a:pt x="223" y="11714"/>
                  </a:lnTo>
                  <a:lnTo>
                    <a:pt x="130" y="12344"/>
                  </a:lnTo>
                  <a:lnTo>
                    <a:pt x="75" y="13011"/>
                  </a:lnTo>
                  <a:lnTo>
                    <a:pt x="19" y="13678"/>
                  </a:lnTo>
                  <a:lnTo>
                    <a:pt x="1" y="14346"/>
                  </a:lnTo>
                  <a:lnTo>
                    <a:pt x="1" y="15031"/>
                  </a:lnTo>
                  <a:lnTo>
                    <a:pt x="38" y="15736"/>
                  </a:lnTo>
                  <a:lnTo>
                    <a:pt x="93" y="16422"/>
                  </a:lnTo>
                  <a:lnTo>
                    <a:pt x="186" y="17144"/>
                  </a:lnTo>
                  <a:lnTo>
                    <a:pt x="297" y="17849"/>
                  </a:lnTo>
                  <a:lnTo>
                    <a:pt x="446" y="18572"/>
                  </a:lnTo>
                  <a:lnTo>
                    <a:pt x="612" y="19294"/>
                  </a:lnTo>
                  <a:lnTo>
                    <a:pt x="816" y="20036"/>
                  </a:lnTo>
                  <a:lnTo>
                    <a:pt x="890" y="20351"/>
                  </a:lnTo>
                  <a:lnTo>
                    <a:pt x="1002" y="20684"/>
                  </a:lnTo>
                  <a:lnTo>
                    <a:pt x="1113" y="21018"/>
                  </a:lnTo>
                  <a:lnTo>
                    <a:pt x="1261" y="21370"/>
                  </a:lnTo>
                  <a:lnTo>
                    <a:pt x="1409" y="21704"/>
                  </a:lnTo>
                  <a:lnTo>
                    <a:pt x="1595" y="22037"/>
                  </a:lnTo>
                  <a:lnTo>
                    <a:pt x="1780" y="22390"/>
                  </a:lnTo>
                  <a:lnTo>
                    <a:pt x="1984" y="22723"/>
                  </a:lnTo>
                  <a:lnTo>
                    <a:pt x="2206" y="23057"/>
                  </a:lnTo>
                  <a:lnTo>
                    <a:pt x="2429" y="23390"/>
                  </a:lnTo>
                  <a:lnTo>
                    <a:pt x="2929" y="24039"/>
                  </a:lnTo>
                  <a:lnTo>
                    <a:pt x="3448" y="24669"/>
                  </a:lnTo>
                  <a:lnTo>
                    <a:pt x="3986" y="25262"/>
                  </a:lnTo>
                  <a:lnTo>
                    <a:pt x="4542" y="25800"/>
                  </a:lnTo>
                  <a:lnTo>
                    <a:pt x="5098" y="26300"/>
                  </a:lnTo>
                  <a:lnTo>
                    <a:pt x="5672" y="26745"/>
                  </a:lnTo>
                  <a:lnTo>
                    <a:pt x="5932" y="26949"/>
                  </a:lnTo>
                  <a:lnTo>
                    <a:pt x="6210" y="27134"/>
                  </a:lnTo>
                  <a:lnTo>
                    <a:pt x="6469" y="27301"/>
                  </a:lnTo>
                  <a:lnTo>
                    <a:pt x="6729" y="27431"/>
                  </a:lnTo>
                  <a:lnTo>
                    <a:pt x="6988" y="27561"/>
                  </a:lnTo>
                  <a:lnTo>
                    <a:pt x="7229" y="27672"/>
                  </a:lnTo>
                  <a:lnTo>
                    <a:pt x="7451" y="27746"/>
                  </a:lnTo>
                  <a:lnTo>
                    <a:pt x="7674" y="27802"/>
                  </a:lnTo>
                  <a:lnTo>
                    <a:pt x="7878" y="27839"/>
                  </a:lnTo>
                  <a:lnTo>
                    <a:pt x="8063" y="27839"/>
                  </a:lnTo>
                  <a:lnTo>
                    <a:pt x="12752" y="18312"/>
                  </a:lnTo>
                  <a:lnTo>
                    <a:pt x="12734" y="18015"/>
                  </a:lnTo>
                  <a:lnTo>
                    <a:pt x="12697" y="17181"/>
                  </a:lnTo>
                  <a:lnTo>
                    <a:pt x="12660" y="15940"/>
                  </a:lnTo>
                  <a:lnTo>
                    <a:pt x="12660" y="15198"/>
                  </a:lnTo>
                  <a:lnTo>
                    <a:pt x="12660" y="14401"/>
                  </a:lnTo>
                  <a:lnTo>
                    <a:pt x="12697" y="13567"/>
                  </a:lnTo>
                  <a:lnTo>
                    <a:pt x="12734" y="12696"/>
                  </a:lnTo>
                  <a:lnTo>
                    <a:pt x="12826" y="11806"/>
                  </a:lnTo>
                  <a:lnTo>
                    <a:pt x="12919" y="10917"/>
                  </a:lnTo>
                  <a:lnTo>
                    <a:pt x="13067" y="10027"/>
                  </a:lnTo>
                  <a:lnTo>
                    <a:pt x="13142" y="9601"/>
                  </a:lnTo>
                  <a:lnTo>
                    <a:pt x="13253" y="9193"/>
                  </a:lnTo>
                  <a:lnTo>
                    <a:pt x="13345" y="8785"/>
                  </a:lnTo>
                  <a:lnTo>
                    <a:pt x="13457" y="8378"/>
                  </a:lnTo>
                  <a:lnTo>
                    <a:pt x="13586" y="8007"/>
                  </a:lnTo>
                  <a:lnTo>
                    <a:pt x="13735" y="7636"/>
                  </a:lnTo>
                  <a:lnTo>
                    <a:pt x="13883" y="7284"/>
                  </a:lnTo>
                  <a:lnTo>
                    <a:pt x="14068" y="6950"/>
                  </a:lnTo>
                  <a:lnTo>
                    <a:pt x="14272" y="6654"/>
                  </a:lnTo>
                  <a:lnTo>
                    <a:pt x="14495" y="6376"/>
                  </a:lnTo>
                  <a:lnTo>
                    <a:pt x="14735" y="6098"/>
                  </a:lnTo>
                  <a:lnTo>
                    <a:pt x="14995" y="5857"/>
                  </a:lnTo>
                  <a:lnTo>
                    <a:pt x="15273" y="5635"/>
                  </a:lnTo>
                  <a:lnTo>
                    <a:pt x="15570" y="5412"/>
                  </a:lnTo>
                  <a:lnTo>
                    <a:pt x="15866" y="5227"/>
                  </a:lnTo>
                  <a:lnTo>
                    <a:pt x="16200" y="5060"/>
                  </a:lnTo>
                  <a:lnTo>
                    <a:pt x="16515" y="4893"/>
                  </a:lnTo>
                  <a:lnTo>
                    <a:pt x="16867" y="4745"/>
                  </a:lnTo>
                  <a:lnTo>
                    <a:pt x="17201" y="4615"/>
                  </a:lnTo>
                  <a:lnTo>
                    <a:pt x="17553" y="4504"/>
                  </a:lnTo>
                  <a:lnTo>
                    <a:pt x="17905" y="4411"/>
                  </a:lnTo>
                  <a:lnTo>
                    <a:pt x="18276" y="4319"/>
                  </a:lnTo>
                  <a:lnTo>
                    <a:pt x="18628" y="4244"/>
                  </a:lnTo>
                  <a:lnTo>
                    <a:pt x="18998" y="4189"/>
                  </a:lnTo>
                  <a:lnTo>
                    <a:pt x="19369" y="4133"/>
                  </a:lnTo>
                  <a:lnTo>
                    <a:pt x="19721" y="4096"/>
                  </a:lnTo>
                  <a:lnTo>
                    <a:pt x="20426" y="4059"/>
                  </a:lnTo>
                  <a:lnTo>
                    <a:pt x="21111" y="4059"/>
                  </a:lnTo>
                  <a:lnTo>
                    <a:pt x="21760" y="4078"/>
                  </a:lnTo>
                  <a:lnTo>
                    <a:pt x="22353" y="4152"/>
                  </a:lnTo>
                  <a:lnTo>
                    <a:pt x="22872" y="4226"/>
                  </a:lnTo>
                  <a:lnTo>
                    <a:pt x="23335" y="4337"/>
                  </a:lnTo>
                  <a:lnTo>
                    <a:pt x="23613" y="4393"/>
                  </a:lnTo>
                  <a:lnTo>
                    <a:pt x="23854" y="4411"/>
                  </a:lnTo>
                  <a:lnTo>
                    <a:pt x="24077" y="4411"/>
                  </a:lnTo>
                  <a:lnTo>
                    <a:pt x="24281" y="4393"/>
                  </a:lnTo>
                  <a:lnTo>
                    <a:pt x="24485" y="4337"/>
                  </a:lnTo>
                  <a:lnTo>
                    <a:pt x="24651" y="4281"/>
                  </a:lnTo>
                  <a:lnTo>
                    <a:pt x="24800" y="4189"/>
                  </a:lnTo>
                  <a:lnTo>
                    <a:pt x="24929" y="4115"/>
                  </a:lnTo>
                  <a:lnTo>
                    <a:pt x="25041" y="4022"/>
                  </a:lnTo>
                  <a:lnTo>
                    <a:pt x="25152" y="3929"/>
                  </a:lnTo>
                  <a:lnTo>
                    <a:pt x="25300" y="3763"/>
                  </a:lnTo>
                  <a:lnTo>
                    <a:pt x="25393" y="3633"/>
                  </a:lnTo>
                  <a:lnTo>
                    <a:pt x="25411" y="3577"/>
                  </a:lnTo>
                  <a:lnTo>
                    <a:pt x="24966" y="3281"/>
                  </a:lnTo>
                  <a:lnTo>
                    <a:pt x="24447" y="2947"/>
                  </a:lnTo>
                  <a:lnTo>
                    <a:pt x="23725" y="2558"/>
                  </a:lnTo>
                  <a:lnTo>
                    <a:pt x="23298" y="2335"/>
                  </a:lnTo>
                  <a:lnTo>
                    <a:pt x="22835" y="2094"/>
                  </a:lnTo>
                  <a:lnTo>
                    <a:pt x="22335" y="1853"/>
                  </a:lnTo>
                  <a:lnTo>
                    <a:pt x="21797" y="1613"/>
                  </a:lnTo>
                  <a:lnTo>
                    <a:pt x="21204" y="1390"/>
                  </a:lnTo>
                  <a:lnTo>
                    <a:pt x="20611" y="1149"/>
                  </a:lnTo>
                  <a:lnTo>
                    <a:pt x="19962" y="945"/>
                  </a:lnTo>
                  <a:lnTo>
                    <a:pt x="19295" y="741"/>
                  </a:lnTo>
                  <a:lnTo>
                    <a:pt x="18591" y="556"/>
                  </a:lnTo>
                  <a:lnTo>
                    <a:pt x="17868" y="389"/>
                  </a:lnTo>
                  <a:lnTo>
                    <a:pt x="17108" y="241"/>
                  </a:lnTo>
                  <a:lnTo>
                    <a:pt x="16348" y="130"/>
                  </a:lnTo>
                  <a:lnTo>
                    <a:pt x="15551" y="56"/>
                  </a:lnTo>
                  <a:lnTo>
                    <a:pt x="1473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074;p56">
              <a:extLst>
                <a:ext uri="{FF2B5EF4-FFF2-40B4-BE49-F238E27FC236}">
                  <a16:creationId xmlns:a16="http://schemas.microsoft.com/office/drawing/2014/main" id="{CD93CA5A-1C75-882C-9EF9-62C5039090B6}"/>
                </a:ext>
              </a:extLst>
            </p:cNvPr>
            <p:cNvSpPr/>
            <p:nvPr/>
          </p:nvSpPr>
          <p:spPr>
            <a:xfrm>
              <a:off x="1016391" y="3573860"/>
              <a:ext cx="146525" cy="17045"/>
            </a:xfrm>
            <a:custGeom>
              <a:avLst/>
              <a:gdLst/>
              <a:ahLst/>
              <a:cxnLst/>
              <a:rect l="l" t="t" r="r" b="b"/>
              <a:pathLst>
                <a:path w="9731" h="1132" extrusionOk="0">
                  <a:moveTo>
                    <a:pt x="3021" y="1"/>
                  </a:moveTo>
                  <a:lnTo>
                    <a:pt x="2076" y="19"/>
                  </a:lnTo>
                  <a:lnTo>
                    <a:pt x="1094" y="93"/>
                  </a:lnTo>
                  <a:lnTo>
                    <a:pt x="593" y="149"/>
                  </a:lnTo>
                  <a:lnTo>
                    <a:pt x="93" y="223"/>
                  </a:lnTo>
                  <a:lnTo>
                    <a:pt x="56" y="223"/>
                  </a:lnTo>
                  <a:lnTo>
                    <a:pt x="19" y="260"/>
                  </a:lnTo>
                  <a:lnTo>
                    <a:pt x="0" y="297"/>
                  </a:lnTo>
                  <a:lnTo>
                    <a:pt x="0" y="334"/>
                  </a:lnTo>
                  <a:lnTo>
                    <a:pt x="19" y="371"/>
                  </a:lnTo>
                  <a:lnTo>
                    <a:pt x="37" y="390"/>
                  </a:lnTo>
                  <a:lnTo>
                    <a:pt x="74" y="409"/>
                  </a:lnTo>
                  <a:lnTo>
                    <a:pt x="111" y="427"/>
                  </a:lnTo>
                  <a:lnTo>
                    <a:pt x="612" y="353"/>
                  </a:lnTo>
                  <a:lnTo>
                    <a:pt x="1112" y="297"/>
                  </a:lnTo>
                  <a:lnTo>
                    <a:pt x="2094" y="223"/>
                  </a:lnTo>
                  <a:lnTo>
                    <a:pt x="3003" y="205"/>
                  </a:lnTo>
                  <a:lnTo>
                    <a:pt x="3892" y="205"/>
                  </a:lnTo>
                  <a:lnTo>
                    <a:pt x="4726" y="242"/>
                  </a:lnTo>
                  <a:lnTo>
                    <a:pt x="5505" y="297"/>
                  </a:lnTo>
                  <a:lnTo>
                    <a:pt x="6228" y="390"/>
                  </a:lnTo>
                  <a:lnTo>
                    <a:pt x="6895" y="483"/>
                  </a:lnTo>
                  <a:lnTo>
                    <a:pt x="7488" y="594"/>
                  </a:lnTo>
                  <a:lnTo>
                    <a:pt x="8025" y="705"/>
                  </a:lnTo>
                  <a:lnTo>
                    <a:pt x="8489" y="798"/>
                  </a:lnTo>
                  <a:lnTo>
                    <a:pt x="8878" y="909"/>
                  </a:lnTo>
                  <a:lnTo>
                    <a:pt x="9415" y="1057"/>
                  </a:lnTo>
                  <a:lnTo>
                    <a:pt x="9601" y="1131"/>
                  </a:lnTo>
                  <a:lnTo>
                    <a:pt x="9638" y="1131"/>
                  </a:lnTo>
                  <a:lnTo>
                    <a:pt x="9693" y="1113"/>
                  </a:lnTo>
                  <a:lnTo>
                    <a:pt x="9731" y="1076"/>
                  </a:lnTo>
                  <a:lnTo>
                    <a:pt x="9731" y="1039"/>
                  </a:lnTo>
                  <a:lnTo>
                    <a:pt x="9731" y="983"/>
                  </a:lnTo>
                  <a:lnTo>
                    <a:pt x="9712" y="965"/>
                  </a:lnTo>
                  <a:lnTo>
                    <a:pt x="9675" y="946"/>
                  </a:lnTo>
                  <a:lnTo>
                    <a:pt x="9471" y="872"/>
                  </a:lnTo>
                  <a:lnTo>
                    <a:pt x="8934" y="705"/>
                  </a:lnTo>
                  <a:lnTo>
                    <a:pt x="8544" y="612"/>
                  </a:lnTo>
                  <a:lnTo>
                    <a:pt x="8081" y="501"/>
                  </a:lnTo>
                  <a:lnTo>
                    <a:pt x="7543" y="390"/>
                  </a:lnTo>
                  <a:lnTo>
                    <a:pt x="6932" y="279"/>
                  </a:lnTo>
                  <a:lnTo>
                    <a:pt x="6265" y="186"/>
                  </a:lnTo>
                  <a:lnTo>
                    <a:pt x="5523" y="112"/>
                  </a:lnTo>
                  <a:lnTo>
                    <a:pt x="4745" y="38"/>
                  </a:lnTo>
                  <a:lnTo>
                    <a:pt x="38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75;p56">
              <a:extLst>
                <a:ext uri="{FF2B5EF4-FFF2-40B4-BE49-F238E27FC236}">
                  <a16:creationId xmlns:a16="http://schemas.microsoft.com/office/drawing/2014/main" id="{EE9106B0-4A08-CA97-147A-1813748B7768}"/>
                </a:ext>
              </a:extLst>
            </p:cNvPr>
            <p:cNvSpPr/>
            <p:nvPr/>
          </p:nvSpPr>
          <p:spPr>
            <a:xfrm>
              <a:off x="927085" y="3976302"/>
              <a:ext cx="372583" cy="436773"/>
            </a:xfrm>
            <a:custGeom>
              <a:avLst/>
              <a:gdLst/>
              <a:ahLst/>
              <a:cxnLst/>
              <a:rect l="l" t="t" r="r" b="b"/>
              <a:pathLst>
                <a:path w="24744" h="29007" extrusionOk="0">
                  <a:moveTo>
                    <a:pt x="7506" y="0"/>
                  </a:moveTo>
                  <a:lnTo>
                    <a:pt x="0" y="29007"/>
                  </a:lnTo>
                  <a:lnTo>
                    <a:pt x="24743" y="29007"/>
                  </a:lnTo>
                  <a:lnTo>
                    <a:pt x="18757" y="3818"/>
                  </a:lnTo>
                  <a:lnTo>
                    <a:pt x="7506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76;p56">
              <a:extLst>
                <a:ext uri="{FF2B5EF4-FFF2-40B4-BE49-F238E27FC236}">
                  <a16:creationId xmlns:a16="http://schemas.microsoft.com/office/drawing/2014/main" id="{9E92EDBC-FF5B-C278-075C-166211FAE7B8}"/>
                </a:ext>
              </a:extLst>
            </p:cNvPr>
            <p:cNvSpPr/>
            <p:nvPr/>
          </p:nvSpPr>
          <p:spPr>
            <a:xfrm>
              <a:off x="927085" y="4029048"/>
              <a:ext cx="323179" cy="384026"/>
            </a:xfrm>
            <a:custGeom>
              <a:avLst/>
              <a:gdLst/>
              <a:ahLst/>
              <a:cxnLst/>
              <a:rect l="l" t="t" r="r" b="b"/>
              <a:pathLst>
                <a:path w="21463" h="25504" extrusionOk="0">
                  <a:moveTo>
                    <a:pt x="6598" y="0"/>
                  </a:moveTo>
                  <a:lnTo>
                    <a:pt x="6543" y="75"/>
                  </a:lnTo>
                  <a:lnTo>
                    <a:pt x="6376" y="297"/>
                  </a:lnTo>
                  <a:lnTo>
                    <a:pt x="6116" y="668"/>
                  </a:lnTo>
                  <a:lnTo>
                    <a:pt x="5801" y="1205"/>
                  </a:lnTo>
                  <a:lnTo>
                    <a:pt x="5634" y="1520"/>
                  </a:lnTo>
                  <a:lnTo>
                    <a:pt x="5449" y="1872"/>
                  </a:lnTo>
                  <a:lnTo>
                    <a:pt x="5264" y="2262"/>
                  </a:lnTo>
                  <a:lnTo>
                    <a:pt x="5078" y="2688"/>
                  </a:lnTo>
                  <a:lnTo>
                    <a:pt x="4875" y="3170"/>
                  </a:lnTo>
                  <a:lnTo>
                    <a:pt x="4689" y="3670"/>
                  </a:lnTo>
                  <a:lnTo>
                    <a:pt x="4504" y="4226"/>
                  </a:lnTo>
                  <a:lnTo>
                    <a:pt x="4337" y="4801"/>
                  </a:lnTo>
                  <a:lnTo>
                    <a:pt x="5190" y="5431"/>
                  </a:lnTo>
                  <a:lnTo>
                    <a:pt x="0" y="25504"/>
                  </a:lnTo>
                  <a:lnTo>
                    <a:pt x="21463" y="25504"/>
                  </a:lnTo>
                  <a:lnTo>
                    <a:pt x="21259" y="24614"/>
                  </a:lnTo>
                  <a:lnTo>
                    <a:pt x="21055" y="23724"/>
                  </a:lnTo>
                  <a:lnTo>
                    <a:pt x="20833" y="22872"/>
                  </a:lnTo>
                  <a:lnTo>
                    <a:pt x="20610" y="22019"/>
                  </a:lnTo>
                  <a:lnTo>
                    <a:pt x="20388" y="21204"/>
                  </a:lnTo>
                  <a:lnTo>
                    <a:pt x="20147" y="20407"/>
                  </a:lnTo>
                  <a:lnTo>
                    <a:pt x="19887" y="19610"/>
                  </a:lnTo>
                  <a:lnTo>
                    <a:pt x="19646" y="18850"/>
                  </a:lnTo>
                  <a:lnTo>
                    <a:pt x="19387" y="18090"/>
                  </a:lnTo>
                  <a:lnTo>
                    <a:pt x="19109" y="17367"/>
                  </a:lnTo>
                  <a:lnTo>
                    <a:pt x="18849" y="16644"/>
                  </a:lnTo>
                  <a:lnTo>
                    <a:pt x="18571" y="15959"/>
                  </a:lnTo>
                  <a:lnTo>
                    <a:pt x="18275" y="15273"/>
                  </a:lnTo>
                  <a:lnTo>
                    <a:pt x="17997" y="14624"/>
                  </a:lnTo>
                  <a:lnTo>
                    <a:pt x="17404" y="13345"/>
                  </a:lnTo>
                  <a:lnTo>
                    <a:pt x="16811" y="12140"/>
                  </a:lnTo>
                  <a:lnTo>
                    <a:pt x="16199" y="11010"/>
                  </a:lnTo>
                  <a:lnTo>
                    <a:pt x="15587" y="9935"/>
                  </a:lnTo>
                  <a:lnTo>
                    <a:pt x="14957" y="8915"/>
                  </a:lnTo>
                  <a:lnTo>
                    <a:pt x="14327" y="7970"/>
                  </a:lnTo>
                  <a:lnTo>
                    <a:pt x="13715" y="7081"/>
                  </a:lnTo>
                  <a:lnTo>
                    <a:pt x="13104" y="6265"/>
                  </a:lnTo>
                  <a:lnTo>
                    <a:pt x="12492" y="5487"/>
                  </a:lnTo>
                  <a:lnTo>
                    <a:pt x="11899" y="4782"/>
                  </a:lnTo>
                  <a:lnTo>
                    <a:pt x="11324" y="4115"/>
                  </a:lnTo>
                  <a:lnTo>
                    <a:pt x="10768" y="3522"/>
                  </a:lnTo>
                  <a:lnTo>
                    <a:pt x="10231" y="2966"/>
                  </a:lnTo>
                  <a:lnTo>
                    <a:pt x="9712" y="2465"/>
                  </a:lnTo>
                  <a:lnTo>
                    <a:pt x="9230" y="2021"/>
                  </a:lnTo>
                  <a:lnTo>
                    <a:pt x="8767" y="1613"/>
                  </a:lnTo>
                  <a:lnTo>
                    <a:pt x="8340" y="1261"/>
                  </a:lnTo>
                  <a:lnTo>
                    <a:pt x="7970" y="964"/>
                  </a:lnTo>
                  <a:lnTo>
                    <a:pt x="7618" y="705"/>
                  </a:lnTo>
                  <a:lnTo>
                    <a:pt x="7080" y="315"/>
                  </a:lnTo>
                  <a:lnTo>
                    <a:pt x="6728" y="75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77;p56">
              <a:extLst>
                <a:ext uri="{FF2B5EF4-FFF2-40B4-BE49-F238E27FC236}">
                  <a16:creationId xmlns:a16="http://schemas.microsoft.com/office/drawing/2014/main" id="{1B01C6B8-1530-E8CA-3F07-D3AA3D6ACDF2}"/>
                </a:ext>
              </a:extLst>
            </p:cNvPr>
            <p:cNvSpPr/>
            <p:nvPr/>
          </p:nvSpPr>
          <p:spPr>
            <a:xfrm>
              <a:off x="1009962" y="4115569"/>
              <a:ext cx="229702" cy="274348"/>
            </a:xfrm>
            <a:custGeom>
              <a:avLst/>
              <a:gdLst/>
              <a:ahLst/>
              <a:cxnLst/>
              <a:rect l="l" t="t" r="r" b="b"/>
              <a:pathLst>
                <a:path w="15255" h="18220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74"/>
                  </a:lnTo>
                  <a:lnTo>
                    <a:pt x="19" y="111"/>
                  </a:lnTo>
                  <a:lnTo>
                    <a:pt x="19" y="148"/>
                  </a:lnTo>
                  <a:lnTo>
                    <a:pt x="56" y="185"/>
                  </a:lnTo>
                  <a:lnTo>
                    <a:pt x="93" y="185"/>
                  </a:lnTo>
                  <a:lnTo>
                    <a:pt x="149" y="204"/>
                  </a:lnTo>
                  <a:lnTo>
                    <a:pt x="316" y="260"/>
                  </a:lnTo>
                  <a:lnTo>
                    <a:pt x="594" y="352"/>
                  </a:lnTo>
                  <a:lnTo>
                    <a:pt x="946" y="519"/>
                  </a:lnTo>
                  <a:lnTo>
                    <a:pt x="1372" y="760"/>
                  </a:lnTo>
                  <a:lnTo>
                    <a:pt x="1613" y="927"/>
                  </a:lnTo>
                  <a:lnTo>
                    <a:pt x="1873" y="1112"/>
                  </a:lnTo>
                  <a:lnTo>
                    <a:pt x="2151" y="1316"/>
                  </a:lnTo>
                  <a:lnTo>
                    <a:pt x="2447" y="1557"/>
                  </a:lnTo>
                  <a:lnTo>
                    <a:pt x="2744" y="1835"/>
                  </a:lnTo>
                  <a:lnTo>
                    <a:pt x="3059" y="2150"/>
                  </a:lnTo>
                  <a:lnTo>
                    <a:pt x="3374" y="2465"/>
                  </a:lnTo>
                  <a:lnTo>
                    <a:pt x="3689" y="2836"/>
                  </a:lnTo>
                  <a:lnTo>
                    <a:pt x="4023" y="3225"/>
                  </a:lnTo>
                  <a:lnTo>
                    <a:pt x="4375" y="3688"/>
                  </a:lnTo>
                  <a:lnTo>
                    <a:pt x="4746" y="4170"/>
                  </a:lnTo>
                  <a:lnTo>
                    <a:pt x="5116" y="4726"/>
                  </a:lnTo>
                  <a:lnTo>
                    <a:pt x="5487" y="5319"/>
                  </a:lnTo>
                  <a:lnTo>
                    <a:pt x="5876" y="5987"/>
                  </a:lnTo>
                  <a:lnTo>
                    <a:pt x="6265" y="6691"/>
                  </a:lnTo>
                  <a:lnTo>
                    <a:pt x="6655" y="7469"/>
                  </a:lnTo>
                  <a:lnTo>
                    <a:pt x="7062" y="8285"/>
                  </a:lnTo>
                  <a:lnTo>
                    <a:pt x="7452" y="9193"/>
                  </a:lnTo>
                  <a:lnTo>
                    <a:pt x="7859" y="10138"/>
                  </a:lnTo>
                  <a:lnTo>
                    <a:pt x="8248" y="11176"/>
                  </a:lnTo>
                  <a:lnTo>
                    <a:pt x="8638" y="12270"/>
                  </a:lnTo>
                  <a:lnTo>
                    <a:pt x="9027" y="13438"/>
                  </a:lnTo>
                  <a:lnTo>
                    <a:pt x="9064" y="13493"/>
                  </a:lnTo>
                  <a:lnTo>
                    <a:pt x="15088" y="18201"/>
                  </a:lnTo>
                  <a:lnTo>
                    <a:pt x="15106" y="18219"/>
                  </a:lnTo>
                  <a:lnTo>
                    <a:pt x="15143" y="18219"/>
                  </a:lnTo>
                  <a:lnTo>
                    <a:pt x="15199" y="18201"/>
                  </a:lnTo>
                  <a:lnTo>
                    <a:pt x="15236" y="18182"/>
                  </a:lnTo>
                  <a:lnTo>
                    <a:pt x="15236" y="18145"/>
                  </a:lnTo>
                  <a:lnTo>
                    <a:pt x="15254" y="18108"/>
                  </a:lnTo>
                  <a:lnTo>
                    <a:pt x="15236" y="18071"/>
                  </a:lnTo>
                  <a:lnTo>
                    <a:pt x="15217" y="18034"/>
                  </a:lnTo>
                  <a:lnTo>
                    <a:pt x="9212" y="13345"/>
                  </a:lnTo>
                  <a:lnTo>
                    <a:pt x="8842" y="12214"/>
                  </a:lnTo>
                  <a:lnTo>
                    <a:pt x="8452" y="11158"/>
                  </a:lnTo>
                  <a:lnTo>
                    <a:pt x="8082" y="10157"/>
                  </a:lnTo>
                  <a:lnTo>
                    <a:pt x="7692" y="9212"/>
                  </a:lnTo>
                  <a:lnTo>
                    <a:pt x="7303" y="8322"/>
                  </a:lnTo>
                  <a:lnTo>
                    <a:pt x="6914" y="7507"/>
                  </a:lnTo>
                  <a:lnTo>
                    <a:pt x="6525" y="6747"/>
                  </a:lnTo>
                  <a:lnTo>
                    <a:pt x="6154" y="6024"/>
                  </a:lnTo>
                  <a:lnTo>
                    <a:pt x="5765" y="5375"/>
                  </a:lnTo>
                  <a:lnTo>
                    <a:pt x="5394" y="4763"/>
                  </a:lnTo>
                  <a:lnTo>
                    <a:pt x="5005" y="4189"/>
                  </a:lnTo>
                  <a:lnTo>
                    <a:pt x="4653" y="3670"/>
                  </a:lnTo>
                  <a:lnTo>
                    <a:pt x="4282" y="3207"/>
                  </a:lnTo>
                  <a:lnTo>
                    <a:pt x="3930" y="2780"/>
                  </a:lnTo>
                  <a:lnTo>
                    <a:pt x="3596" y="2372"/>
                  </a:lnTo>
                  <a:lnTo>
                    <a:pt x="3263" y="2020"/>
                  </a:lnTo>
                  <a:lnTo>
                    <a:pt x="2929" y="1705"/>
                  </a:lnTo>
                  <a:lnTo>
                    <a:pt x="2633" y="1427"/>
                  </a:lnTo>
                  <a:lnTo>
                    <a:pt x="2336" y="1186"/>
                  </a:lnTo>
                  <a:lnTo>
                    <a:pt x="2039" y="964"/>
                  </a:lnTo>
                  <a:lnTo>
                    <a:pt x="1780" y="779"/>
                  </a:lnTo>
                  <a:lnTo>
                    <a:pt x="1521" y="612"/>
                  </a:lnTo>
                  <a:lnTo>
                    <a:pt x="1298" y="463"/>
                  </a:lnTo>
                  <a:lnTo>
                    <a:pt x="1076" y="352"/>
                  </a:lnTo>
                  <a:lnTo>
                    <a:pt x="705" y="167"/>
                  </a:lnTo>
                  <a:lnTo>
                    <a:pt x="408" y="74"/>
                  </a:lnTo>
                  <a:lnTo>
                    <a:pt x="223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78;p56">
              <a:extLst>
                <a:ext uri="{FF2B5EF4-FFF2-40B4-BE49-F238E27FC236}">
                  <a16:creationId xmlns:a16="http://schemas.microsoft.com/office/drawing/2014/main" id="{042732B7-7343-F7CF-BD53-3491CABC4A97}"/>
                </a:ext>
              </a:extLst>
            </p:cNvPr>
            <p:cNvSpPr/>
            <p:nvPr/>
          </p:nvSpPr>
          <p:spPr>
            <a:xfrm>
              <a:off x="1168201" y="4350556"/>
              <a:ext cx="24860" cy="64190"/>
            </a:xfrm>
            <a:custGeom>
              <a:avLst/>
              <a:gdLst/>
              <a:ahLst/>
              <a:cxnLst/>
              <a:rect l="l" t="t" r="r" b="b"/>
              <a:pathLst>
                <a:path w="1651" h="4263" extrusionOk="0">
                  <a:moveTo>
                    <a:pt x="1520" y="0"/>
                  </a:moveTo>
                  <a:lnTo>
                    <a:pt x="1483" y="37"/>
                  </a:lnTo>
                  <a:lnTo>
                    <a:pt x="1465" y="74"/>
                  </a:lnTo>
                  <a:lnTo>
                    <a:pt x="1" y="4133"/>
                  </a:lnTo>
                  <a:lnTo>
                    <a:pt x="1" y="4170"/>
                  </a:lnTo>
                  <a:lnTo>
                    <a:pt x="1" y="4207"/>
                  </a:lnTo>
                  <a:lnTo>
                    <a:pt x="19" y="4226"/>
                  </a:lnTo>
                  <a:lnTo>
                    <a:pt x="56" y="4244"/>
                  </a:lnTo>
                  <a:lnTo>
                    <a:pt x="93" y="4263"/>
                  </a:lnTo>
                  <a:lnTo>
                    <a:pt x="149" y="4244"/>
                  </a:lnTo>
                  <a:lnTo>
                    <a:pt x="186" y="4189"/>
                  </a:lnTo>
                  <a:lnTo>
                    <a:pt x="1650" y="130"/>
                  </a:lnTo>
                  <a:lnTo>
                    <a:pt x="1650" y="93"/>
                  </a:lnTo>
                  <a:lnTo>
                    <a:pt x="1650" y="56"/>
                  </a:lnTo>
                  <a:lnTo>
                    <a:pt x="1632" y="19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79;p56">
              <a:extLst>
                <a:ext uri="{FF2B5EF4-FFF2-40B4-BE49-F238E27FC236}">
                  <a16:creationId xmlns:a16="http://schemas.microsoft.com/office/drawing/2014/main" id="{4C1BF92B-2D56-C665-AC90-AFB9346E33B9}"/>
                </a:ext>
              </a:extLst>
            </p:cNvPr>
            <p:cNvSpPr/>
            <p:nvPr/>
          </p:nvSpPr>
          <p:spPr>
            <a:xfrm>
              <a:off x="927085" y="4110810"/>
              <a:ext cx="175826" cy="302264"/>
            </a:xfrm>
            <a:custGeom>
              <a:avLst/>
              <a:gdLst/>
              <a:ahLst/>
              <a:cxnLst/>
              <a:rect l="l" t="t" r="r" b="b"/>
              <a:pathLst>
                <a:path w="11677" h="20074" extrusionOk="0">
                  <a:moveTo>
                    <a:pt x="5190" y="1"/>
                  </a:moveTo>
                  <a:lnTo>
                    <a:pt x="4837" y="390"/>
                  </a:lnTo>
                  <a:lnTo>
                    <a:pt x="4467" y="798"/>
                  </a:lnTo>
                  <a:lnTo>
                    <a:pt x="4133" y="1243"/>
                  </a:lnTo>
                  <a:lnTo>
                    <a:pt x="3800" y="1706"/>
                  </a:lnTo>
                  <a:lnTo>
                    <a:pt x="3484" y="2207"/>
                  </a:lnTo>
                  <a:lnTo>
                    <a:pt x="3188" y="2744"/>
                  </a:lnTo>
                  <a:lnTo>
                    <a:pt x="2910" y="3300"/>
                  </a:lnTo>
                  <a:lnTo>
                    <a:pt x="2632" y="3875"/>
                  </a:lnTo>
                  <a:lnTo>
                    <a:pt x="2391" y="4486"/>
                  </a:lnTo>
                  <a:lnTo>
                    <a:pt x="2150" y="5135"/>
                  </a:lnTo>
                  <a:lnTo>
                    <a:pt x="1946" y="5784"/>
                  </a:lnTo>
                  <a:lnTo>
                    <a:pt x="1742" y="6470"/>
                  </a:lnTo>
                  <a:lnTo>
                    <a:pt x="1557" y="7174"/>
                  </a:lnTo>
                  <a:lnTo>
                    <a:pt x="1409" y="7897"/>
                  </a:lnTo>
                  <a:lnTo>
                    <a:pt x="1279" y="8657"/>
                  </a:lnTo>
                  <a:lnTo>
                    <a:pt x="1168" y="9416"/>
                  </a:lnTo>
                  <a:lnTo>
                    <a:pt x="0" y="20074"/>
                  </a:lnTo>
                  <a:lnTo>
                    <a:pt x="11677" y="20074"/>
                  </a:lnTo>
                  <a:lnTo>
                    <a:pt x="10657" y="9954"/>
                  </a:lnTo>
                  <a:lnTo>
                    <a:pt x="5190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80;p56">
              <a:extLst>
                <a:ext uri="{FF2B5EF4-FFF2-40B4-BE49-F238E27FC236}">
                  <a16:creationId xmlns:a16="http://schemas.microsoft.com/office/drawing/2014/main" id="{D3F58574-FF18-6DE0-9C21-328E06F4A28E}"/>
                </a:ext>
              </a:extLst>
            </p:cNvPr>
            <p:cNvSpPr/>
            <p:nvPr/>
          </p:nvSpPr>
          <p:spPr>
            <a:xfrm>
              <a:off x="1207561" y="4033791"/>
              <a:ext cx="103821" cy="379283"/>
            </a:xfrm>
            <a:custGeom>
              <a:avLst/>
              <a:gdLst/>
              <a:ahLst/>
              <a:cxnLst/>
              <a:rect l="l" t="t" r="r" b="b"/>
              <a:pathLst>
                <a:path w="6895" h="25189" extrusionOk="0">
                  <a:moveTo>
                    <a:pt x="130" y="0"/>
                  </a:moveTo>
                  <a:lnTo>
                    <a:pt x="0" y="6321"/>
                  </a:lnTo>
                  <a:lnTo>
                    <a:pt x="4837" y="25189"/>
                  </a:lnTo>
                  <a:lnTo>
                    <a:pt x="6895" y="25189"/>
                  </a:lnTo>
                  <a:lnTo>
                    <a:pt x="2836" y="7563"/>
                  </a:lnTo>
                  <a:lnTo>
                    <a:pt x="2817" y="7118"/>
                  </a:lnTo>
                  <a:lnTo>
                    <a:pt x="2799" y="6673"/>
                  </a:lnTo>
                  <a:lnTo>
                    <a:pt x="2762" y="6247"/>
                  </a:lnTo>
                  <a:lnTo>
                    <a:pt x="2725" y="5839"/>
                  </a:lnTo>
                  <a:lnTo>
                    <a:pt x="2669" y="5450"/>
                  </a:lnTo>
                  <a:lnTo>
                    <a:pt x="2595" y="5060"/>
                  </a:lnTo>
                  <a:lnTo>
                    <a:pt x="2502" y="4690"/>
                  </a:lnTo>
                  <a:lnTo>
                    <a:pt x="2428" y="4319"/>
                  </a:lnTo>
                  <a:lnTo>
                    <a:pt x="2317" y="3985"/>
                  </a:lnTo>
                  <a:lnTo>
                    <a:pt x="2224" y="3652"/>
                  </a:lnTo>
                  <a:lnTo>
                    <a:pt x="1983" y="3022"/>
                  </a:lnTo>
                  <a:lnTo>
                    <a:pt x="1742" y="2466"/>
                  </a:lnTo>
                  <a:lnTo>
                    <a:pt x="1483" y="1947"/>
                  </a:lnTo>
                  <a:lnTo>
                    <a:pt x="1242" y="1502"/>
                  </a:lnTo>
                  <a:lnTo>
                    <a:pt x="982" y="1113"/>
                  </a:lnTo>
                  <a:lnTo>
                    <a:pt x="760" y="779"/>
                  </a:lnTo>
                  <a:lnTo>
                    <a:pt x="556" y="501"/>
                  </a:lnTo>
                  <a:lnTo>
                    <a:pt x="241" y="13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81;p56">
              <a:extLst>
                <a:ext uri="{FF2B5EF4-FFF2-40B4-BE49-F238E27FC236}">
                  <a16:creationId xmlns:a16="http://schemas.microsoft.com/office/drawing/2014/main" id="{2CBA6851-2684-1E30-01F3-C087507C2F49}"/>
                </a:ext>
              </a:extLst>
            </p:cNvPr>
            <p:cNvSpPr/>
            <p:nvPr/>
          </p:nvSpPr>
          <p:spPr>
            <a:xfrm>
              <a:off x="1097039" y="4032120"/>
              <a:ext cx="113880" cy="98250"/>
            </a:xfrm>
            <a:custGeom>
              <a:avLst/>
              <a:gdLst/>
              <a:ahLst/>
              <a:cxnLst/>
              <a:rect l="l" t="t" r="r" b="b"/>
              <a:pathLst>
                <a:path w="7563" h="6525" extrusionOk="0">
                  <a:moveTo>
                    <a:pt x="7470" y="0"/>
                  </a:moveTo>
                  <a:lnTo>
                    <a:pt x="7433" y="19"/>
                  </a:lnTo>
                  <a:lnTo>
                    <a:pt x="7396" y="37"/>
                  </a:lnTo>
                  <a:lnTo>
                    <a:pt x="7377" y="74"/>
                  </a:lnTo>
                  <a:lnTo>
                    <a:pt x="7359" y="111"/>
                  </a:lnTo>
                  <a:lnTo>
                    <a:pt x="7247" y="6283"/>
                  </a:lnTo>
                  <a:lnTo>
                    <a:pt x="130" y="3893"/>
                  </a:lnTo>
                  <a:lnTo>
                    <a:pt x="93" y="3874"/>
                  </a:lnTo>
                  <a:lnTo>
                    <a:pt x="56" y="3893"/>
                  </a:lnTo>
                  <a:lnTo>
                    <a:pt x="19" y="3911"/>
                  </a:lnTo>
                  <a:lnTo>
                    <a:pt x="0" y="3948"/>
                  </a:lnTo>
                  <a:lnTo>
                    <a:pt x="0" y="3985"/>
                  </a:lnTo>
                  <a:lnTo>
                    <a:pt x="0" y="4022"/>
                  </a:lnTo>
                  <a:lnTo>
                    <a:pt x="37" y="4059"/>
                  </a:lnTo>
                  <a:lnTo>
                    <a:pt x="75" y="4078"/>
                  </a:lnTo>
                  <a:lnTo>
                    <a:pt x="7321" y="6524"/>
                  </a:lnTo>
                  <a:lnTo>
                    <a:pt x="7340" y="6524"/>
                  </a:lnTo>
                  <a:lnTo>
                    <a:pt x="7414" y="6506"/>
                  </a:lnTo>
                  <a:lnTo>
                    <a:pt x="7433" y="6469"/>
                  </a:lnTo>
                  <a:lnTo>
                    <a:pt x="7451" y="6432"/>
                  </a:lnTo>
                  <a:lnTo>
                    <a:pt x="7562" y="111"/>
                  </a:lnTo>
                  <a:lnTo>
                    <a:pt x="7562" y="74"/>
                  </a:lnTo>
                  <a:lnTo>
                    <a:pt x="7544" y="37"/>
                  </a:lnTo>
                  <a:lnTo>
                    <a:pt x="7507" y="19"/>
                  </a:lnTo>
                  <a:lnTo>
                    <a:pt x="74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82;p56">
              <a:extLst>
                <a:ext uri="{FF2B5EF4-FFF2-40B4-BE49-F238E27FC236}">
                  <a16:creationId xmlns:a16="http://schemas.microsoft.com/office/drawing/2014/main" id="{955E8427-2343-CE92-44E9-1BB698E2C374}"/>
                </a:ext>
              </a:extLst>
            </p:cNvPr>
            <p:cNvSpPr/>
            <p:nvPr/>
          </p:nvSpPr>
          <p:spPr>
            <a:xfrm>
              <a:off x="1088381" y="4294452"/>
              <a:ext cx="8944" cy="120294"/>
            </a:xfrm>
            <a:custGeom>
              <a:avLst/>
              <a:gdLst/>
              <a:ahLst/>
              <a:cxnLst/>
              <a:rect l="l" t="t" r="r" b="b"/>
              <a:pathLst>
                <a:path w="594" h="7989" extrusionOk="0">
                  <a:moveTo>
                    <a:pt x="56" y="1"/>
                  </a:moveTo>
                  <a:lnTo>
                    <a:pt x="19" y="38"/>
                  </a:lnTo>
                  <a:lnTo>
                    <a:pt x="1" y="56"/>
                  </a:lnTo>
                  <a:lnTo>
                    <a:pt x="1" y="112"/>
                  </a:lnTo>
                  <a:lnTo>
                    <a:pt x="390" y="7896"/>
                  </a:lnTo>
                  <a:lnTo>
                    <a:pt x="390" y="7933"/>
                  </a:lnTo>
                  <a:lnTo>
                    <a:pt x="427" y="7952"/>
                  </a:lnTo>
                  <a:lnTo>
                    <a:pt x="446" y="7970"/>
                  </a:lnTo>
                  <a:lnTo>
                    <a:pt x="483" y="7989"/>
                  </a:lnTo>
                  <a:lnTo>
                    <a:pt x="501" y="7989"/>
                  </a:lnTo>
                  <a:lnTo>
                    <a:pt x="538" y="7970"/>
                  </a:lnTo>
                  <a:lnTo>
                    <a:pt x="557" y="7952"/>
                  </a:lnTo>
                  <a:lnTo>
                    <a:pt x="575" y="7915"/>
                  </a:lnTo>
                  <a:lnTo>
                    <a:pt x="594" y="7878"/>
                  </a:lnTo>
                  <a:lnTo>
                    <a:pt x="205" y="93"/>
                  </a:lnTo>
                  <a:lnTo>
                    <a:pt x="186" y="56"/>
                  </a:lnTo>
                  <a:lnTo>
                    <a:pt x="168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83;p56">
              <a:extLst>
                <a:ext uri="{FF2B5EF4-FFF2-40B4-BE49-F238E27FC236}">
                  <a16:creationId xmlns:a16="http://schemas.microsoft.com/office/drawing/2014/main" id="{60ABDB7D-FE4F-0498-FFE3-455FCB5503DE}"/>
                </a:ext>
              </a:extLst>
            </p:cNvPr>
            <p:cNvSpPr/>
            <p:nvPr/>
          </p:nvSpPr>
          <p:spPr>
            <a:xfrm>
              <a:off x="1077510" y="4238634"/>
              <a:ext cx="11444" cy="28489"/>
            </a:xfrm>
            <a:custGeom>
              <a:avLst/>
              <a:gdLst/>
              <a:ahLst/>
              <a:cxnLst/>
              <a:rect l="l" t="t" r="r" b="b"/>
              <a:pathLst>
                <a:path w="760" h="189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167" y="538"/>
                  </a:lnTo>
                  <a:lnTo>
                    <a:pt x="315" y="946"/>
                  </a:lnTo>
                  <a:lnTo>
                    <a:pt x="445" y="1372"/>
                  </a:lnTo>
                  <a:lnTo>
                    <a:pt x="556" y="1799"/>
                  </a:lnTo>
                  <a:lnTo>
                    <a:pt x="575" y="1836"/>
                  </a:lnTo>
                  <a:lnTo>
                    <a:pt x="593" y="1854"/>
                  </a:lnTo>
                  <a:lnTo>
                    <a:pt x="649" y="1891"/>
                  </a:lnTo>
                  <a:lnTo>
                    <a:pt x="686" y="1873"/>
                  </a:lnTo>
                  <a:lnTo>
                    <a:pt x="723" y="1854"/>
                  </a:lnTo>
                  <a:lnTo>
                    <a:pt x="741" y="1836"/>
                  </a:lnTo>
                  <a:lnTo>
                    <a:pt x="760" y="1799"/>
                  </a:lnTo>
                  <a:lnTo>
                    <a:pt x="760" y="1762"/>
                  </a:lnTo>
                  <a:lnTo>
                    <a:pt x="630" y="1317"/>
                  </a:lnTo>
                  <a:lnTo>
                    <a:pt x="500" y="890"/>
                  </a:lnTo>
                  <a:lnTo>
                    <a:pt x="352" y="464"/>
                  </a:lnTo>
                  <a:lnTo>
                    <a:pt x="185" y="75"/>
                  </a:lnTo>
                  <a:lnTo>
                    <a:pt x="167" y="38"/>
                  </a:lnTo>
                  <a:lnTo>
                    <a:pt x="130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84;p56">
              <a:extLst>
                <a:ext uri="{FF2B5EF4-FFF2-40B4-BE49-F238E27FC236}">
                  <a16:creationId xmlns:a16="http://schemas.microsoft.com/office/drawing/2014/main" id="{8EDC5985-725B-01D7-D21E-4E638ED820E9}"/>
                </a:ext>
              </a:extLst>
            </p:cNvPr>
            <p:cNvSpPr/>
            <p:nvPr/>
          </p:nvSpPr>
          <p:spPr>
            <a:xfrm>
              <a:off x="1058251" y="4205989"/>
              <a:ext cx="15645" cy="22059"/>
            </a:xfrm>
            <a:custGeom>
              <a:avLst/>
              <a:gdLst/>
              <a:ahLst/>
              <a:cxnLst/>
              <a:rect l="l" t="t" r="r" b="b"/>
              <a:pathLst>
                <a:path w="1039" h="1465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67"/>
                  </a:lnTo>
                  <a:lnTo>
                    <a:pt x="260" y="464"/>
                  </a:lnTo>
                  <a:lnTo>
                    <a:pt x="464" y="760"/>
                  </a:lnTo>
                  <a:lnTo>
                    <a:pt x="667" y="1075"/>
                  </a:lnTo>
                  <a:lnTo>
                    <a:pt x="853" y="1409"/>
                  </a:lnTo>
                  <a:lnTo>
                    <a:pt x="890" y="1446"/>
                  </a:lnTo>
                  <a:lnTo>
                    <a:pt x="945" y="1464"/>
                  </a:lnTo>
                  <a:lnTo>
                    <a:pt x="982" y="1446"/>
                  </a:lnTo>
                  <a:lnTo>
                    <a:pt x="1020" y="1427"/>
                  </a:lnTo>
                  <a:lnTo>
                    <a:pt x="1038" y="1390"/>
                  </a:lnTo>
                  <a:lnTo>
                    <a:pt x="1038" y="1353"/>
                  </a:lnTo>
                  <a:lnTo>
                    <a:pt x="1038" y="1316"/>
                  </a:lnTo>
                  <a:lnTo>
                    <a:pt x="834" y="983"/>
                  </a:lnTo>
                  <a:lnTo>
                    <a:pt x="630" y="649"/>
                  </a:lnTo>
                  <a:lnTo>
                    <a:pt x="408" y="334"/>
                  </a:lnTo>
                  <a:lnTo>
                    <a:pt x="186" y="37"/>
                  </a:lnTo>
                  <a:lnTo>
                    <a:pt x="148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85;p56">
              <a:extLst>
                <a:ext uri="{FF2B5EF4-FFF2-40B4-BE49-F238E27FC236}">
                  <a16:creationId xmlns:a16="http://schemas.microsoft.com/office/drawing/2014/main" id="{59DA8F3F-05AD-12B7-1E46-F8775A31D624}"/>
                </a:ext>
              </a:extLst>
            </p:cNvPr>
            <p:cNvSpPr/>
            <p:nvPr/>
          </p:nvSpPr>
          <p:spPr>
            <a:xfrm>
              <a:off x="970059" y="4166629"/>
              <a:ext cx="84021" cy="34346"/>
            </a:xfrm>
            <a:custGeom>
              <a:avLst/>
              <a:gdLst/>
              <a:ahLst/>
              <a:cxnLst/>
              <a:rect l="l" t="t" r="r" b="b"/>
              <a:pathLst>
                <a:path w="5580" h="2281" extrusionOk="0">
                  <a:moveTo>
                    <a:pt x="519" y="1"/>
                  </a:moveTo>
                  <a:lnTo>
                    <a:pt x="93" y="19"/>
                  </a:lnTo>
                  <a:lnTo>
                    <a:pt x="56" y="19"/>
                  </a:lnTo>
                  <a:lnTo>
                    <a:pt x="19" y="56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68"/>
                  </a:lnTo>
                  <a:lnTo>
                    <a:pt x="37" y="186"/>
                  </a:lnTo>
                  <a:lnTo>
                    <a:pt x="74" y="205"/>
                  </a:lnTo>
                  <a:lnTo>
                    <a:pt x="112" y="223"/>
                  </a:lnTo>
                  <a:lnTo>
                    <a:pt x="519" y="205"/>
                  </a:lnTo>
                  <a:lnTo>
                    <a:pt x="1057" y="242"/>
                  </a:lnTo>
                  <a:lnTo>
                    <a:pt x="1353" y="260"/>
                  </a:lnTo>
                  <a:lnTo>
                    <a:pt x="1668" y="316"/>
                  </a:lnTo>
                  <a:lnTo>
                    <a:pt x="2021" y="372"/>
                  </a:lnTo>
                  <a:lnTo>
                    <a:pt x="2373" y="464"/>
                  </a:lnTo>
                  <a:lnTo>
                    <a:pt x="2725" y="575"/>
                  </a:lnTo>
                  <a:lnTo>
                    <a:pt x="3114" y="724"/>
                  </a:lnTo>
                  <a:lnTo>
                    <a:pt x="3485" y="891"/>
                  </a:lnTo>
                  <a:lnTo>
                    <a:pt x="3874" y="1076"/>
                  </a:lnTo>
                  <a:lnTo>
                    <a:pt x="4263" y="1317"/>
                  </a:lnTo>
                  <a:lnTo>
                    <a:pt x="4652" y="1576"/>
                  </a:lnTo>
                  <a:lnTo>
                    <a:pt x="5023" y="1891"/>
                  </a:lnTo>
                  <a:lnTo>
                    <a:pt x="5394" y="2244"/>
                  </a:lnTo>
                  <a:lnTo>
                    <a:pt x="5431" y="2262"/>
                  </a:lnTo>
                  <a:lnTo>
                    <a:pt x="5468" y="2281"/>
                  </a:lnTo>
                  <a:lnTo>
                    <a:pt x="5505" y="2262"/>
                  </a:lnTo>
                  <a:lnTo>
                    <a:pt x="5542" y="2244"/>
                  </a:lnTo>
                  <a:lnTo>
                    <a:pt x="5561" y="2206"/>
                  </a:lnTo>
                  <a:lnTo>
                    <a:pt x="5579" y="2169"/>
                  </a:lnTo>
                  <a:lnTo>
                    <a:pt x="5561" y="2132"/>
                  </a:lnTo>
                  <a:lnTo>
                    <a:pt x="5542" y="2095"/>
                  </a:lnTo>
                  <a:lnTo>
                    <a:pt x="5153" y="1743"/>
                  </a:lnTo>
                  <a:lnTo>
                    <a:pt x="4764" y="1428"/>
                  </a:lnTo>
                  <a:lnTo>
                    <a:pt x="4374" y="1150"/>
                  </a:lnTo>
                  <a:lnTo>
                    <a:pt x="3967" y="909"/>
                  </a:lnTo>
                  <a:lnTo>
                    <a:pt x="3577" y="705"/>
                  </a:lnTo>
                  <a:lnTo>
                    <a:pt x="3188" y="538"/>
                  </a:lnTo>
                  <a:lnTo>
                    <a:pt x="2799" y="390"/>
                  </a:lnTo>
                  <a:lnTo>
                    <a:pt x="2428" y="279"/>
                  </a:lnTo>
                  <a:lnTo>
                    <a:pt x="2058" y="186"/>
                  </a:lnTo>
                  <a:lnTo>
                    <a:pt x="1705" y="112"/>
                  </a:lnTo>
                  <a:lnTo>
                    <a:pt x="1372" y="56"/>
                  </a:lnTo>
                  <a:lnTo>
                    <a:pt x="1075" y="38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86;p56">
              <a:extLst>
                <a:ext uri="{FF2B5EF4-FFF2-40B4-BE49-F238E27FC236}">
                  <a16:creationId xmlns:a16="http://schemas.microsoft.com/office/drawing/2014/main" id="{1BF20D84-91FD-A94F-8ADD-D9259F0BB019}"/>
                </a:ext>
              </a:extLst>
            </p:cNvPr>
            <p:cNvSpPr/>
            <p:nvPr/>
          </p:nvSpPr>
          <p:spPr>
            <a:xfrm>
              <a:off x="1213976" y="4146256"/>
              <a:ext cx="37689" cy="7002"/>
            </a:xfrm>
            <a:custGeom>
              <a:avLst/>
              <a:gdLst/>
              <a:ahLst/>
              <a:cxnLst/>
              <a:rect l="l" t="t" r="r" b="b"/>
              <a:pathLst>
                <a:path w="2503" h="465" extrusionOk="0">
                  <a:moveTo>
                    <a:pt x="2391" y="1"/>
                  </a:moveTo>
                  <a:lnTo>
                    <a:pt x="93" y="260"/>
                  </a:lnTo>
                  <a:lnTo>
                    <a:pt x="56" y="279"/>
                  </a:lnTo>
                  <a:lnTo>
                    <a:pt x="19" y="297"/>
                  </a:lnTo>
                  <a:lnTo>
                    <a:pt x="0" y="334"/>
                  </a:lnTo>
                  <a:lnTo>
                    <a:pt x="0" y="372"/>
                  </a:lnTo>
                  <a:lnTo>
                    <a:pt x="19" y="409"/>
                  </a:lnTo>
                  <a:lnTo>
                    <a:pt x="37" y="446"/>
                  </a:lnTo>
                  <a:lnTo>
                    <a:pt x="74" y="464"/>
                  </a:lnTo>
                  <a:lnTo>
                    <a:pt x="112" y="464"/>
                  </a:lnTo>
                  <a:lnTo>
                    <a:pt x="2410" y="205"/>
                  </a:lnTo>
                  <a:lnTo>
                    <a:pt x="2447" y="186"/>
                  </a:lnTo>
                  <a:lnTo>
                    <a:pt x="2484" y="168"/>
                  </a:lnTo>
                  <a:lnTo>
                    <a:pt x="2502" y="131"/>
                  </a:lnTo>
                  <a:lnTo>
                    <a:pt x="2502" y="94"/>
                  </a:lnTo>
                  <a:lnTo>
                    <a:pt x="2484" y="56"/>
                  </a:lnTo>
                  <a:lnTo>
                    <a:pt x="2465" y="19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87;p56">
              <a:extLst>
                <a:ext uri="{FF2B5EF4-FFF2-40B4-BE49-F238E27FC236}">
                  <a16:creationId xmlns:a16="http://schemas.microsoft.com/office/drawing/2014/main" id="{FC657DE9-85C9-A485-085B-10E443408679}"/>
                </a:ext>
              </a:extLst>
            </p:cNvPr>
            <p:cNvSpPr/>
            <p:nvPr/>
          </p:nvSpPr>
          <p:spPr>
            <a:xfrm>
              <a:off x="1192760" y="3746901"/>
              <a:ext cx="84021" cy="84006"/>
            </a:xfrm>
            <a:custGeom>
              <a:avLst/>
              <a:gdLst/>
              <a:ahLst/>
              <a:cxnLst/>
              <a:rect l="l" t="t" r="r" b="b"/>
              <a:pathLst>
                <a:path w="5580" h="5579" extrusionOk="0">
                  <a:moveTo>
                    <a:pt x="2799" y="0"/>
                  </a:moveTo>
                  <a:lnTo>
                    <a:pt x="2503" y="19"/>
                  </a:lnTo>
                  <a:lnTo>
                    <a:pt x="2225" y="74"/>
                  </a:lnTo>
                  <a:lnTo>
                    <a:pt x="1965" y="130"/>
                  </a:lnTo>
                  <a:lnTo>
                    <a:pt x="1706" y="223"/>
                  </a:lnTo>
                  <a:lnTo>
                    <a:pt x="1465" y="352"/>
                  </a:lnTo>
                  <a:lnTo>
                    <a:pt x="1243" y="482"/>
                  </a:lnTo>
                  <a:lnTo>
                    <a:pt x="1020" y="649"/>
                  </a:lnTo>
                  <a:lnTo>
                    <a:pt x="816" y="816"/>
                  </a:lnTo>
                  <a:lnTo>
                    <a:pt x="649" y="1020"/>
                  </a:lnTo>
                  <a:lnTo>
                    <a:pt x="483" y="1242"/>
                  </a:lnTo>
                  <a:lnTo>
                    <a:pt x="353" y="1464"/>
                  </a:lnTo>
                  <a:lnTo>
                    <a:pt x="223" y="1705"/>
                  </a:lnTo>
                  <a:lnTo>
                    <a:pt x="130" y="1965"/>
                  </a:lnTo>
                  <a:lnTo>
                    <a:pt x="56" y="2224"/>
                  </a:lnTo>
                  <a:lnTo>
                    <a:pt x="19" y="2502"/>
                  </a:lnTo>
                  <a:lnTo>
                    <a:pt x="1" y="2799"/>
                  </a:lnTo>
                  <a:lnTo>
                    <a:pt x="19" y="3077"/>
                  </a:lnTo>
                  <a:lnTo>
                    <a:pt x="56" y="3355"/>
                  </a:lnTo>
                  <a:lnTo>
                    <a:pt x="130" y="3614"/>
                  </a:lnTo>
                  <a:lnTo>
                    <a:pt x="223" y="3874"/>
                  </a:lnTo>
                  <a:lnTo>
                    <a:pt x="353" y="4115"/>
                  </a:lnTo>
                  <a:lnTo>
                    <a:pt x="483" y="4356"/>
                  </a:lnTo>
                  <a:lnTo>
                    <a:pt x="649" y="4560"/>
                  </a:lnTo>
                  <a:lnTo>
                    <a:pt x="816" y="4763"/>
                  </a:lnTo>
                  <a:lnTo>
                    <a:pt x="1020" y="4949"/>
                  </a:lnTo>
                  <a:lnTo>
                    <a:pt x="1243" y="5097"/>
                  </a:lnTo>
                  <a:lnTo>
                    <a:pt x="1465" y="5245"/>
                  </a:lnTo>
                  <a:lnTo>
                    <a:pt x="1706" y="5357"/>
                  </a:lnTo>
                  <a:lnTo>
                    <a:pt x="1965" y="5449"/>
                  </a:lnTo>
                  <a:lnTo>
                    <a:pt x="2225" y="5523"/>
                  </a:lnTo>
                  <a:lnTo>
                    <a:pt x="2503" y="5560"/>
                  </a:lnTo>
                  <a:lnTo>
                    <a:pt x="2799" y="5579"/>
                  </a:lnTo>
                  <a:lnTo>
                    <a:pt x="3077" y="5560"/>
                  </a:lnTo>
                  <a:lnTo>
                    <a:pt x="3355" y="5523"/>
                  </a:lnTo>
                  <a:lnTo>
                    <a:pt x="3615" y="5449"/>
                  </a:lnTo>
                  <a:lnTo>
                    <a:pt x="3874" y="5357"/>
                  </a:lnTo>
                  <a:lnTo>
                    <a:pt x="4115" y="5245"/>
                  </a:lnTo>
                  <a:lnTo>
                    <a:pt x="4356" y="5097"/>
                  </a:lnTo>
                  <a:lnTo>
                    <a:pt x="4560" y="4949"/>
                  </a:lnTo>
                  <a:lnTo>
                    <a:pt x="4764" y="4763"/>
                  </a:lnTo>
                  <a:lnTo>
                    <a:pt x="4949" y="4560"/>
                  </a:lnTo>
                  <a:lnTo>
                    <a:pt x="5098" y="4356"/>
                  </a:lnTo>
                  <a:lnTo>
                    <a:pt x="5246" y="4115"/>
                  </a:lnTo>
                  <a:lnTo>
                    <a:pt x="5357" y="3874"/>
                  </a:lnTo>
                  <a:lnTo>
                    <a:pt x="5450" y="3614"/>
                  </a:lnTo>
                  <a:lnTo>
                    <a:pt x="5524" y="3355"/>
                  </a:lnTo>
                  <a:lnTo>
                    <a:pt x="5561" y="3077"/>
                  </a:lnTo>
                  <a:lnTo>
                    <a:pt x="5580" y="2799"/>
                  </a:lnTo>
                  <a:lnTo>
                    <a:pt x="5561" y="2502"/>
                  </a:lnTo>
                  <a:lnTo>
                    <a:pt x="5524" y="2224"/>
                  </a:lnTo>
                  <a:lnTo>
                    <a:pt x="5450" y="1965"/>
                  </a:lnTo>
                  <a:lnTo>
                    <a:pt x="5357" y="1705"/>
                  </a:lnTo>
                  <a:lnTo>
                    <a:pt x="5246" y="1464"/>
                  </a:lnTo>
                  <a:lnTo>
                    <a:pt x="5098" y="1242"/>
                  </a:lnTo>
                  <a:lnTo>
                    <a:pt x="4949" y="1020"/>
                  </a:lnTo>
                  <a:lnTo>
                    <a:pt x="4764" y="816"/>
                  </a:lnTo>
                  <a:lnTo>
                    <a:pt x="4560" y="649"/>
                  </a:lnTo>
                  <a:lnTo>
                    <a:pt x="4356" y="482"/>
                  </a:lnTo>
                  <a:lnTo>
                    <a:pt x="4115" y="352"/>
                  </a:lnTo>
                  <a:lnTo>
                    <a:pt x="3874" y="223"/>
                  </a:lnTo>
                  <a:lnTo>
                    <a:pt x="3615" y="130"/>
                  </a:lnTo>
                  <a:lnTo>
                    <a:pt x="3355" y="74"/>
                  </a:lnTo>
                  <a:lnTo>
                    <a:pt x="3077" y="19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88;p56">
              <a:extLst>
                <a:ext uri="{FF2B5EF4-FFF2-40B4-BE49-F238E27FC236}">
                  <a16:creationId xmlns:a16="http://schemas.microsoft.com/office/drawing/2014/main" id="{C93B9125-C4B5-7453-AB3D-14A038749E9F}"/>
                </a:ext>
              </a:extLst>
            </p:cNvPr>
            <p:cNvSpPr/>
            <p:nvPr/>
          </p:nvSpPr>
          <p:spPr>
            <a:xfrm>
              <a:off x="1192760" y="3746901"/>
              <a:ext cx="84021" cy="84006"/>
            </a:xfrm>
            <a:custGeom>
              <a:avLst/>
              <a:gdLst/>
              <a:ahLst/>
              <a:cxnLst/>
              <a:rect l="l" t="t" r="r" b="b"/>
              <a:pathLst>
                <a:path w="5580" h="5579" fill="none" extrusionOk="0">
                  <a:moveTo>
                    <a:pt x="2799" y="0"/>
                  </a:moveTo>
                  <a:lnTo>
                    <a:pt x="2799" y="0"/>
                  </a:lnTo>
                  <a:lnTo>
                    <a:pt x="2503" y="19"/>
                  </a:lnTo>
                  <a:lnTo>
                    <a:pt x="2225" y="74"/>
                  </a:lnTo>
                  <a:lnTo>
                    <a:pt x="1965" y="130"/>
                  </a:lnTo>
                  <a:lnTo>
                    <a:pt x="1706" y="223"/>
                  </a:lnTo>
                  <a:lnTo>
                    <a:pt x="1465" y="352"/>
                  </a:lnTo>
                  <a:lnTo>
                    <a:pt x="1243" y="482"/>
                  </a:lnTo>
                  <a:lnTo>
                    <a:pt x="1020" y="649"/>
                  </a:lnTo>
                  <a:lnTo>
                    <a:pt x="816" y="816"/>
                  </a:lnTo>
                  <a:lnTo>
                    <a:pt x="649" y="1020"/>
                  </a:lnTo>
                  <a:lnTo>
                    <a:pt x="483" y="1242"/>
                  </a:lnTo>
                  <a:lnTo>
                    <a:pt x="353" y="1464"/>
                  </a:lnTo>
                  <a:lnTo>
                    <a:pt x="223" y="1705"/>
                  </a:lnTo>
                  <a:lnTo>
                    <a:pt x="130" y="1965"/>
                  </a:lnTo>
                  <a:lnTo>
                    <a:pt x="56" y="2224"/>
                  </a:lnTo>
                  <a:lnTo>
                    <a:pt x="19" y="2502"/>
                  </a:lnTo>
                  <a:lnTo>
                    <a:pt x="1" y="2799"/>
                  </a:lnTo>
                  <a:lnTo>
                    <a:pt x="1" y="2799"/>
                  </a:lnTo>
                  <a:lnTo>
                    <a:pt x="19" y="3077"/>
                  </a:lnTo>
                  <a:lnTo>
                    <a:pt x="56" y="3355"/>
                  </a:lnTo>
                  <a:lnTo>
                    <a:pt x="130" y="3614"/>
                  </a:lnTo>
                  <a:lnTo>
                    <a:pt x="223" y="3874"/>
                  </a:lnTo>
                  <a:lnTo>
                    <a:pt x="353" y="4115"/>
                  </a:lnTo>
                  <a:lnTo>
                    <a:pt x="483" y="4356"/>
                  </a:lnTo>
                  <a:lnTo>
                    <a:pt x="649" y="4560"/>
                  </a:lnTo>
                  <a:lnTo>
                    <a:pt x="816" y="4763"/>
                  </a:lnTo>
                  <a:lnTo>
                    <a:pt x="1020" y="4949"/>
                  </a:lnTo>
                  <a:lnTo>
                    <a:pt x="1243" y="5097"/>
                  </a:lnTo>
                  <a:lnTo>
                    <a:pt x="1465" y="5245"/>
                  </a:lnTo>
                  <a:lnTo>
                    <a:pt x="1706" y="5357"/>
                  </a:lnTo>
                  <a:lnTo>
                    <a:pt x="1965" y="5449"/>
                  </a:lnTo>
                  <a:lnTo>
                    <a:pt x="2225" y="5523"/>
                  </a:lnTo>
                  <a:lnTo>
                    <a:pt x="2503" y="5560"/>
                  </a:lnTo>
                  <a:lnTo>
                    <a:pt x="2799" y="5579"/>
                  </a:lnTo>
                  <a:lnTo>
                    <a:pt x="2799" y="5579"/>
                  </a:lnTo>
                  <a:lnTo>
                    <a:pt x="3077" y="5560"/>
                  </a:lnTo>
                  <a:lnTo>
                    <a:pt x="3355" y="5523"/>
                  </a:lnTo>
                  <a:lnTo>
                    <a:pt x="3615" y="5449"/>
                  </a:lnTo>
                  <a:lnTo>
                    <a:pt x="3874" y="5357"/>
                  </a:lnTo>
                  <a:lnTo>
                    <a:pt x="4115" y="5245"/>
                  </a:lnTo>
                  <a:lnTo>
                    <a:pt x="4356" y="5097"/>
                  </a:lnTo>
                  <a:lnTo>
                    <a:pt x="4560" y="4949"/>
                  </a:lnTo>
                  <a:lnTo>
                    <a:pt x="4764" y="4763"/>
                  </a:lnTo>
                  <a:lnTo>
                    <a:pt x="4949" y="4560"/>
                  </a:lnTo>
                  <a:lnTo>
                    <a:pt x="5098" y="4356"/>
                  </a:lnTo>
                  <a:lnTo>
                    <a:pt x="5246" y="4115"/>
                  </a:lnTo>
                  <a:lnTo>
                    <a:pt x="5357" y="3874"/>
                  </a:lnTo>
                  <a:lnTo>
                    <a:pt x="5450" y="3614"/>
                  </a:lnTo>
                  <a:lnTo>
                    <a:pt x="5524" y="3355"/>
                  </a:lnTo>
                  <a:lnTo>
                    <a:pt x="5561" y="3077"/>
                  </a:lnTo>
                  <a:lnTo>
                    <a:pt x="5580" y="2799"/>
                  </a:lnTo>
                  <a:lnTo>
                    <a:pt x="5580" y="2799"/>
                  </a:lnTo>
                  <a:lnTo>
                    <a:pt x="5561" y="2502"/>
                  </a:lnTo>
                  <a:lnTo>
                    <a:pt x="5524" y="2224"/>
                  </a:lnTo>
                  <a:lnTo>
                    <a:pt x="5450" y="1965"/>
                  </a:lnTo>
                  <a:lnTo>
                    <a:pt x="5357" y="1705"/>
                  </a:lnTo>
                  <a:lnTo>
                    <a:pt x="5246" y="1464"/>
                  </a:lnTo>
                  <a:lnTo>
                    <a:pt x="5098" y="1242"/>
                  </a:lnTo>
                  <a:lnTo>
                    <a:pt x="4949" y="1020"/>
                  </a:lnTo>
                  <a:lnTo>
                    <a:pt x="4764" y="816"/>
                  </a:lnTo>
                  <a:lnTo>
                    <a:pt x="4560" y="649"/>
                  </a:lnTo>
                  <a:lnTo>
                    <a:pt x="4356" y="482"/>
                  </a:lnTo>
                  <a:lnTo>
                    <a:pt x="4115" y="352"/>
                  </a:lnTo>
                  <a:lnTo>
                    <a:pt x="3874" y="223"/>
                  </a:lnTo>
                  <a:lnTo>
                    <a:pt x="3615" y="130"/>
                  </a:lnTo>
                  <a:lnTo>
                    <a:pt x="3355" y="74"/>
                  </a:lnTo>
                  <a:lnTo>
                    <a:pt x="3077" y="19"/>
                  </a:lnTo>
                  <a:lnTo>
                    <a:pt x="27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89;p56">
              <a:extLst>
                <a:ext uri="{FF2B5EF4-FFF2-40B4-BE49-F238E27FC236}">
                  <a16:creationId xmlns:a16="http://schemas.microsoft.com/office/drawing/2014/main" id="{09B87191-C3A6-51E8-1967-E01148621030}"/>
                </a:ext>
              </a:extLst>
            </p:cNvPr>
            <p:cNvSpPr/>
            <p:nvPr/>
          </p:nvSpPr>
          <p:spPr>
            <a:xfrm>
              <a:off x="1053508" y="3741585"/>
              <a:ext cx="99078" cy="112208"/>
            </a:xfrm>
            <a:custGeom>
              <a:avLst/>
              <a:gdLst/>
              <a:ahLst/>
              <a:cxnLst/>
              <a:rect l="l" t="t" r="r" b="b"/>
              <a:pathLst>
                <a:path w="6580" h="7452" extrusionOk="0">
                  <a:moveTo>
                    <a:pt x="3058" y="1"/>
                  </a:moveTo>
                  <a:lnTo>
                    <a:pt x="2725" y="38"/>
                  </a:lnTo>
                  <a:lnTo>
                    <a:pt x="2391" y="112"/>
                  </a:lnTo>
                  <a:lnTo>
                    <a:pt x="2076" y="205"/>
                  </a:lnTo>
                  <a:lnTo>
                    <a:pt x="1779" y="353"/>
                  </a:lnTo>
                  <a:lnTo>
                    <a:pt x="1501" y="520"/>
                  </a:lnTo>
                  <a:lnTo>
                    <a:pt x="1242" y="724"/>
                  </a:lnTo>
                  <a:lnTo>
                    <a:pt x="1019" y="946"/>
                  </a:lnTo>
                  <a:lnTo>
                    <a:pt x="797" y="1187"/>
                  </a:lnTo>
                  <a:lnTo>
                    <a:pt x="593" y="1465"/>
                  </a:lnTo>
                  <a:lnTo>
                    <a:pt x="426" y="1762"/>
                  </a:lnTo>
                  <a:lnTo>
                    <a:pt x="297" y="2077"/>
                  </a:lnTo>
                  <a:lnTo>
                    <a:pt x="167" y="2410"/>
                  </a:lnTo>
                  <a:lnTo>
                    <a:pt x="93" y="2744"/>
                  </a:lnTo>
                  <a:lnTo>
                    <a:pt x="37" y="3115"/>
                  </a:lnTo>
                  <a:lnTo>
                    <a:pt x="0" y="3467"/>
                  </a:lnTo>
                  <a:lnTo>
                    <a:pt x="19" y="3838"/>
                  </a:lnTo>
                  <a:lnTo>
                    <a:pt x="56" y="4227"/>
                  </a:lnTo>
                  <a:lnTo>
                    <a:pt x="130" y="4598"/>
                  </a:lnTo>
                  <a:lnTo>
                    <a:pt x="241" y="4968"/>
                  </a:lnTo>
                  <a:lnTo>
                    <a:pt x="371" y="5302"/>
                  </a:lnTo>
                  <a:lnTo>
                    <a:pt x="519" y="5635"/>
                  </a:lnTo>
                  <a:lnTo>
                    <a:pt x="723" y="5932"/>
                  </a:lnTo>
                  <a:lnTo>
                    <a:pt x="927" y="6210"/>
                  </a:lnTo>
                  <a:lnTo>
                    <a:pt x="1149" y="6469"/>
                  </a:lnTo>
                  <a:lnTo>
                    <a:pt x="1409" y="6692"/>
                  </a:lnTo>
                  <a:lnTo>
                    <a:pt x="1668" y="6896"/>
                  </a:lnTo>
                  <a:lnTo>
                    <a:pt x="1946" y="7081"/>
                  </a:lnTo>
                  <a:lnTo>
                    <a:pt x="2243" y="7211"/>
                  </a:lnTo>
                  <a:lnTo>
                    <a:pt x="2558" y="7322"/>
                  </a:lnTo>
                  <a:lnTo>
                    <a:pt x="2873" y="7415"/>
                  </a:lnTo>
                  <a:lnTo>
                    <a:pt x="3188" y="7452"/>
                  </a:lnTo>
                  <a:lnTo>
                    <a:pt x="3522" y="7452"/>
                  </a:lnTo>
                  <a:lnTo>
                    <a:pt x="3855" y="7433"/>
                  </a:lnTo>
                  <a:lnTo>
                    <a:pt x="4189" y="7359"/>
                  </a:lnTo>
                  <a:lnTo>
                    <a:pt x="4504" y="7248"/>
                  </a:lnTo>
                  <a:lnTo>
                    <a:pt x="4800" y="7118"/>
                  </a:lnTo>
                  <a:lnTo>
                    <a:pt x="5078" y="6951"/>
                  </a:lnTo>
                  <a:lnTo>
                    <a:pt x="5338" y="6747"/>
                  </a:lnTo>
                  <a:lnTo>
                    <a:pt x="5560" y="6525"/>
                  </a:lnTo>
                  <a:lnTo>
                    <a:pt x="5783" y="6266"/>
                  </a:lnTo>
                  <a:lnTo>
                    <a:pt x="5987" y="5988"/>
                  </a:lnTo>
                  <a:lnTo>
                    <a:pt x="6153" y="5710"/>
                  </a:lnTo>
                  <a:lnTo>
                    <a:pt x="6283" y="5394"/>
                  </a:lnTo>
                  <a:lnTo>
                    <a:pt x="6413" y="5061"/>
                  </a:lnTo>
                  <a:lnTo>
                    <a:pt x="6487" y="4709"/>
                  </a:lnTo>
                  <a:lnTo>
                    <a:pt x="6543" y="4357"/>
                  </a:lnTo>
                  <a:lnTo>
                    <a:pt x="6580" y="3986"/>
                  </a:lnTo>
                  <a:lnTo>
                    <a:pt x="6561" y="3615"/>
                  </a:lnTo>
                  <a:lnTo>
                    <a:pt x="6524" y="3244"/>
                  </a:lnTo>
                  <a:lnTo>
                    <a:pt x="6450" y="2855"/>
                  </a:lnTo>
                  <a:lnTo>
                    <a:pt x="6339" y="2503"/>
                  </a:lnTo>
                  <a:lnTo>
                    <a:pt x="6209" y="2151"/>
                  </a:lnTo>
                  <a:lnTo>
                    <a:pt x="6061" y="1836"/>
                  </a:lnTo>
                  <a:lnTo>
                    <a:pt x="5875" y="1539"/>
                  </a:lnTo>
                  <a:lnTo>
                    <a:pt x="5653" y="1261"/>
                  </a:lnTo>
                  <a:lnTo>
                    <a:pt x="5431" y="1002"/>
                  </a:lnTo>
                  <a:lnTo>
                    <a:pt x="5171" y="761"/>
                  </a:lnTo>
                  <a:lnTo>
                    <a:pt x="4912" y="557"/>
                  </a:lnTo>
                  <a:lnTo>
                    <a:pt x="4634" y="390"/>
                  </a:lnTo>
                  <a:lnTo>
                    <a:pt x="4337" y="242"/>
                  </a:lnTo>
                  <a:lnTo>
                    <a:pt x="4022" y="131"/>
                  </a:lnTo>
                  <a:lnTo>
                    <a:pt x="3707" y="57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90;p56">
              <a:extLst>
                <a:ext uri="{FF2B5EF4-FFF2-40B4-BE49-F238E27FC236}">
                  <a16:creationId xmlns:a16="http://schemas.microsoft.com/office/drawing/2014/main" id="{8583B430-54C8-59F4-9A6B-4BF42D302198}"/>
                </a:ext>
              </a:extLst>
            </p:cNvPr>
            <p:cNvSpPr/>
            <p:nvPr/>
          </p:nvSpPr>
          <p:spPr>
            <a:xfrm>
              <a:off x="1081409" y="3770616"/>
              <a:ext cx="45790" cy="52490"/>
            </a:xfrm>
            <a:custGeom>
              <a:avLst/>
              <a:gdLst/>
              <a:ahLst/>
              <a:cxnLst/>
              <a:rect l="l" t="t" r="r" b="b"/>
              <a:pathLst>
                <a:path w="3041" h="3486" extrusionOk="0">
                  <a:moveTo>
                    <a:pt x="2892" y="1"/>
                  </a:moveTo>
                  <a:lnTo>
                    <a:pt x="2873" y="38"/>
                  </a:lnTo>
                  <a:lnTo>
                    <a:pt x="19" y="3318"/>
                  </a:lnTo>
                  <a:lnTo>
                    <a:pt x="1" y="3355"/>
                  </a:lnTo>
                  <a:lnTo>
                    <a:pt x="1" y="3392"/>
                  </a:lnTo>
                  <a:lnTo>
                    <a:pt x="19" y="3429"/>
                  </a:lnTo>
                  <a:lnTo>
                    <a:pt x="38" y="3466"/>
                  </a:lnTo>
                  <a:lnTo>
                    <a:pt x="75" y="3485"/>
                  </a:lnTo>
                  <a:lnTo>
                    <a:pt x="149" y="3485"/>
                  </a:lnTo>
                  <a:lnTo>
                    <a:pt x="167" y="3448"/>
                  </a:lnTo>
                  <a:lnTo>
                    <a:pt x="3022" y="167"/>
                  </a:lnTo>
                  <a:lnTo>
                    <a:pt x="3040" y="130"/>
                  </a:lnTo>
                  <a:lnTo>
                    <a:pt x="3040" y="93"/>
                  </a:lnTo>
                  <a:lnTo>
                    <a:pt x="3040" y="56"/>
                  </a:lnTo>
                  <a:lnTo>
                    <a:pt x="3003" y="19"/>
                  </a:lnTo>
                  <a:lnTo>
                    <a:pt x="29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91;p56">
              <a:extLst>
                <a:ext uri="{FF2B5EF4-FFF2-40B4-BE49-F238E27FC236}">
                  <a16:creationId xmlns:a16="http://schemas.microsoft.com/office/drawing/2014/main" id="{875BF6FE-908C-4579-8A7D-2708F6D74F5E}"/>
                </a:ext>
              </a:extLst>
            </p:cNvPr>
            <p:cNvSpPr/>
            <p:nvPr/>
          </p:nvSpPr>
          <p:spPr>
            <a:xfrm>
              <a:off x="1078624" y="3772017"/>
              <a:ext cx="53033" cy="52475"/>
            </a:xfrm>
            <a:custGeom>
              <a:avLst/>
              <a:gdLst/>
              <a:ahLst/>
              <a:cxnLst/>
              <a:rect l="l" t="t" r="r" b="b"/>
              <a:pathLst>
                <a:path w="3522" h="3485" extrusionOk="0">
                  <a:moveTo>
                    <a:pt x="111" y="0"/>
                  </a:moveTo>
                  <a:lnTo>
                    <a:pt x="56" y="19"/>
                  </a:lnTo>
                  <a:lnTo>
                    <a:pt x="37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9" y="148"/>
                  </a:lnTo>
                  <a:lnTo>
                    <a:pt x="37" y="186"/>
                  </a:lnTo>
                  <a:lnTo>
                    <a:pt x="3355" y="3448"/>
                  </a:lnTo>
                  <a:lnTo>
                    <a:pt x="3392" y="3485"/>
                  </a:lnTo>
                  <a:lnTo>
                    <a:pt x="3429" y="3485"/>
                  </a:lnTo>
                  <a:lnTo>
                    <a:pt x="3466" y="3466"/>
                  </a:lnTo>
                  <a:lnTo>
                    <a:pt x="3485" y="3448"/>
                  </a:lnTo>
                  <a:lnTo>
                    <a:pt x="3522" y="3411"/>
                  </a:lnTo>
                  <a:lnTo>
                    <a:pt x="3522" y="3373"/>
                  </a:lnTo>
                  <a:lnTo>
                    <a:pt x="3522" y="3336"/>
                  </a:lnTo>
                  <a:lnTo>
                    <a:pt x="3485" y="3318"/>
                  </a:lnTo>
                  <a:lnTo>
                    <a:pt x="167" y="37"/>
                  </a:lnTo>
                  <a:lnTo>
                    <a:pt x="148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92;p56">
              <a:extLst>
                <a:ext uri="{FF2B5EF4-FFF2-40B4-BE49-F238E27FC236}">
                  <a16:creationId xmlns:a16="http://schemas.microsoft.com/office/drawing/2014/main" id="{D8541C30-953B-E626-64CE-5480C9FC4ACF}"/>
                </a:ext>
              </a:extLst>
            </p:cNvPr>
            <p:cNvSpPr/>
            <p:nvPr/>
          </p:nvSpPr>
          <p:spPr>
            <a:xfrm>
              <a:off x="1050993" y="3979087"/>
              <a:ext cx="152382" cy="53605"/>
            </a:xfrm>
            <a:custGeom>
              <a:avLst/>
              <a:gdLst/>
              <a:ahLst/>
              <a:cxnLst/>
              <a:rect l="l" t="t" r="r" b="b"/>
              <a:pathLst>
                <a:path w="10120" h="3560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9990" y="3559"/>
                  </a:lnTo>
                  <a:lnTo>
                    <a:pt x="10027" y="3559"/>
                  </a:lnTo>
                  <a:lnTo>
                    <a:pt x="10083" y="3541"/>
                  </a:lnTo>
                  <a:lnTo>
                    <a:pt x="10120" y="3485"/>
                  </a:lnTo>
                  <a:lnTo>
                    <a:pt x="10120" y="3448"/>
                  </a:lnTo>
                  <a:lnTo>
                    <a:pt x="10120" y="3411"/>
                  </a:lnTo>
                  <a:lnTo>
                    <a:pt x="10083" y="3393"/>
                  </a:lnTo>
                  <a:lnTo>
                    <a:pt x="10046" y="337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93;p56">
              <a:extLst>
                <a:ext uri="{FF2B5EF4-FFF2-40B4-BE49-F238E27FC236}">
                  <a16:creationId xmlns:a16="http://schemas.microsoft.com/office/drawing/2014/main" id="{99A8C129-7885-4820-271E-4C2CD6D93144}"/>
                </a:ext>
              </a:extLst>
            </p:cNvPr>
            <p:cNvSpPr/>
            <p:nvPr/>
          </p:nvSpPr>
          <p:spPr>
            <a:xfrm>
              <a:off x="1050150" y="3900397"/>
              <a:ext cx="5872" cy="75363"/>
            </a:xfrm>
            <a:custGeom>
              <a:avLst/>
              <a:gdLst/>
              <a:ahLst/>
              <a:cxnLst/>
              <a:rect l="l" t="t" r="r" b="b"/>
              <a:pathLst>
                <a:path w="390" h="5005" extrusionOk="0">
                  <a:moveTo>
                    <a:pt x="242" y="0"/>
                  </a:moveTo>
                  <a:lnTo>
                    <a:pt x="223" y="19"/>
                  </a:lnTo>
                  <a:lnTo>
                    <a:pt x="186" y="56"/>
                  </a:lnTo>
                  <a:lnTo>
                    <a:pt x="186" y="93"/>
                  </a:lnTo>
                  <a:lnTo>
                    <a:pt x="1" y="4912"/>
                  </a:lnTo>
                  <a:lnTo>
                    <a:pt x="19" y="4949"/>
                  </a:lnTo>
                  <a:lnTo>
                    <a:pt x="38" y="4986"/>
                  </a:lnTo>
                  <a:lnTo>
                    <a:pt x="56" y="5004"/>
                  </a:lnTo>
                  <a:lnTo>
                    <a:pt x="149" y="5004"/>
                  </a:lnTo>
                  <a:lnTo>
                    <a:pt x="167" y="4986"/>
                  </a:lnTo>
                  <a:lnTo>
                    <a:pt x="205" y="4949"/>
                  </a:lnTo>
                  <a:lnTo>
                    <a:pt x="205" y="4912"/>
                  </a:lnTo>
                  <a:lnTo>
                    <a:pt x="390" y="93"/>
                  </a:lnTo>
                  <a:lnTo>
                    <a:pt x="371" y="56"/>
                  </a:lnTo>
                  <a:lnTo>
                    <a:pt x="353" y="1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94;p56">
              <a:extLst>
                <a:ext uri="{FF2B5EF4-FFF2-40B4-BE49-F238E27FC236}">
                  <a16:creationId xmlns:a16="http://schemas.microsoft.com/office/drawing/2014/main" id="{11678DFC-85DB-C119-A189-3A480DE2A84A}"/>
                </a:ext>
              </a:extLst>
            </p:cNvPr>
            <p:cNvSpPr/>
            <p:nvPr/>
          </p:nvSpPr>
          <p:spPr>
            <a:xfrm>
              <a:off x="1200575" y="3548744"/>
              <a:ext cx="195657" cy="479476"/>
            </a:xfrm>
            <a:custGeom>
              <a:avLst/>
              <a:gdLst/>
              <a:ahLst/>
              <a:cxnLst/>
              <a:rect l="l" t="t" r="r" b="b"/>
              <a:pathLst>
                <a:path w="12994" h="31843" extrusionOk="0">
                  <a:moveTo>
                    <a:pt x="6506" y="1"/>
                  </a:moveTo>
                  <a:lnTo>
                    <a:pt x="6469" y="19"/>
                  </a:lnTo>
                  <a:lnTo>
                    <a:pt x="6432" y="38"/>
                  </a:lnTo>
                  <a:lnTo>
                    <a:pt x="6414" y="75"/>
                  </a:lnTo>
                  <a:lnTo>
                    <a:pt x="6414" y="112"/>
                  </a:lnTo>
                  <a:lnTo>
                    <a:pt x="6414" y="149"/>
                  </a:lnTo>
                  <a:lnTo>
                    <a:pt x="6432" y="186"/>
                  </a:lnTo>
                  <a:lnTo>
                    <a:pt x="6784" y="575"/>
                  </a:lnTo>
                  <a:lnTo>
                    <a:pt x="7118" y="983"/>
                  </a:lnTo>
                  <a:lnTo>
                    <a:pt x="7396" y="1391"/>
                  </a:lnTo>
                  <a:lnTo>
                    <a:pt x="7655" y="1817"/>
                  </a:lnTo>
                  <a:lnTo>
                    <a:pt x="7859" y="2262"/>
                  </a:lnTo>
                  <a:lnTo>
                    <a:pt x="8045" y="2725"/>
                  </a:lnTo>
                  <a:lnTo>
                    <a:pt x="8211" y="3189"/>
                  </a:lnTo>
                  <a:lnTo>
                    <a:pt x="8323" y="3671"/>
                  </a:lnTo>
                  <a:lnTo>
                    <a:pt x="8452" y="4449"/>
                  </a:lnTo>
                  <a:lnTo>
                    <a:pt x="8545" y="5190"/>
                  </a:lnTo>
                  <a:lnTo>
                    <a:pt x="8619" y="5932"/>
                  </a:lnTo>
                  <a:lnTo>
                    <a:pt x="8656" y="6636"/>
                  </a:lnTo>
                  <a:lnTo>
                    <a:pt x="8656" y="7303"/>
                  </a:lnTo>
                  <a:lnTo>
                    <a:pt x="8656" y="7952"/>
                  </a:lnTo>
                  <a:lnTo>
                    <a:pt x="8619" y="9175"/>
                  </a:lnTo>
                  <a:lnTo>
                    <a:pt x="8582" y="10195"/>
                  </a:lnTo>
                  <a:lnTo>
                    <a:pt x="8582" y="10677"/>
                  </a:lnTo>
                  <a:lnTo>
                    <a:pt x="8582" y="11103"/>
                  </a:lnTo>
                  <a:lnTo>
                    <a:pt x="8619" y="11511"/>
                  </a:lnTo>
                  <a:lnTo>
                    <a:pt x="8693" y="11863"/>
                  </a:lnTo>
                  <a:lnTo>
                    <a:pt x="8730" y="12030"/>
                  </a:lnTo>
                  <a:lnTo>
                    <a:pt x="8786" y="12196"/>
                  </a:lnTo>
                  <a:lnTo>
                    <a:pt x="8860" y="12345"/>
                  </a:lnTo>
                  <a:lnTo>
                    <a:pt x="8934" y="12474"/>
                  </a:lnTo>
                  <a:lnTo>
                    <a:pt x="9082" y="12697"/>
                  </a:lnTo>
                  <a:lnTo>
                    <a:pt x="9286" y="12919"/>
                  </a:lnTo>
                  <a:lnTo>
                    <a:pt x="9490" y="13142"/>
                  </a:lnTo>
                  <a:lnTo>
                    <a:pt x="9731" y="13364"/>
                  </a:lnTo>
                  <a:lnTo>
                    <a:pt x="10009" y="13568"/>
                  </a:lnTo>
                  <a:lnTo>
                    <a:pt x="10269" y="13772"/>
                  </a:lnTo>
                  <a:lnTo>
                    <a:pt x="10843" y="14142"/>
                  </a:lnTo>
                  <a:lnTo>
                    <a:pt x="11418" y="14476"/>
                  </a:lnTo>
                  <a:lnTo>
                    <a:pt x="11937" y="14754"/>
                  </a:lnTo>
                  <a:lnTo>
                    <a:pt x="12382" y="14976"/>
                  </a:lnTo>
                  <a:lnTo>
                    <a:pt x="12697" y="15125"/>
                  </a:lnTo>
                  <a:lnTo>
                    <a:pt x="9249" y="17757"/>
                  </a:lnTo>
                  <a:lnTo>
                    <a:pt x="9231" y="17794"/>
                  </a:lnTo>
                  <a:lnTo>
                    <a:pt x="9212" y="17849"/>
                  </a:lnTo>
                  <a:lnTo>
                    <a:pt x="9212" y="20370"/>
                  </a:lnTo>
                  <a:lnTo>
                    <a:pt x="8971" y="20389"/>
                  </a:lnTo>
                  <a:lnTo>
                    <a:pt x="8564" y="20389"/>
                  </a:lnTo>
                  <a:lnTo>
                    <a:pt x="8304" y="20370"/>
                  </a:lnTo>
                  <a:lnTo>
                    <a:pt x="8026" y="20351"/>
                  </a:lnTo>
                  <a:lnTo>
                    <a:pt x="7692" y="20296"/>
                  </a:lnTo>
                  <a:lnTo>
                    <a:pt x="7340" y="20240"/>
                  </a:lnTo>
                  <a:lnTo>
                    <a:pt x="6970" y="20148"/>
                  </a:lnTo>
                  <a:lnTo>
                    <a:pt x="6543" y="20036"/>
                  </a:lnTo>
                  <a:lnTo>
                    <a:pt x="6117" y="19888"/>
                  </a:lnTo>
                  <a:lnTo>
                    <a:pt x="5654" y="19721"/>
                  </a:lnTo>
                  <a:lnTo>
                    <a:pt x="5172" y="19517"/>
                  </a:lnTo>
                  <a:lnTo>
                    <a:pt x="4653" y="19276"/>
                  </a:lnTo>
                  <a:lnTo>
                    <a:pt x="4134" y="18980"/>
                  </a:lnTo>
                  <a:lnTo>
                    <a:pt x="3578" y="18646"/>
                  </a:lnTo>
                  <a:lnTo>
                    <a:pt x="3485" y="18646"/>
                  </a:lnTo>
                  <a:lnTo>
                    <a:pt x="3448" y="18702"/>
                  </a:lnTo>
                  <a:lnTo>
                    <a:pt x="3430" y="18758"/>
                  </a:lnTo>
                  <a:lnTo>
                    <a:pt x="3467" y="18943"/>
                  </a:lnTo>
                  <a:lnTo>
                    <a:pt x="3522" y="19147"/>
                  </a:lnTo>
                  <a:lnTo>
                    <a:pt x="3596" y="19406"/>
                  </a:lnTo>
                  <a:lnTo>
                    <a:pt x="3689" y="19740"/>
                  </a:lnTo>
                  <a:lnTo>
                    <a:pt x="3837" y="20092"/>
                  </a:lnTo>
                  <a:lnTo>
                    <a:pt x="4023" y="20481"/>
                  </a:lnTo>
                  <a:lnTo>
                    <a:pt x="4245" y="20870"/>
                  </a:lnTo>
                  <a:lnTo>
                    <a:pt x="4505" y="21278"/>
                  </a:lnTo>
                  <a:lnTo>
                    <a:pt x="4671" y="21482"/>
                  </a:lnTo>
                  <a:lnTo>
                    <a:pt x="4838" y="21686"/>
                  </a:lnTo>
                  <a:lnTo>
                    <a:pt x="5023" y="21890"/>
                  </a:lnTo>
                  <a:lnTo>
                    <a:pt x="5209" y="22075"/>
                  </a:lnTo>
                  <a:lnTo>
                    <a:pt x="5431" y="22261"/>
                  </a:lnTo>
                  <a:lnTo>
                    <a:pt x="5654" y="22446"/>
                  </a:lnTo>
                  <a:lnTo>
                    <a:pt x="5895" y="22613"/>
                  </a:lnTo>
                  <a:lnTo>
                    <a:pt x="6154" y="22761"/>
                  </a:lnTo>
                  <a:lnTo>
                    <a:pt x="6451" y="22909"/>
                  </a:lnTo>
                  <a:lnTo>
                    <a:pt x="6747" y="23039"/>
                  </a:lnTo>
                  <a:lnTo>
                    <a:pt x="7062" y="23169"/>
                  </a:lnTo>
                  <a:lnTo>
                    <a:pt x="7396" y="23261"/>
                  </a:lnTo>
                  <a:lnTo>
                    <a:pt x="7748" y="23354"/>
                  </a:lnTo>
                  <a:lnTo>
                    <a:pt x="8119" y="23410"/>
                  </a:lnTo>
                  <a:lnTo>
                    <a:pt x="8045" y="23725"/>
                  </a:lnTo>
                  <a:lnTo>
                    <a:pt x="7915" y="24188"/>
                  </a:lnTo>
                  <a:lnTo>
                    <a:pt x="7767" y="24744"/>
                  </a:lnTo>
                  <a:lnTo>
                    <a:pt x="7563" y="25374"/>
                  </a:lnTo>
                  <a:lnTo>
                    <a:pt x="7303" y="25986"/>
                  </a:lnTo>
                  <a:lnTo>
                    <a:pt x="7173" y="26282"/>
                  </a:lnTo>
                  <a:lnTo>
                    <a:pt x="7044" y="26561"/>
                  </a:lnTo>
                  <a:lnTo>
                    <a:pt x="6877" y="26820"/>
                  </a:lnTo>
                  <a:lnTo>
                    <a:pt x="6729" y="27042"/>
                  </a:lnTo>
                  <a:lnTo>
                    <a:pt x="6562" y="27228"/>
                  </a:lnTo>
                  <a:lnTo>
                    <a:pt x="6395" y="27357"/>
                  </a:lnTo>
                  <a:lnTo>
                    <a:pt x="6284" y="27413"/>
                  </a:lnTo>
                  <a:lnTo>
                    <a:pt x="6154" y="27469"/>
                  </a:lnTo>
                  <a:lnTo>
                    <a:pt x="6006" y="27506"/>
                  </a:lnTo>
                  <a:lnTo>
                    <a:pt x="5839" y="27524"/>
                  </a:lnTo>
                  <a:lnTo>
                    <a:pt x="5450" y="27561"/>
                  </a:lnTo>
                  <a:lnTo>
                    <a:pt x="5005" y="27543"/>
                  </a:lnTo>
                  <a:lnTo>
                    <a:pt x="4523" y="27506"/>
                  </a:lnTo>
                  <a:lnTo>
                    <a:pt x="4023" y="27450"/>
                  </a:lnTo>
                  <a:lnTo>
                    <a:pt x="3485" y="27376"/>
                  </a:lnTo>
                  <a:lnTo>
                    <a:pt x="2966" y="27283"/>
                  </a:lnTo>
                  <a:lnTo>
                    <a:pt x="1947" y="27098"/>
                  </a:lnTo>
                  <a:lnTo>
                    <a:pt x="1094" y="26894"/>
                  </a:lnTo>
                  <a:lnTo>
                    <a:pt x="260" y="26690"/>
                  </a:lnTo>
                  <a:lnTo>
                    <a:pt x="205" y="26690"/>
                  </a:lnTo>
                  <a:lnTo>
                    <a:pt x="167" y="26709"/>
                  </a:lnTo>
                  <a:lnTo>
                    <a:pt x="130" y="26746"/>
                  </a:lnTo>
                  <a:lnTo>
                    <a:pt x="130" y="26783"/>
                  </a:lnTo>
                  <a:lnTo>
                    <a:pt x="1" y="31750"/>
                  </a:lnTo>
                  <a:lnTo>
                    <a:pt x="1" y="31787"/>
                  </a:lnTo>
                  <a:lnTo>
                    <a:pt x="19" y="31824"/>
                  </a:lnTo>
                  <a:lnTo>
                    <a:pt x="56" y="31843"/>
                  </a:lnTo>
                  <a:lnTo>
                    <a:pt x="130" y="31843"/>
                  </a:lnTo>
                  <a:lnTo>
                    <a:pt x="167" y="31824"/>
                  </a:lnTo>
                  <a:lnTo>
                    <a:pt x="186" y="31787"/>
                  </a:lnTo>
                  <a:lnTo>
                    <a:pt x="205" y="31750"/>
                  </a:lnTo>
                  <a:lnTo>
                    <a:pt x="316" y="26931"/>
                  </a:lnTo>
                  <a:lnTo>
                    <a:pt x="779" y="27042"/>
                  </a:lnTo>
                  <a:lnTo>
                    <a:pt x="1483" y="27209"/>
                  </a:lnTo>
                  <a:lnTo>
                    <a:pt x="2373" y="27376"/>
                  </a:lnTo>
                  <a:lnTo>
                    <a:pt x="3337" y="27561"/>
                  </a:lnTo>
                  <a:lnTo>
                    <a:pt x="3837" y="27635"/>
                  </a:lnTo>
                  <a:lnTo>
                    <a:pt x="4319" y="27691"/>
                  </a:lnTo>
                  <a:lnTo>
                    <a:pt x="4783" y="27728"/>
                  </a:lnTo>
                  <a:lnTo>
                    <a:pt x="5227" y="27747"/>
                  </a:lnTo>
                  <a:lnTo>
                    <a:pt x="5635" y="27747"/>
                  </a:lnTo>
                  <a:lnTo>
                    <a:pt x="5987" y="27710"/>
                  </a:lnTo>
                  <a:lnTo>
                    <a:pt x="6136" y="27673"/>
                  </a:lnTo>
                  <a:lnTo>
                    <a:pt x="6284" y="27635"/>
                  </a:lnTo>
                  <a:lnTo>
                    <a:pt x="6395" y="27580"/>
                  </a:lnTo>
                  <a:lnTo>
                    <a:pt x="6506" y="27524"/>
                  </a:lnTo>
                  <a:lnTo>
                    <a:pt x="6617" y="27450"/>
                  </a:lnTo>
                  <a:lnTo>
                    <a:pt x="6710" y="27357"/>
                  </a:lnTo>
                  <a:lnTo>
                    <a:pt x="6895" y="27135"/>
                  </a:lnTo>
                  <a:lnTo>
                    <a:pt x="7081" y="26876"/>
                  </a:lnTo>
                  <a:lnTo>
                    <a:pt x="7248" y="26579"/>
                  </a:lnTo>
                  <a:lnTo>
                    <a:pt x="7414" y="26264"/>
                  </a:lnTo>
                  <a:lnTo>
                    <a:pt x="7563" y="25930"/>
                  </a:lnTo>
                  <a:lnTo>
                    <a:pt x="7692" y="25578"/>
                  </a:lnTo>
                  <a:lnTo>
                    <a:pt x="7822" y="25226"/>
                  </a:lnTo>
                  <a:lnTo>
                    <a:pt x="8026" y="24540"/>
                  </a:lnTo>
                  <a:lnTo>
                    <a:pt x="8193" y="23966"/>
                  </a:lnTo>
                  <a:lnTo>
                    <a:pt x="8341" y="23354"/>
                  </a:lnTo>
                  <a:lnTo>
                    <a:pt x="8341" y="23317"/>
                  </a:lnTo>
                  <a:lnTo>
                    <a:pt x="8323" y="23280"/>
                  </a:lnTo>
                  <a:lnTo>
                    <a:pt x="8286" y="23243"/>
                  </a:lnTo>
                  <a:lnTo>
                    <a:pt x="8248" y="23224"/>
                  </a:lnTo>
                  <a:lnTo>
                    <a:pt x="7933" y="23187"/>
                  </a:lnTo>
                  <a:lnTo>
                    <a:pt x="7637" y="23113"/>
                  </a:lnTo>
                  <a:lnTo>
                    <a:pt x="7340" y="23039"/>
                  </a:lnTo>
                  <a:lnTo>
                    <a:pt x="7062" y="22946"/>
                  </a:lnTo>
                  <a:lnTo>
                    <a:pt x="6803" y="22854"/>
                  </a:lnTo>
                  <a:lnTo>
                    <a:pt x="6543" y="22742"/>
                  </a:lnTo>
                  <a:lnTo>
                    <a:pt x="6321" y="22613"/>
                  </a:lnTo>
                  <a:lnTo>
                    <a:pt x="6098" y="22483"/>
                  </a:lnTo>
                  <a:lnTo>
                    <a:pt x="5876" y="22353"/>
                  </a:lnTo>
                  <a:lnTo>
                    <a:pt x="5691" y="22205"/>
                  </a:lnTo>
                  <a:lnTo>
                    <a:pt x="5487" y="22057"/>
                  </a:lnTo>
                  <a:lnTo>
                    <a:pt x="5320" y="21908"/>
                  </a:lnTo>
                  <a:lnTo>
                    <a:pt x="5005" y="21575"/>
                  </a:lnTo>
                  <a:lnTo>
                    <a:pt x="4727" y="21241"/>
                  </a:lnTo>
                  <a:lnTo>
                    <a:pt x="4486" y="20889"/>
                  </a:lnTo>
                  <a:lnTo>
                    <a:pt x="4282" y="20555"/>
                  </a:lnTo>
                  <a:lnTo>
                    <a:pt x="4115" y="20222"/>
                  </a:lnTo>
                  <a:lnTo>
                    <a:pt x="3967" y="19907"/>
                  </a:lnTo>
                  <a:lnTo>
                    <a:pt x="3874" y="19610"/>
                  </a:lnTo>
                  <a:lnTo>
                    <a:pt x="3782" y="19351"/>
                  </a:lnTo>
                  <a:lnTo>
                    <a:pt x="3670" y="18943"/>
                  </a:lnTo>
                  <a:lnTo>
                    <a:pt x="4282" y="19295"/>
                  </a:lnTo>
                  <a:lnTo>
                    <a:pt x="4857" y="19592"/>
                  </a:lnTo>
                  <a:lnTo>
                    <a:pt x="5413" y="19833"/>
                  </a:lnTo>
                  <a:lnTo>
                    <a:pt x="5932" y="20055"/>
                  </a:lnTo>
                  <a:lnTo>
                    <a:pt x="6414" y="20222"/>
                  </a:lnTo>
                  <a:lnTo>
                    <a:pt x="6877" y="20351"/>
                  </a:lnTo>
                  <a:lnTo>
                    <a:pt x="7303" y="20444"/>
                  </a:lnTo>
                  <a:lnTo>
                    <a:pt x="7692" y="20518"/>
                  </a:lnTo>
                  <a:lnTo>
                    <a:pt x="8045" y="20555"/>
                  </a:lnTo>
                  <a:lnTo>
                    <a:pt x="8360" y="20592"/>
                  </a:lnTo>
                  <a:lnTo>
                    <a:pt x="8638" y="20611"/>
                  </a:lnTo>
                  <a:lnTo>
                    <a:pt x="8860" y="20611"/>
                  </a:lnTo>
                  <a:lnTo>
                    <a:pt x="9194" y="20592"/>
                  </a:lnTo>
                  <a:lnTo>
                    <a:pt x="9323" y="20574"/>
                  </a:lnTo>
                  <a:lnTo>
                    <a:pt x="9360" y="20555"/>
                  </a:lnTo>
                  <a:lnTo>
                    <a:pt x="9398" y="20537"/>
                  </a:lnTo>
                  <a:lnTo>
                    <a:pt x="9416" y="20500"/>
                  </a:lnTo>
                  <a:lnTo>
                    <a:pt x="9416" y="20463"/>
                  </a:lnTo>
                  <a:lnTo>
                    <a:pt x="9416" y="17886"/>
                  </a:lnTo>
                  <a:lnTo>
                    <a:pt x="12956" y="15180"/>
                  </a:lnTo>
                  <a:lnTo>
                    <a:pt x="12975" y="15143"/>
                  </a:lnTo>
                  <a:lnTo>
                    <a:pt x="12993" y="15088"/>
                  </a:lnTo>
                  <a:lnTo>
                    <a:pt x="12975" y="15051"/>
                  </a:lnTo>
                  <a:lnTo>
                    <a:pt x="12938" y="15014"/>
                  </a:lnTo>
                  <a:lnTo>
                    <a:pt x="12437" y="14773"/>
                  </a:lnTo>
                  <a:lnTo>
                    <a:pt x="11918" y="14513"/>
                  </a:lnTo>
                  <a:lnTo>
                    <a:pt x="11307" y="14180"/>
                  </a:lnTo>
                  <a:lnTo>
                    <a:pt x="10992" y="13994"/>
                  </a:lnTo>
                  <a:lnTo>
                    <a:pt x="10658" y="13790"/>
                  </a:lnTo>
                  <a:lnTo>
                    <a:pt x="10343" y="13568"/>
                  </a:lnTo>
                  <a:lnTo>
                    <a:pt x="10028" y="13345"/>
                  </a:lnTo>
                  <a:lnTo>
                    <a:pt x="9750" y="13105"/>
                  </a:lnTo>
                  <a:lnTo>
                    <a:pt x="9490" y="12864"/>
                  </a:lnTo>
                  <a:lnTo>
                    <a:pt x="9268" y="12623"/>
                  </a:lnTo>
                  <a:lnTo>
                    <a:pt x="9101" y="12363"/>
                  </a:lnTo>
                  <a:lnTo>
                    <a:pt x="9027" y="12233"/>
                  </a:lnTo>
                  <a:lnTo>
                    <a:pt x="8971" y="12104"/>
                  </a:lnTo>
                  <a:lnTo>
                    <a:pt x="8916" y="11955"/>
                  </a:lnTo>
                  <a:lnTo>
                    <a:pt x="8879" y="11807"/>
                  </a:lnTo>
                  <a:lnTo>
                    <a:pt x="8823" y="11455"/>
                  </a:lnTo>
                  <a:lnTo>
                    <a:pt x="8786" y="11066"/>
                  </a:lnTo>
                  <a:lnTo>
                    <a:pt x="8767" y="10639"/>
                  </a:lnTo>
                  <a:lnTo>
                    <a:pt x="8786" y="10195"/>
                  </a:lnTo>
                  <a:lnTo>
                    <a:pt x="8804" y="9175"/>
                  </a:lnTo>
                  <a:lnTo>
                    <a:pt x="8860" y="7952"/>
                  </a:lnTo>
                  <a:lnTo>
                    <a:pt x="8860" y="7303"/>
                  </a:lnTo>
                  <a:lnTo>
                    <a:pt x="8842" y="6617"/>
                  </a:lnTo>
                  <a:lnTo>
                    <a:pt x="8823" y="5913"/>
                  </a:lnTo>
                  <a:lnTo>
                    <a:pt x="8749" y="5172"/>
                  </a:lnTo>
                  <a:lnTo>
                    <a:pt x="8656" y="4412"/>
                  </a:lnTo>
                  <a:lnTo>
                    <a:pt x="8508" y="3633"/>
                  </a:lnTo>
                  <a:lnTo>
                    <a:pt x="8397" y="3133"/>
                  </a:lnTo>
                  <a:lnTo>
                    <a:pt x="8248" y="2651"/>
                  </a:lnTo>
                  <a:lnTo>
                    <a:pt x="8045" y="2188"/>
                  </a:lnTo>
                  <a:lnTo>
                    <a:pt x="7822" y="1724"/>
                  </a:lnTo>
                  <a:lnTo>
                    <a:pt x="7563" y="1280"/>
                  </a:lnTo>
                  <a:lnTo>
                    <a:pt x="7266" y="853"/>
                  </a:lnTo>
                  <a:lnTo>
                    <a:pt x="6951" y="446"/>
                  </a:lnTo>
                  <a:lnTo>
                    <a:pt x="6580" y="38"/>
                  </a:lnTo>
                  <a:lnTo>
                    <a:pt x="6543" y="19"/>
                  </a:lnTo>
                  <a:lnTo>
                    <a:pt x="650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95;p56">
              <a:extLst>
                <a:ext uri="{FF2B5EF4-FFF2-40B4-BE49-F238E27FC236}">
                  <a16:creationId xmlns:a16="http://schemas.microsoft.com/office/drawing/2014/main" id="{4AB9450F-E905-B0E0-DA72-0AA11D0E3286}"/>
                </a:ext>
              </a:extLst>
            </p:cNvPr>
            <p:cNvSpPr/>
            <p:nvPr/>
          </p:nvSpPr>
          <p:spPr>
            <a:xfrm>
              <a:off x="1675578" y="3476468"/>
              <a:ext cx="448774" cy="571854"/>
            </a:xfrm>
            <a:custGeom>
              <a:avLst/>
              <a:gdLst/>
              <a:ahLst/>
              <a:cxnLst/>
              <a:rect l="l" t="t" r="r" b="b"/>
              <a:pathLst>
                <a:path w="29804" h="37978" extrusionOk="0">
                  <a:moveTo>
                    <a:pt x="16162" y="0"/>
                  </a:moveTo>
                  <a:lnTo>
                    <a:pt x="15291" y="19"/>
                  </a:lnTo>
                  <a:lnTo>
                    <a:pt x="14772" y="56"/>
                  </a:lnTo>
                  <a:lnTo>
                    <a:pt x="14290" y="93"/>
                  </a:lnTo>
                  <a:lnTo>
                    <a:pt x="13790" y="149"/>
                  </a:lnTo>
                  <a:lnTo>
                    <a:pt x="13308" y="223"/>
                  </a:lnTo>
                  <a:lnTo>
                    <a:pt x="12844" y="297"/>
                  </a:lnTo>
                  <a:lnTo>
                    <a:pt x="12381" y="390"/>
                  </a:lnTo>
                  <a:lnTo>
                    <a:pt x="11918" y="501"/>
                  </a:lnTo>
                  <a:lnTo>
                    <a:pt x="11454" y="630"/>
                  </a:lnTo>
                  <a:lnTo>
                    <a:pt x="11028" y="760"/>
                  </a:lnTo>
                  <a:lnTo>
                    <a:pt x="10583" y="927"/>
                  </a:lnTo>
                  <a:lnTo>
                    <a:pt x="10175" y="1075"/>
                  </a:lnTo>
                  <a:lnTo>
                    <a:pt x="9768" y="1261"/>
                  </a:lnTo>
                  <a:lnTo>
                    <a:pt x="9360" y="1446"/>
                  </a:lnTo>
                  <a:lnTo>
                    <a:pt x="8971" y="1650"/>
                  </a:lnTo>
                  <a:lnTo>
                    <a:pt x="8600" y="1854"/>
                  </a:lnTo>
                  <a:lnTo>
                    <a:pt x="8248" y="2076"/>
                  </a:lnTo>
                  <a:lnTo>
                    <a:pt x="7896" y="2317"/>
                  </a:lnTo>
                  <a:lnTo>
                    <a:pt x="7562" y="2558"/>
                  </a:lnTo>
                  <a:lnTo>
                    <a:pt x="7228" y="2818"/>
                  </a:lnTo>
                  <a:lnTo>
                    <a:pt x="6932" y="3096"/>
                  </a:lnTo>
                  <a:lnTo>
                    <a:pt x="6635" y="3374"/>
                  </a:lnTo>
                  <a:lnTo>
                    <a:pt x="6357" y="3670"/>
                  </a:lnTo>
                  <a:lnTo>
                    <a:pt x="6098" y="3967"/>
                  </a:lnTo>
                  <a:lnTo>
                    <a:pt x="5857" y="4282"/>
                  </a:lnTo>
                  <a:lnTo>
                    <a:pt x="5635" y="4597"/>
                  </a:lnTo>
                  <a:lnTo>
                    <a:pt x="5431" y="4930"/>
                  </a:lnTo>
                  <a:lnTo>
                    <a:pt x="5245" y="5264"/>
                  </a:lnTo>
                  <a:lnTo>
                    <a:pt x="5078" y="5616"/>
                  </a:lnTo>
                  <a:lnTo>
                    <a:pt x="4930" y="5987"/>
                  </a:lnTo>
                  <a:lnTo>
                    <a:pt x="4782" y="6339"/>
                  </a:lnTo>
                  <a:lnTo>
                    <a:pt x="4671" y="6728"/>
                  </a:lnTo>
                  <a:lnTo>
                    <a:pt x="4597" y="7117"/>
                  </a:lnTo>
                  <a:lnTo>
                    <a:pt x="4448" y="7896"/>
                  </a:lnTo>
                  <a:lnTo>
                    <a:pt x="4319" y="8656"/>
                  </a:lnTo>
                  <a:lnTo>
                    <a:pt x="4207" y="9416"/>
                  </a:lnTo>
                  <a:lnTo>
                    <a:pt x="4133" y="10139"/>
                  </a:lnTo>
                  <a:lnTo>
                    <a:pt x="4059" y="10861"/>
                  </a:lnTo>
                  <a:lnTo>
                    <a:pt x="4022" y="11529"/>
                  </a:lnTo>
                  <a:lnTo>
                    <a:pt x="3966" y="12770"/>
                  </a:lnTo>
                  <a:lnTo>
                    <a:pt x="3948" y="13827"/>
                  </a:lnTo>
                  <a:lnTo>
                    <a:pt x="3948" y="14624"/>
                  </a:lnTo>
                  <a:lnTo>
                    <a:pt x="3985" y="15328"/>
                  </a:lnTo>
                  <a:lnTo>
                    <a:pt x="3651" y="15625"/>
                  </a:lnTo>
                  <a:lnTo>
                    <a:pt x="3336" y="15940"/>
                  </a:lnTo>
                  <a:lnTo>
                    <a:pt x="3021" y="16292"/>
                  </a:lnTo>
                  <a:lnTo>
                    <a:pt x="2706" y="16644"/>
                  </a:lnTo>
                  <a:lnTo>
                    <a:pt x="2391" y="17015"/>
                  </a:lnTo>
                  <a:lnTo>
                    <a:pt x="2094" y="17404"/>
                  </a:lnTo>
                  <a:lnTo>
                    <a:pt x="1798" y="17812"/>
                  </a:lnTo>
                  <a:lnTo>
                    <a:pt x="1520" y="18220"/>
                  </a:lnTo>
                  <a:lnTo>
                    <a:pt x="1260" y="18646"/>
                  </a:lnTo>
                  <a:lnTo>
                    <a:pt x="1019" y="19072"/>
                  </a:lnTo>
                  <a:lnTo>
                    <a:pt x="779" y="19498"/>
                  </a:lnTo>
                  <a:lnTo>
                    <a:pt x="575" y="19943"/>
                  </a:lnTo>
                  <a:lnTo>
                    <a:pt x="389" y="20388"/>
                  </a:lnTo>
                  <a:lnTo>
                    <a:pt x="241" y="20851"/>
                  </a:lnTo>
                  <a:lnTo>
                    <a:pt x="111" y="21296"/>
                  </a:lnTo>
                  <a:lnTo>
                    <a:pt x="0" y="21741"/>
                  </a:lnTo>
                  <a:lnTo>
                    <a:pt x="3670" y="21648"/>
                  </a:lnTo>
                  <a:lnTo>
                    <a:pt x="3670" y="24336"/>
                  </a:lnTo>
                  <a:lnTo>
                    <a:pt x="3948" y="24410"/>
                  </a:lnTo>
                  <a:lnTo>
                    <a:pt x="4244" y="24466"/>
                  </a:lnTo>
                  <a:lnTo>
                    <a:pt x="4541" y="24484"/>
                  </a:lnTo>
                  <a:lnTo>
                    <a:pt x="4856" y="24503"/>
                  </a:lnTo>
                  <a:lnTo>
                    <a:pt x="5171" y="24521"/>
                  </a:lnTo>
                  <a:lnTo>
                    <a:pt x="5505" y="24503"/>
                  </a:lnTo>
                  <a:lnTo>
                    <a:pt x="5838" y="24484"/>
                  </a:lnTo>
                  <a:lnTo>
                    <a:pt x="6191" y="24447"/>
                  </a:lnTo>
                  <a:lnTo>
                    <a:pt x="6895" y="24354"/>
                  </a:lnTo>
                  <a:lnTo>
                    <a:pt x="7655" y="24206"/>
                  </a:lnTo>
                  <a:lnTo>
                    <a:pt x="8415" y="24039"/>
                  </a:lnTo>
                  <a:lnTo>
                    <a:pt x="9212" y="23836"/>
                  </a:lnTo>
                  <a:lnTo>
                    <a:pt x="9175" y="23928"/>
                  </a:lnTo>
                  <a:lnTo>
                    <a:pt x="9119" y="24039"/>
                  </a:lnTo>
                  <a:lnTo>
                    <a:pt x="9045" y="24188"/>
                  </a:lnTo>
                  <a:lnTo>
                    <a:pt x="8934" y="24354"/>
                  </a:lnTo>
                  <a:lnTo>
                    <a:pt x="8785" y="24540"/>
                  </a:lnTo>
                  <a:lnTo>
                    <a:pt x="8600" y="24744"/>
                  </a:lnTo>
                  <a:lnTo>
                    <a:pt x="8378" y="24966"/>
                  </a:lnTo>
                  <a:lnTo>
                    <a:pt x="8100" y="25207"/>
                  </a:lnTo>
                  <a:lnTo>
                    <a:pt x="7747" y="25429"/>
                  </a:lnTo>
                  <a:lnTo>
                    <a:pt x="7358" y="25652"/>
                  </a:lnTo>
                  <a:lnTo>
                    <a:pt x="6895" y="25874"/>
                  </a:lnTo>
                  <a:lnTo>
                    <a:pt x="6376" y="26060"/>
                  </a:lnTo>
                  <a:lnTo>
                    <a:pt x="6079" y="26152"/>
                  </a:lnTo>
                  <a:lnTo>
                    <a:pt x="5764" y="26245"/>
                  </a:lnTo>
                  <a:lnTo>
                    <a:pt x="5449" y="26319"/>
                  </a:lnTo>
                  <a:lnTo>
                    <a:pt x="5097" y="26393"/>
                  </a:lnTo>
                  <a:lnTo>
                    <a:pt x="4726" y="26467"/>
                  </a:lnTo>
                  <a:lnTo>
                    <a:pt x="4337" y="26523"/>
                  </a:lnTo>
                  <a:lnTo>
                    <a:pt x="4393" y="27190"/>
                  </a:lnTo>
                  <a:lnTo>
                    <a:pt x="4467" y="27895"/>
                  </a:lnTo>
                  <a:lnTo>
                    <a:pt x="4597" y="28729"/>
                  </a:lnTo>
                  <a:lnTo>
                    <a:pt x="4689" y="29173"/>
                  </a:lnTo>
                  <a:lnTo>
                    <a:pt x="4782" y="29600"/>
                  </a:lnTo>
                  <a:lnTo>
                    <a:pt x="4893" y="30007"/>
                  </a:lnTo>
                  <a:lnTo>
                    <a:pt x="5004" y="30397"/>
                  </a:lnTo>
                  <a:lnTo>
                    <a:pt x="5153" y="30767"/>
                  </a:lnTo>
                  <a:lnTo>
                    <a:pt x="5319" y="31064"/>
                  </a:lnTo>
                  <a:lnTo>
                    <a:pt x="5394" y="31194"/>
                  </a:lnTo>
                  <a:lnTo>
                    <a:pt x="5486" y="31323"/>
                  </a:lnTo>
                  <a:lnTo>
                    <a:pt x="5597" y="31416"/>
                  </a:lnTo>
                  <a:lnTo>
                    <a:pt x="5690" y="31490"/>
                  </a:lnTo>
                  <a:lnTo>
                    <a:pt x="5801" y="31546"/>
                  </a:lnTo>
                  <a:lnTo>
                    <a:pt x="5950" y="31601"/>
                  </a:lnTo>
                  <a:lnTo>
                    <a:pt x="6116" y="31639"/>
                  </a:lnTo>
                  <a:lnTo>
                    <a:pt x="6320" y="31676"/>
                  </a:lnTo>
                  <a:lnTo>
                    <a:pt x="6765" y="31694"/>
                  </a:lnTo>
                  <a:lnTo>
                    <a:pt x="7284" y="31694"/>
                  </a:lnTo>
                  <a:lnTo>
                    <a:pt x="7877" y="31657"/>
                  </a:lnTo>
                  <a:lnTo>
                    <a:pt x="8489" y="31601"/>
                  </a:lnTo>
                  <a:lnTo>
                    <a:pt x="9119" y="31527"/>
                  </a:lnTo>
                  <a:lnTo>
                    <a:pt x="9749" y="31435"/>
                  </a:lnTo>
                  <a:lnTo>
                    <a:pt x="10972" y="31231"/>
                  </a:lnTo>
                  <a:lnTo>
                    <a:pt x="11992" y="31027"/>
                  </a:lnTo>
                  <a:lnTo>
                    <a:pt x="12993" y="30823"/>
                  </a:lnTo>
                  <a:lnTo>
                    <a:pt x="13178" y="37977"/>
                  </a:lnTo>
                  <a:lnTo>
                    <a:pt x="23557" y="37977"/>
                  </a:lnTo>
                  <a:lnTo>
                    <a:pt x="23168" y="27394"/>
                  </a:lnTo>
                  <a:lnTo>
                    <a:pt x="23427" y="27209"/>
                  </a:lnTo>
                  <a:lnTo>
                    <a:pt x="23724" y="26968"/>
                  </a:lnTo>
                  <a:lnTo>
                    <a:pt x="24113" y="26653"/>
                  </a:lnTo>
                  <a:lnTo>
                    <a:pt x="24577" y="26208"/>
                  </a:lnTo>
                  <a:lnTo>
                    <a:pt x="25096" y="25689"/>
                  </a:lnTo>
                  <a:lnTo>
                    <a:pt x="25374" y="25374"/>
                  </a:lnTo>
                  <a:lnTo>
                    <a:pt x="25652" y="25040"/>
                  </a:lnTo>
                  <a:lnTo>
                    <a:pt x="25948" y="24688"/>
                  </a:lnTo>
                  <a:lnTo>
                    <a:pt x="26245" y="24317"/>
                  </a:lnTo>
                  <a:lnTo>
                    <a:pt x="26523" y="23891"/>
                  </a:lnTo>
                  <a:lnTo>
                    <a:pt x="26819" y="23465"/>
                  </a:lnTo>
                  <a:lnTo>
                    <a:pt x="27116" y="23001"/>
                  </a:lnTo>
                  <a:lnTo>
                    <a:pt x="27412" y="22520"/>
                  </a:lnTo>
                  <a:lnTo>
                    <a:pt x="27690" y="22001"/>
                  </a:lnTo>
                  <a:lnTo>
                    <a:pt x="27968" y="21445"/>
                  </a:lnTo>
                  <a:lnTo>
                    <a:pt x="28228" y="20870"/>
                  </a:lnTo>
                  <a:lnTo>
                    <a:pt x="28469" y="20277"/>
                  </a:lnTo>
                  <a:lnTo>
                    <a:pt x="28710" y="19647"/>
                  </a:lnTo>
                  <a:lnTo>
                    <a:pt x="28932" y="18998"/>
                  </a:lnTo>
                  <a:lnTo>
                    <a:pt x="29136" y="18312"/>
                  </a:lnTo>
                  <a:lnTo>
                    <a:pt x="29303" y="17589"/>
                  </a:lnTo>
                  <a:lnTo>
                    <a:pt x="29451" y="16848"/>
                  </a:lnTo>
                  <a:lnTo>
                    <a:pt x="29581" y="16070"/>
                  </a:lnTo>
                  <a:lnTo>
                    <a:pt x="29692" y="15273"/>
                  </a:lnTo>
                  <a:lnTo>
                    <a:pt x="29766" y="14439"/>
                  </a:lnTo>
                  <a:lnTo>
                    <a:pt x="29803" y="13605"/>
                  </a:lnTo>
                  <a:lnTo>
                    <a:pt x="29803" y="12789"/>
                  </a:lnTo>
                  <a:lnTo>
                    <a:pt x="29785" y="11992"/>
                  </a:lnTo>
                  <a:lnTo>
                    <a:pt x="29711" y="11214"/>
                  </a:lnTo>
                  <a:lnTo>
                    <a:pt x="29618" y="10454"/>
                  </a:lnTo>
                  <a:lnTo>
                    <a:pt x="29470" y="9712"/>
                  </a:lnTo>
                  <a:lnTo>
                    <a:pt x="29303" y="9008"/>
                  </a:lnTo>
                  <a:lnTo>
                    <a:pt x="29117" y="8322"/>
                  </a:lnTo>
                  <a:lnTo>
                    <a:pt x="28877" y="7655"/>
                  </a:lnTo>
                  <a:lnTo>
                    <a:pt x="28617" y="7006"/>
                  </a:lnTo>
                  <a:lnTo>
                    <a:pt x="28302" y="6395"/>
                  </a:lnTo>
                  <a:lnTo>
                    <a:pt x="27987" y="5802"/>
                  </a:lnTo>
                  <a:lnTo>
                    <a:pt x="27616" y="5246"/>
                  </a:lnTo>
                  <a:lnTo>
                    <a:pt x="27227" y="4708"/>
                  </a:lnTo>
                  <a:lnTo>
                    <a:pt x="26801" y="4189"/>
                  </a:lnTo>
                  <a:lnTo>
                    <a:pt x="26356" y="3707"/>
                  </a:lnTo>
                  <a:lnTo>
                    <a:pt x="25874" y="3244"/>
                  </a:lnTo>
                  <a:lnTo>
                    <a:pt x="25355" y="2818"/>
                  </a:lnTo>
                  <a:lnTo>
                    <a:pt x="24818" y="2410"/>
                  </a:lnTo>
                  <a:lnTo>
                    <a:pt x="24243" y="2039"/>
                  </a:lnTo>
                  <a:lnTo>
                    <a:pt x="23650" y="1687"/>
                  </a:lnTo>
                  <a:lnTo>
                    <a:pt x="23020" y="1372"/>
                  </a:lnTo>
                  <a:lnTo>
                    <a:pt x="22352" y="1094"/>
                  </a:lnTo>
                  <a:lnTo>
                    <a:pt x="21685" y="853"/>
                  </a:lnTo>
                  <a:lnTo>
                    <a:pt x="20962" y="630"/>
                  </a:lnTo>
                  <a:lnTo>
                    <a:pt x="20240" y="445"/>
                  </a:lnTo>
                  <a:lnTo>
                    <a:pt x="19480" y="278"/>
                  </a:lnTo>
                  <a:lnTo>
                    <a:pt x="18683" y="167"/>
                  </a:lnTo>
                  <a:lnTo>
                    <a:pt x="17867" y="74"/>
                  </a:lnTo>
                  <a:lnTo>
                    <a:pt x="17033" y="19"/>
                  </a:lnTo>
                  <a:lnTo>
                    <a:pt x="161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96;p56">
              <a:extLst>
                <a:ext uri="{FF2B5EF4-FFF2-40B4-BE49-F238E27FC236}">
                  <a16:creationId xmlns:a16="http://schemas.microsoft.com/office/drawing/2014/main" id="{7AE2BB04-C21A-3712-E7D6-607F9F1FB84A}"/>
                </a:ext>
              </a:extLst>
            </p:cNvPr>
            <p:cNvSpPr/>
            <p:nvPr/>
          </p:nvSpPr>
          <p:spPr>
            <a:xfrm>
              <a:off x="1675578" y="3476468"/>
              <a:ext cx="448774" cy="571854"/>
            </a:xfrm>
            <a:custGeom>
              <a:avLst/>
              <a:gdLst/>
              <a:ahLst/>
              <a:cxnLst/>
              <a:rect l="l" t="t" r="r" b="b"/>
              <a:pathLst>
                <a:path w="29804" h="37978" fill="none" extrusionOk="0">
                  <a:moveTo>
                    <a:pt x="15291" y="19"/>
                  </a:moveTo>
                  <a:lnTo>
                    <a:pt x="15291" y="19"/>
                  </a:lnTo>
                  <a:lnTo>
                    <a:pt x="14772" y="56"/>
                  </a:lnTo>
                  <a:lnTo>
                    <a:pt x="14290" y="93"/>
                  </a:lnTo>
                  <a:lnTo>
                    <a:pt x="13790" y="149"/>
                  </a:lnTo>
                  <a:lnTo>
                    <a:pt x="13308" y="223"/>
                  </a:lnTo>
                  <a:lnTo>
                    <a:pt x="12844" y="297"/>
                  </a:lnTo>
                  <a:lnTo>
                    <a:pt x="12381" y="390"/>
                  </a:lnTo>
                  <a:lnTo>
                    <a:pt x="11918" y="501"/>
                  </a:lnTo>
                  <a:lnTo>
                    <a:pt x="11454" y="630"/>
                  </a:lnTo>
                  <a:lnTo>
                    <a:pt x="11028" y="760"/>
                  </a:lnTo>
                  <a:lnTo>
                    <a:pt x="10583" y="927"/>
                  </a:lnTo>
                  <a:lnTo>
                    <a:pt x="10175" y="1075"/>
                  </a:lnTo>
                  <a:lnTo>
                    <a:pt x="9768" y="1261"/>
                  </a:lnTo>
                  <a:lnTo>
                    <a:pt x="9360" y="1446"/>
                  </a:lnTo>
                  <a:lnTo>
                    <a:pt x="8971" y="1650"/>
                  </a:lnTo>
                  <a:lnTo>
                    <a:pt x="8600" y="1854"/>
                  </a:lnTo>
                  <a:lnTo>
                    <a:pt x="8248" y="2076"/>
                  </a:lnTo>
                  <a:lnTo>
                    <a:pt x="7896" y="2317"/>
                  </a:lnTo>
                  <a:lnTo>
                    <a:pt x="7562" y="2558"/>
                  </a:lnTo>
                  <a:lnTo>
                    <a:pt x="7228" y="2818"/>
                  </a:lnTo>
                  <a:lnTo>
                    <a:pt x="6932" y="3096"/>
                  </a:lnTo>
                  <a:lnTo>
                    <a:pt x="6635" y="3374"/>
                  </a:lnTo>
                  <a:lnTo>
                    <a:pt x="6357" y="3670"/>
                  </a:lnTo>
                  <a:lnTo>
                    <a:pt x="6098" y="3967"/>
                  </a:lnTo>
                  <a:lnTo>
                    <a:pt x="5857" y="4282"/>
                  </a:lnTo>
                  <a:lnTo>
                    <a:pt x="5635" y="4597"/>
                  </a:lnTo>
                  <a:lnTo>
                    <a:pt x="5431" y="4930"/>
                  </a:lnTo>
                  <a:lnTo>
                    <a:pt x="5245" y="5264"/>
                  </a:lnTo>
                  <a:lnTo>
                    <a:pt x="5078" y="5616"/>
                  </a:lnTo>
                  <a:lnTo>
                    <a:pt x="4930" y="5987"/>
                  </a:lnTo>
                  <a:lnTo>
                    <a:pt x="4782" y="6339"/>
                  </a:lnTo>
                  <a:lnTo>
                    <a:pt x="4671" y="6728"/>
                  </a:lnTo>
                  <a:lnTo>
                    <a:pt x="4597" y="7117"/>
                  </a:lnTo>
                  <a:lnTo>
                    <a:pt x="4597" y="7117"/>
                  </a:lnTo>
                  <a:lnTo>
                    <a:pt x="4448" y="7896"/>
                  </a:lnTo>
                  <a:lnTo>
                    <a:pt x="4319" y="8656"/>
                  </a:lnTo>
                  <a:lnTo>
                    <a:pt x="4207" y="9416"/>
                  </a:lnTo>
                  <a:lnTo>
                    <a:pt x="4133" y="10139"/>
                  </a:lnTo>
                  <a:lnTo>
                    <a:pt x="4059" y="10861"/>
                  </a:lnTo>
                  <a:lnTo>
                    <a:pt x="4022" y="11529"/>
                  </a:lnTo>
                  <a:lnTo>
                    <a:pt x="3966" y="12770"/>
                  </a:lnTo>
                  <a:lnTo>
                    <a:pt x="3948" y="13827"/>
                  </a:lnTo>
                  <a:lnTo>
                    <a:pt x="3948" y="14624"/>
                  </a:lnTo>
                  <a:lnTo>
                    <a:pt x="3985" y="15328"/>
                  </a:lnTo>
                  <a:lnTo>
                    <a:pt x="3985" y="15328"/>
                  </a:lnTo>
                  <a:lnTo>
                    <a:pt x="3651" y="15625"/>
                  </a:lnTo>
                  <a:lnTo>
                    <a:pt x="3336" y="15940"/>
                  </a:lnTo>
                  <a:lnTo>
                    <a:pt x="3021" y="16292"/>
                  </a:lnTo>
                  <a:lnTo>
                    <a:pt x="2706" y="16644"/>
                  </a:lnTo>
                  <a:lnTo>
                    <a:pt x="2391" y="17015"/>
                  </a:lnTo>
                  <a:lnTo>
                    <a:pt x="2094" y="17404"/>
                  </a:lnTo>
                  <a:lnTo>
                    <a:pt x="1798" y="17812"/>
                  </a:lnTo>
                  <a:lnTo>
                    <a:pt x="1520" y="18220"/>
                  </a:lnTo>
                  <a:lnTo>
                    <a:pt x="1260" y="18646"/>
                  </a:lnTo>
                  <a:lnTo>
                    <a:pt x="1019" y="19072"/>
                  </a:lnTo>
                  <a:lnTo>
                    <a:pt x="779" y="19498"/>
                  </a:lnTo>
                  <a:lnTo>
                    <a:pt x="575" y="19943"/>
                  </a:lnTo>
                  <a:lnTo>
                    <a:pt x="389" y="20388"/>
                  </a:lnTo>
                  <a:lnTo>
                    <a:pt x="241" y="20851"/>
                  </a:lnTo>
                  <a:lnTo>
                    <a:pt x="111" y="21296"/>
                  </a:lnTo>
                  <a:lnTo>
                    <a:pt x="0" y="21741"/>
                  </a:lnTo>
                  <a:lnTo>
                    <a:pt x="3670" y="21648"/>
                  </a:lnTo>
                  <a:lnTo>
                    <a:pt x="3670" y="24336"/>
                  </a:lnTo>
                  <a:lnTo>
                    <a:pt x="3670" y="24336"/>
                  </a:lnTo>
                  <a:lnTo>
                    <a:pt x="3948" y="24410"/>
                  </a:lnTo>
                  <a:lnTo>
                    <a:pt x="4244" y="24466"/>
                  </a:lnTo>
                  <a:lnTo>
                    <a:pt x="4541" y="24484"/>
                  </a:lnTo>
                  <a:lnTo>
                    <a:pt x="4856" y="24503"/>
                  </a:lnTo>
                  <a:lnTo>
                    <a:pt x="5171" y="24521"/>
                  </a:lnTo>
                  <a:lnTo>
                    <a:pt x="5505" y="24503"/>
                  </a:lnTo>
                  <a:lnTo>
                    <a:pt x="5838" y="24484"/>
                  </a:lnTo>
                  <a:lnTo>
                    <a:pt x="6191" y="24447"/>
                  </a:lnTo>
                  <a:lnTo>
                    <a:pt x="6895" y="24354"/>
                  </a:lnTo>
                  <a:lnTo>
                    <a:pt x="7655" y="24206"/>
                  </a:lnTo>
                  <a:lnTo>
                    <a:pt x="8415" y="24039"/>
                  </a:lnTo>
                  <a:lnTo>
                    <a:pt x="9212" y="23836"/>
                  </a:lnTo>
                  <a:lnTo>
                    <a:pt x="9212" y="23836"/>
                  </a:lnTo>
                  <a:lnTo>
                    <a:pt x="9175" y="23928"/>
                  </a:lnTo>
                  <a:lnTo>
                    <a:pt x="9119" y="24039"/>
                  </a:lnTo>
                  <a:lnTo>
                    <a:pt x="9045" y="24188"/>
                  </a:lnTo>
                  <a:lnTo>
                    <a:pt x="8934" y="24354"/>
                  </a:lnTo>
                  <a:lnTo>
                    <a:pt x="8785" y="24540"/>
                  </a:lnTo>
                  <a:lnTo>
                    <a:pt x="8600" y="24744"/>
                  </a:lnTo>
                  <a:lnTo>
                    <a:pt x="8378" y="24966"/>
                  </a:lnTo>
                  <a:lnTo>
                    <a:pt x="8100" y="25207"/>
                  </a:lnTo>
                  <a:lnTo>
                    <a:pt x="7747" y="25429"/>
                  </a:lnTo>
                  <a:lnTo>
                    <a:pt x="7358" y="25652"/>
                  </a:lnTo>
                  <a:lnTo>
                    <a:pt x="6895" y="25874"/>
                  </a:lnTo>
                  <a:lnTo>
                    <a:pt x="6376" y="26060"/>
                  </a:lnTo>
                  <a:lnTo>
                    <a:pt x="6079" y="26152"/>
                  </a:lnTo>
                  <a:lnTo>
                    <a:pt x="5764" y="26245"/>
                  </a:lnTo>
                  <a:lnTo>
                    <a:pt x="5449" y="26319"/>
                  </a:lnTo>
                  <a:lnTo>
                    <a:pt x="5097" y="26393"/>
                  </a:lnTo>
                  <a:lnTo>
                    <a:pt x="4726" y="26467"/>
                  </a:lnTo>
                  <a:lnTo>
                    <a:pt x="4337" y="26523"/>
                  </a:lnTo>
                  <a:lnTo>
                    <a:pt x="4337" y="26523"/>
                  </a:lnTo>
                  <a:lnTo>
                    <a:pt x="4393" y="27190"/>
                  </a:lnTo>
                  <a:lnTo>
                    <a:pt x="4467" y="27895"/>
                  </a:lnTo>
                  <a:lnTo>
                    <a:pt x="4597" y="28729"/>
                  </a:lnTo>
                  <a:lnTo>
                    <a:pt x="4689" y="29173"/>
                  </a:lnTo>
                  <a:lnTo>
                    <a:pt x="4782" y="29600"/>
                  </a:lnTo>
                  <a:lnTo>
                    <a:pt x="4893" y="30007"/>
                  </a:lnTo>
                  <a:lnTo>
                    <a:pt x="5004" y="30397"/>
                  </a:lnTo>
                  <a:lnTo>
                    <a:pt x="5153" y="30767"/>
                  </a:lnTo>
                  <a:lnTo>
                    <a:pt x="5319" y="31064"/>
                  </a:lnTo>
                  <a:lnTo>
                    <a:pt x="5394" y="31194"/>
                  </a:lnTo>
                  <a:lnTo>
                    <a:pt x="5486" y="31323"/>
                  </a:lnTo>
                  <a:lnTo>
                    <a:pt x="5597" y="31416"/>
                  </a:lnTo>
                  <a:lnTo>
                    <a:pt x="5690" y="31490"/>
                  </a:lnTo>
                  <a:lnTo>
                    <a:pt x="5690" y="31490"/>
                  </a:lnTo>
                  <a:lnTo>
                    <a:pt x="5801" y="31546"/>
                  </a:lnTo>
                  <a:lnTo>
                    <a:pt x="5950" y="31601"/>
                  </a:lnTo>
                  <a:lnTo>
                    <a:pt x="6116" y="31639"/>
                  </a:lnTo>
                  <a:lnTo>
                    <a:pt x="6320" y="31676"/>
                  </a:lnTo>
                  <a:lnTo>
                    <a:pt x="6765" y="31694"/>
                  </a:lnTo>
                  <a:lnTo>
                    <a:pt x="7284" y="31694"/>
                  </a:lnTo>
                  <a:lnTo>
                    <a:pt x="7877" y="31657"/>
                  </a:lnTo>
                  <a:lnTo>
                    <a:pt x="8489" y="31601"/>
                  </a:lnTo>
                  <a:lnTo>
                    <a:pt x="9119" y="31527"/>
                  </a:lnTo>
                  <a:lnTo>
                    <a:pt x="9749" y="31435"/>
                  </a:lnTo>
                  <a:lnTo>
                    <a:pt x="10972" y="31231"/>
                  </a:lnTo>
                  <a:lnTo>
                    <a:pt x="11992" y="31027"/>
                  </a:lnTo>
                  <a:lnTo>
                    <a:pt x="12993" y="30823"/>
                  </a:lnTo>
                  <a:lnTo>
                    <a:pt x="13178" y="37977"/>
                  </a:lnTo>
                  <a:lnTo>
                    <a:pt x="23557" y="37977"/>
                  </a:lnTo>
                  <a:lnTo>
                    <a:pt x="23168" y="27394"/>
                  </a:lnTo>
                  <a:lnTo>
                    <a:pt x="23168" y="27394"/>
                  </a:lnTo>
                  <a:lnTo>
                    <a:pt x="23427" y="27209"/>
                  </a:lnTo>
                  <a:lnTo>
                    <a:pt x="23724" y="26968"/>
                  </a:lnTo>
                  <a:lnTo>
                    <a:pt x="24113" y="26653"/>
                  </a:lnTo>
                  <a:lnTo>
                    <a:pt x="24577" y="26208"/>
                  </a:lnTo>
                  <a:lnTo>
                    <a:pt x="25096" y="25689"/>
                  </a:lnTo>
                  <a:lnTo>
                    <a:pt x="25374" y="25374"/>
                  </a:lnTo>
                  <a:lnTo>
                    <a:pt x="25652" y="25040"/>
                  </a:lnTo>
                  <a:lnTo>
                    <a:pt x="25948" y="24688"/>
                  </a:lnTo>
                  <a:lnTo>
                    <a:pt x="26245" y="24317"/>
                  </a:lnTo>
                  <a:lnTo>
                    <a:pt x="26523" y="23891"/>
                  </a:lnTo>
                  <a:lnTo>
                    <a:pt x="26819" y="23465"/>
                  </a:lnTo>
                  <a:lnTo>
                    <a:pt x="27116" y="23001"/>
                  </a:lnTo>
                  <a:lnTo>
                    <a:pt x="27412" y="22520"/>
                  </a:lnTo>
                  <a:lnTo>
                    <a:pt x="27690" y="22001"/>
                  </a:lnTo>
                  <a:lnTo>
                    <a:pt x="27968" y="21445"/>
                  </a:lnTo>
                  <a:lnTo>
                    <a:pt x="28228" y="20870"/>
                  </a:lnTo>
                  <a:lnTo>
                    <a:pt x="28469" y="20277"/>
                  </a:lnTo>
                  <a:lnTo>
                    <a:pt x="28710" y="19647"/>
                  </a:lnTo>
                  <a:lnTo>
                    <a:pt x="28932" y="18998"/>
                  </a:lnTo>
                  <a:lnTo>
                    <a:pt x="29136" y="18312"/>
                  </a:lnTo>
                  <a:lnTo>
                    <a:pt x="29303" y="17589"/>
                  </a:lnTo>
                  <a:lnTo>
                    <a:pt x="29451" y="16848"/>
                  </a:lnTo>
                  <a:lnTo>
                    <a:pt x="29581" y="16070"/>
                  </a:lnTo>
                  <a:lnTo>
                    <a:pt x="29692" y="15273"/>
                  </a:lnTo>
                  <a:lnTo>
                    <a:pt x="29766" y="14439"/>
                  </a:lnTo>
                  <a:lnTo>
                    <a:pt x="29766" y="14439"/>
                  </a:lnTo>
                  <a:lnTo>
                    <a:pt x="29803" y="13605"/>
                  </a:lnTo>
                  <a:lnTo>
                    <a:pt x="29803" y="12789"/>
                  </a:lnTo>
                  <a:lnTo>
                    <a:pt x="29785" y="11992"/>
                  </a:lnTo>
                  <a:lnTo>
                    <a:pt x="29711" y="11214"/>
                  </a:lnTo>
                  <a:lnTo>
                    <a:pt x="29618" y="10454"/>
                  </a:lnTo>
                  <a:lnTo>
                    <a:pt x="29470" y="9712"/>
                  </a:lnTo>
                  <a:lnTo>
                    <a:pt x="29303" y="9008"/>
                  </a:lnTo>
                  <a:lnTo>
                    <a:pt x="29117" y="8322"/>
                  </a:lnTo>
                  <a:lnTo>
                    <a:pt x="28877" y="7655"/>
                  </a:lnTo>
                  <a:lnTo>
                    <a:pt x="28617" y="7006"/>
                  </a:lnTo>
                  <a:lnTo>
                    <a:pt x="28302" y="6395"/>
                  </a:lnTo>
                  <a:lnTo>
                    <a:pt x="27987" y="5802"/>
                  </a:lnTo>
                  <a:lnTo>
                    <a:pt x="27616" y="5246"/>
                  </a:lnTo>
                  <a:lnTo>
                    <a:pt x="27227" y="4708"/>
                  </a:lnTo>
                  <a:lnTo>
                    <a:pt x="26801" y="4189"/>
                  </a:lnTo>
                  <a:lnTo>
                    <a:pt x="26356" y="3707"/>
                  </a:lnTo>
                  <a:lnTo>
                    <a:pt x="25874" y="3244"/>
                  </a:lnTo>
                  <a:lnTo>
                    <a:pt x="25355" y="2818"/>
                  </a:lnTo>
                  <a:lnTo>
                    <a:pt x="24818" y="2410"/>
                  </a:lnTo>
                  <a:lnTo>
                    <a:pt x="24243" y="2039"/>
                  </a:lnTo>
                  <a:lnTo>
                    <a:pt x="23650" y="1687"/>
                  </a:lnTo>
                  <a:lnTo>
                    <a:pt x="23020" y="1372"/>
                  </a:lnTo>
                  <a:lnTo>
                    <a:pt x="22352" y="1094"/>
                  </a:lnTo>
                  <a:lnTo>
                    <a:pt x="21685" y="853"/>
                  </a:lnTo>
                  <a:lnTo>
                    <a:pt x="20962" y="630"/>
                  </a:lnTo>
                  <a:lnTo>
                    <a:pt x="20240" y="445"/>
                  </a:lnTo>
                  <a:lnTo>
                    <a:pt x="19480" y="278"/>
                  </a:lnTo>
                  <a:lnTo>
                    <a:pt x="18683" y="167"/>
                  </a:lnTo>
                  <a:lnTo>
                    <a:pt x="17867" y="74"/>
                  </a:lnTo>
                  <a:lnTo>
                    <a:pt x="17033" y="19"/>
                  </a:lnTo>
                  <a:lnTo>
                    <a:pt x="16162" y="0"/>
                  </a:lnTo>
                  <a:lnTo>
                    <a:pt x="1529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97;p56">
              <a:extLst>
                <a:ext uri="{FF2B5EF4-FFF2-40B4-BE49-F238E27FC236}">
                  <a16:creationId xmlns:a16="http://schemas.microsoft.com/office/drawing/2014/main" id="{2D46F4FC-29E9-ED87-BDA4-C6656630C806}"/>
                </a:ext>
              </a:extLst>
            </p:cNvPr>
            <p:cNvSpPr/>
            <p:nvPr/>
          </p:nvSpPr>
          <p:spPr>
            <a:xfrm>
              <a:off x="1772970" y="3965415"/>
              <a:ext cx="382084" cy="447659"/>
            </a:xfrm>
            <a:custGeom>
              <a:avLst/>
              <a:gdLst/>
              <a:ahLst/>
              <a:cxnLst/>
              <a:rect l="l" t="t" r="r" b="b"/>
              <a:pathLst>
                <a:path w="25375" h="29730" extrusionOk="0">
                  <a:moveTo>
                    <a:pt x="17664" y="1"/>
                  </a:moveTo>
                  <a:lnTo>
                    <a:pt x="6154" y="3911"/>
                  </a:lnTo>
                  <a:lnTo>
                    <a:pt x="1" y="29730"/>
                  </a:lnTo>
                  <a:lnTo>
                    <a:pt x="25374" y="29730"/>
                  </a:lnTo>
                  <a:lnTo>
                    <a:pt x="17664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98;p56">
              <a:extLst>
                <a:ext uri="{FF2B5EF4-FFF2-40B4-BE49-F238E27FC236}">
                  <a16:creationId xmlns:a16="http://schemas.microsoft.com/office/drawing/2014/main" id="{B48F6919-AAAA-86C6-AA6A-2FED06572BB2}"/>
                </a:ext>
              </a:extLst>
            </p:cNvPr>
            <p:cNvSpPr/>
            <p:nvPr/>
          </p:nvSpPr>
          <p:spPr>
            <a:xfrm>
              <a:off x="1823759" y="4019562"/>
              <a:ext cx="331295" cy="393513"/>
            </a:xfrm>
            <a:custGeom>
              <a:avLst/>
              <a:gdLst/>
              <a:ahLst/>
              <a:cxnLst/>
              <a:rect l="l" t="t" r="r" b="b"/>
              <a:pathLst>
                <a:path w="22002" h="26134" extrusionOk="0">
                  <a:moveTo>
                    <a:pt x="15236" y="0"/>
                  </a:moveTo>
                  <a:lnTo>
                    <a:pt x="15106" y="74"/>
                  </a:lnTo>
                  <a:lnTo>
                    <a:pt x="14754" y="315"/>
                  </a:lnTo>
                  <a:lnTo>
                    <a:pt x="14180" y="705"/>
                  </a:lnTo>
                  <a:lnTo>
                    <a:pt x="13827" y="983"/>
                  </a:lnTo>
                  <a:lnTo>
                    <a:pt x="13438" y="1279"/>
                  </a:lnTo>
                  <a:lnTo>
                    <a:pt x="13012" y="1650"/>
                  </a:lnTo>
                  <a:lnTo>
                    <a:pt x="12549" y="2058"/>
                  </a:lnTo>
                  <a:lnTo>
                    <a:pt x="12048" y="2521"/>
                  </a:lnTo>
                  <a:lnTo>
                    <a:pt x="11511" y="3021"/>
                  </a:lnTo>
                  <a:lnTo>
                    <a:pt x="10955" y="3596"/>
                  </a:lnTo>
                  <a:lnTo>
                    <a:pt x="10380" y="4208"/>
                  </a:lnTo>
                  <a:lnTo>
                    <a:pt x="9787" y="4875"/>
                  </a:lnTo>
                  <a:lnTo>
                    <a:pt x="9194" y="5616"/>
                  </a:lnTo>
                  <a:lnTo>
                    <a:pt x="8564" y="6395"/>
                  </a:lnTo>
                  <a:lnTo>
                    <a:pt x="7933" y="7247"/>
                  </a:lnTo>
                  <a:lnTo>
                    <a:pt x="7303" y="8155"/>
                  </a:lnTo>
                  <a:lnTo>
                    <a:pt x="6655" y="9138"/>
                  </a:lnTo>
                  <a:lnTo>
                    <a:pt x="6024" y="10176"/>
                  </a:lnTo>
                  <a:lnTo>
                    <a:pt x="5394" y="11269"/>
                  </a:lnTo>
                  <a:lnTo>
                    <a:pt x="4764" y="12437"/>
                  </a:lnTo>
                  <a:lnTo>
                    <a:pt x="4152" y="13660"/>
                  </a:lnTo>
                  <a:lnTo>
                    <a:pt x="3541" y="14976"/>
                  </a:lnTo>
                  <a:lnTo>
                    <a:pt x="3263" y="15643"/>
                  </a:lnTo>
                  <a:lnTo>
                    <a:pt x="2966" y="16348"/>
                  </a:lnTo>
                  <a:lnTo>
                    <a:pt x="2688" y="17052"/>
                  </a:lnTo>
                  <a:lnTo>
                    <a:pt x="2392" y="17793"/>
                  </a:lnTo>
                  <a:lnTo>
                    <a:pt x="2132" y="18535"/>
                  </a:lnTo>
                  <a:lnTo>
                    <a:pt x="1854" y="19313"/>
                  </a:lnTo>
                  <a:lnTo>
                    <a:pt x="1595" y="20092"/>
                  </a:lnTo>
                  <a:lnTo>
                    <a:pt x="1354" y="20907"/>
                  </a:lnTo>
                  <a:lnTo>
                    <a:pt x="1094" y="21723"/>
                  </a:lnTo>
                  <a:lnTo>
                    <a:pt x="872" y="22575"/>
                  </a:lnTo>
                  <a:lnTo>
                    <a:pt x="631" y="23428"/>
                  </a:lnTo>
                  <a:lnTo>
                    <a:pt x="409" y="24317"/>
                  </a:lnTo>
                  <a:lnTo>
                    <a:pt x="205" y="25226"/>
                  </a:lnTo>
                  <a:lnTo>
                    <a:pt x="1" y="26134"/>
                  </a:lnTo>
                  <a:lnTo>
                    <a:pt x="22001" y="26134"/>
                  </a:lnTo>
                  <a:lnTo>
                    <a:pt x="16663" y="5561"/>
                  </a:lnTo>
                  <a:lnTo>
                    <a:pt x="17553" y="4912"/>
                  </a:lnTo>
                  <a:lnTo>
                    <a:pt x="17367" y="4319"/>
                  </a:lnTo>
                  <a:lnTo>
                    <a:pt x="17182" y="3763"/>
                  </a:lnTo>
                  <a:lnTo>
                    <a:pt x="16997" y="3244"/>
                  </a:lnTo>
                  <a:lnTo>
                    <a:pt x="16793" y="2762"/>
                  </a:lnTo>
                  <a:lnTo>
                    <a:pt x="16589" y="2317"/>
                  </a:lnTo>
                  <a:lnTo>
                    <a:pt x="16404" y="1909"/>
                  </a:lnTo>
                  <a:lnTo>
                    <a:pt x="16218" y="1539"/>
                  </a:lnTo>
                  <a:lnTo>
                    <a:pt x="16033" y="1224"/>
                  </a:lnTo>
                  <a:lnTo>
                    <a:pt x="15718" y="686"/>
                  </a:lnTo>
                  <a:lnTo>
                    <a:pt x="15458" y="297"/>
                  </a:lnTo>
                  <a:lnTo>
                    <a:pt x="15292" y="74"/>
                  </a:lnTo>
                  <a:lnTo>
                    <a:pt x="15236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99;p56">
              <a:extLst>
                <a:ext uri="{FF2B5EF4-FFF2-40B4-BE49-F238E27FC236}">
                  <a16:creationId xmlns:a16="http://schemas.microsoft.com/office/drawing/2014/main" id="{E464303C-7ADF-0ABB-4E18-3A2BA28F59B1}"/>
                </a:ext>
              </a:extLst>
            </p:cNvPr>
            <p:cNvSpPr/>
            <p:nvPr/>
          </p:nvSpPr>
          <p:spPr>
            <a:xfrm>
              <a:off x="1834646" y="4108025"/>
              <a:ext cx="235288" cy="281334"/>
            </a:xfrm>
            <a:custGeom>
              <a:avLst/>
              <a:gdLst/>
              <a:ahLst/>
              <a:cxnLst/>
              <a:rect l="l" t="t" r="r" b="b"/>
              <a:pathLst>
                <a:path w="15626" h="18684" extrusionOk="0">
                  <a:moveTo>
                    <a:pt x="15495" y="1"/>
                  </a:moveTo>
                  <a:lnTo>
                    <a:pt x="15403" y="19"/>
                  </a:lnTo>
                  <a:lnTo>
                    <a:pt x="15217" y="75"/>
                  </a:lnTo>
                  <a:lnTo>
                    <a:pt x="14921" y="186"/>
                  </a:lnTo>
                  <a:lnTo>
                    <a:pt x="14532" y="371"/>
                  </a:lnTo>
                  <a:lnTo>
                    <a:pt x="14309" y="483"/>
                  </a:lnTo>
                  <a:lnTo>
                    <a:pt x="14068" y="631"/>
                  </a:lnTo>
                  <a:lnTo>
                    <a:pt x="13809" y="798"/>
                  </a:lnTo>
                  <a:lnTo>
                    <a:pt x="13531" y="1002"/>
                  </a:lnTo>
                  <a:lnTo>
                    <a:pt x="13253" y="1224"/>
                  </a:lnTo>
                  <a:lnTo>
                    <a:pt x="12938" y="1465"/>
                  </a:lnTo>
                  <a:lnTo>
                    <a:pt x="12623" y="1761"/>
                  </a:lnTo>
                  <a:lnTo>
                    <a:pt x="12289" y="2095"/>
                  </a:lnTo>
                  <a:lnTo>
                    <a:pt x="11955" y="2447"/>
                  </a:lnTo>
                  <a:lnTo>
                    <a:pt x="11603" y="2855"/>
                  </a:lnTo>
                  <a:lnTo>
                    <a:pt x="11232" y="3300"/>
                  </a:lnTo>
                  <a:lnTo>
                    <a:pt x="10862" y="3782"/>
                  </a:lnTo>
                  <a:lnTo>
                    <a:pt x="10491" y="4301"/>
                  </a:lnTo>
                  <a:lnTo>
                    <a:pt x="10102" y="4894"/>
                  </a:lnTo>
                  <a:lnTo>
                    <a:pt x="9731" y="5505"/>
                  </a:lnTo>
                  <a:lnTo>
                    <a:pt x="9323" y="6191"/>
                  </a:lnTo>
                  <a:lnTo>
                    <a:pt x="8934" y="6914"/>
                  </a:lnTo>
                  <a:lnTo>
                    <a:pt x="8545" y="7711"/>
                  </a:lnTo>
                  <a:lnTo>
                    <a:pt x="8137" y="8545"/>
                  </a:lnTo>
                  <a:lnTo>
                    <a:pt x="7748" y="9453"/>
                  </a:lnTo>
                  <a:lnTo>
                    <a:pt x="7359" y="10417"/>
                  </a:lnTo>
                  <a:lnTo>
                    <a:pt x="6970" y="11436"/>
                  </a:lnTo>
                  <a:lnTo>
                    <a:pt x="6580" y="12530"/>
                  </a:lnTo>
                  <a:lnTo>
                    <a:pt x="6191" y="13679"/>
                  </a:lnTo>
                  <a:lnTo>
                    <a:pt x="38" y="18498"/>
                  </a:lnTo>
                  <a:lnTo>
                    <a:pt x="19" y="18517"/>
                  </a:lnTo>
                  <a:lnTo>
                    <a:pt x="1" y="18554"/>
                  </a:lnTo>
                  <a:lnTo>
                    <a:pt x="1" y="18609"/>
                  </a:lnTo>
                  <a:lnTo>
                    <a:pt x="19" y="18628"/>
                  </a:lnTo>
                  <a:lnTo>
                    <a:pt x="56" y="18665"/>
                  </a:lnTo>
                  <a:lnTo>
                    <a:pt x="112" y="18683"/>
                  </a:lnTo>
                  <a:lnTo>
                    <a:pt x="167" y="18646"/>
                  </a:lnTo>
                  <a:lnTo>
                    <a:pt x="6339" y="13827"/>
                  </a:lnTo>
                  <a:lnTo>
                    <a:pt x="6376" y="13772"/>
                  </a:lnTo>
                  <a:lnTo>
                    <a:pt x="6747" y="12623"/>
                  </a:lnTo>
                  <a:lnTo>
                    <a:pt x="7136" y="11548"/>
                  </a:lnTo>
                  <a:lnTo>
                    <a:pt x="7526" y="10528"/>
                  </a:lnTo>
                  <a:lnTo>
                    <a:pt x="7915" y="9583"/>
                  </a:lnTo>
                  <a:lnTo>
                    <a:pt x="8323" y="8675"/>
                  </a:lnTo>
                  <a:lnTo>
                    <a:pt x="8712" y="7841"/>
                  </a:lnTo>
                  <a:lnTo>
                    <a:pt x="9101" y="7062"/>
                  </a:lnTo>
                  <a:lnTo>
                    <a:pt x="9490" y="6339"/>
                  </a:lnTo>
                  <a:lnTo>
                    <a:pt x="9879" y="5672"/>
                  </a:lnTo>
                  <a:lnTo>
                    <a:pt x="10269" y="5042"/>
                  </a:lnTo>
                  <a:lnTo>
                    <a:pt x="10658" y="4467"/>
                  </a:lnTo>
                  <a:lnTo>
                    <a:pt x="11029" y="3948"/>
                  </a:lnTo>
                  <a:lnTo>
                    <a:pt x="11399" y="3467"/>
                  </a:lnTo>
                  <a:lnTo>
                    <a:pt x="11751" y="3022"/>
                  </a:lnTo>
                  <a:lnTo>
                    <a:pt x="12104" y="2633"/>
                  </a:lnTo>
                  <a:lnTo>
                    <a:pt x="12437" y="2262"/>
                  </a:lnTo>
                  <a:lnTo>
                    <a:pt x="12771" y="1947"/>
                  </a:lnTo>
                  <a:lnTo>
                    <a:pt x="13086" y="1650"/>
                  </a:lnTo>
                  <a:lnTo>
                    <a:pt x="13382" y="1391"/>
                  </a:lnTo>
                  <a:lnTo>
                    <a:pt x="13679" y="1168"/>
                  </a:lnTo>
                  <a:lnTo>
                    <a:pt x="13938" y="983"/>
                  </a:lnTo>
                  <a:lnTo>
                    <a:pt x="14198" y="816"/>
                  </a:lnTo>
                  <a:lnTo>
                    <a:pt x="14643" y="557"/>
                  </a:lnTo>
                  <a:lnTo>
                    <a:pt x="15013" y="371"/>
                  </a:lnTo>
                  <a:lnTo>
                    <a:pt x="15291" y="260"/>
                  </a:lnTo>
                  <a:lnTo>
                    <a:pt x="15477" y="223"/>
                  </a:lnTo>
                  <a:lnTo>
                    <a:pt x="15532" y="205"/>
                  </a:lnTo>
                  <a:lnTo>
                    <a:pt x="15569" y="186"/>
                  </a:lnTo>
                  <a:lnTo>
                    <a:pt x="15607" y="167"/>
                  </a:lnTo>
                  <a:lnTo>
                    <a:pt x="15625" y="130"/>
                  </a:lnTo>
                  <a:lnTo>
                    <a:pt x="15625" y="75"/>
                  </a:lnTo>
                  <a:lnTo>
                    <a:pt x="15607" y="38"/>
                  </a:lnTo>
                  <a:lnTo>
                    <a:pt x="15569" y="19"/>
                  </a:lnTo>
                  <a:lnTo>
                    <a:pt x="15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100;p56">
              <a:extLst>
                <a:ext uri="{FF2B5EF4-FFF2-40B4-BE49-F238E27FC236}">
                  <a16:creationId xmlns:a16="http://schemas.microsoft.com/office/drawing/2014/main" id="{96D22C97-BD34-AD36-B476-AD02E513EAD5}"/>
                </a:ext>
              </a:extLst>
            </p:cNvPr>
            <p:cNvSpPr/>
            <p:nvPr/>
          </p:nvSpPr>
          <p:spPr>
            <a:xfrm>
              <a:off x="1882092" y="4348870"/>
              <a:ext cx="24860" cy="63377"/>
            </a:xfrm>
            <a:custGeom>
              <a:avLst/>
              <a:gdLst/>
              <a:ahLst/>
              <a:cxnLst/>
              <a:rect l="l" t="t" r="r" b="b"/>
              <a:pathLst>
                <a:path w="1651" h="4209" extrusionOk="0">
                  <a:moveTo>
                    <a:pt x="11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1465" y="4134"/>
                  </a:lnTo>
                  <a:lnTo>
                    <a:pt x="1502" y="4190"/>
                  </a:lnTo>
                  <a:lnTo>
                    <a:pt x="1557" y="4208"/>
                  </a:lnTo>
                  <a:lnTo>
                    <a:pt x="1576" y="4190"/>
                  </a:lnTo>
                  <a:lnTo>
                    <a:pt x="1613" y="4171"/>
                  </a:lnTo>
                  <a:lnTo>
                    <a:pt x="1650" y="4153"/>
                  </a:lnTo>
                  <a:lnTo>
                    <a:pt x="1650" y="4115"/>
                  </a:lnTo>
                  <a:lnTo>
                    <a:pt x="1650" y="4078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101;p56">
              <a:extLst>
                <a:ext uri="{FF2B5EF4-FFF2-40B4-BE49-F238E27FC236}">
                  <a16:creationId xmlns:a16="http://schemas.microsoft.com/office/drawing/2014/main" id="{71D36123-11AA-BF4C-5FC7-784F99001E72}"/>
                </a:ext>
              </a:extLst>
            </p:cNvPr>
            <p:cNvSpPr/>
            <p:nvPr/>
          </p:nvSpPr>
          <p:spPr>
            <a:xfrm>
              <a:off x="1974741" y="4103282"/>
              <a:ext cx="180314" cy="309793"/>
            </a:xfrm>
            <a:custGeom>
              <a:avLst/>
              <a:gdLst/>
              <a:ahLst/>
              <a:cxnLst/>
              <a:rect l="l" t="t" r="r" b="b"/>
              <a:pathLst>
                <a:path w="11975" h="20574" extrusionOk="0">
                  <a:moveTo>
                    <a:pt x="6636" y="1"/>
                  </a:moveTo>
                  <a:lnTo>
                    <a:pt x="1039" y="10213"/>
                  </a:lnTo>
                  <a:lnTo>
                    <a:pt x="1" y="20574"/>
                  </a:lnTo>
                  <a:lnTo>
                    <a:pt x="11974" y="20574"/>
                  </a:lnTo>
                  <a:lnTo>
                    <a:pt x="10788" y="9657"/>
                  </a:lnTo>
                  <a:lnTo>
                    <a:pt x="10658" y="8860"/>
                  </a:lnTo>
                  <a:lnTo>
                    <a:pt x="10528" y="8100"/>
                  </a:lnTo>
                  <a:lnTo>
                    <a:pt x="10362" y="7340"/>
                  </a:lnTo>
                  <a:lnTo>
                    <a:pt x="10176" y="6617"/>
                  </a:lnTo>
                  <a:lnTo>
                    <a:pt x="9991" y="5932"/>
                  </a:lnTo>
                  <a:lnTo>
                    <a:pt x="9768" y="5246"/>
                  </a:lnTo>
                  <a:lnTo>
                    <a:pt x="9528" y="4597"/>
                  </a:lnTo>
                  <a:lnTo>
                    <a:pt x="9268" y="3985"/>
                  </a:lnTo>
                  <a:lnTo>
                    <a:pt x="8990" y="3374"/>
                  </a:lnTo>
                  <a:lnTo>
                    <a:pt x="8693" y="2818"/>
                  </a:lnTo>
                  <a:lnTo>
                    <a:pt x="8397" y="2262"/>
                  </a:lnTo>
                  <a:lnTo>
                    <a:pt x="8063" y="1761"/>
                  </a:lnTo>
                  <a:lnTo>
                    <a:pt x="7730" y="1279"/>
                  </a:lnTo>
                  <a:lnTo>
                    <a:pt x="7378" y="816"/>
                  </a:lnTo>
                  <a:lnTo>
                    <a:pt x="7025" y="390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102;p56">
              <a:extLst>
                <a:ext uri="{FF2B5EF4-FFF2-40B4-BE49-F238E27FC236}">
                  <a16:creationId xmlns:a16="http://schemas.microsoft.com/office/drawing/2014/main" id="{F5B62A21-D9E7-58C6-9873-23DDB29BB6C5}"/>
                </a:ext>
              </a:extLst>
            </p:cNvPr>
            <p:cNvSpPr/>
            <p:nvPr/>
          </p:nvSpPr>
          <p:spPr>
            <a:xfrm>
              <a:off x="1760970" y="4024305"/>
              <a:ext cx="106351" cy="388770"/>
            </a:xfrm>
            <a:custGeom>
              <a:avLst/>
              <a:gdLst/>
              <a:ahLst/>
              <a:cxnLst/>
              <a:rect l="l" t="t" r="r" b="b"/>
              <a:pathLst>
                <a:path w="7063" h="25819" extrusionOk="0">
                  <a:moveTo>
                    <a:pt x="6951" y="0"/>
                  </a:moveTo>
                  <a:lnTo>
                    <a:pt x="6821" y="130"/>
                  </a:lnTo>
                  <a:lnTo>
                    <a:pt x="6506" y="501"/>
                  </a:lnTo>
                  <a:lnTo>
                    <a:pt x="6284" y="779"/>
                  </a:lnTo>
                  <a:lnTo>
                    <a:pt x="6061" y="1131"/>
                  </a:lnTo>
                  <a:lnTo>
                    <a:pt x="5802" y="1539"/>
                  </a:lnTo>
                  <a:lnTo>
                    <a:pt x="5542" y="2002"/>
                  </a:lnTo>
                  <a:lnTo>
                    <a:pt x="5283" y="2521"/>
                  </a:lnTo>
                  <a:lnTo>
                    <a:pt x="5023" y="3096"/>
                  </a:lnTo>
                  <a:lnTo>
                    <a:pt x="4801" y="3744"/>
                  </a:lnTo>
                  <a:lnTo>
                    <a:pt x="4690" y="4078"/>
                  </a:lnTo>
                  <a:lnTo>
                    <a:pt x="4597" y="4430"/>
                  </a:lnTo>
                  <a:lnTo>
                    <a:pt x="4504" y="4801"/>
                  </a:lnTo>
                  <a:lnTo>
                    <a:pt x="4412" y="5190"/>
                  </a:lnTo>
                  <a:lnTo>
                    <a:pt x="4338" y="5579"/>
                  </a:lnTo>
                  <a:lnTo>
                    <a:pt x="4282" y="5987"/>
                  </a:lnTo>
                  <a:lnTo>
                    <a:pt x="4226" y="6413"/>
                  </a:lnTo>
                  <a:lnTo>
                    <a:pt x="4189" y="6840"/>
                  </a:lnTo>
                  <a:lnTo>
                    <a:pt x="4171" y="7303"/>
                  </a:lnTo>
                  <a:lnTo>
                    <a:pt x="4171" y="7766"/>
                  </a:lnTo>
                  <a:lnTo>
                    <a:pt x="1" y="25819"/>
                  </a:lnTo>
                  <a:lnTo>
                    <a:pt x="2113" y="25819"/>
                  </a:lnTo>
                  <a:lnTo>
                    <a:pt x="7062" y="6469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103;p56">
              <a:extLst>
                <a:ext uri="{FF2B5EF4-FFF2-40B4-BE49-F238E27FC236}">
                  <a16:creationId xmlns:a16="http://schemas.microsoft.com/office/drawing/2014/main" id="{5C0E8DD6-93A6-D019-6093-3F678AFE06EE}"/>
                </a:ext>
              </a:extLst>
            </p:cNvPr>
            <p:cNvSpPr/>
            <p:nvPr/>
          </p:nvSpPr>
          <p:spPr>
            <a:xfrm>
              <a:off x="1863948" y="4022634"/>
              <a:ext cx="116681" cy="100765"/>
            </a:xfrm>
            <a:custGeom>
              <a:avLst/>
              <a:gdLst/>
              <a:ahLst/>
              <a:cxnLst/>
              <a:rect l="l" t="t" r="r" b="b"/>
              <a:pathLst>
                <a:path w="7749" h="6692" extrusionOk="0">
                  <a:moveTo>
                    <a:pt x="93" y="0"/>
                  </a:moveTo>
                  <a:lnTo>
                    <a:pt x="56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30" y="6580"/>
                  </a:lnTo>
                  <a:lnTo>
                    <a:pt x="130" y="6635"/>
                  </a:lnTo>
                  <a:lnTo>
                    <a:pt x="168" y="6673"/>
                  </a:lnTo>
                  <a:lnTo>
                    <a:pt x="223" y="6691"/>
                  </a:lnTo>
                  <a:lnTo>
                    <a:pt x="260" y="6673"/>
                  </a:lnTo>
                  <a:lnTo>
                    <a:pt x="7692" y="4170"/>
                  </a:lnTo>
                  <a:lnTo>
                    <a:pt x="7730" y="4152"/>
                  </a:lnTo>
                  <a:lnTo>
                    <a:pt x="7748" y="4115"/>
                  </a:lnTo>
                  <a:lnTo>
                    <a:pt x="7748" y="4078"/>
                  </a:lnTo>
                  <a:lnTo>
                    <a:pt x="7748" y="4041"/>
                  </a:lnTo>
                  <a:lnTo>
                    <a:pt x="7730" y="4004"/>
                  </a:lnTo>
                  <a:lnTo>
                    <a:pt x="7692" y="3985"/>
                  </a:lnTo>
                  <a:lnTo>
                    <a:pt x="7618" y="3985"/>
                  </a:lnTo>
                  <a:lnTo>
                    <a:pt x="316" y="6450"/>
                  </a:lnTo>
                  <a:lnTo>
                    <a:pt x="205" y="111"/>
                  </a:lnTo>
                  <a:lnTo>
                    <a:pt x="186" y="74"/>
                  </a:lnTo>
                  <a:lnTo>
                    <a:pt x="168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104;p56">
              <a:extLst>
                <a:ext uri="{FF2B5EF4-FFF2-40B4-BE49-F238E27FC236}">
                  <a16:creationId xmlns:a16="http://schemas.microsoft.com/office/drawing/2014/main" id="{8BEB9585-68A2-7615-CB5B-E39286AC7EBE}"/>
                </a:ext>
              </a:extLst>
            </p:cNvPr>
            <p:cNvSpPr/>
            <p:nvPr/>
          </p:nvSpPr>
          <p:spPr>
            <a:xfrm>
              <a:off x="1980613" y="4323196"/>
              <a:ext cx="7544" cy="87650"/>
            </a:xfrm>
            <a:custGeom>
              <a:avLst/>
              <a:gdLst/>
              <a:ahLst/>
              <a:cxnLst/>
              <a:rect l="l" t="t" r="r" b="b"/>
              <a:pathLst>
                <a:path w="501" h="5821" extrusionOk="0">
                  <a:moveTo>
                    <a:pt x="389" y="1"/>
                  </a:moveTo>
                  <a:lnTo>
                    <a:pt x="352" y="19"/>
                  </a:lnTo>
                  <a:lnTo>
                    <a:pt x="315" y="38"/>
                  </a:lnTo>
                  <a:lnTo>
                    <a:pt x="297" y="56"/>
                  </a:lnTo>
                  <a:lnTo>
                    <a:pt x="297" y="112"/>
                  </a:lnTo>
                  <a:lnTo>
                    <a:pt x="0" y="5728"/>
                  </a:lnTo>
                  <a:lnTo>
                    <a:pt x="0" y="5765"/>
                  </a:lnTo>
                  <a:lnTo>
                    <a:pt x="19" y="5802"/>
                  </a:lnTo>
                  <a:lnTo>
                    <a:pt x="56" y="5820"/>
                  </a:lnTo>
                  <a:lnTo>
                    <a:pt x="130" y="5820"/>
                  </a:lnTo>
                  <a:lnTo>
                    <a:pt x="167" y="5802"/>
                  </a:lnTo>
                  <a:lnTo>
                    <a:pt x="185" y="5765"/>
                  </a:lnTo>
                  <a:lnTo>
                    <a:pt x="204" y="5728"/>
                  </a:lnTo>
                  <a:lnTo>
                    <a:pt x="501" y="112"/>
                  </a:lnTo>
                  <a:lnTo>
                    <a:pt x="482" y="75"/>
                  </a:lnTo>
                  <a:lnTo>
                    <a:pt x="463" y="38"/>
                  </a:lnTo>
                  <a:lnTo>
                    <a:pt x="426" y="1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105;p56">
              <a:extLst>
                <a:ext uri="{FF2B5EF4-FFF2-40B4-BE49-F238E27FC236}">
                  <a16:creationId xmlns:a16="http://schemas.microsoft.com/office/drawing/2014/main" id="{FEC9A7EC-7C4F-896B-3A51-E33B217B58A3}"/>
                </a:ext>
              </a:extLst>
            </p:cNvPr>
            <p:cNvSpPr/>
            <p:nvPr/>
          </p:nvSpPr>
          <p:spPr>
            <a:xfrm>
              <a:off x="1822374" y="4139570"/>
              <a:ext cx="38517" cy="7258"/>
            </a:xfrm>
            <a:custGeom>
              <a:avLst/>
              <a:gdLst/>
              <a:ahLst/>
              <a:cxnLst/>
              <a:rect l="l" t="t" r="r" b="b"/>
              <a:pathLst>
                <a:path w="2558" h="482" extrusionOk="0">
                  <a:moveTo>
                    <a:pt x="56" y="0"/>
                  </a:moveTo>
                  <a:lnTo>
                    <a:pt x="37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67"/>
                  </a:lnTo>
                  <a:lnTo>
                    <a:pt x="37" y="185"/>
                  </a:lnTo>
                  <a:lnTo>
                    <a:pt x="74" y="204"/>
                  </a:lnTo>
                  <a:lnTo>
                    <a:pt x="2447" y="482"/>
                  </a:lnTo>
                  <a:lnTo>
                    <a:pt x="2484" y="463"/>
                  </a:lnTo>
                  <a:lnTo>
                    <a:pt x="2521" y="445"/>
                  </a:lnTo>
                  <a:lnTo>
                    <a:pt x="2539" y="426"/>
                  </a:lnTo>
                  <a:lnTo>
                    <a:pt x="2558" y="389"/>
                  </a:lnTo>
                  <a:lnTo>
                    <a:pt x="2539" y="352"/>
                  </a:lnTo>
                  <a:lnTo>
                    <a:pt x="2539" y="315"/>
                  </a:lnTo>
                  <a:lnTo>
                    <a:pt x="2502" y="297"/>
                  </a:lnTo>
                  <a:lnTo>
                    <a:pt x="2465" y="278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106;p56">
              <a:extLst>
                <a:ext uri="{FF2B5EF4-FFF2-40B4-BE49-F238E27FC236}">
                  <a16:creationId xmlns:a16="http://schemas.microsoft.com/office/drawing/2014/main" id="{2D1E7993-CECD-173D-0893-126E49783E9F}"/>
                </a:ext>
              </a:extLst>
            </p:cNvPr>
            <p:cNvSpPr/>
            <p:nvPr/>
          </p:nvSpPr>
          <p:spPr>
            <a:xfrm>
              <a:off x="1871763" y="3968201"/>
              <a:ext cx="156297" cy="55005"/>
            </a:xfrm>
            <a:custGeom>
              <a:avLst/>
              <a:gdLst/>
              <a:ahLst/>
              <a:cxnLst/>
              <a:rect l="l" t="t" r="r" b="b"/>
              <a:pathLst>
                <a:path w="10380" h="3653" extrusionOk="0">
                  <a:moveTo>
                    <a:pt x="10250" y="1"/>
                  </a:moveTo>
                  <a:lnTo>
                    <a:pt x="75" y="3448"/>
                  </a:lnTo>
                  <a:lnTo>
                    <a:pt x="38" y="3467"/>
                  </a:lnTo>
                  <a:lnTo>
                    <a:pt x="1" y="3504"/>
                  </a:lnTo>
                  <a:lnTo>
                    <a:pt x="1" y="3541"/>
                  </a:lnTo>
                  <a:lnTo>
                    <a:pt x="1" y="3578"/>
                  </a:lnTo>
                  <a:lnTo>
                    <a:pt x="38" y="3634"/>
                  </a:lnTo>
                  <a:lnTo>
                    <a:pt x="93" y="3652"/>
                  </a:lnTo>
                  <a:lnTo>
                    <a:pt x="130" y="3652"/>
                  </a:lnTo>
                  <a:lnTo>
                    <a:pt x="10306" y="186"/>
                  </a:lnTo>
                  <a:lnTo>
                    <a:pt x="10343" y="168"/>
                  </a:lnTo>
                  <a:lnTo>
                    <a:pt x="10361" y="131"/>
                  </a:lnTo>
                  <a:lnTo>
                    <a:pt x="10380" y="94"/>
                  </a:lnTo>
                  <a:lnTo>
                    <a:pt x="10361" y="57"/>
                  </a:lnTo>
                  <a:lnTo>
                    <a:pt x="10343" y="19"/>
                  </a:lnTo>
                  <a:lnTo>
                    <a:pt x="103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107;p56">
              <a:extLst>
                <a:ext uri="{FF2B5EF4-FFF2-40B4-BE49-F238E27FC236}">
                  <a16:creationId xmlns:a16="http://schemas.microsoft.com/office/drawing/2014/main" id="{A3BE8183-D57F-596E-B9BC-BD2AB0C378E6}"/>
                </a:ext>
              </a:extLst>
            </p:cNvPr>
            <p:cNvSpPr/>
            <p:nvPr/>
          </p:nvSpPr>
          <p:spPr>
            <a:xfrm>
              <a:off x="1728039" y="3512184"/>
              <a:ext cx="408314" cy="503764"/>
            </a:xfrm>
            <a:custGeom>
              <a:avLst/>
              <a:gdLst/>
              <a:ahLst/>
              <a:cxnLst/>
              <a:rect l="l" t="t" r="r" b="b"/>
              <a:pathLst>
                <a:path w="27117" h="33456" extrusionOk="0">
                  <a:moveTo>
                    <a:pt x="22390" y="1"/>
                  </a:moveTo>
                  <a:lnTo>
                    <a:pt x="22334" y="205"/>
                  </a:lnTo>
                  <a:lnTo>
                    <a:pt x="22260" y="408"/>
                  </a:lnTo>
                  <a:lnTo>
                    <a:pt x="22093" y="798"/>
                  </a:lnTo>
                  <a:lnTo>
                    <a:pt x="21890" y="1168"/>
                  </a:lnTo>
                  <a:lnTo>
                    <a:pt x="21649" y="1521"/>
                  </a:lnTo>
                  <a:lnTo>
                    <a:pt x="21389" y="1854"/>
                  </a:lnTo>
                  <a:lnTo>
                    <a:pt x="21111" y="2169"/>
                  </a:lnTo>
                  <a:lnTo>
                    <a:pt x="20796" y="2466"/>
                  </a:lnTo>
                  <a:lnTo>
                    <a:pt x="20481" y="2744"/>
                  </a:lnTo>
                  <a:lnTo>
                    <a:pt x="20147" y="3003"/>
                  </a:lnTo>
                  <a:lnTo>
                    <a:pt x="19795" y="3244"/>
                  </a:lnTo>
                  <a:lnTo>
                    <a:pt x="19091" y="3726"/>
                  </a:lnTo>
                  <a:lnTo>
                    <a:pt x="18368" y="4171"/>
                  </a:lnTo>
                  <a:lnTo>
                    <a:pt x="17664" y="4634"/>
                  </a:lnTo>
                  <a:lnTo>
                    <a:pt x="17275" y="4894"/>
                  </a:lnTo>
                  <a:lnTo>
                    <a:pt x="16904" y="5172"/>
                  </a:lnTo>
                  <a:lnTo>
                    <a:pt x="16533" y="5431"/>
                  </a:lnTo>
                  <a:lnTo>
                    <a:pt x="16200" y="5728"/>
                  </a:lnTo>
                  <a:lnTo>
                    <a:pt x="15847" y="6006"/>
                  </a:lnTo>
                  <a:lnTo>
                    <a:pt x="15532" y="6302"/>
                  </a:lnTo>
                  <a:lnTo>
                    <a:pt x="15217" y="6599"/>
                  </a:lnTo>
                  <a:lnTo>
                    <a:pt x="14921" y="6914"/>
                  </a:lnTo>
                  <a:lnTo>
                    <a:pt x="14643" y="7229"/>
                  </a:lnTo>
                  <a:lnTo>
                    <a:pt x="14365" y="7544"/>
                  </a:lnTo>
                  <a:lnTo>
                    <a:pt x="14105" y="7878"/>
                  </a:lnTo>
                  <a:lnTo>
                    <a:pt x="13864" y="8211"/>
                  </a:lnTo>
                  <a:lnTo>
                    <a:pt x="13623" y="8545"/>
                  </a:lnTo>
                  <a:lnTo>
                    <a:pt x="13401" y="8897"/>
                  </a:lnTo>
                  <a:lnTo>
                    <a:pt x="13178" y="9249"/>
                  </a:lnTo>
                  <a:lnTo>
                    <a:pt x="12975" y="9602"/>
                  </a:lnTo>
                  <a:lnTo>
                    <a:pt x="12789" y="9972"/>
                  </a:lnTo>
                  <a:lnTo>
                    <a:pt x="12604" y="10343"/>
                  </a:lnTo>
                  <a:lnTo>
                    <a:pt x="12437" y="10732"/>
                  </a:lnTo>
                  <a:lnTo>
                    <a:pt x="12289" y="11103"/>
                  </a:lnTo>
                  <a:lnTo>
                    <a:pt x="12141" y="11511"/>
                  </a:lnTo>
                  <a:lnTo>
                    <a:pt x="11992" y="11900"/>
                  </a:lnTo>
                  <a:lnTo>
                    <a:pt x="11862" y="12308"/>
                  </a:lnTo>
                  <a:lnTo>
                    <a:pt x="11751" y="12715"/>
                  </a:lnTo>
                  <a:lnTo>
                    <a:pt x="11640" y="13142"/>
                  </a:lnTo>
                  <a:lnTo>
                    <a:pt x="11547" y="13568"/>
                  </a:lnTo>
                  <a:lnTo>
                    <a:pt x="11399" y="14439"/>
                  </a:lnTo>
                  <a:lnTo>
                    <a:pt x="11269" y="15329"/>
                  </a:lnTo>
                  <a:lnTo>
                    <a:pt x="11177" y="16255"/>
                  </a:lnTo>
                  <a:lnTo>
                    <a:pt x="11158" y="16867"/>
                  </a:lnTo>
                  <a:lnTo>
                    <a:pt x="11140" y="17516"/>
                  </a:lnTo>
                  <a:lnTo>
                    <a:pt x="11121" y="18183"/>
                  </a:lnTo>
                  <a:lnTo>
                    <a:pt x="11084" y="18887"/>
                  </a:lnTo>
                  <a:lnTo>
                    <a:pt x="11010" y="19592"/>
                  </a:lnTo>
                  <a:lnTo>
                    <a:pt x="10954" y="19962"/>
                  </a:lnTo>
                  <a:lnTo>
                    <a:pt x="10899" y="20333"/>
                  </a:lnTo>
                  <a:lnTo>
                    <a:pt x="10806" y="20704"/>
                  </a:lnTo>
                  <a:lnTo>
                    <a:pt x="10713" y="21056"/>
                  </a:lnTo>
                  <a:lnTo>
                    <a:pt x="10602" y="21426"/>
                  </a:lnTo>
                  <a:lnTo>
                    <a:pt x="10454" y="21797"/>
                  </a:lnTo>
                  <a:lnTo>
                    <a:pt x="10287" y="22149"/>
                  </a:lnTo>
                  <a:lnTo>
                    <a:pt x="10083" y="22483"/>
                  </a:lnTo>
                  <a:lnTo>
                    <a:pt x="9842" y="22779"/>
                  </a:lnTo>
                  <a:lnTo>
                    <a:pt x="9583" y="23057"/>
                  </a:lnTo>
                  <a:lnTo>
                    <a:pt x="9305" y="23317"/>
                  </a:lnTo>
                  <a:lnTo>
                    <a:pt x="9008" y="23539"/>
                  </a:lnTo>
                  <a:lnTo>
                    <a:pt x="8693" y="23762"/>
                  </a:lnTo>
                  <a:lnTo>
                    <a:pt x="8378" y="23947"/>
                  </a:lnTo>
                  <a:lnTo>
                    <a:pt x="8026" y="24132"/>
                  </a:lnTo>
                  <a:lnTo>
                    <a:pt x="7692" y="24299"/>
                  </a:lnTo>
                  <a:lnTo>
                    <a:pt x="7007" y="24596"/>
                  </a:lnTo>
                  <a:lnTo>
                    <a:pt x="6339" y="24855"/>
                  </a:lnTo>
                  <a:lnTo>
                    <a:pt x="5728" y="25096"/>
                  </a:lnTo>
                  <a:lnTo>
                    <a:pt x="5431" y="25207"/>
                  </a:lnTo>
                  <a:lnTo>
                    <a:pt x="5135" y="25300"/>
                  </a:lnTo>
                  <a:lnTo>
                    <a:pt x="4838" y="25374"/>
                  </a:lnTo>
                  <a:lnTo>
                    <a:pt x="4541" y="25448"/>
                  </a:lnTo>
                  <a:lnTo>
                    <a:pt x="3930" y="25541"/>
                  </a:lnTo>
                  <a:lnTo>
                    <a:pt x="3300" y="25597"/>
                  </a:lnTo>
                  <a:lnTo>
                    <a:pt x="2688" y="25634"/>
                  </a:lnTo>
                  <a:lnTo>
                    <a:pt x="2058" y="25652"/>
                  </a:lnTo>
                  <a:lnTo>
                    <a:pt x="798" y="25671"/>
                  </a:lnTo>
                  <a:lnTo>
                    <a:pt x="705" y="25893"/>
                  </a:lnTo>
                  <a:lnTo>
                    <a:pt x="501" y="26505"/>
                  </a:lnTo>
                  <a:lnTo>
                    <a:pt x="390" y="26913"/>
                  </a:lnTo>
                  <a:lnTo>
                    <a:pt x="279" y="27395"/>
                  </a:lnTo>
                  <a:lnTo>
                    <a:pt x="167" y="27914"/>
                  </a:lnTo>
                  <a:lnTo>
                    <a:pt x="75" y="28470"/>
                  </a:lnTo>
                  <a:lnTo>
                    <a:pt x="19" y="29044"/>
                  </a:lnTo>
                  <a:lnTo>
                    <a:pt x="1" y="29341"/>
                  </a:lnTo>
                  <a:lnTo>
                    <a:pt x="1" y="29637"/>
                  </a:lnTo>
                  <a:lnTo>
                    <a:pt x="19" y="29915"/>
                  </a:lnTo>
                  <a:lnTo>
                    <a:pt x="38" y="30212"/>
                  </a:lnTo>
                  <a:lnTo>
                    <a:pt x="75" y="30490"/>
                  </a:lnTo>
                  <a:lnTo>
                    <a:pt x="130" y="30768"/>
                  </a:lnTo>
                  <a:lnTo>
                    <a:pt x="204" y="31046"/>
                  </a:lnTo>
                  <a:lnTo>
                    <a:pt x="297" y="31305"/>
                  </a:lnTo>
                  <a:lnTo>
                    <a:pt x="408" y="31565"/>
                  </a:lnTo>
                  <a:lnTo>
                    <a:pt x="557" y="31806"/>
                  </a:lnTo>
                  <a:lnTo>
                    <a:pt x="705" y="32028"/>
                  </a:lnTo>
                  <a:lnTo>
                    <a:pt x="890" y="32232"/>
                  </a:lnTo>
                  <a:lnTo>
                    <a:pt x="1094" y="32436"/>
                  </a:lnTo>
                  <a:lnTo>
                    <a:pt x="1335" y="32621"/>
                  </a:lnTo>
                  <a:lnTo>
                    <a:pt x="853" y="30823"/>
                  </a:lnTo>
                  <a:lnTo>
                    <a:pt x="853" y="30823"/>
                  </a:lnTo>
                  <a:lnTo>
                    <a:pt x="927" y="30916"/>
                  </a:lnTo>
                  <a:lnTo>
                    <a:pt x="1168" y="31176"/>
                  </a:lnTo>
                  <a:lnTo>
                    <a:pt x="1557" y="31546"/>
                  </a:lnTo>
                  <a:lnTo>
                    <a:pt x="1798" y="31769"/>
                  </a:lnTo>
                  <a:lnTo>
                    <a:pt x="2076" y="31991"/>
                  </a:lnTo>
                  <a:lnTo>
                    <a:pt x="2391" y="32213"/>
                  </a:lnTo>
                  <a:lnTo>
                    <a:pt x="2725" y="32436"/>
                  </a:lnTo>
                  <a:lnTo>
                    <a:pt x="3096" y="32658"/>
                  </a:lnTo>
                  <a:lnTo>
                    <a:pt x="3485" y="32862"/>
                  </a:lnTo>
                  <a:lnTo>
                    <a:pt x="3893" y="33066"/>
                  </a:lnTo>
                  <a:lnTo>
                    <a:pt x="4338" y="33214"/>
                  </a:lnTo>
                  <a:lnTo>
                    <a:pt x="4819" y="33344"/>
                  </a:lnTo>
                  <a:lnTo>
                    <a:pt x="5301" y="33455"/>
                  </a:lnTo>
                  <a:lnTo>
                    <a:pt x="4541" y="32417"/>
                  </a:lnTo>
                  <a:lnTo>
                    <a:pt x="5116" y="32584"/>
                  </a:lnTo>
                  <a:lnTo>
                    <a:pt x="5672" y="32714"/>
                  </a:lnTo>
                  <a:lnTo>
                    <a:pt x="6191" y="32825"/>
                  </a:lnTo>
                  <a:lnTo>
                    <a:pt x="6691" y="32881"/>
                  </a:lnTo>
                  <a:lnTo>
                    <a:pt x="7155" y="32899"/>
                  </a:lnTo>
                  <a:lnTo>
                    <a:pt x="7618" y="32899"/>
                  </a:lnTo>
                  <a:lnTo>
                    <a:pt x="8044" y="32862"/>
                  </a:lnTo>
                  <a:lnTo>
                    <a:pt x="8434" y="32807"/>
                  </a:lnTo>
                  <a:lnTo>
                    <a:pt x="8823" y="32714"/>
                  </a:lnTo>
                  <a:lnTo>
                    <a:pt x="9194" y="32603"/>
                  </a:lnTo>
                  <a:lnTo>
                    <a:pt x="9527" y="32454"/>
                  </a:lnTo>
                  <a:lnTo>
                    <a:pt x="9861" y="32306"/>
                  </a:lnTo>
                  <a:lnTo>
                    <a:pt x="10157" y="32121"/>
                  </a:lnTo>
                  <a:lnTo>
                    <a:pt x="10454" y="31935"/>
                  </a:lnTo>
                  <a:lnTo>
                    <a:pt x="10713" y="31713"/>
                  </a:lnTo>
                  <a:lnTo>
                    <a:pt x="10954" y="31491"/>
                  </a:lnTo>
                  <a:lnTo>
                    <a:pt x="11195" y="31250"/>
                  </a:lnTo>
                  <a:lnTo>
                    <a:pt x="11418" y="31009"/>
                  </a:lnTo>
                  <a:lnTo>
                    <a:pt x="11622" y="30749"/>
                  </a:lnTo>
                  <a:lnTo>
                    <a:pt x="11807" y="30490"/>
                  </a:lnTo>
                  <a:lnTo>
                    <a:pt x="11974" y="30212"/>
                  </a:lnTo>
                  <a:lnTo>
                    <a:pt x="12141" y="29934"/>
                  </a:lnTo>
                  <a:lnTo>
                    <a:pt x="12270" y="29674"/>
                  </a:lnTo>
                  <a:lnTo>
                    <a:pt x="12419" y="29396"/>
                  </a:lnTo>
                  <a:lnTo>
                    <a:pt x="12641" y="28859"/>
                  </a:lnTo>
                  <a:lnTo>
                    <a:pt x="12826" y="28340"/>
                  </a:lnTo>
                  <a:lnTo>
                    <a:pt x="12975" y="27858"/>
                  </a:lnTo>
                  <a:lnTo>
                    <a:pt x="13086" y="27432"/>
                  </a:lnTo>
                  <a:lnTo>
                    <a:pt x="13178" y="26987"/>
                  </a:lnTo>
                  <a:lnTo>
                    <a:pt x="13271" y="26486"/>
                  </a:lnTo>
                  <a:lnTo>
                    <a:pt x="13345" y="25930"/>
                  </a:lnTo>
                  <a:lnTo>
                    <a:pt x="13401" y="25337"/>
                  </a:lnTo>
                  <a:lnTo>
                    <a:pt x="13494" y="24077"/>
                  </a:lnTo>
                  <a:lnTo>
                    <a:pt x="13549" y="22817"/>
                  </a:lnTo>
                  <a:lnTo>
                    <a:pt x="13586" y="21649"/>
                  </a:lnTo>
                  <a:lnTo>
                    <a:pt x="13605" y="20685"/>
                  </a:lnTo>
                  <a:lnTo>
                    <a:pt x="13623" y="19795"/>
                  </a:lnTo>
                  <a:lnTo>
                    <a:pt x="13512" y="19517"/>
                  </a:lnTo>
                  <a:lnTo>
                    <a:pt x="13419" y="19239"/>
                  </a:lnTo>
                  <a:lnTo>
                    <a:pt x="13345" y="18961"/>
                  </a:lnTo>
                  <a:lnTo>
                    <a:pt x="13308" y="18665"/>
                  </a:lnTo>
                  <a:lnTo>
                    <a:pt x="13271" y="18368"/>
                  </a:lnTo>
                  <a:lnTo>
                    <a:pt x="13253" y="18053"/>
                  </a:lnTo>
                  <a:lnTo>
                    <a:pt x="13271" y="17757"/>
                  </a:lnTo>
                  <a:lnTo>
                    <a:pt x="13308" y="17442"/>
                  </a:lnTo>
                  <a:lnTo>
                    <a:pt x="13382" y="17052"/>
                  </a:lnTo>
                  <a:lnTo>
                    <a:pt x="13494" y="16682"/>
                  </a:lnTo>
                  <a:lnTo>
                    <a:pt x="13642" y="16330"/>
                  </a:lnTo>
                  <a:lnTo>
                    <a:pt x="13790" y="15996"/>
                  </a:lnTo>
                  <a:lnTo>
                    <a:pt x="13994" y="15681"/>
                  </a:lnTo>
                  <a:lnTo>
                    <a:pt x="14198" y="15403"/>
                  </a:lnTo>
                  <a:lnTo>
                    <a:pt x="14439" y="15143"/>
                  </a:lnTo>
                  <a:lnTo>
                    <a:pt x="14698" y="14902"/>
                  </a:lnTo>
                  <a:lnTo>
                    <a:pt x="14976" y="14698"/>
                  </a:lnTo>
                  <a:lnTo>
                    <a:pt x="15254" y="14513"/>
                  </a:lnTo>
                  <a:lnTo>
                    <a:pt x="15551" y="14365"/>
                  </a:lnTo>
                  <a:lnTo>
                    <a:pt x="15866" y="14254"/>
                  </a:lnTo>
                  <a:lnTo>
                    <a:pt x="16200" y="14180"/>
                  </a:lnTo>
                  <a:lnTo>
                    <a:pt x="16533" y="14124"/>
                  </a:lnTo>
                  <a:lnTo>
                    <a:pt x="16867" y="14124"/>
                  </a:lnTo>
                  <a:lnTo>
                    <a:pt x="17219" y="14161"/>
                  </a:lnTo>
                  <a:lnTo>
                    <a:pt x="17553" y="14217"/>
                  </a:lnTo>
                  <a:lnTo>
                    <a:pt x="17868" y="14328"/>
                  </a:lnTo>
                  <a:lnTo>
                    <a:pt x="18164" y="14476"/>
                  </a:lnTo>
                  <a:lnTo>
                    <a:pt x="18461" y="14643"/>
                  </a:lnTo>
                  <a:lnTo>
                    <a:pt x="18720" y="14847"/>
                  </a:lnTo>
                  <a:lnTo>
                    <a:pt x="18961" y="15088"/>
                  </a:lnTo>
                  <a:lnTo>
                    <a:pt x="19184" y="15347"/>
                  </a:lnTo>
                  <a:lnTo>
                    <a:pt x="19387" y="15625"/>
                  </a:lnTo>
                  <a:lnTo>
                    <a:pt x="19554" y="15922"/>
                  </a:lnTo>
                  <a:lnTo>
                    <a:pt x="19703" y="16237"/>
                  </a:lnTo>
                  <a:lnTo>
                    <a:pt x="19832" y="16589"/>
                  </a:lnTo>
                  <a:lnTo>
                    <a:pt x="19906" y="16941"/>
                  </a:lnTo>
                  <a:lnTo>
                    <a:pt x="19962" y="17293"/>
                  </a:lnTo>
                  <a:lnTo>
                    <a:pt x="19999" y="17683"/>
                  </a:lnTo>
                  <a:lnTo>
                    <a:pt x="19999" y="18053"/>
                  </a:lnTo>
                  <a:lnTo>
                    <a:pt x="19943" y="18442"/>
                  </a:lnTo>
                  <a:lnTo>
                    <a:pt x="19906" y="18720"/>
                  </a:lnTo>
                  <a:lnTo>
                    <a:pt x="19832" y="18980"/>
                  </a:lnTo>
                  <a:lnTo>
                    <a:pt x="19758" y="19221"/>
                  </a:lnTo>
                  <a:lnTo>
                    <a:pt x="19665" y="19462"/>
                  </a:lnTo>
                  <a:lnTo>
                    <a:pt x="19554" y="19703"/>
                  </a:lnTo>
                  <a:lnTo>
                    <a:pt x="19443" y="19925"/>
                  </a:lnTo>
                  <a:lnTo>
                    <a:pt x="19313" y="20129"/>
                  </a:lnTo>
                  <a:lnTo>
                    <a:pt x="19165" y="20333"/>
                  </a:lnTo>
                  <a:lnTo>
                    <a:pt x="19017" y="20518"/>
                  </a:lnTo>
                  <a:lnTo>
                    <a:pt x="18868" y="20704"/>
                  </a:lnTo>
                  <a:lnTo>
                    <a:pt x="18683" y="20870"/>
                  </a:lnTo>
                  <a:lnTo>
                    <a:pt x="18516" y="21019"/>
                  </a:lnTo>
                  <a:lnTo>
                    <a:pt x="18331" y="21167"/>
                  </a:lnTo>
                  <a:lnTo>
                    <a:pt x="18127" y="21297"/>
                  </a:lnTo>
                  <a:lnTo>
                    <a:pt x="17923" y="21408"/>
                  </a:lnTo>
                  <a:lnTo>
                    <a:pt x="17719" y="21501"/>
                  </a:lnTo>
                  <a:lnTo>
                    <a:pt x="19684" y="25022"/>
                  </a:lnTo>
                  <a:lnTo>
                    <a:pt x="19981" y="24911"/>
                  </a:lnTo>
                  <a:lnTo>
                    <a:pt x="20314" y="24763"/>
                  </a:lnTo>
                  <a:lnTo>
                    <a:pt x="20778" y="24540"/>
                  </a:lnTo>
                  <a:lnTo>
                    <a:pt x="21296" y="24225"/>
                  </a:lnTo>
                  <a:lnTo>
                    <a:pt x="21593" y="24040"/>
                  </a:lnTo>
                  <a:lnTo>
                    <a:pt x="21890" y="23836"/>
                  </a:lnTo>
                  <a:lnTo>
                    <a:pt x="22205" y="23595"/>
                  </a:lnTo>
                  <a:lnTo>
                    <a:pt x="22538" y="23336"/>
                  </a:lnTo>
                  <a:lnTo>
                    <a:pt x="22872" y="23039"/>
                  </a:lnTo>
                  <a:lnTo>
                    <a:pt x="23206" y="22724"/>
                  </a:lnTo>
                  <a:lnTo>
                    <a:pt x="23539" y="22372"/>
                  </a:lnTo>
                  <a:lnTo>
                    <a:pt x="23873" y="22001"/>
                  </a:lnTo>
                  <a:lnTo>
                    <a:pt x="24206" y="21593"/>
                  </a:lnTo>
                  <a:lnTo>
                    <a:pt x="24521" y="21148"/>
                  </a:lnTo>
                  <a:lnTo>
                    <a:pt x="24855" y="20685"/>
                  </a:lnTo>
                  <a:lnTo>
                    <a:pt x="25152" y="20166"/>
                  </a:lnTo>
                  <a:lnTo>
                    <a:pt x="25448" y="19629"/>
                  </a:lnTo>
                  <a:lnTo>
                    <a:pt x="25726" y="19054"/>
                  </a:lnTo>
                  <a:lnTo>
                    <a:pt x="25986" y="18442"/>
                  </a:lnTo>
                  <a:lnTo>
                    <a:pt x="26227" y="17794"/>
                  </a:lnTo>
                  <a:lnTo>
                    <a:pt x="26430" y="17089"/>
                  </a:lnTo>
                  <a:lnTo>
                    <a:pt x="26634" y="16367"/>
                  </a:lnTo>
                  <a:lnTo>
                    <a:pt x="26783" y="15588"/>
                  </a:lnTo>
                  <a:lnTo>
                    <a:pt x="26912" y="14773"/>
                  </a:lnTo>
                  <a:lnTo>
                    <a:pt x="27024" y="13901"/>
                  </a:lnTo>
                  <a:lnTo>
                    <a:pt x="27079" y="12993"/>
                  </a:lnTo>
                  <a:lnTo>
                    <a:pt x="27116" y="12085"/>
                  </a:lnTo>
                  <a:lnTo>
                    <a:pt x="27098" y="11233"/>
                  </a:lnTo>
                  <a:lnTo>
                    <a:pt x="27079" y="10398"/>
                  </a:lnTo>
                  <a:lnTo>
                    <a:pt x="27024" y="9602"/>
                  </a:lnTo>
                  <a:lnTo>
                    <a:pt x="26931" y="8842"/>
                  </a:lnTo>
                  <a:lnTo>
                    <a:pt x="26820" y="8119"/>
                  </a:lnTo>
                  <a:lnTo>
                    <a:pt x="26690" y="7452"/>
                  </a:lnTo>
                  <a:lnTo>
                    <a:pt x="26542" y="6803"/>
                  </a:lnTo>
                  <a:lnTo>
                    <a:pt x="26393" y="6173"/>
                  </a:lnTo>
                  <a:lnTo>
                    <a:pt x="26208" y="5598"/>
                  </a:lnTo>
                  <a:lnTo>
                    <a:pt x="26004" y="5061"/>
                  </a:lnTo>
                  <a:lnTo>
                    <a:pt x="25800" y="4542"/>
                  </a:lnTo>
                  <a:lnTo>
                    <a:pt x="25596" y="4060"/>
                  </a:lnTo>
                  <a:lnTo>
                    <a:pt x="25374" y="3596"/>
                  </a:lnTo>
                  <a:lnTo>
                    <a:pt x="25152" y="3189"/>
                  </a:lnTo>
                  <a:lnTo>
                    <a:pt x="24911" y="2799"/>
                  </a:lnTo>
                  <a:lnTo>
                    <a:pt x="24688" y="2429"/>
                  </a:lnTo>
                  <a:lnTo>
                    <a:pt x="24447" y="2095"/>
                  </a:lnTo>
                  <a:lnTo>
                    <a:pt x="24225" y="1780"/>
                  </a:lnTo>
                  <a:lnTo>
                    <a:pt x="24002" y="1502"/>
                  </a:lnTo>
                  <a:lnTo>
                    <a:pt x="23780" y="1242"/>
                  </a:lnTo>
                  <a:lnTo>
                    <a:pt x="23576" y="1020"/>
                  </a:lnTo>
                  <a:lnTo>
                    <a:pt x="23187" y="649"/>
                  </a:lnTo>
                  <a:lnTo>
                    <a:pt x="22872" y="353"/>
                  </a:lnTo>
                  <a:lnTo>
                    <a:pt x="22612" y="149"/>
                  </a:lnTo>
                  <a:lnTo>
                    <a:pt x="223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108;p56">
              <a:extLst>
                <a:ext uri="{FF2B5EF4-FFF2-40B4-BE49-F238E27FC236}">
                  <a16:creationId xmlns:a16="http://schemas.microsoft.com/office/drawing/2014/main" id="{B8D5B622-CBFE-862F-5468-438949702A03}"/>
                </a:ext>
              </a:extLst>
            </p:cNvPr>
            <p:cNvSpPr/>
            <p:nvPr/>
          </p:nvSpPr>
          <p:spPr>
            <a:xfrm>
              <a:off x="1927867" y="3724842"/>
              <a:ext cx="101322" cy="115009"/>
            </a:xfrm>
            <a:custGeom>
              <a:avLst/>
              <a:gdLst/>
              <a:ahLst/>
              <a:cxnLst/>
              <a:rect l="l" t="t" r="r" b="b"/>
              <a:pathLst>
                <a:path w="6729" h="7638" extrusionOk="0">
                  <a:moveTo>
                    <a:pt x="3262" y="1"/>
                  </a:moveTo>
                  <a:lnTo>
                    <a:pt x="2929" y="57"/>
                  </a:lnTo>
                  <a:lnTo>
                    <a:pt x="2595" y="131"/>
                  </a:lnTo>
                  <a:lnTo>
                    <a:pt x="2280" y="242"/>
                  </a:lnTo>
                  <a:lnTo>
                    <a:pt x="1983" y="390"/>
                  </a:lnTo>
                  <a:lnTo>
                    <a:pt x="1705" y="575"/>
                  </a:lnTo>
                  <a:lnTo>
                    <a:pt x="1427" y="779"/>
                  </a:lnTo>
                  <a:lnTo>
                    <a:pt x="1168" y="1020"/>
                  </a:lnTo>
                  <a:lnTo>
                    <a:pt x="927" y="1280"/>
                  </a:lnTo>
                  <a:lnTo>
                    <a:pt x="723" y="1558"/>
                  </a:lnTo>
                  <a:lnTo>
                    <a:pt x="519" y="1873"/>
                  </a:lnTo>
                  <a:lnTo>
                    <a:pt x="371" y="2207"/>
                  </a:lnTo>
                  <a:lnTo>
                    <a:pt x="223" y="2559"/>
                  </a:lnTo>
                  <a:lnTo>
                    <a:pt x="111" y="2929"/>
                  </a:lnTo>
                  <a:lnTo>
                    <a:pt x="37" y="3319"/>
                  </a:lnTo>
                  <a:lnTo>
                    <a:pt x="0" y="3708"/>
                  </a:lnTo>
                  <a:lnTo>
                    <a:pt x="0" y="4078"/>
                  </a:lnTo>
                  <a:lnTo>
                    <a:pt x="19" y="4468"/>
                  </a:lnTo>
                  <a:lnTo>
                    <a:pt x="74" y="4820"/>
                  </a:lnTo>
                  <a:lnTo>
                    <a:pt x="167" y="5172"/>
                  </a:lnTo>
                  <a:lnTo>
                    <a:pt x="278" y="5524"/>
                  </a:lnTo>
                  <a:lnTo>
                    <a:pt x="426" y="5839"/>
                  </a:lnTo>
                  <a:lnTo>
                    <a:pt x="593" y="6136"/>
                  </a:lnTo>
                  <a:lnTo>
                    <a:pt x="797" y="6414"/>
                  </a:lnTo>
                  <a:lnTo>
                    <a:pt x="1019" y="6673"/>
                  </a:lnTo>
                  <a:lnTo>
                    <a:pt x="1260" y="6914"/>
                  </a:lnTo>
                  <a:lnTo>
                    <a:pt x="1538" y="7118"/>
                  </a:lnTo>
                  <a:lnTo>
                    <a:pt x="1816" y="7285"/>
                  </a:lnTo>
                  <a:lnTo>
                    <a:pt x="2113" y="7433"/>
                  </a:lnTo>
                  <a:lnTo>
                    <a:pt x="2447" y="7544"/>
                  </a:lnTo>
                  <a:lnTo>
                    <a:pt x="2780" y="7600"/>
                  </a:lnTo>
                  <a:lnTo>
                    <a:pt x="3114" y="7637"/>
                  </a:lnTo>
                  <a:lnTo>
                    <a:pt x="3466" y="7637"/>
                  </a:lnTo>
                  <a:lnTo>
                    <a:pt x="3800" y="7581"/>
                  </a:lnTo>
                  <a:lnTo>
                    <a:pt x="4115" y="7507"/>
                  </a:lnTo>
                  <a:lnTo>
                    <a:pt x="4430" y="7396"/>
                  </a:lnTo>
                  <a:lnTo>
                    <a:pt x="4726" y="7248"/>
                  </a:lnTo>
                  <a:lnTo>
                    <a:pt x="5023" y="7063"/>
                  </a:lnTo>
                  <a:lnTo>
                    <a:pt x="5301" y="6859"/>
                  </a:lnTo>
                  <a:lnTo>
                    <a:pt x="5542" y="6618"/>
                  </a:lnTo>
                  <a:lnTo>
                    <a:pt x="5783" y="6358"/>
                  </a:lnTo>
                  <a:lnTo>
                    <a:pt x="6005" y="6080"/>
                  </a:lnTo>
                  <a:lnTo>
                    <a:pt x="6191" y="5765"/>
                  </a:lnTo>
                  <a:lnTo>
                    <a:pt x="6357" y="5431"/>
                  </a:lnTo>
                  <a:lnTo>
                    <a:pt x="6487" y="5079"/>
                  </a:lnTo>
                  <a:lnTo>
                    <a:pt x="6598" y="4709"/>
                  </a:lnTo>
                  <a:lnTo>
                    <a:pt x="6672" y="4319"/>
                  </a:lnTo>
                  <a:lnTo>
                    <a:pt x="6728" y="3930"/>
                  </a:lnTo>
                  <a:lnTo>
                    <a:pt x="6728" y="3560"/>
                  </a:lnTo>
                  <a:lnTo>
                    <a:pt x="6691" y="3170"/>
                  </a:lnTo>
                  <a:lnTo>
                    <a:pt x="6635" y="2818"/>
                  </a:lnTo>
                  <a:lnTo>
                    <a:pt x="6561" y="2466"/>
                  </a:lnTo>
                  <a:lnTo>
                    <a:pt x="6432" y="2114"/>
                  </a:lnTo>
                  <a:lnTo>
                    <a:pt x="6283" y="1799"/>
                  </a:lnTo>
                  <a:lnTo>
                    <a:pt x="6116" y="1502"/>
                  </a:lnTo>
                  <a:lnTo>
                    <a:pt x="5913" y="1224"/>
                  </a:lnTo>
                  <a:lnTo>
                    <a:pt x="5690" y="965"/>
                  </a:lnTo>
                  <a:lnTo>
                    <a:pt x="5449" y="724"/>
                  </a:lnTo>
                  <a:lnTo>
                    <a:pt x="5190" y="520"/>
                  </a:lnTo>
                  <a:lnTo>
                    <a:pt x="4893" y="353"/>
                  </a:lnTo>
                  <a:lnTo>
                    <a:pt x="4597" y="205"/>
                  </a:lnTo>
                  <a:lnTo>
                    <a:pt x="4282" y="94"/>
                  </a:lnTo>
                  <a:lnTo>
                    <a:pt x="3948" y="38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109;p56">
              <a:extLst>
                <a:ext uri="{FF2B5EF4-FFF2-40B4-BE49-F238E27FC236}">
                  <a16:creationId xmlns:a16="http://schemas.microsoft.com/office/drawing/2014/main" id="{CAD8A50F-EFE6-E416-3E93-5CDEB2FC6771}"/>
                </a:ext>
              </a:extLst>
            </p:cNvPr>
            <p:cNvSpPr/>
            <p:nvPr/>
          </p:nvSpPr>
          <p:spPr>
            <a:xfrm>
              <a:off x="1953540" y="3754430"/>
              <a:ext cx="47175" cy="53876"/>
            </a:xfrm>
            <a:custGeom>
              <a:avLst/>
              <a:gdLst/>
              <a:ahLst/>
              <a:cxnLst/>
              <a:rect l="l" t="t" r="r" b="b"/>
              <a:pathLst>
                <a:path w="3133" h="3578" extrusionOk="0">
                  <a:moveTo>
                    <a:pt x="111" y="1"/>
                  </a:moveTo>
                  <a:lnTo>
                    <a:pt x="74" y="19"/>
                  </a:lnTo>
                  <a:lnTo>
                    <a:pt x="37" y="38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67"/>
                  </a:lnTo>
                  <a:lnTo>
                    <a:pt x="2947" y="3541"/>
                  </a:lnTo>
                  <a:lnTo>
                    <a:pt x="2984" y="3578"/>
                  </a:lnTo>
                  <a:lnTo>
                    <a:pt x="3058" y="3578"/>
                  </a:lnTo>
                  <a:lnTo>
                    <a:pt x="3095" y="3559"/>
                  </a:lnTo>
                  <a:lnTo>
                    <a:pt x="3114" y="3522"/>
                  </a:lnTo>
                  <a:lnTo>
                    <a:pt x="3133" y="3485"/>
                  </a:lnTo>
                  <a:lnTo>
                    <a:pt x="3114" y="3448"/>
                  </a:lnTo>
                  <a:lnTo>
                    <a:pt x="3095" y="3411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10;p56">
              <a:extLst>
                <a:ext uri="{FF2B5EF4-FFF2-40B4-BE49-F238E27FC236}">
                  <a16:creationId xmlns:a16="http://schemas.microsoft.com/office/drawing/2014/main" id="{C34C98D9-AFC1-247F-7933-1AD780D32C5F}"/>
                </a:ext>
              </a:extLst>
            </p:cNvPr>
            <p:cNvSpPr/>
            <p:nvPr/>
          </p:nvSpPr>
          <p:spPr>
            <a:xfrm>
              <a:off x="1949068" y="3756101"/>
              <a:ext cx="54433" cy="53605"/>
            </a:xfrm>
            <a:custGeom>
              <a:avLst/>
              <a:gdLst/>
              <a:ahLst/>
              <a:cxnLst/>
              <a:rect l="l" t="t" r="r" b="b"/>
              <a:pathLst>
                <a:path w="3615" h="3560" extrusionOk="0">
                  <a:moveTo>
                    <a:pt x="3467" y="1"/>
                  </a:moveTo>
                  <a:lnTo>
                    <a:pt x="3430" y="19"/>
                  </a:lnTo>
                  <a:lnTo>
                    <a:pt x="38" y="3393"/>
                  </a:lnTo>
                  <a:lnTo>
                    <a:pt x="19" y="3411"/>
                  </a:lnTo>
                  <a:lnTo>
                    <a:pt x="1" y="3448"/>
                  </a:lnTo>
                  <a:lnTo>
                    <a:pt x="19" y="3485"/>
                  </a:lnTo>
                  <a:lnTo>
                    <a:pt x="38" y="3522"/>
                  </a:lnTo>
                  <a:lnTo>
                    <a:pt x="75" y="3541"/>
                  </a:lnTo>
                  <a:lnTo>
                    <a:pt x="112" y="3559"/>
                  </a:lnTo>
                  <a:lnTo>
                    <a:pt x="149" y="3541"/>
                  </a:lnTo>
                  <a:lnTo>
                    <a:pt x="186" y="3522"/>
                  </a:lnTo>
                  <a:lnTo>
                    <a:pt x="3578" y="168"/>
                  </a:lnTo>
                  <a:lnTo>
                    <a:pt x="3596" y="131"/>
                  </a:lnTo>
                  <a:lnTo>
                    <a:pt x="3615" y="93"/>
                  </a:lnTo>
                  <a:lnTo>
                    <a:pt x="3596" y="56"/>
                  </a:lnTo>
                  <a:lnTo>
                    <a:pt x="3578" y="19"/>
                  </a:lnTo>
                  <a:lnTo>
                    <a:pt x="35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111;p56">
              <a:extLst>
                <a:ext uri="{FF2B5EF4-FFF2-40B4-BE49-F238E27FC236}">
                  <a16:creationId xmlns:a16="http://schemas.microsoft.com/office/drawing/2014/main" id="{D3F00943-95DD-F014-A580-07FC30182D18}"/>
                </a:ext>
              </a:extLst>
            </p:cNvPr>
            <p:cNvSpPr/>
            <p:nvPr/>
          </p:nvSpPr>
          <p:spPr>
            <a:xfrm>
              <a:off x="1796129" y="3743272"/>
              <a:ext cx="83750" cy="84021"/>
            </a:xfrm>
            <a:custGeom>
              <a:avLst/>
              <a:gdLst/>
              <a:ahLst/>
              <a:cxnLst/>
              <a:rect l="l" t="t" r="r" b="b"/>
              <a:pathLst>
                <a:path w="5562" h="5580" extrusionOk="0">
                  <a:moveTo>
                    <a:pt x="2781" y="0"/>
                  </a:moveTo>
                  <a:lnTo>
                    <a:pt x="2503" y="19"/>
                  </a:lnTo>
                  <a:lnTo>
                    <a:pt x="2225" y="56"/>
                  </a:lnTo>
                  <a:lnTo>
                    <a:pt x="1947" y="130"/>
                  </a:lnTo>
                  <a:lnTo>
                    <a:pt x="1688" y="223"/>
                  </a:lnTo>
                  <a:lnTo>
                    <a:pt x="1447" y="352"/>
                  </a:lnTo>
                  <a:lnTo>
                    <a:pt x="1224" y="482"/>
                  </a:lnTo>
                  <a:lnTo>
                    <a:pt x="1002" y="649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64" y="1242"/>
                  </a:lnTo>
                  <a:lnTo>
                    <a:pt x="335" y="1464"/>
                  </a:lnTo>
                  <a:lnTo>
                    <a:pt x="205" y="1705"/>
                  </a:lnTo>
                  <a:lnTo>
                    <a:pt x="112" y="1965"/>
                  </a:lnTo>
                  <a:lnTo>
                    <a:pt x="57" y="2224"/>
                  </a:lnTo>
                  <a:lnTo>
                    <a:pt x="1" y="2502"/>
                  </a:lnTo>
                  <a:lnTo>
                    <a:pt x="1" y="2799"/>
                  </a:lnTo>
                  <a:lnTo>
                    <a:pt x="1" y="3077"/>
                  </a:lnTo>
                  <a:lnTo>
                    <a:pt x="57" y="3355"/>
                  </a:lnTo>
                  <a:lnTo>
                    <a:pt x="112" y="3614"/>
                  </a:lnTo>
                  <a:lnTo>
                    <a:pt x="205" y="3874"/>
                  </a:lnTo>
                  <a:lnTo>
                    <a:pt x="335" y="4115"/>
                  </a:lnTo>
                  <a:lnTo>
                    <a:pt x="464" y="4356"/>
                  </a:lnTo>
                  <a:lnTo>
                    <a:pt x="631" y="4560"/>
                  </a:lnTo>
                  <a:lnTo>
                    <a:pt x="816" y="4764"/>
                  </a:lnTo>
                  <a:lnTo>
                    <a:pt x="1002" y="4949"/>
                  </a:lnTo>
                  <a:lnTo>
                    <a:pt x="1224" y="5097"/>
                  </a:lnTo>
                  <a:lnTo>
                    <a:pt x="1447" y="5245"/>
                  </a:lnTo>
                  <a:lnTo>
                    <a:pt x="1688" y="5357"/>
                  </a:lnTo>
                  <a:lnTo>
                    <a:pt x="1947" y="5449"/>
                  </a:lnTo>
                  <a:lnTo>
                    <a:pt x="2225" y="5523"/>
                  </a:lnTo>
                  <a:lnTo>
                    <a:pt x="2503" y="5561"/>
                  </a:lnTo>
                  <a:lnTo>
                    <a:pt x="2781" y="5579"/>
                  </a:lnTo>
                  <a:lnTo>
                    <a:pt x="3059" y="5561"/>
                  </a:lnTo>
                  <a:lnTo>
                    <a:pt x="3337" y="5523"/>
                  </a:lnTo>
                  <a:lnTo>
                    <a:pt x="3615" y="5449"/>
                  </a:lnTo>
                  <a:lnTo>
                    <a:pt x="3856" y="5357"/>
                  </a:lnTo>
                  <a:lnTo>
                    <a:pt x="4116" y="5245"/>
                  </a:lnTo>
                  <a:lnTo>
                    <a:pt x="4338" y="5097"/>
                  </a:lnTo>
                  <a:lnTo>
                    <a:pt x="4542" y="4949"/>
                  </a:lnTo>
                  <a:lnTo>
                    <a:pt x="4746" y="4764"/>
                  </a:lnTo>
                  <a:lnTo>
                    <a:pt x="4931" y="4560"/>
                  </a:lnTo>
                  <a:lnTo>
                    <a:pt x="5079" y="4356"/>
                  </a:lnTo>
                  <a:lnTo>
                    <a:pt x="5228" y="4115"/>
                  </a:lnTo>
                  <a:lnTo>
                    <a:pt x="5339" y="3874"/>
                  </a:lnTo>
                  <a:lnTo>
                    <a:pt x="5431" y="3614"/>
                  </a:lnTo>
                  <a:lnTo>
                    <a:pt x="5506" y="3355"/>
                  </a:lnTo>
                  <a:lnTo>
                    <a:pt x="5543" y="3077"/>
                  </a:lnTo>
                  <a:lnTo>
                    <a:pt x="5561" y="2799"/>
                  </a:lnTo>
                  <a:lnTo>
                    <a:pt x="5543" y="2502"/>
                  </a:lnTo>
                  <a:lnTo>
                    <a:pt x="5506" y="2224"/>
                  </a:lnTo>
                  <a:lnTo>
                    <a:pt x="5431" y="1965"/>
                  </a:lnTo>
                  <a:lnTo>
                    <a:pt x="5339" y="1705"/>
                  </a:lnTo>
                  <a:lnTo>
                    <a:pt x="5228" y="1464"/>
                  </a:lnTo>
                  <a:lnTo>
                    <a:pt x="5079" y="1242"/>
                  </a:lnTo>
                  <a:lnTo>
                    <a:pt x="4931" y="1020"/>
                  </a:lnTo>
                  <a:lnTo>
                    <a:pt x="4746" y="816"/>
                  </a:lnTo>
                  <a:lnTo>
                    <a:pt x="4542" y="649"/>
                  </a:lnTo>
                  <a:lnTo>
                    <a:pt x="4338" y="482"/>
                  </a:lnTo>
                  <a:lnTo>
                    <a:pt x="4116" y="352"/>
                  </a:lnTo>
                  <a:lnTo>
                    <a:pt x="3856" y="223"/>
                  </a:lnTo>
                  <a:lnTo>
                    <a:pt x="3615" y="130"/>
                  </a:lnTo>
                  <a:lnTo>
                    <a:pt x="3337" y="56"/>
                  </a:lnTo>
                  <a:lnTo>
                    <a:pt x="3059" y="19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112;p56">
              <a:extLst>
                <a:ext uri="{FF2B5EF4-FFF2-40B4-BE49-F238E27FC236}">
                  <a16:creationId xmlns:a16="http://schemas.microsoft.com/office/drawing/2014/main" id="{E0DF5456-E8E5-CDDD-2C2C-BBE3D0D2C7A8}"/>
                </a:ext>
              </a:extLst>
            </p:cNvPr>
            <p:cNvSpPr/>
            <p:nvPr/>
          </p:nvSpPr>
          <p:spPr>
            <a:xfrm>
              <a:off x="1796129" y="3743272"/>
              <a:ext cx="83750" cy="84021"/>
            </a:xfrm>
            <a:custGeom>
              <a:avLst/>
              <a:gdLst/>
              <a:ahLst/>
              <a:cxnLst/>
              <a:rect l="l" t="t" r="r" b="b"/>
              <a:pathLst>
                <a:path w="5562" h="5580" fill="none" extrusionOk="0">
                  <a:moveTo>
                    <a:pt x="2781" y="0"/>
                  </a:moveTo>
                  <a:lnTo>
                    <a:pt x="2781" y="0"/>
                  </a:lnTo>
                  <a:lnTo>
                    <a:pt x="2503" y="19"/>
                  </a:lnTo>
                  <a:lnTo>
                    <a:pt x="2225" y="56"/>
                  </a:lnTo>
                  <a:lnTo>
                    <a:pt x="1947" y="130"/>
                  </a:lnTo>
                  <a:lnTo>
                    <a:pt x="1688" y="223"/>
                  </a:lnTo>
                  <a:lnTo>
                    <a:pt x="1447" y="352"/>
                  </a:lnTo>
                  <a:lnTo>
                    <a:pt x="1224" y="482"/>
                  </a:lnTo>
                  <a:lnTo>
                    <a:pt x="1002" y="649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64" y="1242"/>
                  </a:lnTo>
                  <a:lnTo>
                    <a:pt x="335" y="1464"/>
                  </a:lnTo>
                  <a:lnTo>
                    <a:pt x="205" y="1705"/>
                  </a:lnTo>
                  <a:lnTo>
                    <a:pt x="112" y="1965"/>
                  </a:lnTo>
                  <a:lnTo>
                    <a:pt x="57" y="2224"/>
                  </a:lnTo>
                  <a:lnTo>
                    <a:pt x="1" y="2502"/>
                  </a:lnTo>
                  <a:lnTo>
                    <a:pt x="1" y="2799"/>
                  </a:lnTo>
                  <a:lnTo>
                    <a:pt x="1" y="2799"/>
                  </a:lnTo>
                  <a:lnTo>
                    <a:pt x="1" y="3077"/>
                  </a:lnTo>
                  <a:lnTo>
                    <a:pt x="57" y="3355"/>
                  </a:lnTo>
                  <a:lnTo>
                    <a:pt x="112" y="3614"/>
                  </a:lnTo>
                  <a:lnTo>
                    <a:pt x="205" y="3874"/>
                  </a:lnTo>
                  <a:lnTo>
                    <a:pt x="335" y="4115"/>
                  </a:lnTo>
                  <a:lnTo>
                    <a:pt x="464" y="4356"/>
                  </a:lnTo>
                  <a:lnTo>
                    <a:pt x="631" y="4560"/>
                  </a:lnTo>
                  <a:lnTo>
                    <a:pt x="816" y="4764"/>
                  </a:lnTo>
                  <a:lnTo>
                    <a:pt x="1002" y="4949"/>
                  </a:lnTo>
                  <a:lnTo>
                    <a:pt x="1224" y="5097"/>
                  </a:lnTo>
                  <a:lnTo>
                    <a:pt x="1447" y="5245"/>
                  </a:lnTo>
                  <a:lnTo>
                    <a:pt x="1688" y="5357"/>
                  </a:lnTo>
                  <a:lnTo>
                    <a:pt x="1947" y="5449"/>
                  </a:lnTo>
                  <a:lnTo>
                    <a:pt x="2225" y="5523"/>
                  </a:lnTo>
                  <a:lnTo>
                    <a:pt x="2503" y="5561"/>
                  </a:lnTo>
                  <a:lnTo>
                    <a:pt x="2781" y="5579"/>
                  </a:lnTo>
                  <a:lnTo>
                    <a:pt x="2781" y="5579"/>
                  </a:lnTo>
                  <a:lnTo>
                    <a:pt x="3059" y="5561"/>
                  </a:lnTo>
                  <a:lnTo>
                    <a:pt x="3337" y="5523"/>
                  </a:lnTo>
                  <a:lnTo>
                    <a:pt x="3615" y="5449"/>
                  </a:lnTo>
                  <a:lnTo>
                    <a:pt x="3856" y="5357"/>
                  </a:lnTo>
                  <a:lnTo>
                    <a:pt x="4116" y="5245"/>
                  </a:lnTo>
                  <a:lnTo>
                    <a:pt x="4338" y="5097"/>
                  </a:lnTo>
                  <a:lnTo>
                    <a:pt x="4542" y="4949"/>
                  </a:lnTo>
                  <a:lnTo>
                    <a:pt x="4746" y="4764"/>
                  </a:lnTo>
                  <a:lnTo>
                    <a:pt x="4931" y="4560"/>
                  </a:lnTo>
                  <a:lnTo>
                    <a:pt x="5079" y="4356"/>
                  </a:lnTo>
                  <a:lnTo>
                    <a:pt x="5228" y="4115"/>
                  </a:lnTo>
                  <a:lnTo>
                    <a:pt x="5339" y="3874"/>
                  </a:lnTo>
                  <a:lnTo>
                    <a:pt x="5431" y="3614"/>
                  </a:lnTo>
                  <a:lnTo>
                    <a:pt x="5506" y="3355"/>
                  </a:lnTo>
                  <a:lnTo>
                    <a:pt x="5543" y="3077"/>
                  </a:lnTo>
                  <a:lnTo>
                    <a:pt x="5561" y="2799"/>
                  </a:lnTo>
                  <a:lnTo>
                    <a:pt x="5561" y="2799"/>
                  </a:lnTo>
                  <a:lnTo>
                    <a:pt x="5543" y="2502"/>
                  </a:lnTo>
                  <a:lnTo>
                    <a:pt x="5506" y="2224"/>
                  </a:lnTo>
                  <a:lnTo>
                    <a:pt x="5431" y="1965"/>
                  </a:lnTo>
                  <a:lnTo>
                    <a:pt x="5339" y="1705"/>
                  </a:lnTo>
                  <a:lnTo>
                    <a:pt x="5228" y="1464"/>
                  </a:lnTo>
                  <a:lnTo>
                    <a:pt x="5079" y="1242"/>
                  </a:lnTo>
                  <a:lnTo>
                    <a:pt x="4931" y="1020"/>
                  </a:lnTo>
                  <a:lnTo>
                    <a:pt x="4746" y="816"/>
                  </a:lnTo>
                  <a:lnTo>
                    <a:pt x="4542" y="649"/>
                  </a:lnTo>
                  <a:lnTo>
                    <a:pt x="4338" y="482"/>
                  </a:lnTo>
                  <a:lnTo>
                    <a:pt x="4116" y="352"/>
                  </a:lnTo>
                  <a:lnTo>
                    <a:pt x="3856" y="223"/>
                  </a:lnTo>
                  <a:lnTo>
                    <a:pt x="3615" y="130"/>
                  </a:lnTo>
                  <a:lnTo>
                    <a:pt x="3337" y="56"/>
                  </a:lnTo>
                  <a:lnTo>
                    <a:pt x="3059" y="19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113;p56">
              <a:extLst>
                <a:ext uri="{FF2B5EF4-FFF2-40B4-BE49-F238E27FC236}">
                  <a16:creationId xmlns:a16="http://schemas.microsoft.com/office/drawing/2014/main" id="{EF07AB23-C51A-2B58-4200-3DD089B4D6A1}"/>
                </a:ext>
              </a:extLst>
            </p:cNvPr>
            <p:cNvSpPr/>
            <p:nvPr/>
          </p:nvSpPr>
          <p:spPr>
            <a:xfrm>
              <a:off x="1774085" y="3677124"/>
              <a:ext cx="33789" cy="52761"/>
            </a:xfrm>
            <a:custGeom>
              <a:avLst/>
              <a:gdLst/>
              <a:ahLst/>
              <a:cxnLst/>
              <a:rect l="l" t="t" r="r" b="b"/>
              <a:pathLst>
                <a:path w="2244" h="3504" extrusionOk="0">
                  <a:moveTo>
                    <a:pt x="1002" y="1"/>
                  </a:moveTo>
                  <a:lnTo>
                    <a:pt x="890" y="38"/>
                  </a:lnTo>
                  <a:lnTo>
                    <a:pt x="798" y="75"/>
                  </a:lnTo>
                  <a:lnTo>
                    <a:pt x="686" y="130"/>
                  </a:lnTo>
                  <a:lnTo>
                    <a:pt x="594" y="204"/>
                  </a:lnTo>
                  <a:lnTo>
                    <a:pt x="501" y="297"/>
                  </a:lnTo>
                  <a:lnTo>
                    <a:pt x="408" y="390"/>
                  </a:lnTo>
                  <a:lnTo>
                    <a:pt x="334" y="501"/>
                  </a:lnTo>
                  <a:lnTo>
                    <a:pt x="260" y="631"/>
                  </a:lnTo>
                  <a:lnTo>
                    <a:pt x="186" y="760"/>
                  </a:lnTo>
                  <a:lnTo>
                    <a:pt x="130" y="909"/>
                  </a:lnTo>
                  <a:lnTo>
                    <a:pt x="93" y="1057"/>
                  </a:lnTo>
                  <a:lnTo>
                    <a:pt x="56" y="1224"/>
                  </a:lnTo>
                  <a:lnTo>
                    <a:pt x="19" y="1391"/>
                  </a:lnTo>
                  <a:lnTo>
                    <a:pt x="1" y="1576"/>
                  </a:lnTo>
                  <a:lnTo>
                    <a:pt x="1" y="1743"/>
                  </a:lnTo>
                  <a:lnTo>
                    <a:pt x="1" y="1928"/>
                  </a:lnTo>
                  <a:lnTo>
                    <a:pt x="19" y="2095"/>
                  </a:lnTo>
                  <a:lnTo>
                    <a:pt x="56" y="2262"/>
                  </a:lnTo>
                  <a:lnTo>
                    <a:pt x="93" y="2429"/>
                  </a:lnTo>
                  <a:lnTo>
                    <a:pt x="130" y="2577"/>
                  </a:lnTo>
                  <a:lnTo>
                    <a:pt x="186" y="2725"/>
                  </a:lnTo>
                  <a:lnTo>
                    <a:pt x="260" y="2855"/>
                  </a:lnTo>
                  <a:lnTo>
                    <a:pt x="334" y="2985"/>
                  </a:lnTo>
                  <a:lnTo>
                    <a:pt x="408" y="3096"/>
                  </a:lnTo>
                  <a:lnTo>
                    <a:pt x="501" y="3207"/>
                  </a:lnTo>
                  <a:lnTo>
                    <a:pt x="594" y="3281"/>
                  </a:lnTo>
                  <a:lnTo>
                    <a:pt x="686" y="3355"/>
                  </a:lnTo>
                  <a:lnTo>
                    <a:pt x="798" y="3429"/>
                  </a:lnTo>
                  <a:lnTo>
                    <a:pt x="890" y="3466"/>
                  </a:lnTo>
                  <a:lnTo>
                    <a:pt x="1002" y="3485"/>
                  </a:lnTo>
                  <a:lnTo>
                    <a:pt x="1131" y="3504"/>
                  </a:lnTo>
                  <a:lnTo>
                    <a:pt x="1242" y="3485"/>
                  </a:lnTo>
                  <a:lnTo>
                    <a:pt x="1354" y="3466"/>
                  </a:lnTo>
                  <a:lnTo>
                    <a:pt x="1446" y="3429"/>
                  </a:lnTo>
                  <a:lnTo>
                    <a:pt x="1558" y="3355"/>
                  </a:lnTo>
                  <a:lnTo>
                    <a:pt x="1650" y="3281"/>
                  </a:lnTo>
                  <a:lnTo>
                    <a:pt x="1743" y="3207"/>
                  </a:lnTo>
                  <a:lnTo>
                    <a:pt x="1836" y="3096"/>
                  </a:lnTo>
                  <a:lnTo>
                    <a:pt x="1910" y="2985"/>
                  </a:lnTo>
                  <a:lnTo>
                    <a:pt x="1984" y="2855"/>
                  </a:lnTo>
                  <a:lnTo>
                    <a:pt x="2058" y="2725"/>
                  </a:lnTo>
                  <a:lnTo>
                    <a:pt x="2114" y="2577"/>
                  </a:lnTo>
                  <a:lnTo>
                    <a:pt x="2151" y="2429"/>
                  </a:lnTo>
                  <a:lnTo>
                    <a:pt x="2188" y="2262"/>
                  </a:lnTo>
                  <a:lnTo>
                    <a:pt x="2225" y="2095"/>
                  </a:lnTo>
                  <a:lnTo>
                    <a:pt x="2243" y="1928"/>
                  </a:lnTo>
                  <a:lnTo>
                    <a:pt x="2243" y="1743"/>
                  </a:lnTo>
                  <a:lnTo>
                    <a:pt x="2243" y="1576"/>
                  </a:lnTo>
                  <a:lnTo>
                    <a:pt x="2225" y="1391"/>
                  </a:lnTo>
                  <a:lnTo>
                    <a:pt x="2188" y="1224"/>
                  </a:lnTo>
                  <a:lnTo>
                    <a:pt x="2151" y="1057"/>
                  </a:lnTo>
                  <a:lnTo>
                    <a:pt x="2114" y="909"/>
                  </a:lnTo>
                  <a:lnTo>
                    <a:pt x="2058" y="760"/>
                  </a:lnTo>
                  <a:lnTo>
                    <a:pt x="1984" y="631"/>
                  </a:lnTo>
                  <a:lnTo>
                    <a:pt x="1910" y="501"/>
                  </a:lnTo>
                  <a:lnTo>
                    <a:pt x="1836" y="390"/>
                  </a:lnTo>
                  <a:lnTo>
                    <a:pt x="1743" y="297"/>
                  </a:lnTo>
                  <a:lnTo>
                    <a:pt x="1650" y="204"/>
                  </a:lnTo>
                  <a:lnTo>
                    <a:pt x="1558" y="130"/>
                  </a:lnTo>
                  <a:lnTo>
                    <a:pt x="1446" y="75"/>
                  </a:lnTo>
                  <a:lnTo>
                    <a:pt x="1354" y="38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114;p56">
              <a:extLst>
                <a:ext uri="{FF2B5EF4-FFF2-40B4-BE49-F238E27FC236}">
                  <a16:creationId xmlns:a16="http://schemas.microsoft.com/office/drawing/2014/main" id="{C771DACC-3570-9A6D-6BE6-156A2A0A8142}"/>
                </a:ext>
              </a:extLst>
            </p:cNvPr>
            <p:cNvSpPr/>
            <p:nvPr/>
          </p:nvSpPr>
          <p:spPr>
            <a:xfrm>
              <a:off x="1769070" y="3620478"/>
              <a:ext cx="58890" cy="20945"/>
            </a:xfrm>
            <a:custGeom>
              <a:avLst/>
              <a:gdLst/>
              <a:ahLst/>
              <a:cxnLst/>
              <a:rect l="l" t="t" r="r" b="b"/>
              <a:pathLst>
                <a:path w="3911" h="1391" extrusionOk="0">
                  <a:moveTo>
                    <a:pt x="1427" y="0"/>
                  </a:moveTo>
                  <a:lnTo>
                    <a:pt x="1297" y="19"/>
                  </a:lnTo>
                  <a:lnTo>
                    <a:pt x="1149" y="37"/>
                  </a:lnTo>
                  <a:lnTo>
                    <a:pt x="1019" y="74"/>
                  </a:lnTo>
                  <a:lnTo>
                    <a:pt x="797" y="167"/>
                  </a:lnTo>
                  <a:lnTo>
                    <a:pt x="593" y="297"/>
                  </a:lnTo>
                  <a:lnTo>
                    <a:pt x="408" y="426"/>
                  </a:lnTo>
                  <a:lnTo>
                    <a:pt x="260" y="556"/>
                  </a:lnTo>
                  <a:lnTo>
                    <a:pt x="148" y="667"/>
                  </a:lnTo>
                  <a:lnTo>
                    <a:pt x="74" y="760"/>
                  </a:lnTo>
                  <a:lnTo>
                    <a:pt x="0" y="853"/>
                  </a:lnTo>
                  <a:lnTo>
                    <a:pt x="241" y="834"/>
                  </a:lnTo>
                  <a:lnTo>
                    <a:pt x="501" y="834"/>
                  </a:lnTo>
                  <a:lnTo>
                    <a:pt x="797" y="853"/>
                  </a:lnTo>
                  <a:lnTo>
                    <a:pt x="1112" y="871"/>
                  </a:lnTo>
                  <a:lnTo>
                    <a:pt x="1742" y="945"/>
                  </a:lnTo>
                  <a:lnTo>
                    <a:pt x="2391" y="1057"/>
                  </a:lnTo>
                  <a:lnTo>
                    <a:pt x="2984" y="1186"/>
                  </a:lnTo>
                  <a:lnTo>
                    <a:pt x="3466" y="1279"/>
                  </a:lnTo>
                  <a:lnTo>
                    <a:pt x="3911" y="1390"/>
                  </a:lnTo>
                  <a:lnTo>
                    <a:pt x="3911" y="1390"/>
                  </a:lnTo>
                  <a:lnTo>
                    <a:pt x="3688" y="1149"/>
                  </a:lnTo>
                  <a:lnTo>
                    <a:pt x="3447" y="927"/>
                  </a:lnTo>
                  <a:lnTo>
                    <a:pt x="3244" y="741"/>
                  </a:lnTo>
                  <a:lnTo>
                    <a:pt x="3021" y="575"/>
                  </a:lnTo>
                  <a:lnTo>
                    <a:pt x="2817" y="426"/>
                  </a:lnTo>
                  <a:lnTo>
                    <a:pt x="2632" y="315"/>
                  </a:lnTo>
                  <a:lnTo>
                    <a:pt x="2447" y="204"/>
                  </a:lnTo>
                  <a:lnTo>
                    <a:pt x="2261" y="130"/>
                  </a:lnTo>
                  <a:lnTo>
                    <a:pt x="2076" y="74"/>
                  </a:lnTo>
                  <a:lnTo>
                    <a:pt x="1909" y="37"/>
                  </a:lnTo>
                  <a:lnTo>
                    <a:pt x="174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115;p56">
              <a:extLst>
                <a:ext uri="{FF2B5EF4-FFF2-40B4-BE49-F238E27FC236}">
                  <a16:creationId xmlns:a16="http://schemas.microsoft.com/office/drawing/2014/main" id="{393B0893-FC29-4DE9-BC58-4262F50AF3F7}"/>
                </a:ext>
              </a:extLst>
            </p:cNvPr>
            <p:cNvSpPr/>
            <p:nvPr/>
          </p:nvSpPr>
          <p:spPr>
            <a:xfrm>
              <a:off x="1987585" y="4159100"/>
              <a:ext cx="63919" cy="111922"/>
            </a:xfrm>
            <a:custGeom>
              <a:avLst/>
              <a:gdLst/>
              <a:ahLst/>
              <a:cxnLst/>
              <a:rect l="l" t="t" r="r" b="b"/>
              <a:pathLst>
                <a:path w="4245" h="7433" extrusionOk="0">
                  <a:moveTo>
                    <a:pt x="4134" y="0"/>
                  </a:moveTo>
                  <a:lnTo>
                    <a:pt x="4097" y="19"/>
                  </a:lnTo>
                  <a:lnTo>
                    <a:pt x="3707" y="223"/>
                  </a:lnTo>
                  <a:lnTo>
                    <a:pt x="3337" y="464"/>
                  </a:lnTo>
                  <a:lnTo>
                    <a:pt x="2984" y="723"/>
                  </a:lnTo>
                  <a:lnTo>
                    <a:pt x="2651" y="1038"/>
                  </a:lnTo>
                  <a:lnTo>
                    <a:pt x="2336" y="1372"/>
                  </a:lnTo>
                  <a:lnTo>
                    <a:pt x="2039" y="1743"/>
                  </a:lnTo>
                  <a:lnTo>
                    <a:pt x="1743" y="2150"/>
                  </a:lnTo>
                  <a:lnTo>
                    <a:pt x="1483" y="2595"/>
                  </a:lnTo>
                  <a:lnTo>
                    <a:pt x="1242" y="3077"/>
                  </a:lnTo>
                  <a:lnTo>
                    <a:pt x="1001" y="3578"/>
                  </a:lnTo>
                  <a:lnTo>
                    <a:pt x="797" y="4115"/>
                  </a:lnTo>
                  <a:lnTo>
                    <a:pt x="594" y="4690"/>
                  </a:lnTo>
                  <a:lnTo>
                    <a:pt x="427" y="5301"/>
                  </a:lnTo>
                  <a:lnTo>
                    <a:pt x="260" y="5950"/>
                  </a:lnTo>
                  <a:lnTo>
                    <a:pt x="130" y="6617"/>
                  </a:lnTo>
                  <a:lnTo>
                    <a:pt x="0" y="7322"/>
                  </a:lnTo>
                  <a:lnTo>
                    <a:pt x="0" y="7359"/>
                  </a:lnTo>
                  <a:lnTo>
                    <a:pt x="19" y="7396"/>
                  </a:lnTo>
                  <a:lnTo>
                    <a:pt x="56" y="7414"/>
                  </a:lnTo>
                  <a:lnTo>
                    <a:pt x="93" y="7433"/>
                  </a:lnTo>
                  <a:lnTo>
                    <a:pt x="130" y="7433"/>
                  </a:lnTo>
                  <a:lnTo>
                    <a:pt x="167" y="7414"/>
                  </a:lnTo>
                  <a:lnTo>
                    <a:pt x="186" y="7377"/>
                  </a:lnTo>
                  <a:lnTo>
                    <a:pt x="204" y="7359"/>
                  </a:lnTo>
                  <a:lnTo>
                    <a:pt x="316" y="6654"/>
                  </a:lnTo>
                  <a:lnTo>
                    <a:pt x="464" y="6006"/>
                  </a:lnTo>
                  <a:lnTo>
                    <a:pt x="612" y="5375"/>
                  </a:lnTo>
                  <a:lnTo>
                    <a:pt x="779" y="4782"/>
                  </a:lnTo>
                  <a:lnTo>
                    <a:pt x="964" y="4208"/>
                  </a:lnTo>
                  <a:lnTo>
                    <a:pt x="1187" y="3689"/>
                  </a:lnTo>
                  <a:lnTo>
                    <a:pt x="1409" y="3188"/>
                  </a:lnTo>
                  <a:lnTo>
                    <a:pt x="1650" y="2725"/>
                  </a:lnTo>
                  <a:lnTo>
                    <a:pt x="1909" y="2299"/>
                  </a:lnTo>
                  <a:lnTo>
                    <a:pt x="2188" y="1891"/>
                  </a:lnTo>
                  <a:lnTo>
                    <a:pt x="2466" y="1520"/>
                  </a:lnTo>
                  <a:lnTo>
                    <a:pt x="2781" y="1187"/>
                  </a:lnTo>
                  <a:lnTo>
                    <a:pt x="3114" y="890"/>
                  </a:lnTo>
                  <a:lnTo>
                    <a:pt x="3448" y="631"/>
                  </a:lnTo>
                  <a:lnTo>
                    <a:pt x="3819" y="390"/>
                  </a:lnTo>
                  <a:lnTo>
                    <a:pt x="4189" y="186"/>
                  </a:lnTo>
                  <a:lnTo>
                    <a:pt x="4226" y="167"/>
                  </a:lnTo>
                  <a:lnTo>
                    <a:pt x="4245" y="130"/>
                  </a:lnTo>
                  <a:lnTo>
                    <a:pt x="4245" y="93"/>
                  </a:lnTo>
                  <a:lnTo>
                    <a:pt x="4245" y="56"/>
                  </a:lnTo>
                  <a:lnTo>
                    <a:pt x="4208" y="19"/>
                  </a:lnTo>
                  <a:lnTo>
                    <a:pt x="41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116;p56">
              <a:extLst>
                <a:ext uri="{FF2B5EF4-FFF2-40B4-BE49-F238E27FC236}">
                  <a16:creationId xmlns:a16="http://schemas.microsoft.com/office/drawing/2014/main" id="{22E1DF19-F647-E3C7-78A6-CF38C3B51C34}"/>
                </a:ext>
              </a:extLst>
            </p:cNvPr>
            <p:cNvSpPr/>
            <p:nvPr/>
          </p:nvSpPr>
          <p:spPr>
            <a:xfrm>
              <a:off x="2059304" y="4151842"/>
              <a:ext cx="22902" cy="6159"/>
            </a:xfrm>
            <a:custGeom>
              <a:avLst/>
              <a:gdLst/>
              <a:ahLst/>
              <a:cxnLst/>
              <a:rect l="l" t="t" r="r" b="b"/>
              <a:pathLst>
                <a:path w="1521" h="409" extrusionOk="0">
                  <a:moveTo>
                    <a:pt x="1409" y="1"/>
                  </a:moveTo>
                  <a:lnTo>
                    <a:pt x="1076" y="38"/>
                  </a:lnTo>
                  <a:lnTo>
                    <a:pt x="724" y="75"/>
                  </a:lnTo>
                  <a:lnTo>
                    <a:pt x="390" y="130"/>
                  </a:lnTo>
                  <a:lnTo>
                    <a:pt x="75" y="204"/>
                  </a:lnTo>
                  <a:lnTo>
                    <a:pt x="38" y="223"/>
                  </a:lnTo>
                  <a:lnTo>
                    <a:pt x="19" y="260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38" y="390"/>
                  </a:lnTo>
                  <a:lnTo>
                    <a:pt x="93" y="408"/>
                  </a:lnTo>
                  <a:lnTo>
                    <a:pt x="131" y="408"/>
                  </a:lnTo>
                  <a:lnTo>
                    <a:pt x="446" y="334"/>
                  </a:lnTo>
                  <a:lnTo>
                    <a:pt x="761" y="260"/>
                  </a:lnTo>
                  <a:lnTo>
                    <a:pt x="1094" y="223"/>
                  </a:lnTo>
                  <a:lnTo>
                    <a:pt x="1409" y="204"/>
                  </a:lnTo>
                  <a:lnTo>
                    <a:pt x="1446" y="204"/>
                  </a:lnTo>
                  <a:lnTo>
                    <a:pt x="1484" y="186"/>
                  </a:lnTo>
                  <a:lnTo>
                    <a:pt x="1502" y="149"/>
                  </a:lnTo>
                  <a:lnTo>
                    <a:pt x="1521" y="112"/>
                  </a:lnTo>
                  <a:lnTo>
                    <a:pt x="1502" y="75"/>
                  </a:lnTo>
                  <a:lnTo>
                    <a:pt x="1484" y="38"/>
                  </a:lnTo>
                  <a:lnTo>
                    <a:pt x="1446" y="19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117;p56">
              <a:extLst>
                <a:ext uri="{FF2B5EF4-FFF2-40B4-BE49-F238E27FC236}">
                  <a16:creationId xmlns:a16="http://schemas.microsoft.com/office/drawing/2014/main" id="{5E38AAD4-3671-B8B0-43A2-43A15A971FA2}"/>
                </a:ext>
              </a:extLst>
            </p:cNvPr>
            <p:cNvSpPr/>
            <p:nvPr/>
          </p:nvSpPr>
          <p:spPr>
            <a:xfrm>
              <a:off x="2099221" y="4153800"/>
              <a:ext cx="12016" cy="6430"/>
            </a:xfrm>
            <a:custGeom>
              <a:avLst/>
              <a:gdLst/>
              <a:ahLst/>
              <a:cxnLst/>
              <a:rect l="l" t="t" r="r" b="b"/>
              <a:pathLst>
                <a:path w="798" h="427" extrusionOk="0">
                  <a:moveTo>
                    <a:pt x="74" y="0"/>
                  </a:moveTo>
                  <a:lnTo>
                    <a:pt x="37" y="19"/>
                  </a:lnTo>
                  <a:lnTo>
                    <a:pt x="0" y="37"/>
                  </a:lnTo>
                  <a:lnTo>
                    <a:pt x="0" y="74"/>
                  </a:lnTo>
                  <a:lnTo>
                    <a:pt x="0" y="130"/>
                  </a:lnTo>
                  <a:lnTo>
                    <a:pt x="0" y="149"/>
                  </a:lnTo>
                  <a:lnTo>
                    <a:pt x="37" y="186"/>
                  </a:lnTo>
                  <a:lnTo>
                    <a:pt x="74" y="204"/>
                  </a:lnTo>
                  <a:lnTo>
                    <a:pt x="334" y="260"/>
                  </a:lnTo>
                  <a:lnTo>
                    <a:pt x="501" y="334"/>
                  </a:lnTo>
                  <a:lnTo>
                    <a:pt x="593" y="371"/>
                  </a:lnTo>
                  <a:lnTo>
                    <a:pt x="630" y="390"/>
                  </a:lnTo>
                  <a:lnTo>
                    <a:pt x="667" y="427"/>
                  </a:lnTo>
                  <a:lnTo>
                    <a:pt x="742" y="427"/>
                  </a:lnTo>
                  <a:lnTo>
                    <a:pt x="760" y="390"/>
                  </a:lnTo>
                  <a:lnTo>
                    <a:pt x="797" y="352"/>
                  </a:lnTo>
                  <a:lnTo>
                    <a:pt x="797" y="315"/>
                  </a:lnTo>
                  <a:lnTo>
                    <a:pt x="779" y="278"/>
                  </a:lnTo>
                  <a:lnTo>
                    <a:pt x="760" y="260"/>
                  </a:lnTo>
                  <a:lnTo>
                    <a:pt x="723" y="223"/>
                  </a:lnTo>
                  <a:lnTo>
                    <a:pt x="612" y="167"/>
                  </a:lnTo>
                  <a:lnTo>
                    <a:pt x="426" y="74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118;p56">
              <a:extLst>
                <a:ext uri="{FF2B5EF4-FFF2-40B4-BE49-F238E27FC236}">
                  <a16:creationId xmlns:a16="http://schemas.microsoft.com/office/drawing/2014/main" id="{03126953-0C6C-29EF-72A2-1A9857952A03}"/>
                </a:ext>
              </a:extLst>
            </p:cNvPr>
            <p:cNvSpPr/>
            <p:nvPr/>
          </p:nvSpPr>
          <p:spPr>
            <a:xfrm>
              <a:off x="1674178" y="3475068"/>
              <a:ext cx="386812" cy="422544"/>
            </a:xfrm>
            <a:custGeom>
              <a:avLst/>
              <a:gdLst/>
              <a:ahLst/>
              <a:cxnLst/>
              <a:rect l="l" t="t" r="r" b="b"/>
              <a:pathLst>
                <a:path w="25689" h="28062" extrusionOk="0">
                  <a:moveTo>
                    <a:pt x="16144" y="1"/>
                  </a:moveTo>
                  <a:lnTo>
                    <a:pt x="15365" y="19"/>
                  </a:lnTo>
                  <a:lnTo>
                    <a:pt x="14846" y="38"/>
                  </a:lnTo>
                  <a:lnTo>
                    <a:pt x="14327" y="93"/>
                  </a:lnTo>
                  <a:lnTo>
                    <a:pt x="13827" y="149"/>
                  </a:lnTo>
                  <a:lnTo>
                    <a:pt x="13327" y="223"/>
                  </a:lnTo>
                  <a:lnTo>
                    <a:pt x="12845" y="297"/>
                  </a:lnTo>
                  <a:lnTo>
                    <a:pt x="12363" y="408"/>
                  </a:lnTo>
                  <a:lnTo>
                    <a:pt x="11899" y="520"/>
                  </a:lnTo>
                  <a:lnTo>
                    <a:pt x="11436" y="649"/>
                  </a:lnTo>
                  <a:lnTo>
                    <a:pt x="10991" y="798"/>
                  </a:lnTo>
                  <a:lnTo>
                    <a:pt x="10546" y="946"/>
                  </a:lnTo>
                  <a:lnTo>
                    <a:pt x="10120" y="1113"/>
                  </a:lnTo>
                  <a:lnTo>
                    <a:pt x="9712" y="1298"/>
                  </a:lnTo>
                  <a:lnTo>
                    <a:pt x="9305" y="1502"/>
                  </a:lnTo>
                  <a:lnTo>
                    <a:pt x="8915" y="1706"/>
                  </a:lnTo>
                  <a:lnTo>
                    <a:pt x="8545" y="1928"/>
                  </a:lnTo>
                  <a:lnTo>
                    <a:pt x="8193" y="2151"/>
                  </a:lnTo>
                  <a:lnTo>
                    <a:pt x="7840" y="2392"/>
                  </a:lnTo>
                  <a:lnTo>
                    <a:pt x="7507" y="2651"/>
                  </a:lnTo>
                  <a:lnTo>
                    <a:pt x="7192" y="2911"/>
                  </a:lnTo>
                  <a:lnTo>
                    <a:pt x="6877" y="3189"/>
                  </a:lnTo>
                  <a:lnTo>
                    <a:pt x="6599" y="3467"/>
                  </a:lnTo>
                  <a:lnTo>
                    <a:pt x="6321" y="3763"/>
                  </a:lnTo>
                  <a:lnTo>
                    <a:pt x="6080" y="4060"/>
                  </a:lnTo>
                  <a:lnTo>
                    <a:pt x="5839" y="4375"/>
                  </a:lnTo>
                  <a:lnTo>
                    <a:pt x="5616" y="4690"/>
                  </a:lnTo>
                  <a:lnTo>
                    <a:pt x="5412" y="5023"/>
                  </a:lnTo>
                  <a:lnTo>
                    <a:pt x="5227" y="5357"/>
                  </a:lnTo>
                  <a:lnTo>
                    <a:pt x="5060" y="5709"/>
                  </a:lnTo>
                  <a:lnTo>
                    <a:pt x="4912" y="6061"/>
                  </a:lnTo>
                  <a:lnTo>
                    <a:pt x="4782" y="6432"/>
                  </a:lnTo>
                  <a:lnTo>
                    <a:pt x="4671" y="6803"/>
                  </a:lnTo>
                  <a:lnTo>
                    <a:pt x="4578" y="7173"/>
                  </a:lnTo>
                  <a:lnTo>
                    <a:pt x="4449" y="7915"/>
                  </a:lnTo>
                  <a:lnTo>
                    <a:pt x="4319" y="8638"/>
                  </a:lnTo>
                  <a:lnTo>
                    <a:pt x="4226" y="9342"/>
                  </a:lnTo>
                  <a:lnTo>
                    <a:pt x="4152" y="10028"/>
                  </a:lnTo>
                  <a:lnTo>
                    <a:pt x="4078" y="10714"/>
                  </a:lnTo>
                  <a:lnTo>
                    <a:pt x="4022" y="11362"/>
                  </a:lnTo>
                  <a:lnTo>
                    <a:pt x="3967" y="12548"/>
                  </a:lnTo>
                  <a:lnTo>
                    <a:pt x="3948" y="13605"/>
                  </a:lnTo>
                  <a:lnTo>
                    <a:pt x="3948" y="14439"/>
                  </a:lnTo>
                  <a:lnTo>
                    <a:pt x="3948" y="15051"/>
                  </a:lnTo>
                  <a:lnTo>
                    <a:pt x="3967" y="15384"/>
                  </a:lnTo>
                  <a:lnTo>
                    <a:pt x="3670" y="15662"/>
                  </a:lnTo>
                  <a:lnTo>
                    <a:pt x="3374" y="15959"/>
                  </a:lnTo>
                  <a:lnTo>
                    <a:pt x="3077" y="16274"/>
                  </a:lnTo>
                  <a:lnTo>
                    <a:pt x="2762" y="16626"/>
                  </a:lnTo>
                  <a:lnTo>
                    <a:pt x="2465" y="16978"/>
                  </a:lnTo>
                  <a:lnTo>
                    <a:pt x="2169" y="17367"/>
                  </a:lnTo>
                  <a:lnTo>
                    <a:pt x="1872" y="17757"/>
                  </a:lnTo>
                  <a:lnTo>
                    <a:pt x="1594" y="18183"/>
                  </a:lnTo>
                  <a:lnTo>
                    <a:pt x="1316" y="18609"/>
                  </a:lnTo>
                  <a:lnTo>
                    <a:pt x="1057" y="19035"/>
                  </a:lnTo>
                  <a:lnTo>
                    <a:pt x="816" y="19480"/>
                  </a:lnTo>
                  <a:lnTo>
                    <a:pt x="612" y="19944"/>
                  </a:lnTo>
                  <a:lnTo>
                    <a:pt x="408" y="20407"/>
                  </a:lnTo>
                  <a:lnTo>
                    <a:pt x="241" y="20870"/>
                  </a:lnTo>
                  <a:lnTo>
                    <a:pt x="112" y="21352"/>
                  </a:lnTo>
                  <a:lnTo>
                    <a:pt x="0" y="21816"/>
                  </a:lnTo>
                  <a:lnTo>
                    <a:pt x="0" y="21853"/>
                  </a:lnTo>
                  <a:lnTo>
                    <a:pt x="19" y="21890"/>
                  </a:lnTo>
                  <a:lnTo>
                    <a:pt x="56" y="21927"/>
                  </a:lnTo>
                  <a:lnTo>
                    <a:pt x="93" y="21927"/>
                  </a:lnTo>
                  <a:lnTo>
                    <a:pt x="3670" y="21853"/>
                  </a:lnTo>
                  <a:lnTo>
                    <a:pt x="3670" y="24429"/>
                  </a:lnTo>
                  <a:lnTo>
                    <a:pt x="3689" y="24503"/>
                  </a:lnTo>
                  <a:lnTo>
                    <a:pt x="3744" y="24540"/>
                  </a:lnTo>
                  <a:lnTo>
                    <a:pt x="4022" y="24596"/>
                  </a:lnTo>
                  <a:lnTo>
                    <a:pt x="4337" y="24651"/>
                  </a:lnTo>
                  <a:lnTo>
                    <a:pt x="4653" y="24688"/>
                  </a:lnTo>
                  <a:lnTo>
                    <a:pt x="4968" y="24707"/>
                  </a:lnTo>
                  <a:lnTo>
                    <a:pt x="5301" y="24707"/>
                  </a:lnTo>
                  <a:lnTo>
                    <a:pt x="5635" y="24688"/>
                  </a:lnTo>
                  <a:lnTo>
                    <a:pt x="5968" y="24670"/>
                  </a:lnTo>
                  <a:lnTo>
                    <a:pt x="6321" y="24633"/>
                  </a:lnTo>
                  <a:lnTo>
                    <a:pt x="7025" y="24540"/>
                  </a:lnTo>
                  <a:lnTo>
                    <a:pt x="7729" y="24410"/>
                  </a:lnTo>
                  <a:lnTo>
                    <a:pt x="8434" y="24244"/>
                  </a:lnTo>
                  <a:lnTo>
                    <a:pt x="9119" y="24077"/>
                  </a:lnTo>
                  <a:lnTo>
                    <a:pt x="9119" y="24077"/>
                  </a:lnTo>
                  <a:lnTo>
                    <a:pt x="8990" y="24318"/>
                  </a:lnTo>
                  <a:lnTo>
                    <a:pt x="8897" y="24447"/>
                  </a:lnTo>
                  <a:lnTo>
                    <a:pt x="8767" y="24614"/>
                  </a:lnTo>
                  <a:lnTo>
                    <a:pt x="8619" y="24781"/>
                  </a:lnTo>
                  <a:lnTo>
                    <a:pt x="8434" y="24966"/>
                  </a:lnTo>
                  <a:lnTo>
                    <a:pt x="8211" y="25133"/>
                  </a:lnTo>
                  <a:lnTo>
                    <a:pt x="7952" y="25319"/>
                  </a:lnTo>
                  <a:lnTo>
                    <a:pt x="7674" y="25504"/>
                  </a:lnTo>
                  <a:lnTo>
                    <a:pt x="7340" y="25689"/>
                  </a:lnTo>
                  <a:lnTo>
                    <a:pt x="6969" y="25856"/>
                  </a:lnTo>
                  <a:lnTo>
                    <a:pt x="6562" y="26023"/>
                  </a:lnTo>
                  <a:lnTo>
                    <a:pt x="6098" y="26171"/>
                  </a:lnTo>
                  <a:lnTo>
                    <a:pt x="5598" y="26301"/>
                  </a:lnTo>
                  <a:lnTo>
                    <a:pt x="5023" y="26412"/>
                  </a:lnTo>
                  <a:lnTo>
                    <a:pt x="4412" y="26505"/>
                  </a:lnTo>
                  <a:lnTo>
                    <a:pt x="4375" y="26523"/>
                  </a:lnTo>
                  <a:lnTo>
                    <a:pt x="4356" y="26542"/>
                  </a:lnTo>
                  <a:lnTo>
                    <a:pt x="4337" y="26579"/>
                  </a:lnTo>
                  <a:lnTo>
                    <a:pt x="4319" y="26616"/>
                  </a:lnTo>
                  <a:lnTo>
                    <a:pt x="4356" y="27005"/>
                  </a:lnTo>
                  <a:lnTo>
                    <a:pt x="4393" y="27432"/>
                  </a:lnTo>
                  <a:lnTo>
                    <a:pt x="4467" y="27969"/>
                  </a:lnTo>
                  <a:lnTo>
                    <a:pt x="4467" y="28006"/>
                  </a:lnTo>
                  <a:lnTo>
                    <a:pt x="4504" y="28025"/>
                  </a:lnTo>
                  <a:lnTo>
                    <a:pt x="4523" y="28043"/>
                  </a:lnTo>
                  <a:lnTo>
                    <a:pt x="4560" y="28062"/>
                  </a:lnTo>
                  <a:lnTo>
                    <a:pt x="4578" y="28062"/>
                  </a:lnTo>
                  <a:lnTo>
                    <a:pt x="4615" y="28043"/>
                  </a:lnTo>
                  <a:lnTo>
                    <a:pt x="4634" y="28025"/>
                  </a:lnTo>
                  <a:lnTo>
                    <a:pt x="4653" y="27988"/>
                  </a:lnTo>
                  <a:lnTo>
                    <a:pt x="4653" y="27951"/>
                  </a:lnTo>
                  <a:lnTo>
                    <a:pt x="4578" y="27172"/>
                  </a:lnTo>
                  <a:lnTo>
                    <a:pt x="4541" y="26709"/>
                  </a:lnTo>
                  <a:lnTo>
                    <a:pt x="4912" y="26635"/>
                  </a:lnTo>
                  <a:lnTo>
                    <a:pt x="5283" y="26579"/>
                  </a:lnTo>
                  <a:lnTo>
                    <a:pt x="5635" y="26505"/>
                  </a:lnTo>
                  <a:lnTo>
                    <a:pt x="5950" y="26431"/>
                  </a:lnTo>
                  <a:lnTo>
                    <a:pt x="6543" y="26245"/>
                  </a:lnTo>
                  <a:lnTo>
                    <a:pt x="7062" y="26041"/>
                  </a:lnTo>
                  <a:lnTo>
                    <a:pt x="7525" y="25838"/>
                  </a:lnTo>
                  <a:lnTo>
                    <a:pt x="7915" y="25597"/>
                  </a:lnTo>
                  <a:lnTo>
                    <a:pt x="8248" y="25374"/>
                  </a:lnTo>
                  <a:lnTo>
                    <a:pt x="8526" y="25152"/>
                  </a:lnTo>
                  <a:lnTo>
                    <a:pt x="8767" y="24929"/>
                  </a:lnTo>
                  <a:lnTo>
                    <a:pt x="8952" y="24707"/>
                  </a:lnTo>
                  <a:lnTo>
                    <a:pt x="9101" y="24522"/>
                  </a:lnTo>
                  <a:lnTo>
                    <a:pt x="9212" y="24336"/>
                  </a:lnTo>
                  <a:lnTo>
                    <a:pt x="9305" y="24188"/>
                  </a:lnTo>
                  <a:lnTo>
                    <a:pt x="9342" y="24077"/>
                  </a:lnTo>
                  <a:lnTo>
                    <a:pt x="9397" y="23966"/>
                  </a:lnTo>
                  <a:lnTo>
                    <a:pt x="9397" y="23910"/>
                  </a:lnTo>
                  <a:lnTo>
                    <a:pt x="9360" y="23854"/>
                  </a:lnTo>
                  <a:lnTo>
                    <a:pt x="9323" y="23836"/>
                  </a:lnTo>
                  <a:lnTo>
                    <a:pt x="9268" y="23836"/>
                  </a:lnTo>
                  <a:lnTo>
                    <a:pt x="8619" y="24003"/>
                  </a:lnTo>
                  <a:lnTo>
                    <a:pt x="7915" y="24151"/>
                  </a:lnTo>
                  <a:lnTo>
                    <a:pt x="7210" y="24299"/>
                  </a:lnTo>
                  <a:lnTo>
                    <a:pt x="6506" y="24410"/>
                  </a:lnTo>
                  <a:lnTo>
                    <a:pt x="5802" y="24485"/>
                  </a:lnTo>
                  <a:lnTo>
                    <a:pt x="5449" y="24503"/>
                  </a:lnTo>
                  <a:lnTo>
                    <a:pt x="5116" y="24503"/>
                  </a:lnTo>
                  <a:lnTo>
                    <a:pt x="4782" y="24485"/>
                  </a:lnTo>
                  <a:lnTo>
                    <a:pt x="4467" y="24466"/>
                  </a:lnTo>
                  <a:lnTo>
                    <a:pt x="4152" y="24429"/>
                  </a:lnTo>
                  <a:lnTo>
                    <a:pt x="3874" y="24355"/>
                  </a:lnTo>
                  <a:lnTo>
                    <a:pt x="3874" y="21741"/>
                  </a:lnTo>
                  <a:lnTo>
                    <a:pt x="3856" y="21704"/>
                  </a:lnTo>
                  <a:lnTo>
                    <a:pt x="3837" y="21667"/>
                  </a:lnTo>
                  <a:lnTo>
                    <a:pt x="3800" y="21649"/>
                  </a:lnTo>
                  <a:lnTo>
                    <a:pt x="3763" y="21649"/>
                  </a:lnTo>
                  <a:lnTo>
                    <a:pt x="223" y="21723"/>
                  </a:lnTo>
                  <a:lnTo>
                    <a:pt x="334" y="21278"/>
                  </a:lnTo>
                  <a:lnTo>
                    <a:pt x="482" y="20815"/>
                  </a:lnTo>
                  <a:lnTo>
                    <a:pt x="649" y="20370"/>
                  </a:lnTo>
                  <a:lnTo>
                    <a:pt x="834" y="19907"/>
                  </a:lnTo>
                  <a:lnTo>
                    <a:pt x="1057" y="19480"/>
                  </a:lnTo>
                  <a:lnTo>
                    <a:pt x="1298" y="19035"/>
                  </a:lnTo>
                  <a:lnTo>
                    <a:pt x="1539" y="18609"/>
                  </a:lnTo>
                  <a:lnTo>
                    <a:pt x="1817" y="18201"/>
                  </a:lnTo>
                  <a:lnTo>
                    <a:pt x="2095" y="17794"/>
                  </a:lnTo>
                  <a:lnTo>
                    <a:pt x="2373" y="17423"/>
                  </a:lnTo>
                  <a:lnTo>
                    <a:pt x="2669" y="17052"/>
                  </a:lnTo>
                  <a:lnTo>
                    <a:pt x="2966" y="16700"/>
                  </a:lnTo>
                  <a:lnTo>
                    <a:pt x="3262" y="16366"/>
                  </a:lnTo>
                  <a:lnTo>
                    <a:pt x="3559" y="16051"/>
                  </a:lnTo>
                  <a:lnTo>
                    <a:pt x="3856" y="15755"/>
                  </a:lnTo>
                  <a:lnTo>
                    <a:pt x="4134" y="15495"/>
                  </a:lnTo>
                  <a:lnTo>
                    <a:pt x="4171" y="15458"/>
                  </a:lnTo>
                  <a:lnTo>
                    <a:pt x="4171" y="15421"/>
                  </a:lnTo>
                  <a:lnTo>
                    <a:pt x="4152" y="14698"/>
                  </a:lnTo>
                  <a:lnTo>
                    <a:pt x="4134" y="13883"/>
                  </a:lnTo>
                  <a:lnTo>
                    <a:pt x="4152" y="12845"/>
                  </a:lnTo>
                  <a:lnTo>
                    <a:pt x="4208" y="11603"/>
                  </a:lnTo>
                  <a:lnTo>
                    <a:pt x="4263" y="10936"/>
                  </a:lnTo>
                  <a:lnTo>
                    <a:pt x="4337" y="10232"/>
                  </a:lnTo>
                  <a:lnTo>
                    <a:pt x="4412" y="9490"/>
                  </a:lnTo>
                  <a:lnTo>
                    <a:pt x="4504" y="8749"/>
                  </a:lnTo>
                  <a:lnTo>
                    <a:pt x="4634" y="7989"/>
                  </a:lnTo>
                  <a:lnTo>
                    <a:pt x="4782" y="7229"/>
                  </a:lnTo>
                  <a:lnTo>
                    <a:pt x="4875" y="6858"/>
                  </a:lnTo>
                  <a:lnTo>
                    <a:pt x="4968" y="6488"/>
                  </a:lnTo>
                  <a:lnTo>
                    <a:pt x="5097" y="6136"/>
                  </a:lnTo>
                  <a:lnTo>
                    <a:pt x="5246" y="5783"/>
                  </a:lnTo>
                  <a:lnTo>
                    <a:pt x="5412" y="5450"/>
                  </a:lnTo>
                  <a:lnTo>
                    <a:pt x="5598" y="5116"/>
                  </a:lnTo>
                  <a:lnTo>
                    <a:pt x="5783" y="4801"/>
                  </a:lnTo>
                  <a:lnTo>
                    <a:pt x="6006" y="4486"/>
                  </a:lnTo>
                  <a:lnTo>
                    <a:pt x="6246" y="4171"/>
                  </a:lnTo>
                  <a:lnTo>
                    <a:pt x="6487" y="3874"/>
                  </a:lnTo>
                  <a:lnTo>
                    <a:pt x="6747" y="3596"/>
                  </a:lnTo>
                  <a:lnTo>
                    <a:pt x="7043" y="3318"/>
                  </a:lnTo>
                  <a:lnTo>
                    <a:pt x="7340" y="3040"/>
                  </a:lnTo>
                  <a:lnTo>
                    <a:pt x="7655" y="2781"/>
                  </a:lnTo>
                  <a:lnTo>
                    <a:pt x="7970" y="2540"/>
                  </a:lnTo>
                  <a:lnTo>
                    <a:pt x="8322" y="2299"/>
                  </a:lnTo>
                  <a:lnTo>
                    <a:pt x="8674" y="2076"/>
                  </a:lnTo>
                  <a:lnTo>
                    <a:pt x="9045" y="1873"/>
                  </a:lnTo>
                  <a:lnTo>
                    <a:pt x="9416" y="1669"/>
                  </a:lnTo>
                  <a:lnTo>
                    <a:pt x="9824" y="1483"/>
                  </a:lnTo>
                  <a:lnTo>
                    <a:pt x="10213" y="1298"/>
                  </a:lnTo>
                  <a:lnTo>
                    <a:pt x="10639" y="1131"/>
                  </a:lnTo>
                  <a:lnTo>
                    <a:pt x="11065" y="983"/>
                  </a:lnTo>
                  <a:lnTo>
                    <a:pt x="11510" y="835"/>
                  </a:lnTo>
                  <a:lnTo>
                    <a:pt x="11955" y="705"/>
                  </a:lnTo>
                  <a:lnTo>
                    <a:pt x="12418" y="594"/>
                  </a:lnTo>
                  <a:lnTo>
                    <a:pt x="12900" y="501"/>
                  </a:lnTo>
                  <a:lnTo>
                    <a:pt x="13364" y="408"/>
                  </a:lnTo>
                  <a:lnTo>
                    <a:pt x="13864" y="334"/>
                  </a:lnTo>
                  <a:lnTo>
                    <a:pt x="14365" y="279"/>
                  </a:lnTo>
                  <a:lnTo>
                    <a:pt x="14865" y="242"/>
                  </a:lnTo>
                  <a:lnTo>
                    <a:pt x="15384" y="223"/>
                  </a:lnTo>
                  <a:lnTo>
                    <a:pt x="16144" y="204"/>
                  </a:lnTo>
                  <a:lnTo>
                    <a:pt x="16904" y="204"/>
                  </a:lnTo>
                  <a:lnTo>
                    <a:pt x="17645" y="242"/>
                  </a:lnTo>
                  <a:lnTo>
                    <a:pt x="18368" y="316"/>
                  </a:lnTo>
                  <a:lnTo>
                    <a:pt x="19072" y="408"/>
                  </a:lnTo>
                  <a:lnTo>
                    <a:pt x="19758" y="520"/>
                  </a:lnTo>
                  <a:lnTo>
                    <a:pt x="20425" y="668"/>
                  </a:lnTo>
                  <a:lnTo>
                    <a:pt x="21074" y="835"/>
                  </a:lnTo>
                  <a:lnTo>
                    <a:pt x="21704" y="1020"/>
                  </a:lnTo>
                  <a:lnTo>
                    <a:pt x="22316" y="1242"/>
                  </a:lnTo>
                  <a:lnTo>
                    <a:pt x="22909" y="1502"/>
                  </a:lnTo>
                  <a:lnTo>
                    <a:pt x="23465" y="1761"/>
                  </a:lnTo>
                  <a:lnTo>
                    <a:pt x="24021" y="2058"/>
                  </a:lnTo>
                  <a:lnTo>
                    <a:pt x="24540" y="2392"/>
                  </a:lnTo>
                  <a:lnTo>
                    <a:pt x="25059" y="2725"/>
                  </a:lnTo>
                  <a:lnTo>
                    <a:pt x="25541" y="3096"/>
                  </a:lnTo>
                  <a:lnTo>
                    <a:pt x="25559" y="3114"/>
                  </a:lnTo>
                  <a:lnTo>
                    <a:pt x="25596" y="3133"/>
                  </a:lnTo>
                  <a:lnTo>
                    <a:pt x="25633" y="3114"/>
                  </a:lnTo>
                  <a:lnTo>
                    <a:pt x="25670" y="3096"/>
                  </a:lnTo>
                  <a:lnTo>
                    <a:pt x="25689" y="3059"/>
                  </a:lnTo>
                  <a:lnTo>
                    <a:pt x="25689" y="3022"/>
                  </a:lnTo>
                  <a:lnTo>
                    <a:pt x="25689" y="2985"/>
                  </a:lnTo>
                  <a:lnTo>
                    <a:pt x="25652" y="2948"/>
                  </a:lnTo>
                  <a:lnTo>
                    <a:pt x="25170" y="2577"/>
                  </a:lnTo>
                  <a:lnTo>
                    <a:pt x="24651" y="2225"/>
                  </a:lnTo>
                  <a:lnTo>
                    <a:pt x="24132" y="1891"/>
                  </a:lnTo>
                  <a:lnTo>
                    <a:pt x="23576" y="1595"/>
                  </a:lnTo>
                  <a:lnTo>
                    <a:pt x="22983" y="1317"/>
                  </a:lnTo>
                  <a:lnTo>
                    <a:pt x="22390" y="1057"/>
                  </a:lnTo>
                  <a:lnTo>
                    <a:pt x="21778" y="835"/>
                  </a:lnTo>
                  <a:lnTo>
                    <a:pt x="21130" y="631"/>
                  </a:lnTo>
                  <a:lnTo>
                    <a:pt x="20481" y="464"/>
                  </a:lnTo>
                  <a:lnTo>
                    <a:pt x="19795" y="316"/>
                  </a:lnTo>
                  <a:lnTo>
                    <a:pt x="19109" y="204"/>
                  </a:lnTo>
                  <a:lnTo>
                    <a:pt x="18386" y="112"/>
                  </a:lnTo>
                  <a:lnTo>
                    <a:pt x="17664" y="38"/>
                  </a:lnTo>
                  <a:lnTo>
                    <a:pt x="1690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119;p56">
              <a:extLst>
                <a:ext uri="{FF2B5EF4-FFF2-40B4-BE49-F238E27FC236}">
                  <a16:creationId xmlns:a16="http://schemas.microsoft.com/office/drawing/2014/main" id="{1012370B-8C67-4DE8-1E4D-22FAD7D0D192}"/>
                </a:ext>
              </a:extLst>
            </p:cNvPr>
            <p:cNvSpPr/>
            <p:nvPr/>
          </p:nvSpPr>
          <p:spPr>
            <a:xfrm>
              <a:off x="2022744" y="3887553"/>
              <a:ext cx="5872" cy="78721"/>
            </a:xfrm>
            <a:custGeom>
              <a:avLst/>
              <a:gdLst/>
              <a:ahLst/>
              <a:cxnLst/>
              <a:rect l="l" t="t" r="r" b="b"/>
              <a:pathLst>
                <a:path w="390" h="5228" extrusionOk="0">
                  <a:moveTo>
                    <a:pt x="75" y="0"/>
                  </a:moveTo>
                  <a:lnTo>
                    <a:pt x="38" y="19"/>
                  </a:lnTo>
                  <a:lnTo>
                    <a:pt x="19" y="56"/>
                  </a:lnTo>
                  <a:lnTo>
                    <a:pt x="1" y="93"/>
                  </a:lnTo>
                  <a:lnTo>
                    <a:pt x="205" y="5116"/>
                  </a:lnTo>
                  <a:lnTo>
                    <a:pt x="205" y="5172"/>
                  </a:lnTo>
                  <a:lnTo>
                    <a:pt x="223" y="5190"/>
                  </a:lnTo>
                  <a:lnTo>
                    <a:pt x="260" y="5209"/>
                  </a:lnTo>
                  <a:lnTo>
                    <a:pt x="297" y="5227"/>
                  </a:lnTo>
                  <a:lnTo>
                    <a:pt x="334" y="5209"/>
                  </a:lnTo>
                  <a:lnTo>
                    <a:pt x="371" y="5190"/>
                  </a:lnTo>
                  <a:lnTo>
                    <a:pt x="390" y="5153"/>
                  </a:lnTo>
                  <a:lnTo>
                    <a:pt x="390" y="5116"/>
                  </a:lnTo>
                  <a:lnTo>
                    <a:pt x="205" y="93"/>
                  </a:lnTo>
                  <a:lnTo>
                    <a:pt x="205" y="56"/>
                  </a:lnTo>
                  <a:lnTo>
                    <a:pt x="186" y="19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120;p56">
              <a:extLst>
                <a:ext uri="{FF2B5EF4-FFF2-40B4-BE49-F238E27FC236}">
                  <a16:creationId xmlns:a16="http://schemas.microsoft.com/office/drawing/2014/main" id="{4ECF4ECA-1E17-EBE2-7A2A-B96A11AC2B4B}"/>
                </a:ext>
              </a:extLst>
            </p:cNvPr>
            <p:cNvSpPr/>
            <p:nvPr/>
          </p:nvSpPr>
          <p:spPr>
            <a:xfrm>
              <a:off x="1871205" y="4001132"/>
              <a:ext cx="3373" cy="17602"/>
            </a:xfrm>
            <a:custGeom>
              <a:avLst/>
              <a:gdLst/>
              <a:ahLst/>
              <a:cxnLst/>
              <a:rect l="l" t="t" r="r" b="b"/>
              <a:pathLst>
                <a:path w="224" h="1169" extrusionOk="0">
                  <a:moveTo>
                    <a:pt x="56" y="1"/>
                  </a:moveTo>
                  <a:lnTo>
                    <a:pt x="38" y="20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19" y="1076"/>
                  </a:lnTo>
                  <a:lnTo>
                    <a:pt x="38" y="1113"/>
                  </a:lnTo>
                  <a:lnTo>
                    <a:pt x="56" y="1132"/>
                  </a:lnTo>
                  <a:lnTo>
                    <a:pt x="93" y="1150"/>
                  </a:lnTo>
                  <a:lnTo>
                    <a:pt x="130" y="1169"/>
                  </a:lnTo>
                  <a:lnTo>
                    <a:pt x="167" y="1150"/>
                  </a:lnTo>
                  <a:lnTo>
                    <a:pt x="205" y="1132"/>
                  </a:lnTo>
                  <a:lnTo>
                    <a:pt x="223" y="1095"/>
                  </a:lnTo>
                  <a:lnTo>
                    <a:pt x="223" y="1057"/>
                  </a:lnTo>
                  <a:lnTo>
                    <a:pt x="205" y="94"/>
                  </a:lnTo>
                  <a:lnTo>
                    <a:pt x="186" y="57"/>
                  </a:lnTo>
                  <a:lnTo>
                    <a:pt x="167" y="20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121;p56">
              <a:extLst>
                <a:ext uri="{FF2B5EF4-FFF2-40B4-BE49-F238E27FC236}">
                  <a16:creationId xmlns:a16="http://schemas.microsoft.com/office/drawing/2014/main" id="{FF32F746-FB29-E998-93CE-571931E04A11}"/>
                </a:ext>
              </a:extLst>
            </p:cNvPr>
            <p:cNvSpPr/>
            <p:nvPr/>
          </p:nvSpPr>
          <p:spPr>
            <a:xfrm>
              <a:off x="783903" y="4412231"/>
              <a:ext cx="1514318" cy="63633"/>
            </a:xfrm>
            <a:custGeom>
              <a:avLst/>
              <a:gdLst/>
              <a:ahLst/>
              <a:cxnLst/>
              <a:rect l="l" t="t" r="r" b="b"/>
              <a:pathLst>
                <a:path w="100569" h="4226" extrusionOk="0">
                  <a:moveTo>
                    <a:pt x="1891" y="0"/>
                  </a:moveTo>
                  <a:lnTo>
                    <a:pt x="1688" y="37"/>
                  </a:lnTo>
                  <a:lnTo>
                    <a:pt x="1484" y="93"/>
                  </a:lnTo>
                  <a:lnTo>
                    <a:pt x="1280" y="167"/>
                  </a:lnTo>
                  <a:lnTo>
                    <a:pt x="1094" y="241"/>
                  </a:lnTo>
                  <a:lnTo>
                    <a:pt x="928" y="352"/>
                  </a:lnTo>
                  <a:lnTo>
                    <a:pt x="761" y="482"/>
                  </a:lnTo>
                  <a:lnTo>
                    <a:pt x="613" y="612"/>
                  </a:lnTo>
                  <a:lnTo>
                    <a:pt x="483" y="760"/>
                  </a:lnTo>
                  <a:lnTo>
                    <a:pt x="353" y="927"/>
                  </a:lnTo>
                  <a:lnTo>
                    <a:pt x="242" y="1094"/>
                  </a:lnTo>
                  <a:lnTo>
                    <a:pt x="168" y="1279"/>
                  </a:lnTo>
                  <a:lnTo>
                    <a:pt x="94" y="1483"/>
                  </a:lnTo>
                  <a:lnTo>
                    <a:pt x="38" y="1687"/>
                  </a:lnTo>
                  <a:lnTo>
                    <a:pt x="1" y="1891"/>
                  </a:lnTo>
                  <a:lnTo>
                    <a:pt x="1" y="2113"/>
                  </a:lnTo>
                  <a:lnTo>
                    <a:pt x="1" y="2335"/>
                  </a:lnTo>
                  <a:lnTo>
                    <a:pt x="38" y="2539"/>
                  </a:lnTo>
                  <a:lnTo>
                    <a:pt x="94" y="2743"/>
                  </a:lnTo>
                  <a:lnTo>
                    <a:pt x="168" y="2947"/>
                  </a:lnTo>
                  <a:lnTo>
                    <a:pt x="242" y="3132"/>
                  </a:lnTo>
                  <a:lnTo>
                    <a:pt x="353" y="3299"/>
                  </a:lnTo>
                  <a:lnTo>
                    <a:pt x="483" y="3466"/>
                  </a:lnTo>
                  <a:lnTo>
                    <a:pt x="613" y="3614"/>
                  </a:lnTo>
                  <a:lnTo>
                    <a:pt x="761" y="3744"/>
                  </a:lnTo>
                  <a:lnTo>
                    <a:pt x="928" y="3874"/>
                  </a:lnTo>
                  <a:lnTo>
                    <a:pt x="1094" y="3985"/>
                  </a:lnTo>
                  <a:lnTo>
                    <a:pt x="1280" y="4059"/>
                  </a:lnTo>
                  <a:lnTo>
                    <a:pt x="1484" y="4133"/>
                  </a:lnTo>
                  <a:lnTo>
                    <a:pt x="1688" y="4189"/>
                  </a:lnTo>
                  <a:lnTo>
                    <a:pt x="1891" y="4226"/>
                  </a:lnTo>
                  <a:lnTo>
                    <a:pt x="98659" y="4226"/>
                  </a:lnTo>
                  <a:lnTo>
                    <a:pt x="98882" y="4189"/>
                  </a:lnTo>
                  <a:lnTo>
                    <a:pt x="99085" y="4133"/>
                  </a:lnTo>
                  <a:lnTo>
                    <a:pt x="99271" y="4059"/>
                  </a:lnTo>
                  <a:lnTo>
                    <a:pt x="99456" y="3985"/>
                  </a:lnTo>
                  <a:lnTo>
                    <a:pt x="99641" y="3874"/>
                  </a:lnTo>
                  <a:lnTo>
                    <a:pt x="99790" y="3744"/>
                  </a:lnTo>
                  <a:lnTo>
                    <a:pt x="99957" y="3614"/>
                  </a:lnTo>
                  <a:lnTo>
                    <a:pt x="100086" y="3466"/>
                  </a:lnTo>
                  <a:lnTo>
                    <a:pt x="100216" y="3299"/>
                  </a:lnTo>
                  <a:lnTo>
                    <a:pt x="100309" y="3132"/>
                  </a:lnTo>
                  <a:lnTo>
                    <a:pt x="100401" y="2947"/>
                  </a:lnTo>
                  <a:lnTo>
                    <a:pt x="100475" y="2743"/>
                  </a:lnTo>
                  <a:lnTo>
                    <a:pt x="100531" y="2539"/>
                  </a:lnTo>
                  <a:lnTo>
                    <a:pt x="100550" y="2335"/>
                  </a:lnTo>
                  <a:lnTo>
                    <a:pt x="100568" y="2113"/>
                  </a:lnTo>
                  <a:lnTo>
                    <a:pt x="100550" y="1891"/>
                  </a:lnTo>
                  <a:lnTo>
                    <a:pt x="100531" y="1687"/>
                  </a:lnTo>
                  <a:lnTo>
                    <a:pt x="100475" y="1483"/>
                  </a:lnTo>
                  <a:lnTo>
                    <a:pt x="100401" y="1279"/>
                  </a:lnTo>
                  <a:lnTo>
                    <a:pt x="100309" y="1094"/>
                  </a:lnTo>
                  <a:lnTo>
                    <a:pt x="100216" y="927"/>
                  </a:lnTo>
                  <a:lnTo>
                    <a:pt x="100086" y="760"/>
                  </a:lnTo>
                  <a:lnTo>
                    <a:pt x="99957" y="612"/>
                  </a:lnTo>
                  <a:lnTo>
                    <a:pt x="99790" y="482"/>
                  </a:lnTo>
                  <a:lnTo>
                    <a:pt x="99641" y="352"/>
                  </a:lnTo>
                  <a:lnTo>
                    <a:pt x="99456" y="241"/>
                  </a:lnTo>
                  <a:lnTo>
                    <a:pt x="99271" y="167"/>
                  </a:lnTo>
                  <a:lnTo>
                    <a:pt x="99085" y="93"/>
                  </a:lnTo>
                  <a:lnTo>
                    <a:pt x="98882" y="37"/>
                  </a:lnTo>
                  <a:lnTo>
                    <a:pt x="986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122;p56">
              <a:extLst>
                <a:ext uri="{FF2B5EF4-FFF2-40B4-BE49-F238E27FC236}">
                  <a16:creationId xmlns:a16="http://schemas.microsoft.com/office/drawing/2014/main" id="{DADF95E8-220F-C32B-D2A5-A32217150261}"/>
                </a:ext>
              </a:extLst>
            </p:cNvPr>
            <p:cNvSpPr/>
            <p:nvPr/>
          </p:nvSpPr>
          <p:spPr>
            <a:xfrm>
              <a:off x="1201975" y="3106129"/>
              <a:ext cx="309507" cy="360868"/>
            </a:xfrm>
            <a:custGeom>
              <a:avLst/>
              <a:gdLst/>
              <a:ahLst/>
              <a:cxnLst/>
              <a:rect l="l" t="t" r="r" b="b"/>
              <a:pathLst>
                <a:path w="20555" h="23966" extrusionOk="0">
                  <a:moveTo>
                    <a:pt x="10268" y="0"/>
                  </a:moveTo>
                  <a:lnTo>
                    <a:pt x="9749" y="19"/>
                  </a:lnTo>
                  <a:lnTo>
                    <a:pt x="9230" y="56"/>
                  </a:lnTo>
                  <a:lnTo>
                    <a:pt x="8711" y="130"/>
                  </a:lnTo>
                  <a:lnTo>
                    <a:pt x="8211" y="204"/>
                  </a:lnTo>
                  <a:lnTo>
                    <a:pt x="7711" y="334"/>
                  </a:lnTo>
                  <a:lnTo>
                    <a:pt x="7229" y="463"/>
                  </a:lnTo>
                  <a:lnTo>
                    <a:pt x="6747" y="630"/>
                  </a:lnTo>
                  <a:lnTo>
                    <a:pt x="6283" y="816"/>
                  </a:lnTo>
                  <a:lnTo>
                    <a:pt x="5820" y="1020"/>
                  </a:lnTo>
                  <a:lnTo>
                    <a:pt x="5375" y="1242"/>
                  </a:lnTo>
                  <a:lnTo>
                    <a:pt x="4949" y="1483"/>
                  </a:lnTo>
                  <a:lnTo>
                    <a:pt x="4541" y="1761"/>
                  </a:lnTo>
                  <a:lnTo>
                    <a:pt x="4133" y="2039"/>
                  </a:lnTo>
                  <a:lnTo>
                    <a:pt x="3744" y="2354"/>
                  </a:lnTo>
                  <a:lnTo>
                    <a:pt x="3374" y="2669"/>
                  </a:lnTo>
                  <a:lnTo>
                    <a:pt x="3003" y="3003"/>
                  </a:lnTo>
                  <a:lnTo>
                    <a:pt x="2669" y="3373"/>
                  </a:lnTo>
                  <a:lnTo>
                    <a:pt x="2354" y="3744"/>
                  </a:lnTo>
                  <a:lnTo>
                    <a:pt x="2039" y="4133"/>
                  </a:lnTo>
                  <a:lnTo>
                    <a:pt x="1761" y="4541"/>
                  </a:lnTo>
                  <a:lnTo>
                    <a:pt x="1483" y="4949"/>
                  </a:lnTo>
                  <a:lnTo>
                    <a:pt x="1242" y="5375"/>
                  </a:lnTo>
                  <a:lnTo>
                    <a:pt x="1020" y="5820"/>
                  </a:lnTo>
                  <a:lnTo>
                    <a:pt x="816" y="6283"/>
                  </a:lnTo>
                  <a:lnTo>
                    <a:pt x="631" y="6747"/>
                  </a:lnTo>
                  <a:lnTo>
                    <a:pt x="464" y="7229"/>
                  </a:lnTo>
                  <a:lnTo>
                    <a:pt x="334" y="7710"/>
                  </a:lnTo>
                  <a:lnTo>
                    <a:pt x="204" y="8211"/>
                  </a:lnTo>
                  <a:lnTo>
                    <a:pt x="130" y="8711"/>
                  </a:lnTo>
                  <a:lnTo>
                    <a:pt x="56" y="9230"/>
                  </a:lnTo>
                  <a:lnTo>
                    <a:pt x="19" y="9749"/>
                  </a:lnTo>
                  <a:lnTo>
                    <a:pt x="0" y="10268"/>
                  </a:lnTo>
                  <a:lnTo>
                    <a:pt x="19" y="10694"/>
                  </a:lnTo>
                  <a:lnTo>
                    <a:pt x="37" y="11121"/>
                  </a:lnTo>
                  <a:lnTo>
                    <a:pt x="74" y="11529"/>
                  </a:lnTo>
                  <a:lnTo>
                    <a:pt x="130" y="11936"/>
                  </a:lnTo>
                  <a:lnTo>
                    <a:pt x="204" y="12344"/>
                  </a:lnTo>
                  <a:lnTo>
                    <a:pt x="297" y="12733"/>
                  </a:lnTo>
                  <a:lnTo>
                    <a:pt x="408" y="13122"/>
                  </a:lnTo>
                  <a:lnTo>
                    <a:pt x="519" y="13512"/>
                  </a:lnTo>
                  <a:lnTo>
                    <a:pt x="649" y="13882"/>
                  </a:lnTo>
                  <a:lnTo>
                    <a:pt x="797" y="14253"/>
                  </a:lnTo>
                  <a:lnTo>
                    <a:pt x="964" y="14624"/>
                  </a:lnTo>
                  <a:lnTo>
                    <a:pt x="1131" y="14976"/>
                  </a:lnTo>
                  <a:lnTo>
                    <a:pt x="1335" y="15328"/>
                  </a:lnTo>
                  <a:lnTo>
                    <a:pt x="1520" y="15662"/>
                  </a:lnTo>
                  <a:lnTo>
                    <a:pt x="1743" y="15995"/>
                  </a:lnTo>
                  <a:lnTo>
                    <a:pt x="1965" y="16310"/>
                  </a:lnTo>
                  <a:lnTo>
                    <a:pt x="2206" y="16625"/>
                  </a:lnTo>
                  <a:lnTo>
                    <a:pt x="2447" y="16922"/>
                  </a:lnTo>
                  <a:lnTo>
                    <a:pt x="2706" y="17219"/>
                  </a:lnTo>
                  <a:lnTo>
                    <a:pt x="2984" y="17515"/>
                  </a:lnTo>
                  <a:lnTo>
                    <a:pt x="3262" y="17775"/>
                  </a:lnTo>
                  <a:lnTo>
                    <a:pt x="3559" y="18034"/>
                  </a:lnTo>
                  <a:lnTo>
                    <a:pt x="3855" y="18294"/>
                  </a:lnTo>
                  <a:lnTo>
                    <a:pt x="4171" y="18535"/>
                  </a:lnTo>
                  <a:lnTo>
                    <a:pt x="4486" y="18757"/>
                  </a:lnTo>
                  <a:lnTo>
                    <a:pt x="4819" y="18979"/>
                  </a:lnTo>
                  <a:lnTo>
                    <a:pt x="5153" y="19183"/>
                  </a:lnTo>
                  <a:lnTo>
                    <a:pt x="5505" y="19369"/>
                  </a:lnTo>
                  <a:lnTo>
                    <a:pt x="5857" y="19554"/>
                  </a:lnTo>
                  <a:lnTo>
                    <a:pt x="6209" y="19721"/>
                  </a:lnTo>
                  <a:lnTo>
                    <a:pt x="6580" y="19869"/>
                  </a:lnTo>
                  <a:lnTo>
                    <a:pt x="6969" y="19999"/>
                  </a:lnTo>
                  <a:lnTo>
                    <a:pt x="5283" y="23965"/>
                  </a:lnTo>
                  <a:lnTo>
                    <a:pt x="5283" y="23965"/>
                  </a:lnTo>
                  <a:lnTo>
                    <a:pt x="9749" y="20536"/>
                  </a:lnTo>
                  <a:lnTo>
                    <a:pt x="10268" y="20555"/>
                  </a:lnTo>
                  <a:lnTo>
                    <a:pt x="10806" y="20536"/>
                  </a:lnTo>
                  <a:lnTo>
                    <a:pt x="11325" y="20499"/>
                  </a:lnTo>
                  <a:lnTo>
                    <a:pt x="11844" y="20425"/>
                  </a:lnTo>
                  <a:lnTo>
                    <a:pt x="12344" y="20332"/>
                  </a:lnTo>
                  <a:lnTo>
                    <a:pt x="12845" y="20221"/>
                  </a:lnTo>
                  <a:lnTo>
                    <a:pt x="13327" y="20091"/>
                  </a:lnTo>
                  <a:lnTo>
                    <a:pt x="13808" y="19925"/>
                  </a:lnTo>
                  <a:lnTo>
                    <a:pt x="14272" y="19739"/>
                  </a:lnTo>
                  <a:lnTo>
                    <a:pt x="14735" y="19535"/>
                  </a:lnTo>
                  <a:lnTo>
                    <a:pt x="15180" y="19313"/>
                  </a:lnTo>
                  <a:lnTo>
                    <a:pt x="15606" y="19053"/>
                  </a:lnTo>
                  <a:lnTo>
                    <a:pt x="16014" y="18794"/>
                  </a:lnTo>
                  <a:lnTo>
                    <a:pt x="16422" y="18516"/>
                  </a:lnTo>
                  <a:lnTo>
                    <a:pt x="16811" y="18201"/>
                  </a:lnTo>
                  <a:lnTo>
                    <a:pt x="17182" y="17886"/>
                  </a:lnTo>
                  <a:lnTo>
                    <a:pt x="17534" y="17534"/>
                  </a:lnTo>
                  <a:lnTo>
                    <a:pt x="17886" y="17182"/>
                  </a:lnTo>
                  <a:lnTo>
                    <a:pt x="18201" y="16811"/>
                  </a:lnTo>
                  <a:lnTo>
                    <a:pt x="18516" y="16422"/>
                  </a:lnTo>
                  <a:lnTo>
                    <a:pt x="18794" y="16014"/>
                  </a:lnTo>
                  <a:lnTo>
                    <a:pt x="19054" y="15606"/>
                  </a:lnTo>
                  <a:lnTo>
                    <a:pt x="19313" y="15180"/>
                  </a:lnTo>
                  <a:lnTo>
                    <a:pt x="19536" y="14735"/>
                  </a:lnTo>
                  <a:lnTo>
                    <a:pt x="19739" y="14272"/>
                  </a:lnTo>
                  <a:lnTo>
                    <a:pt x="19925" y="13808"/>
                  </a:lnTo>
                  <a:lnTo>
                    <a:pt x="20092" y="13326"/>
                  </a:lnTo>
                  <a:lnTo>
                    <a:pt x="20221" y="12844"/>
                  </a:lnTo>
                  <a:lnTo>
                    <a:pt x="20332" y="12344"/>
                  </a:lnTo>
                  <a:lnTo>
                    <a:pt x="20425" y="11844"/>
                  </a:lnTo>
                  <a:lnTo>
                    <a:pt x="20499" y="11325"/>
                  </a:lnTo>
                  <a:lnTo>
                    <a:pt x="20536" y="10806"/>
                  </a:lnTo>
                  <a:lnTo>
                    <a:pt x="20555" y="10268"/>
                  </a:lnTo>
                  <a:lnTo>
                    <a:pt x="20536" y="9749"/>
                  </a:lnTo>
                  <a:lnTo>
                    <a:pt x="20499" y="9230"/>
                  </a:lnTo>
                  <a:lnTo>
                    <a:pt x="20425" y="8711"/>
                  </a:lnTo>
                  <a:lnTo>
                    <a:pt x="20332" y="8211"/>
                  </a:lnTo>
                  <a:lnTo>
                    <a:pt x="20221" y="7710"/>
                  </a:lnTo>
                  <a:lnTo>
                    <a:pt x="20092" y="7229"/>
                  </a:lnTo>
                  <a:lnTo>
                    <a:pt x="19925" y="6747"/>
                  </a:lnTo>
                  <a:lnTo>
                    <a:pt x="19739" y="6283"/>
                  </a:lnTo>
                  <a:lnTo>
                    <a:pt x="19536" y="5820"/>
                  </a:lnTo>
                  <a:lnTo>
                    <a:pt x="19313" y="5375"/>
                  </a:lnTo>
                  <a:lnTo>
                    <a:pt x="19054" y="4949"/>
                  </a:lnTo>
                  <a:lnTo>
                    <a:pt x="18794" y="4541"/>
                  </a:lnTo>
                  <a:lnTo>
                    <a:pt x="18516" y="4133"/>
                  </a:lnTo>
                  <a:lnTo>
                    <a:pt x="18201" y="3744"/>
                  </a:lnTo>
                  <a:lnTo>
                    <a:pt x="17886" y="3373"/>
                  </a:lnTo>
                  <a:lnTo>
                    <a:pt x="17534" y="3003"/>
                  </a:lnTo>
                  <a:lnTo>
                    <a:pt x="17182" y="2669"/>
                  </a:lnTo>
                  <a:lnTo>
                    <a:pt x="16811" y="2354"/>
                  </a:lnTo>
                  <a:lnTo>
                    <a:pt x="16422" y="2039"/>
                  </a:lnTo>
                  <a:lnTo>
                    <a:pt x="16014" y="1761"/>
                  </a:lnTo>
                  <a:lnTo>
                    <a:pt x="15606" y="1483"/>
                  </a:lnTo>
                  <a:lnTo>
                    <a:pt x="15180" y="1242"/>
                  </a:lnTo>
                  <a:lnTo>
                    <a:pt x="14735" y="1020"/>
                  </a:lnTo>
                  <a:lnTo>
                    <a:pt x="14272" y="816"/>
                  </a:lnTo>
                  <a:lnTo>
                    <a:pt x="13808" y="630"/>
                  </a:lnTo>
                  <a:lnTo>
                    <a:pt x="13327" y="463"/>
                  </a:lnTo>
                  <a:lnTo>
                    <a:pt x="12845" y="334"/>
                  </a:lnTo>
                  <a:lnTo>
                    <a:pt x="12344" y="204"/>
                  </a:lnTo>
                  <a:lnTo>
                    <a:pt x="11844" y="130"/>
                  </a:lnTo>
                  <a:lnTo>
                    <a:pt x="11325" y="56"/>
                  </a:lnTo>
                  <a:lnTo>
                    <a:pt x="10806" y="19"/>
                  </a:lnTo>
                  <a:lnTo>
                    <a:pt x="10268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123;p56">
              <a:extLst>
                <a:ext uri="{FF2B5EF4-FFF2-40B4-BE49-F238E27FC236}">
                  <a16:creationId xmlns:a16="http://schemas.microsoft.com/office/drawing/2014/main" id="{7C64FE8B-65E4-165D-C32C-4C0F26E0217F}"/>
                </a:ext>
              </a:extLst>
            </p:cNvPr>
            <p:cNvSpPr/>
            <p:nvPr/>
          </p:nvSpPr>
          <p:spPr>
            <a:xfrm>
              <a:off x="2060704" y="3149103"/>
              <a:ext cx="309507" cy="343567"/>
            </a:xfrm>
            <a:custGeom>
              <a:avLst/>
              <a:gdLst/>
              <a:ahLst/>
              <a:cxnLst/>
              <a:rect l="l" t="t" r="r" b="b"/>
              <a:pathLst>
                <a:path w="20555" h="22817" extrusionOk="0">
                  <a:moveTo>
                    <a:pt x="9990" y="0"/>
                  </a:moveTo>
                  <a:lnTo>
                    <a:pt x="9471" y="19"/>
                  </a:lnTo>
                  <a:lnTo>
                    <a:pt x="8971" y="75"/>
                  </a:lnTo>
                  <a:lnTo>
                    <a:pt x="8489" y="149"/>
                  </a:lnTo>
                  <a:lnTo>
                    <a:pt x="7989" y="241"/>
                  </a:lnTo>
                  <a:lnTo>
                    <a:pt x="7507" y="371"/>
                  </a:lnTo>
                  <a:lnTo>
                    <a:pt x="7043" y="519"/>
                  </a:lnTo>
                  <a:lnTo>
                    <a:pt x="6562" y="686"/>
                  </a:lnTo>
                  <a:lnTo>
                    <a:pt x="6117" y="872"/>
                  </a:lnTo>
                  <a:lnTo>
                    <a:pt x="5672" y="1075"/>
                  </a:lnTo>
                  <a:lnTo>
                    <a:pt x="5227" y="1316"/>
                  </a:lnTo>
                  <a:lnTo>
                    <a:pt x="4801" y="1576"/>
                  </a:lnTo>
                  <a:lnTo>
                    <a:pt x="4393" y="1835"/>
                  </a:lnTo>
                  <a:lnTo>
                    <a:pt x="4004" y="2132"/>
                  </a:lnTo>
                  <a:lnTo>
                    <a:pt x="3615" y="2447"/>
                  </a:lnTo>
                  <a:lnTo>
                    <a:pt x="3244" y="2762"/>
                  </a:lnTo>
                  <a:lnTo>
                    <a:pt x="2892" y="3114"/>
                  </a:lnTo>
                  <a:lnTo>
                    <a:pt x="2558" y="3485"/>
                  </a:lnTo>
                  <a:lnTo>
                    <a:pt x="2243" y="3856"/>
                  </a:lnTo>
                  <a:lnTo>
                    <a:pt x="1928" y="4263"/>
                  </a:lnTo>
                  <a:lnTo>
                    <a:pt x="1650" y="4671"/>
                  </a:lnTo>
                  <a:lnTo>
                    <a:pt x="1391" y="5097"/>
                  </a:lnTo>
                  <a:lnTo>
                    <a:pt x="1150" y="5542"/>
                  </a:lnTo>
                  <a:lnTo>
                    <a:pt x="927" y="6006"/>
                  </a:lnTo>
                  <a:lnTo>
                    <a:pt x="723" y="6487"/>
                  </a:lnTo>
                  <a:lnTo>
                    <a:pt x="538" y="6969"/>
                  </a:lnTo>
                  <a:lnTo>
                    <a:pt x="390" y="7470"/>
                  </a:lnTo>
                  <a:lnTo>
                    <a:pt x="260" y="7989"/>
                  </a:lnTo>
                  <a:lnTo>
                    <a:pt x="167" y="8397"/>
                  </a:lnTo>
                  <a:lnTo>
                    <a:pt x="112" y="8804"/>
                  </a:lnTo>
                  <a:lnTo>
                    <a:pt x="56" y="9212"/>
                  </a:lnTo>
                  <a:lnTo>
                    <a:pt x="19" y="9620"/>
                  </a:lnTo>
                  <a:lnTo>
                    <a:pt x="0" y="10028"/>
                  </a:lnTo>
                  <a:lnTo>
                    <a:pt x="0" y="10435"/>
                  </a:lnTo>
                  <a:lnTo>
                    <a:pt x="19" y="10843"/>
                  </a:lnTo>
                  <a:lnTo>
                    <a:pt x="56" y="11251"/>
                  </a:lnTo>
                  <a:lnTo>
                    <a:pt x="93" y="11640"/>
                  </a:lnTo>
                  <a:lnTo>
                    <a:pt x="149" y="12029"/>
                  </a:lnTo>
                  <a:lnTo>
                    <a:pt x="223" y="12418"/>
                  </a:lnTo>
                  <a:lnTo>
                    <a:pt x="316" y="12808"/>
                  </a:lnTo>
                  <a:lnTo>
                    <a:pt x="427" y="13197"/>
                  </a:lnTo>
                  <a:lnTo>
                    <a:pt x="556" y="13568"/>
                  </a:lnTo>
                  <a:lnTo>
                    <a:pt x="686" y="13938"/>
                  </a:lnTo>
                  <a:lnTo>
                    <a:pt x="834" y="14309"/>
                  </a:lnTo>
                  <a:lnTo>
                    <a:pt x="1001" y="14661"/>
                  </a:lnTo>
                  <a:lnTo>
                    <a:pt x="1168" y="15013"/>
                  </a:lnTo>
                  <a:lnTo>
                    <a:pt x="1353" y="15365"/>
                  </a:lnTo>
                  <a:lnTo>
                    <a:pt x="1557" y="15699"/>
                  </a:lnTo>
                  <a:lnTo>
                    <a:pt x="1780" y="16014"/>
                  </a:lnTo>
                  <a:lnTo>
                    <a:pt x="2002" y="16348"/>
                  </a:lnTo>
                  <a:lnTo>
                    <a:pt x="2243" y="16663"/>
                  </a:lnTo>
                  <a:lnTo>
                    <a:pt x="2484" y="16959"/>
                  </a:lnTo>
                  <a:lnTo>
                    <a:pt x="2744" y="17256"/>
                  </a:lnTo>
                  <a:lnTo>
                    <a:pt x="3022" y="17534"/>
                  </a:lnTo>
                  <a:lnTo>
                    <a:pt x="3300" y="17812"/>
                  </a:lnTo>
                  <a:lnTo>
                    <a:pt x="3596" y="18071"/>
                  </a:lnTo>
                  <a:lnTo>
                    <a:pt x="3911" y="18331"/>
                  </a:lnTo>
                  <a:lnTo>
                    <a:pt x="4226" y="18553"/>
                  </a:lnTo>
                  <a:lnTo>
                    <a:pt x="4541" y="18794"/>
                  </a:lnTo>
                  <a:lnTo>
                    <a:pt x="4875" y="19017"/>
                  </a:lnTo>
                  <a:lnTo>
                    <a:pt x="2354" y="22816"/>
                  </a:lnTo>
                  <a:lnTo>
                    <a:pt x="7470" y="20147"/>
                  </a:lnTo>
                  <a:lnTo>
                    <a:pt x="7989" y="20277"/>
                  </a:lnTo>
                  <a:lnTo>
                    <a:pt x="8508" y="20388"/>
                  </a:lnTo>
                  <a:lnTo>
                    <a:pt x="9027" y="20462"/>
                  </a:lnTo>
                  <a:lnTo>
                    <a:pt x="9546" y="20518"/>
                  </a:lnTo>
                  <a:lnTo>
                    <a:pt x="10065" y="20537"/>
                  </a:lnTo>
                  <a:lnTo>
                    <a:pt x="10565" y="20537"/>
                  </a:lnTo>
                  <a:lnTo>
                    <a:pt x="11065" y="20499"/>
                  </a:lnTo>
                  <a:lnTo>
                    <a:pt x="11566" y="20462"/>
                  </a:lnTo>
                  <a:lnTo>
                    <a:pt x="12066" y="20388"/>
                  </a:lnTo>
                  <a:lnTo>
                    <a:pt x="12567" y="20277"/>
                  </a:lnTo>
                  <a:lnTo>
                    <a:pt x="13049" y="20166"/>
                  </a:lnTo>
                  <a:lnTo>
                    <a:pt x="13512" y="20018"/>
                  </a:lnTo>
                  <a:lnTo>
                    <a:pt x="13975" y="19851"/>
                  </a:lnTo>
                  <a:lnTo>
                    <a:pt x="14439" y="19665"/>
                  </a:lnTo>
                  <a:lnTo>
                    <a:pt x="14884" y="19443"/>
                  </a:lnTo>
                  <a:lnTo>
                    <a:pt x="15328" y="19221"/>
                  </a:lnTo>
                  <a:lnTo>
                    <a:pt x="15736" y="18961"/>
                  </a:lnTo>
                  <a:lnTo>
                    <a:pt x="16162" y="18683"/>
                  </a:lnTo>
                  <a:lnTo>
                    <a:pt x="16552" y="18405"/>
                  </a:lnTo>
                  <a:lnTo>
                    <a:pt x="16941" y="18090"/>
                  </a:lnTo>
                  <a:lnTo>
                    <a:pt x="17311" y="17756"/>
                  </a:lnTo>
                  <a:lnTo>
                    <a:pt x="17664" y="17404"/>
                  </a:lnTo>
                  <a:lnTo>
                    <a:pt x="17997" y="17052"/>
                  </a:lnTo>
                  <a:lnTo>
                    <a:pt x="18312" y="16663"/>
                  </a:lnTo>
                  <a:lnTo>
                    <a:pt x="18609" y="16274"/>
                  </a:lnTo>
                  <a:lnTo>
                    <a:pt x="18905" y="15847"/>
                  </a:lnTo>
                  <a:lnTo>
                    <a:pt x="19165" y="15421"/>
                  </a:lnTo>
                  <a:lnTo>
                    <a:pt x="19406" y="14976"/>
                  </a:lnTo>
                  <a:lnTo>
                    <a:pt x="19628" y="14513"/>
                  </a:lnTo>
                  <a:lnTo>
                    <a:pt x="19832" y="14050"/>
                  </a:lnTo>
                  <a:lnTo>
                    <a:pt x="19999" y="13568"/>
                  </a:lnTo>
                  <a:lnTo>
                    <a:pt x="20166" y="13067"/>
                  </a:lnTo>
                  <a:lnTo>
                    <a:pt x="20296" y="12548"/>
                  </a:lnTo>
                  <a:lnTo>
                    <a:pt x="20388" y="12029"/>
                  </a:lnTo>
                  <a:lnTo>
                    <a:pt x="20481" y="11510"/>
                  </a:lnTo>
                  <a:lnTo>
                    <a:pt x="20518" y="10991"/>
                  </a:lnTo>
                  <a:lnTo>
                    <a:pt x="20555" y="10491"/>
                  </a:lnTo>
                  <a:lnTo>
                    <a:pt x="20555" y="9972"/>
                  </a:lnTo>
                  <a:lnTo>
                    <a:pt x="20518" y="9472"/>
                  </a:lnTo>
                  <a:lnTo>
                    <a:pt x="20462" y="8971"/>
                  </a:lnTo>
                  <a:lnTo>
                    <a:pt x="20388" y="8471"/>
                  </a:lnTo>
                  <a:lnTo>
                    <a:pt x="20296" y="7989"/>
                  </a:lnTo>
                  <a:lnTo>
                    <a:pt x="20166" y="7507"/>
                  </a:lnTo>
                  <a:lnTo>
                    <a:pt x="20018" y="7025"/>
                  </a:lnTo>
                  <a:lnTo>
                    <a:pt x="19851" y="6562"/>
                  </a:lnTo>
                  <a:lnTo>
                    <a:pt x="19665" y="6098"/>
                  </a:lnTo>
                  <a:lnTo>
                    <a:pt x="19461" y="5653"/>
                  </a:lnTo>
                  <a:lnTo>
                    <a:pt x="19221" y="5227"/>
                  </a:lnTo>
                  <a:lnTo>
                    <a:pt x="18980" y="4801"/>
                  </a:lnTo>
                  <a:lnTo>
                    <a:pt x="18702" y="4393"/>
                  </a:lnTo>
                  <a:lnTo>
                    <a:pt x="18405" y="3985"/>
                  </a:lnTo>
                  <a:lnTo>
                    <a:pt x="18090" y="3596"/>
                  </a:lnTo>
                  <a:lnTo>
                    <a:pt x="17775" y="3244"/>
                  </a:lnTo>
                  <a:lnTo>
                    <a:pt x="17423" y="2892"/>
                  </a:lnTo>
                  <a:lnTo>
                    <a:pt x="17052" y="2540"/>
                  </a:lnTo>
                  <a:lnTo>
                    <a:pt x="16681" y="2225"/>
                  </a:lnTo>
                  <a:lnTo>
                    <a:pt x="16274" y="1928"/>
                  </a:lnTo>
                  <a:lnTo>
                    <a:pt x="15866" y="1650"/>
                  </a:lnTo>
                  <a:lnTo>
                    <a:pt x="15440" y="1372"/>
                  </a:lnTo>
                  <a:lnTo>
                    <a:pt x="14995" y="1131"/>
                  </a:lnTo>
                  <a:lnTo>
                    <a:pt x="14531" y="909"/>
                  </a:lnTo>
                  <a:lnTo>
                    <a:pt x="14049" y="705"/>
                  </a:lnTo>
                  <a:lnTo>
                    <a:pt x="13568" y="538"/>
                  </a:lnTo>
                  <a:lnTo>
                    <a:pt x="13067" y="371"/>
                  </a:lnTo>
                  <a:lnTo>
                    <a:pt x="12567" y="241"/>
                  </a:lnTo>
                  <a:lnTo>
                    <a:pt x="12048" y="149"/>
                  </a:lnTo>
                  <a:lnTo>
                    <a:pt x="11529" y="75"/>
                  </a:lnTo>
                  <a:lnTo>
                    <a:pt x="11010" y="19"/>
                  </a:lnTo>
                  <a:lnTo>
                    <a:pt x="10491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124;p56">
              <a:extLst>
                <a:ext uri="{FF2B5EF4-FFF2-40B4-BE49-F238E27FC236}">
                  <a16:creationId xmlns:a16="http://schemas.microsoft.com/office/drawing/2014/main" id="{3B00D297-7D11-49DC-881F-445387EBFD63}"/>
                </a:ext>
              </a:extLst>
            </p:cNvPr>
            <p:cNvSpPr/>
            <p:nvPr/>
          </p:nvSpPr>
          <p:spPr>
            <a:xfrm>
              <a:off x="1576771" y="3003708"/>
              <a:ext cx="309236" cy="366996"/>
            </a:xfrm>
            <a:custGeom>
              <a:avLst/>
              <a:gdLst/>
              <a:ahLst/>
              <a:cxnLst/>
              <a:rect l="l" t="t" r="r" b="b"/>
              <a:pathLst>
                <a:path w="20537" h="24373" extrusionOk="0">
                  <a:moveTo>
                    <a:pt x="10269" y="0"/>
                  </a:moveTo>
                  <a:lnTo>
                    <a:pt x="9750" y="19"/>
                  </a:lnTo>
                  <a:lnTo>
                    <a:pt x="9212" y="56"/>
                  </a:lnTo>
                  <a:lnTo>
                    <a:pt x="8712" y="111"/>
                  </a:lnTo>
                  <a:lnTo>
                    <a:pt x="8193" y="204"/>
                  </a:lnTo>
                  <a:lnTo>
                    <a:pt x="7711" y="334"/>
                  </a:lnTo>
                  <a:lnTo>
                    <a:pt x="7211" y="463"/>
                  </a:lnTo>
                  <a:lnTo>
                    <a:pt x="6747" y="630"/>
                  </a:lnTo>
                  <a:lnTo>
                    <a:pt x="6266" y="816"/>
                  </a:lnTo>
                  <a:lnTo>
                    <a:pt x="5821" y="1019"/>
                  </a:lnTo>
                  <a:lnTo>
                    <a:pt x="5376" y="1242"/>
                  </a:lnTo>
                  <a:lnTo>
                    <a:pt x="4950" y="1483"/>
                  </a:lnTo>
                  <a:lnTo>
                    <a:pt x="4523" y="1761"/>
                  </a:lnTo>
                  <a:lnTo>
                    <a:pt x="4116" y="2039"/>
                  </a:lnTo>
                  <a:lnTo>
                    <a:pt x="3745" y="2354"/>
                  </a:lnTo>
                  <a:lnTo>
                    <a:pt x="3356" y="2669"/>
                  </a:lnTo>
                  <a:lnTo>
                    <a:pt x="3003" y="3003"/>
                  </a:lnTo>
                  <a:lnTo>
                    <a:pt x="2670" y="3373"/>
                  </a:lnTo>
                  <a:lnTo>
                    <a:pt x="2336" y="3744"/>
                  </a:lnTo>
                  <a:lnTo>
                    <a:pt x="2040" y="4133"/>
                  </a:lnTo>
                  <a:lnTo>
                    <a:pt x="1743" y="4522"/>
                  </a:lnTo>
                  <a:lnTo>
                    <a:pt x="1484" y="4949"/>
                  </a:lnTo>
                  <a:lnTo>
                    <a:pt x="1243" y="5375"/>
                  </a:lnTo>
                  <a:lnTo>
                    <a:pt x="1002" y="5820"/>
                  </a:lnTo>
                  <a:lnTo>
                    <a:pt x="798" y="6283"/>
                  </a:lnTo>
                  <a:lnTo>
                    <a:pt x="613" y="6747"/>
                  </a:lnTo>
                  <a:lnTo>
                    <a:pt x="464" y="7228"/>
                  </a:lnTo>
                  <a:lnTo>
                    <a:pt x="316" y="7710"/>
                  </a:lnTo>
                  <a:lnTo>
                    <a:pt x="205" y="8211"/>
                  </a:lnTo>
                  <a:lnTo>
                    <a:pt x="112" y="8711"/>
                  </a:lnTo>
                  <a:lnTo>
                    <a:pt x="57" y="9230"/>
                  </a:lnTo>
                  <a:lnTo>
                    <a:pt x="19" y="9749"/>
                  </a:lnTo>
                  <a:lnTo>
                    <a:pt x="1" y="10268"/>
                  </a:lnTo>
                  <a:lnTo>
                    <a:pt x="19" y="10806"/>
                  </a:lnTo>
                  <a:lnTo>
                    <a:pt x="57" y="11325"/>
                  </a:lnTo>
                  <a:lnTo>
                    <a:pt x="112" y="11843"/>
                  </a:lnTo>
                  <a:lnTo>
                    <a:pt x="205" y="12344"/>
                  </a:lnTo>
                  <a:lnTo>
                    <a:pt x="316" y="12844"/>
                  </a:lnTo>
                  <a:lnTo>
                    <a:pt x="464" y="13326"/>
                  </a:lnTo>
                  <a:lnTo>
                    <a:pt x="613" y="13808"/>
                  </a:lnTo>
                  <a:lnTo>
                    <a:pt x="798" y="14271"/>
                  </a:lnTo>
                  <a:lnTo>
                    <a:pt x="1002" y="14735"/>
                  </a:lnTo>
                  <a:lnTo>
                    <a:pt x="1243" y="15180"/>
                  </a:lnTo>
                  <a:lnTo>
                    <a:pt x="1484" y="15606"/>
                  </a:lnTo>
                  <a:lnTo>
                    <a:pt x="1743" y="16014"/>
                  </a:lnTo>
                  <a:lnTo>
                    <a:pt x="2040" y="16421"/>
                  </a:lnTo>
                  <a:lnTo>
                    <a:pt x="2336" y="16811"/>
                  </a:lnTo>
                  <a:lnTo>
                    <a:pt x="2670" y="17181"/>
                  </a:lnTo>
                  <a:lnTo>
                    <a:pt x="3003" y="17534"/>
                  </a:lnTo>
                  <a:lnTo>
                    <a:pt x="3356" y="17886"/>
                  </a:lnTo>
                  <a:lnTo>
                    <a:pt x="3745" y="18201"/>
                  </a:lnTo>
                  <a:lnTo>
                    <a:pt x="4116" y="18497"/>
                  </a:lnTo>
                  <a:lnTo>
                    <a:pt x="4523" y="18794"/>
                  </a:lnTo>
                  <a:lnTo>
                    <a:pt x="4950" y="19053"/>
                  </a:lnTo>
                  <a:lnTo>
                    <a:pt x="5376" y="19313"/>
                  </a:lnTo>
                  <a:lnTo>
                    <a:pt x="5821" y="19535"/>
                  </a:lnTo>
                  <a:lnTo>
                    <a:pt x="6266" y="19739"/>
                  </a:lnTo>
                  <a:lnTo>
                    <a:pt x="6747" y="19924"/>
                  </a:lnTo>
                  <a:lnTo>
                    <a:pt x="7211" y="20091"/>
                  </a:lnTo>
                  <a:lnTo>
                    <a:pt x="7711" y="20221"/>
                  </a:lnTo>
                  <a:lnTo>
                    <a:pt x="8193" y="20332"/>
                  </a:lnTo>
                  <a:lnTo>
                    <a:pt x="8712" y="20425"/>
                  </a:lnTo>
                  <a:lnTo>
                    <a:pt x="9212" y="20499"/>
                  </a:lnTo>
                  <a:lnTo>
                    <a:pt x="9750" y="20536"/>
                  </a:lnTo>
                  <a:lnTo>
                    <a:pt x="10269" y="20555"/>
                  </a:lnTo>
                  <a:lnTo>
                    <a:pt x="10806" y="20536"/>
                  </a:lnTo>
                  <a:lnTo>
                    <a:pt x="15662" y="24373"/>
                  </a:lnTo>
                  <a:lnTo>
                    <a:pt x="13587" y="19999"/>
                  </a:lnTo>
                  <a:lnTo>
                    <a:pt x="13957" y="19869"/>
                  </a:lnTo>
                  <a:lnTo>
                    <a:pt x="14328" y="19702"/>
                  </a:lnTo>
                  <a:lnTo>
                    <a:pt x="14699" y="19554"/>
                  </a:lnTo>
                  <a:lnTo>
                    <a:pt x="15051" y="19368"/>
                  </a:lnTo>
                  <a:lnTo>
                    <a:pt x="15384" y="19183"/>
                  </a:lnTo>
                  <a:lnTo>
                    <a:pt x="15737" y="18979"/>
                  </a:lnTo>
                  <a:lnTo>
                    <a:pt x="16052" y="18757"/>
                  </a:lnTo>
                  <a:lnTo>
                    <a:pt x="16385" y="18534"/>
                  </a:lnTo>
                  <a:lnTo>
                    <a:pt x="16682" y="18293"/>
                  </a:lnTo>
                  <a:lnTo>
                    <a:pt x="16997" y="18034"/>
                  </a:lnTo>
                  <a:lnTo>
                    <a:pt x="17275" y="17774"/>
                  </a:lnTo>
                  <a:lnTo>
                    <a:pt x="17571" y="17496"/>
                  </a:lnTo>
                  <a:lnTo>
                    <a:pt x="17831" y="17218"/>
                  </a:lnTo>
                  <a:lnTo>
                    <a:pt x="18090" y="16922"/>
                  </a:lnTo>
                  <a:lnTo>
                    <a:pt x="18350" y="16625"/>
                  </a:lnTo>
                  <a:lnTo>
                    <a:pt x="18572" y="16310"/>
                  </a:lnTo>
                  <a:lnTo>
                    <a:pt x="18813" y="15995"/>
                  </a:lnTo>
                  <a:lnTo>
                    <a:pt x="19017" y="15662"/>
                  </a:lnTo>
                  <a:lnTo>
                    <a:pt x="19221" y="15328"/>
                  </a:lnTo>
                  <a:lnTo>
                    <a:pt x="19406" y="14976"/>
                  </a:lnTo>
                  <a:lnTo>
                    <a:pt x="19592" y="14624"/>
                  </a:lnTo>
                  <a:lnTo>
                    <a:pt x="19740" y="14253"/>
                  </a:lnTo>
                  <a:lnTo>
                    <a:pt x="19888" y="13882"/>
                  </a:lnTo>
                  <a:lnTo>
                    <a:pt x="20018" y="13512"/>
                  </a:lnTo>
                  <a:lnTo>
                    <a:pt x="20148" y="13122"/>
                  </a:lnTo>
                  <a:lnTo>
                    <a:pt x="20240" y="12733"/>
                  </a:lnTo>
                  <a:lnTo>
                    <a:pt x="20333" y="12325"/>
                  </a:lnTo>
                  <a:lnTo>
                    <a:pt x="20407" y="11936"/>
                  </a:lnTo>
                  <a:lnTo>
                    <a:pt x="20463" y="11528"/>
                  </a:lnTo>
                  <a:lnTo>
                    <a:pt x="20518" y="11121"/>
                  </a:lnTo>
                  <a:lnTo>
                    <a:pt x="20537" y="10694"/>
                  </a:lnTo>
                  <a:lnTo>
                    <a:pt x="20537" y="10268"/>
                  </a:lnTo>
                  <a:lnTo>
                    <a:pt x="20537" y="9749"/>
                  </a:lnTo>
                  <a:lnTo>
                    <a:pt x="20481" y="9230"/>
                  </a:lnTo>
                  <a:lnTo>
                    <a:pt x="20426" y="8711"/>
                  </a:lnTo>
                  <a:lnTo>
                    <a:pt x="20333" y="8211"/>
                  </a:lnTo>
                  <a:lnTo>
                    <a:pt x="20222" y="7710"/>
                  </a:lnTo>
                  <a:lnTo>
                    <a:pt x="20074" y="7228"/>
                  </a:lnTo>
                  <a:lnTo>
                    <a:pt x="19925" y="6747"/>
                  </a:lnTo>
                  <a:lnTo>
                    <a:pt x="19740" y="6283"/>
                  </a:lnTo>
                  <a:lnTo>
                    <a:pt x="19536" y="5820"/>
                  </a:lnTo>
                  <a:lnTo>
                    <a:pt x="19295" y="5375"/>
                  </a:lnTo>
                  <a:lnTo>
                    <a:pt x="19054" y="4949"/>
                  </a:lnTo>
                  <a:lnTo>
                    <a:pt x="18795" y="4522"/>
                  </a:lnTo>
                  <a:lnTo>
                    <a:pt x="18498" y="4133"/>
                  </a:lnTo>
                  <a:lnTo>
                    <a:pt x="18202" y="3744"/>
                  </a:lnTo>
                  <a:lnTo>
                    <a:pt x="17868" y="3373"/>
                  </a:lnTo>
                  <a:lnTo>
                    <a:pt x="17534" y="3003"/>
                  </a:lnTo>
                  <a:lnTo>
                    <a:pt x="17182" y="2669"/>
                  </a:lnTo>
                  <a:lnTo>
                    <a:pt x="16812" y="2354"/>
                  </a:lnTo>
                  <a:lnTo>
                    <a:pt x="16422" y="2039"/>
                  </a:lnTo>
                  <a:lnTo>
                    <a:pt x="16015" y="1761"/>
                  </a:lnTo>
                  <a:lnTo>
                    <a:pt x="15588" y="1483"/>
                  </a:lnTo>
                  <a:lnTo>
                    <a:pt x="15162" y="1242"/>
                  </a:lnTo>
                  <a:lnTo>
                    <a:pt x="14717" y="1019"/>
                  </a:lnTo>
                  <a:lnTo>
                    <a:pt x="14272" y="816"/>
                  </a:lnTo>
                  <a:lnTo>
                    <a:pt x="13809" y="630"/>
                  </a:lnTo>
                  <a:lnTo>
                    <a:pt x="13327" y="463"/>
                  </a:lnTo>
                  <a:lnTo>
                    <a:pt x="12845" y="334"/>
                  </a:lnTo>
                  <a:lnTo>
                    <a:pt x="12345" y="204"/>
                  </a:lnTo>
                  <a:lnTo>
                    <a:pt x="11826" y="111"/>
                  </a:lnTo>
                  <a:lnTo>
                    <a:pt x="11325" y="56"/>
                  </a:lnTo>
                  <a:lnTo>
                    <a:pt x="10806" y="19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125;p56">
              <a:extLst>
                <a:ext uri="{FF2B5EF4-FFF2-40B4-BE49-F238E27FC236}">
                  <a16:creationId xmlns:a16="http://schemas.microsoft.com/office/drawing/2014/main" id="{504A532B-FC2F-24E0-50ED-505461B3DD4A}"/>
                </a:ext>
              </a:extLst>
            </p:cNvPr>
            <p:cNvSpPr/>
            <p:nvPr/>
          </p:nvSpPr>
          <p:spPr>
            <a:xfrm>
              <a:off x="719999" y="3178405"/>
              <a:ext cx="309522" cy="362539"/>
            </a:xfrm>
            <a:custGeom>
              <a:avLst/>
              <a:gdLst/>
              <a:ahLst/>
              <a:cxnLst/>
              <a:rect l="l" t="t" r="r" b="b"/>
              <a:pathLst>
                <a:path w="20556" h="24077" extrusionOk="0">
                  <a:moveTo>
                    <a:pt x="10102" y="1"/>
                  </a:moveTo>
                  <a:lnTo>
                    <a:pt x="9564" y="19"/>
                  </a:lnTo>
                  <a:lnTo>
                    <a:pt x="9045" y="75"/>
                  </a:lnTo>
                  <a:lnTo>
                    <a:pt x="8526" y="149"/>
                  </a:lnTo>
                  <a:lnTo>
                    <a:pt x="8026" y="241"/>
                  </a:lnTo>
                  <a:lnTo>
                    <a:pt x="7525" y="371"/>
                  </a:lnTo>
                  <a:lnTo>
                    <a:pt x="7044" y="520"/>
                  </a:lnTo>
                  <a:lnTo>
                    <a:pt x="6580" y="686"/>
                  </a:lnTo>
                  <a:lnTo>
                    <a:pt x="6117" y="872"/>
                  </a:lnTo>
                  <a:lnTo>
                    <a:pt x="5654" y="1094"/>
                  </a:lnTo>
                  <a:lnTo>
                    <a:pt x="5227" y="1316"/>
                  </a:lnTo>
                  <a:lnTo>
                    <a:pt x="4801" y="1576"/>
                  </a:lnTo>
                  <a:lnTo>
                    <a:pt x="4375" y="1854"/>
                  </a:lnTo>
                  <a:lnTo>
                    <a:pt x="3985" y="2151"/>
                  </a:lnTo>
                  <a:lnTo>
                    <a:pt x="3596" y="2447"/>
                  </a:lnTo>
                  <a:lnTo>
                    <a:pt x="3244" y="2781"/>
                  </a:lnTo>
                  <a:lnTo>
                    <a:pt x="2892" y="3133"/>
                  </a:lnTo>
                  <a:lnTo>
                    <a:pt x="2558" y="3485"/>
                  </a:lnTo>
                  <a:lnTo>
                    <a:pt x="2243" y="3874"/>
                  </a:lnTo>
                  <a:lnTo>
                    <a:pt x="1928" y="4263"/>
                  </a:lnTo>
                  <a:lnTo>
                    <a:pt x="1650" y="4671"/>
                  </a:lnTo>
                  <a:lnTo>
                    <a:pt x="1391" y="5098"/>
                  </a:lnTo>
                  <a:lnTo>
                    <a:pt x="1150" y="5524"/>
                  </a:lnTo>
                  <a:lnTo>
                    <a:pt x="946" y="5969"/>
                  </a:lnTo>
                  <a:lnTo>
                    <a:pt x="742" y="6432"/>
                  </a:lnTo>
                  <a:lnTo>
                    <a:pt x="557" y="6895"/>
                  </a:lnTo>
                  <a:lnTo>
                    <a:pt x="408" y="7377"/>
                  </a:lnTo>
                  <a:lnTo>
                    <a:pt x="279" y="7878"/>
                  </a:lnTo>
                  <a:lnTo>
                    <a:pt x="167" y="8378"/>
                  </a:lnTo>
                  <a:lnTo>
                    <a:pt x="93" y="8879"/>
                  </a:lnTo>
                  <a:lnTo>
                    <a:pt x="38" y="9397"/>
                  </a:lnTo>
                  <a:lnTo>
                    <a:pt x="1" y="9916"/>
                  </a:lnTo>
                  <a:lnTo>
                    <a:pt x="1" y="10454"/>
                  </a:lnTo>
                  <a:lnTo>
                    <a:pt x="19" y="10973"/>
                  </a:lnTo>
                  <a:lnTo>
                    <a:pt x="75" y="11492"/>
                  </a:lnTo>
                  <a:lnTo>
                    <a:pt x="149" y="12011"/>
                  </a:lnTo>
                  <a:lnTo>
                    <a:pt x="242" y="12511"/>
                  </a:lnTo>
                  <a:lnTo>
                    <a:pt x="371" y="13012"/>
                  </a:lnTo>
                  <a:lnTo>
                    <a:pt x="520" y="13494"/>
                  </a:lnTo>
                  <a:lnTo>
                    <a:pt x="686" y="13975"/>
                  </a:lnTo>
                  <a:lnTo>
                    <a:pt x="872" y="14439"/>
                  </a:lnTo>
                  <a:lnTo>
                    <a:pt x="1094" y="14884"/>
                  </a:lnTo>
                  <a:lnTo>
                    <a:pt x="1335" y="15328"/>
                  </a:lnTo>
                  <a:lnTo>
                    <a:pt x="1576" y="15755"/>
                  </a:lnTo>
                  <a:lnTo>
                    <a:pt x="1854" y="16163"/>
                  </a:lnTo>
                  <a:lnTo>
                    <a:pt x="2151" y="16552"/>
                  </a:lnTo>
                  <a:lnTo>
                    <a:pt x="2466" y="16941"/>
                  </a:lnTo>
                  <a:lnTo>
                    <a:pt x="2799" y="17312"/>
                  </a:lnTo>
                  <a:lnTo>
                    <a:pt x="3133" y="17664"/>
                  </a:lnTo>
                  <a:lnTo>
                    <a:pt x="3504" y="17997"/>
                  </a:lnTo>
                  <a:lnTo>
                    <a:pt x="3874" y="18313"/>
                  </a:lnTo>
                  <a:lnTo>
                    <a:pt x="4282" y="18609"/>
                  </a:lnTo>
                  <a:lnTo>
                    <a:pt x="4690" y="18887"/>
                  </a:lnTo>
                  <a:lnTo>
                    <a:pt x="5098" y="19147"/>
                  </a:lnTo>
                  <a:lnTo>
                    <a:pt x="5542" y="19388"/>
                  </a:lnTo>
                  <a:lnTo>
                    <a:pt x="5987" y="19610"/>
                  </a:lnTo>
                  <a:lnTo>
                    <a:pt x="6451" y="19795"/>
                  </a:lnTo>
                  <a:lnTo>
                    <a:pt x="6914" y="19981"/>
                  </a:lnTo>
                  <a:lnTo>
                    <a:pt x="7396" y="20129"/>
                  </a:lnTo>
                  <a:lnTo>
                    <a:pt x="7878" y="20259"/>
                  </a:lnTo>
                  <a:lnTo>
                    <a:pt x="8378" y="20370"/>
                  </a:lnTo>
                  <a:lnTo>
                    <a:pt x="8897" y="20444"/>
                  </a:lnTo>
                  <a:lnTo>
                    <a:pt x="9397" y="20500"/>
                  </a:lnTo>
                  <a:lnTo>
                    <a:pt x="9916" y="20537"/>
                  </a:lnTo>
                  <a:lnTo>
                    <a:pt x="10454" y="20537"/>
                  </a:lnTo>
                  <a:lnTo>
                    <a:pt x="10991" y="20518"/>
                  </a:lnTo>
                  <a:lnTo>
                    <a:pt x="15699" y="24077"/>
                  </a:lnTo>
                  <a:lnTo>
                    <a:pt x="13753" y="19925"/>
                  </a:lnTo>
                  <a:lnTo>
                    <a:pt x="14124" y="19795"/>
                  </a:lnTo>
                  <a:lnTo>
                    <a:pt x="14494" y="19628"/>
                  </a:lnTo>
                  <a:lnTo>
                    <a:pt x="14865" y="19462"/>
                  </a:lnTo>
                  <a:lnTo>
                    <a:pt x="15199" y="19276"/>
                  </a:lnTo>
                  <a:lnTo>
                    <a:pt x="15551" y="19072"/>
                  </a:lnTo>
                  <a:lnTo>
                    <a:pt x="15884" y="18869"/>
                  </a:lnTo>
                  <a:lnTo>
                    <a:pt x="16218" y="18646"/>
                  </a:lnTo>
                  <a:lnTo>
                    <a:pt x="16533" y="18424"/>
                  </a:lnTo>
                  <a:lnTo>
                    <a:pt x="16830" y="18164"/>
                  </a:lnTo>
                  <a:lnTo>
                    <a:pt x="17126" y="17923"/>
                  </a:lnTo>
                  <a:lnTo>
                    <a:pt x="17423" y="17645"/>
                  </a:lnTo>
                  <a:lnTo>
                    <a:pt x="17701" y="17367"/>
                  </a:lnTo>
                  <a:lnTo>
                    <a:pt x="17960" y="17089"/>
                  </a:lnTo>
                  <a:lnTo>
                    <a:pt x="18220" y="16793"/>
                  </a:lnTo>
                  <a:lnTo>
                    <a:pt x="18461" y="16478"/>
                  </a:lnTo>
                  <a:lnTo>
                    <a:pt x="18683" y="16163"/>
                  </a:lnTo>
                  <a:lnTo>
                    <a:pt x="18906" y="15829"/>
                  </a:lnTo>
                  <a:lnTo>
                    <a:pt x="19109" y="15495"/>
                  </a:lnTo>
                  <a:lnTo>
                    <a:pt x="19313" y="15162"/>
                  </a:lnTo>
                  <a:lnTo>
                    <a:pt x="19499" y="14810"/>
                  </a:lnTo>
                  <a:lnTo>
                    <a:pt x="19665" y="14439"/>
                  </a:lnTo>
                  <a:lnTo>
                    <a:pt x="19814" y="14087"/>
                  </a:lnTo>
                  <a:lnTo>
                    <a:pt x="19962" y="13697"/>
                  </a:lnTo>
                  <a:lnTo>
                    <a:pt x="20092" y="13327"/>
                  </a:lnTo>
                  <a:lnTo>
                    <a:pt x="20203" y="12938"/>
                  </a:lnTo>
                  <a:lnTo>
                    <a:pt x="20296" y="12548"/>
                  </a:lnTo>
                  <a:lnTo>
                    <a:pt x="20370" y="12159"/>
                  </a:lnTo>
                  <a:lnTo>
                    <a:pt x="20444" y="11751"/>
                  </a:lnTo>
                  <a:lnTo>
                    <a:pt x="20500" y="11344"/>
                  </a:lnTo>
                  <a:lnTo>
                    <a:pt x="20518" y="10936"/>
                  </a:lnTo>
                  <a:lnTo>
                    <a:pt x="20537" y="10510"/>
                  </a:lnTo>
                  <a:lnTo>
                    <a:pt x="20555" y="10083"/>
                  </a:lnTo>
                  <a:lnTo>
                    <a:pt x="20518" y="9564"/>
                  </a:lnTo>
                  <a:lnTo>
                    <a:pt x="20481" y="9045"/>
                  </a:lnTo>
                  <a:lnTo>
                    <a:pt x="20407" y="8526"/>
                  </a:lnTo>
                  <a:lnTo>
                    <a:pt x="20296" y="8026"/>
                  </a:lnTo>
                  <a:lnTo>
                    <a:pt x="20184" y="7526"/>
                  </a:lnTo>
                  <a:lnTo>
                    <a:pt x="20036" y="7044"/>
                  </a:lnTo>
                  <a:lnTo>
                    <a:pt x="19869" y="6562"/>
                  </a:lnTo>
                  <a:lnTo>
                    <a:pt x="19665" y="6098"/>
                  </a:lnTo>
                  <a:lnTo>
                    <a:pt x="19462" y="5654"/>
                  </a:lnTo>
                  <a:lnTo>
                    <a:pt x="19221" y="5209"/>
                  </a:lnTo>
                  <a:lnTo>
                    <a:pt x="18961" y="4782"/>
                  </a:lnTo>
                  <a:lnTo>
                    <a:pt x="18683" y="4375"/>
                  </a:lnTo>
                  <a:lnTo>
                    <a:pt x="18405" y="3985"/>
                  </a:lnTo>
                  <a:lnTo>
                    <a:pt x="18090" y="3596"/>
                  </a:lnTo>
                  <a:lnTo>
                    <a:pt x="17756" y="3226"/>
                  </a:lnTo>
                  <a:lnTo>
                    <a:pt x="17404" y="2873"/>
                  </a:lnTo>
                  <a:lnTo>
                    <a:pt x="17052" y="2540"/>
                  </a:lnTo>
                  <a:lnTo>
                    <a:pt x="16663" y="2225"/>
                  </a:lnTo>
                  <a:lnTo>
                    <a:pt x="16274" y="1928"/>
                  </a:lnTo>
                  <a:lnTo>
                    <a:pt x="15866" y="1650"/>
                  </a:lnTo>
                  <a:lnTo>
                    <a:pt x="15440" y="1391"/>
                  </a:lnTo>
                  <a:lnTo>
                    <a:pt x="15013" y="1150"/>
                  </a:lnTo>
                  <a:lnTo>
                    <a:pt x="14569" y="927"/>
                  </a:lnTo>
                  <a:lnTo>
                    <a:pt x="14105" y="742"/>
                  </a:lnTo>
                  <a:lnTo>
                    <a:pt x="13642" y="557"/>
                  </a:lnTo>
                  <a:lnTo>
                    <a:pt x="13160" y="408"/>
                  </a:lnTo>
                  <a:lnTo>
                    <a:pt x="12660" y="279"/>
                  </a:lnTo>
                  <a:lnTo>
                    <a:pt x="12178" y="167"/>
                  </a:lnTo>
                  <a:lnTo>
                    <a:pt x="11659" y="93"/>
                  </a:lnTo>
                  <a:lnTo>
                    <a:pt x="11140" y="38"/>
                  </a:lnTo>
                  <a:lnTo>
                    <a:pt x="10621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5126;p56">
            <a:extLst>
              <a:ext uri="{FF2B5EF4-FFF2-40B4-BE49-F238E27FC236}">
                <a16:creationId xmlns:a16="http://schemas.microsoft.com/office/drawing/2014/main" id="{F75C3074-EB4A-BF97-179D-8E82CA6A94A7}"/>
              </a:ext>
            </a:extLst>
          </p:cNvPr>
          <p:cNvGrpSpPr/>
          <p:nvPr/>
        </p:nvGrpSpPr>
        <p:grpSpPr>
          <a:xfrm>
            <a:off x="5412342" y="5307383"/>
            <a:ext cx="729153" cy="1472172"/>
            <a:chOff x="2717125" y="3003700"/>
            <a:chExt cx="729153" cy="1472172"/>
          </a:xfrm>
        </p:grpSpPr>
        <p:sp>
          <p:nvSpPr>
            <p:cNvPr id="68" name="Google Shape;5127;p56">
              <a:extLst>
                <a:ext uri="{FF2B5EF4-FFF2-40B4-BE49-F238E27FC236}">
                  <a16:creationId xmlns:a16="http://schemas.microsoft.com/office/drawing/2014/main" id="{7084237A-EDAA-5EFB-F403-2A85D6753F67}"/>
                </a:ext>
              </a:extLst>
            </p:cNvPr>
            <p:cNvSpPr/>
            <p:nvPr/>
          </p:nvSpPr>
          <p:spPr>
            <a:xfrm>
              <a:off x="2765234" y="3003700"/>
              <a:ext cx="681044" cy="897638"/>
            </a:xfrm>
            <a:custGeom>
              <a:avLst/>
              <a:gdLst/>
              <a:ahLst/>
              <a:cxnLst/>
              <a:rect l="l" t="t" r="r" b="b"/>
              <a:pathLst>
                <a:path w="46448" h="61220" extrusionOk="0">
                  <a:moveTo>
                    <a:pt x="22001" y="0"/>
                  </a:moveTo>
                  <a:lnTo>
                    <a:pt x="21296" y="19"/>
                  </a:lnTo>
                  <a:lnTo>
                    <a:pt x="20611" y="37"/>
                  </a:lnTo>
                  <a:lnTo>
                    <a:pt x="19925" y="74"/>
                  </a:lnTo>
                  <a:lnTo>
                    <a:pt x="19258" y="130"/>
                  </a:lnTo>
                  <a:lnTo>
                    <a:pt x="18609" y="185"/>
                  </a:lnTo>
                  <a:lnTo>
                    <a:pt x="17942" y="260"/>
                  </a:lnTo>
                  <a:lnTo>
                    <a:pt x="17311" y="352"/>
                  </a:lnTo>
                  <a:lnTo>
                    <a:pt x="16681" y="463"/>
                  </a:lnTo>
                  <a:lnTo>
                    <a:pt x="16070" y="575"/>
                  </a:lnTo>
                  <a:lnTo>
                    <a:pt x="15458" y="704"/>
                  </a:lnTo>
                  <a:lnTo>
                    <a:pt x="14846" y="853"/>
                  </a:lnTo>
                  <a:lnTo>
                    <a:pt x="14272" y="1001"/>
                  </a:lnTo>
                  <a:lnTo>
                    <a:pt x="13697" y="1186"/>
                  </a:lnTo>
                  <a:lnTo>
                    <a:pt x="13123" y="1372"/>
                  </a:lnTo>
                  <a:lnTo>
                    <a:pt x="12567" y="1557"/>
                  </a:lnTo>
                  <a:lnTo>
                    <a:pt x="12029" y="1761"/>
                  </a:lnTo>
                  <a:lnTo>
                    <a:pt x="11492" y="1983"/>
                  </a:lnTo>
                  <a:lnTo>
                    <a:pt x="10973" y="2224"/>
                  </a:lnTo>
                  <a:lnTo>
                    <a:pt x="10454" y="2465"/>
                  </a:lnTo>
                  <a:lnTo>
                    <a:pt x="9953" y="2725"/>
                  </a:lnTo>
                  <a:lnTo>
                    <a:pt x="9471" y="3003"/>
                  </a:lnTo>
                  <a:lnTo>
                    <a:pt x="8989" y="3281"/>
                  </a:lnTo>
                  <a:lnTo>
                    <a:pt x="8526" y="3577"/>
                  </a:lnTo>
                  <a:lnTo>
                    <a:pt x="8063" y="3874"/>
                  </a:lnTo>
                  <a:lnTo>
                    <a:pt x="7618" y="4207"/>
                  </a:lnTo>
                  <a:lnTo>
                    <a:pt x="7192" y="4523"/>
                  </a:lnTo>
                  <a:lnTo>
                    <a:pt x="6784" y="4875"/>
                  </a:lnTo>
                  <a:lnTo>
                    <a:pt x="6376" y="5227"/>
                  </a:lnTo>
                  <a:lnTo>
                    <a:pt x="5968" y="5598"/>
                  </a:lnTo>
                  <a:lnTo>
                    <a:pt x="5579" y="5968"/>
                  </a:lnTo>
                  <a:lnTo>
                    <a:pt x="5208" y="6357"/>
                  </a:lnTo>
                  <a:lnTo>
                    <a:pt x="4856" y="6747"/>
                  </a:lnTo>
                  <a:lnTo>
                    <a:pt x="4504" y="7154"/>
                  </a:lnTo>
                  <a:lnTo>
                    <a:pt x="4171" y="7581"/>
                  </a:lnTo>
                  <a:lnTo>
                    <a:pt x="3855" y="8007"/>
                  </a:lnTo>
                  <a:lnTo>
                    <a:pt x="3540" y="8452"/>
                  </a:lnTo>
                  <a:lnTo>
                    <a:pt x="3244" y="8897"/>
                  </a:lnTo>
                  <a:lnTo>
                    <a:pt x="2966" y="9360"/>
                  </a:lnTo>
                  <a:lnTo>
                    <a:pt x="2688" y="9823"/>
                  </a:lnTo>
                  <a:lnTo>
                    <a:pt x="2428" y="10305"/>
                  </a:lnTo>
                  <a:lnTo>
                    <a:pt x="2187" y="10806"/>
                  </a:lnTo>
                  <a:lnTo>
                    <a:pt x="1946" y="11306"/>
                  </a:lnTo>
                  <a:lnTo>
                    <a:pt x="1724" y="11825"/>
                  </a:lnTo>
                  <a:lnTo>
                    <a:pt x="1520" y="12344"/>
                  </a:lnTo>
                  <a:lnTo>
                    <a:pt x="1316" y="12863"/>
                  </a:lnTo>
                  <a:lnTo>
                    <a:pt x="1131" y="13419"/>
                  </a:lnTo>
                  <a:lnTo>
                    <a:pt x="964" y="13957"/>
                  </a:lnTo>
                  <a:lnTo>
                    <a:pt x="816" y="14513"/>
                  </a:lnTo>
                  <a:lnTo>
                    <a:pt x="668" y="15087"/>
                  </a:lnTo>
                  <a:lnTo>
                    <a:pt x="538" y="15662"/>
                  </a:lnTo>
                  <a:lnTo>
                    <a:pt x="427" y="16255"/>
                  </a:lnTo>
                  <a:lnTo>
                    <a:pt x="334" y="16848"/>
                  </a:lnTo>
                  <a:lnTo>
                    <a:pt x="241" y="17460"/>
                  </a:lnTo>
                  <a:lnTo>
                    <a:pt x="167" y="18071"/>
                  </a:lnTo>
                  <a:lnTo>
                    <a:pt x="112" y="18683"/>
                  </a:lnTo>
                  <a:lnTo>
                    <a:pt x="56" y="19313"/>
                  </a:lnTo>
                  <a:lnTo>
                    <a:pt x="37" y="19962"/>
                  </a:lnTo>
                  <a:lnTo>
                    <a:pt x="19" y="20610"/>
                  </a:lnTo>
                  <a:lnTo>
                    <a:pt x="0" y="21259"/>
                  </a:lnTo>
                  <a:lnTo>
                    <a:pt x="19" y="21926"/>
                  </a:lnTo>
                  <a:lnTo>
                    <a:pt x="37" y="22594"/>
                  </a:lnTo>
                  <a:lnTo>
                    <a:pt x="74" y="23279"/>
                  </a:lnTo>
                  <a:lnTo>
                    <a:pt x="130" y="23965"/>
                  </a:lnTo>
                  <a:lnTo>
                    <a:pt x="204" y="24614"/>
                  </a:lnTo>
                  <a:lnTo>
                    <a:pt x="278" y="25281"/>
                  </a:lnTo>
                  <a:lnTo>
                    <a:pt x="371" y="25911"/>
                  </a:lnTo>
                  <a:lnTo>
                    <a:pt x="464" y="26541"/>
                  </a:lnTo>
                  <a:lnTo>
                    <a:pt x="575" y="27172"/>
                  </a:lnTo>
                  <a:lnTo>
                    <a:pt x="686" y="27765"/>
                  </a:lnTo>
                  <a:lnTo>
                    <a:pt x="816" y="28358"/>
                  </a:lnTo>
                  <a:lnTo>
                    <a:pt x="964" y="28951"/>
                  </a:lnTo>
                  <a:lnTo>
                    <a:pt x="1112" y="29525"/>
                  </a:lnTo>
                  <a:lnTo>
                    <a:pt x="1261" y="30081"/>
                  </a:lnTo>
                  <a:lnTo>
                    <a:pt x="1427" y="30619"/>
                  </a:lnTo>
                  <a:lnTo>
                    <a:pt x="1780" y="31675"/>
                  </a:lnTo>
                  <a:lnTo>
                    <a:pt x="2169" y="32695"/>
                  </a:lnTo>
                  <a:lnTo>
                    <a:pt x="2558" y="33659"/>
                  </a:lnTo>
                  <a:lnTo>
                    <a:pt x="2984" y="34585"/>
                  </a:lnTo>
                  <a:lnTo>
                    <a:pt x="3429" y="35475"/>
                  </a:lnTo>
                  <a:lnTo>
                    <a:pt x="3874" y="36309"/>
                  </a:lnTo>
                  <a:lnTo>
                    <a:pt x="4356" y="37087"/>
                  </a:lnTo>
                  <a:lnTo>
                    <a:pt x="4819" y="37829"/>
                  </a:lnTo>
                  <a:lnTo>
                    <a:pt x="5301" y="38533"/>
                  </a:lnTo>
                  <a:lnTo>
                    <a:pt x="5765" y="39200"/>
                  </a:lnTo>
                  <a:lnTo>
                    <a:pt x="6246" y="39812"/>
                  </a:lnTo>
                  <a:lnTo>
                    <a:pt x="6710" y="40387"/>
                  </a:lnTo>
                  <a:lnTo>
                    <a:pt x="7173" y="40924"/>
                  </a:lnTo>
                  <a:lnTo>
                    <a:pt x="7618" y="41406"/>
                  </a:lnTo>
                  <a:lnTo>
                    <a:pt x="8044" y="41851"/>
                  </a:lnTo>
                  <a:lnTo>
                    <a:pt x="8452" y="42277"/>
                  </a:lnTo>
                  <a:lnTo>
                    <a:pt x="8841" y="42629"/>
                  </a:lnTo>
                  <a:lnTo>
                    <a:pt x="9193" y="42963"/>
                  </a:lnTo>
                  <a:lnTo>
                    <a:pt x="9824" y="43500"/>
                  </a:lnTo>
                  <a:lnTo>
                    <a:pt x="10305" y="43871"/>
                  </a:lnTo>
                  <a:lnTo>
                    <a:pt x="10621" y="44112"/>
                  </a:lnTo>
                  <a:lnTo>
                    <a:pt x="10732" y="44186"/>
                  </a:lnTo>
                  <a:lnTo>
                    <a:pt x="10083" y="61219"/>
                  </a:lnTo>
                  <a:lnTo>
                    <a:pt x="26838" y="61219"/>
                  </a:lnTo>
                  <a:lnTo>
                    <a:pt x="27135" y="49709"/>
                  </a:lnTo>
                  <a:lnTo>
                    <a:pt x="27561" y="49746"/>
                  </a:lnTo>
                  <a:lnTo>
                    <a:pt x="28710" y="49821"/>
                  </a:lnTo>
                  <a:lnTo>
                    <a:pt x="30360" y="49932"/>
                  </a:lnTo>
                  <a:lnTo>
                    <a:pt x="31305" y="49969"/>
                  </a:lnTo>
                  <a:lnTo>
                    <a:pt x="32306" y="50006"/>
                  </a:lnTo>
                  <a:lnTo>
                    <a:pt x="33307" y="50024"/>
                  </a:lnTo>
                  <a:lnTo>
                    <a:pt x="34326" y="50024"/>
                  </a:lnTo>
                  <a:lnTo>
                    <a:pt x="35308" y="50006"/>
                  </a:lnTo>
                  <a:lnTo>
                    <a:pt x="36216" y="49950"/>
                  </a:lnTo>
                  <a:lnTo>
                    <a:pt x="37050" y="49876"/>
                  </a:lnTo>
                  <a:lnTo>
                    <a:pt x="37440" y="49821"/>
                  </a:lnTo>
                  <a:lnTo>
                    <a:pt x="37773" y="49765"/>
                  </a:lnTo>
                  <a:lnTo>
                    <a:pt x="38088" y="49691"/>
                  </a:lnTo>
                  <a:lnTo>
                    <a:pt x="38366" y="49598"/>
                  </a:lnTo>
                  <a:lnTo>
                    <a:pt x="38607" y="49506"/>
                  </a:lnTo>
                  <a:lnTo>
                    <a:pt x="38793" y="49413"/>
                  </a:lnTo>
                  <a:lnTo>
                    <a:pt x="38959" y="49283"/>
                  </a:lnTo>
                  <a:lnTo>
                    <a:pt x="39108" y="49098"/>
                  </a:lnTo>
                  <a:lnTo>
                    <a:pt x="39275" y="48875"/>
                  </a:lnTo>
                  <a:lnTo>
                    <a:pt x="39423" y="48634"/>
                  </a:lnTo>
                  <a:lnTo>
                    <a:pt x="39571" y="48338"/>
                  </a:lnTo>
                  <a:lnTo>
                    <a:pt x="39719" y="48023"/>
                  </a:lnTo>
                  <a:lnTo>
                    <a:pt x="39868" y="47671"/>
                  </a:lnTo>
                  <a:lnTo>
                    <a:pt x="40016" y="47300"/>
                  </a:lnTo>
                  <a:lnTo>
                    <a:pt x="40275" y="46503"/>
                  </a:lnTo>
                  <a:lnTo>
                    <a:pt x="40516" y="45632"/>
                  </a:lnTo>
                  <a:lnTo>
                    <a:pt x="40757" y="44742"/>
                  </a:lnTo>
                  <a:lnTo>
                    <a:pt x="40961" y="43815"/>
                  </a:lnTo>
                  <a:lnTo>
                    <a:pt x="41147" y="42926"/>
                  </a:lnTo>
                  <a:lnTo>
                    <a:pt x="41313" y="42073"/>
                  </a:lnTo>
                  <a:lnTo>
                    <a:pt x="41591" y="40572"/>
                  </a:lnTo>
                  <a:lnTo>
                    <a:pt x="41758" y="39515"/>
                  </a:lnTo>
                  <a:lnTo>
                    <a:pt x="41814" y="39126"/>
                  </a:lnTo>
                  <a:lnTo>
                    <a:pt x="42166" y="34919"/>
                  </a:lnTo>
                  <a:lnTo>
                    <a:pt x="42351" y="34826"/>
                  </a:lnTo>
                  <a:lnTo>
                    <a:pt x="42833" y="34604"/>
                  </a:lnTo>
                  <a:lnTo>
                    <a:pt x="43519" y="34233"/>
                  </a:lnTo>
                  <a:lnTo>
                    <a:pt x="43908" y="34029"/>
                  </a:lnTo>
                  <a:lnTo>
                    <a:pt x="44297" y="33770"/>
                  </a:lnTo>
                  <a:lnTo>
                    <a:pt x="44705" y="33510"/>
                  </a:lnTo>
                  <a:lnTo>
                    <a:pt x="45094" y="33214"/>
                  </a:lnTo>
                  <a:lnTo>
                    <a:pt x="45465" y="32917"/>
                  </a:lnTo>
                  <a:lnTo>
                    <a:pt x="45780" y="32602"/>
                  </a:lnTo>
                  <a:lnTo>
                    <a:pt x="45928" y="32435"/>
                  </a:lnTo>
                  <a:lnTo>
                    <a:pt x="46058" y="32269"/>
                  </a:lnTo>
                  <a:lnTo>
                    <a:pt x="46169" y="32102"/>
                  </a:lnTo>
                  <a:lnTo>
                    <a:pt x="46262" y="31916"/>
                  </a:lnTo>
                  <a:lnTo>
                    <a:pt x="46336" y="31750"/>
                  </a:lnTo>
                  <a:lnTo>
                    <a:pt x="46410" y="31583"/>
                  </a:lnTo>
                  <a:lnTo>
                    <a:pt x="46447" y="31397"/>
                  </a:lnTo>
                  <a:lnTo>
                    <a:pt x="46447" y="31231"/>
                  </a:lnTo>
                  <a:lnTo>
                    <a:pt x="46447" y="31045"/>
                  </a:lnTo>
                  <a:lnTo>
                    <a:pt x="46410" y="30878"/>
                  </a:lnTo>
                  <a:lnTo>
                    <a:pt x="46373" y="30712"/>
                  </a:lnTo>
                  <a:lnTo>
                    <a:pt x="46299" y="30545"/>
                  </a:lnTo>
                  <a:lnTo>
                    <a:pt x="46225" y="30397"/>
                  </a:lnTo>
                  <a:lnTo>
                    <a:pt x="46132" y="30230"/>
                  </a:lnTo>
                  <a:lnTo>
                    <a:pt x="46021" y="30081"/>
                  </a:lnTo>
                  <a:lnTo>
                    <a:pt x="45891" y="29933"/>
                  </a:lnTo>
                  <a:lnTo>
                    <a:pt x="45613" y="29618"/>
                  </a:lnTo>
                  <a:lnTo>
                    <a:pt x="45298" y="29322"/>
                  </a:lnTo>
                  <a:lnTo>
                    <a:pt x="44946" y="29025"/>
                  </a:lnTo>
                  <a:lnTo>
                    <a:pt x="44575" y="28728"/>
                  </a:lnTo>
                  <a:lnTo>
                    <a:pt x="43778" y="28117"/>
                  </a:lnTo>
                  <a:lnTo>
                    <a:pt x="43389" y="27802"/>
                  </a:lnTo>
                  <a:lnTo>
                    <a:pt x="43000" y="27468"/>
                  </a:lnTo>
                  <a:lnTo>
                    <a:pt x="42629" y="27116"/>
                  </a:lnTo>
                  <a:lnTo>
                    <a:pt x="42277" y="26745"/>
                  </a:lnTo>
                  <a:lnTo>
                    <a:pt x="41944" y="26356"/>
                  </a:lnTo>
                  <a:lnTo>
                    <a:pt x="41795" y="26152"/>
                  </a:lnTo>
                  <a:lnTo>
                    <a:pt x="41666" y="25948"/>
                  </a:lnTo>
                  <a:lnTo>
                    <a:pt x="41554" y="25726"/>
                  </a:lnTo>
                  <a:lnTo>
                    <a:pt x="41443" y="25485"/>
                  </a:lnTo>
                  <a:lnTo>
                    <a:pt x="41350" y="25225"/>
                  </a:lnTo>
                  <a:lnTo>
                    <a:pt x="41276" y="24947"/>
                  </a:lnTo>
                  <a:lnTo>
                    <a:pt x="41221" y="24651"/>
                  </a:lnTo>
                  <a:lnTo>
                    <a:pt x="41184" y="24336"/>
                  </a:lnTo>
                  <a:lnTo>
                    <a:pt x="41147" y="24021"/>
                  </a:lnTo>
                  <a:lnTo>
                    <a:pt x="41128" y="23669"/>
                  </a:lnTo>
                  <a:lnTo>
                    <a:pt x="41109" y="22927"/>
                  </a:lnTo>
                  <a:lnTo>
                    <a:pt x="41109" y="22130"/>
                  </a:lnTo>
                  <a:lnTo>
                    <a:pt x="41165" y="20369"/>
                  </a:lnTo>
                  <a:lnTo>
                    <a:pt x="41202" y="19406"/>
                  </a:lnTo>
                  <a:lnTo>
                    <a:pt x="41239" y="18386"/>
                  </a:lnTo>
                  <a:lnTo>
                    <a:pt x="41239" y="17330"/>
                  </a:lnTo>
                  <a:lnTo>
                    <a:pt x="41221" y="16236"/>
                  </a:lnTo>
                  <a:lnTo>
                    <a:pt x="41165" y="15087"/>
                  </a:lnTo>
                  <a:lnTo>
                    <a:pt x="41128" y="14513"/>
                  </a:lnTo>
                  <a:lnTo>
                    <a:pt x="41054" y="13919"/>
                  </a:lnTo>
                  <a:lnTo>
                    <a:pt x="40998" y="13308"/>
                  </a:lnTo>
                  <a:lnTo>
                    <a:pt x="40906" y="12696"/>
                  </a:lnTo>
                  <a:lnTo>
                    <a:pt x="40794" y="12085"/>
                  </a:lnTo>
                  <a:lnTo>
                    <a:pt x="40683" y="11454"/>
                  </a:lnTo>
                  <a:lnTo>
                    <a:pt x="40535" y="10843"/>
                  </a:lnTo>
                  <a:lnTo>
                    <a:pt x="40350" y="10231"/>
                  </a:lnTo>
                  <a:lnTo>
                    <a:pt x="40146" y="9638"/>
                  </a:lnTo>
                  <a:lnTo>
                    <a:pt x="39905" y="9063"/>
                  </a:lnTo>
                  <a:lnTo>
                    <a:pt x="39627" y="8489"/>
                  </a:lnTo>
                  <a:lnTo>
                    <a:pt x="39312" y="7951"/>
                  </a:lnTo>
                  <a:lnTo>
                    <a:pt x="38978" y="7414"/>
                  </a:lnTo>
                  <a:lnTo>
                    <a:pt x="38626" y="6895"/>
                  </a:lnTo>
                  <a:lnTo>
                    <a:pt x="38237" y="6394"/>
                  </a:lnTo>
                  <a:lnTo>
                    <a:pt x="37810" y="5913"/>
                  </a:lnTo>
                  <a:lnTo>
                    <a:pt x="37366" y="5431"/>
                  </a:lnTo>
                  <a:lnTo>
                    <a:pt x="36902" y="4986"/>
                  </a:lnTo>
                  <a:lnTo>
                    <a:pt x="36420" y="4560"/>
                  </a:lnTo>
                  <a:lnTo>
                    <a:pt x="35901" y="4133"/>
                  </a:lnTo>
                  <a:lnTo>
                    <a:pt x="35364" y="3744"/>
                  </a:lnTo>
                  <a:lnTo>
                    <a:pt x="34789" y="3355"/>
                  </a:lnTo>
                  <a:lnTo>
                    <a:pt x="34215" y="3003"/>
                  </a:lnTo>
                  <a:lnTo>
                    <a:pt x="33603" y="2651"/>
                  </a:lnTo>
                  <a:lnTo>
                    <a:pt x="32973" y="2335"/>
                  </a:lnTo>
                  <a:lnTo>
                    <a:pt x="32343" y="2020"/>
                  </a:lnTo>
                  <a:lnTo>
                    <a:pt x="31676" y="1742"/>
                  </a:lnTo>
                  <a:lnTo>
                    <a:pt x="31008" y="1483"/>
                  </a:lnTo>
                  <a:lnTo>
                    <a:pt x="30304" y="1242"/>
                  </a:lnTo>
                  <a:lnTo>
                    <a:pt x="29600" y="1020"/>
                  </a:lnTo>
                  <a:lnTo>
                    <a:pt x="28877" y="816"/>
                  </a:lnTo>
                  <a:lnTo>
                    <a:pt x="28135" y="630"/>
                  </a:lnTo>
                  <a:lnTo>
                    <a:pt x="27376" y="482"/>
                  </a:lnTo>
                  <a:lnTo>
                    <a:pt x="26616" y="334"/>
                  </a:lnTo>
                  <a:lnTo>
                    <a:pt x="25837" y="223"/>
                  </a:lnTo>
                  <a:lnTo>
                    <a:pt x="25040" y="148"/>
                  </a:lnTo>
                  <a:lnTo>
                    <a:pt x="24243" y="74"/>
                  </a:lnTo>
                  <a:lnTo>
                    <a:pt x="23428" y="37"/>
                  </a:lnTo>
                  <a:lnTo>
                    <a:pt x="22723" y="19"/>
                  </a:lnTo>
                  <a:lnTo>
                    <a:pt x="22001" y="0"/>
                  </a:lnTo>
                  <a:close/>
                </a:path>
              </a:pathLst>
            </a:custGeom>
            <a:solidFill>
              <a:srgbClr val="FFB462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128;p56">
              <a:extLst>
                <a:ext uri="{FF2B5EF4-FFF2-40B4-BE49-F238E27FC236}">
                  <a16:creationId xmlns:a16="http://schemas.microsoft.com/office/drawing/2014/main" id="{CEB22394-DEAB-4411-C0DE-9C75A476ED45}"/>
                </a:ext>
              </a:extLst>
            </p:cNvPr>
            <p:cNvSpPr/>
            <p:nvPr/>
          </p:nvSpPr>
          <p:spPr>
            <a:xfrm>
              <a:off x="2765234" y="3003700"/>
              <a:ext cx="681044" cy="897638"/>
            </a:xfrm>
            <a:custGeom>
              <a:avLst/>
              <a:gdLst/>
              <a:ahLst/>
              <a:cxnLst/>
              <a:rect l="l" t="t" r="r" b="b"/>
              <a:pathLst>
                <a:path w="46448" h="61220" fill="none" extrusionOk="0">
                  <a:moveTo>
                    <a:pt x="23428" y="37"/>
                  </a:moveTo>
                  <a:lnTo>
                    <a:pt x="23428" y="37"/>
                  </a:lnTo>
                  <a:lnTo>
                    <a:pt x="24243" y="74"/>
                  </a:lnTo>
                  <a:lnTo>
                    <a:pt x="25040" y="148"/>
                  </a:lnTo>
                  <a:lnTo>
                    <a:pt x="25837" y="223"/>
                  </a:lnTo>
                  <a:lnTo>
                    <a:pt x="26616" y="334"/>
                  </a:lnTo>
                  <a:lnTo>
                    <a:pt x="27376" y="482"/>
                  </a:lnTo>
                  <a:lnTo>
                    <a:pt x="28135" y="630"/>
                  </a:lnTo>
                  <a:lnTo>
                    <a:pt x="28877" y="816"/>
                  </a:lnTo>
                  <a:lnTo>
                    <a:pt x="29600" y="1020"/>
                  </a:lnTo>
                  <a:lnTo>
                    <a:pt x="30304" y="1242"/>
                  </a:lnTo>
                  <a:lnTo>
                    <a:pt x="31008" y="1483"/>
                  </a:lnTo>
                  <a:lnTo>
                    <a:pt x="31676" y="1742"/>
                  </a:lnTo>
                  <a:lnTo>
                    <a:pt x="32343" y="2020"/>
                  </a:lnTo>
                  <a:lnTo>
                    <a:pt x="32973" y="2335"/>
                  </a:lnTo>
                  <a:lnTo>
                    <a:pt x="33603" y="2651"/>
                  </a:lnTo>
                  <a:lnTo>
                    <a:pt x="34215" y="3003"/>
                  </a:lnTo>
                  <a:lnTo>
                    <a:pt x="34789" y="3355"/>
                  </a:lnTo>
                  <a:lnTo>
                    <a:pt x="35364" y="3744"/>
                  </a:lnTo>
                  <a:lnTo>
                    <a:pt x="35901" y="4133"/>
                  </a:lnTo>
                  <a:lnTo>
                    <a:pt x="36420" y="4560"/>
                  </a:lnTo>
                  <a:lnTo>
                    <a:pt x="36902" y="4986"/>
                  </a:lnTo>
                  <a:lnTo>
                    <a:pt x="37366" y="5431"/>
                  </a:lnTo>
                  <a:lnTo>
                    <a:pt x="37810" y="5913"/>
                  </a:lnTo>
                  <a:lnTo>
                    <a:pt x="38237" y="6394"/>
                  </a:lnTo>
                  <a:lnTo>
                    <a:pt x="38626" y="6895"/>
                  </a:lnTo>
                  <a:lnTo>
                    <a:pt x="38978" y="7414"/>
                  </a:lnTo>
                  <a:lnTo>
                    <a:pt x="39312" y="7951"/>
                  </a:lnTo>
                  <a:lnTo>
                    <a:pt x="39627" y="8489"/>
                  </a:lnTo>
                  <a:lnTo>
                    <a:pt x="39905" y="9063"/>
                  </a:lnTo>
                  <a:lnTo>
                    <a:pt x="40146" y="9638"/>
                  </a:lnTo>
                  <a:lnTo>
                    <a:pt x="40350" y="10231"/>
                  </a:lnTo>
                  <a:lnTo>
                    <a:pt x="40535" y="10843"/>
                  </a:lnTo>
                  <a:lnTo>
                    <a:pt x="40683" y="11454"/>
                  </a:lnTo>
                  <a:lnTo>
                    <a:pt x="40683" y="11454"/>
                  </a:lnTo>
                  <a:lnTo>
                    <a:pt x="40794" y="12085"/>
                  </a:lnTo>
                  <a:lnTo>
                    <a:pt x="40906" y="12696"/>
                  </a:lnTo>
                  <a:lnTo>
                    <a:pt x="40998" y="13308"/>
                  </a:lnTo>
                  <a:lnTo>
                    <a:pt x="41054" y="13919"/>
                  </a:lnTo>
                  <a:lnTo>
                    <a:pt x="41128" y="14513"/>
                  </a:lnTo>
                  <a:lnTo>
                    <a:pt x="41165" y="15087"/>
                  </a:lnTo>
                  <a:lnTo>
                    <a:pt x="41221" y="16236"/>
                  </a:lnTo>
                  <a:lnTo>
                    <a:pt x="41239" y="17330"/>
                  </a:lnTo>
                  <a:lnTo>
                    <a:pt x="41239" y="18386"/>
                  </a:lnTo>
                  <a:lnTo>
                    <a:pt x="41202" y="19406"/>
                  </a:lnTo>
                  <a:lnTo>
                    <a:pt x="41165" y="20369"/>
                  </a:lnTo>
                  <a:lnTo>
                    <a:pt x="41109" y="22130"/>
                  </a:lnTo>
                  <a:lnTo>
                    <a:pt x="41109" y="22927"/>
                  </a:lnTo>
                  <a:lnTo>
                    <a:pt x="41128" y="23669"/>
                  </a:lnTo>
                  <a:lnTo>
                    <a:pt x="41147" y="24021"/>
                  </a:lnTo>
                  <a:lnTo>
                    <a:pt x="41184" y="24336"/>
                  </a:lnTo>
                  <a:lnTo>
                    <a:pt x="41221" y="24651"/>
                  </a:lnTo>
                  <a:lnTo>
                    <a:pt x="41276" y="24947"/>
                  </a:lnTo>
                  <a:lnTo>
                    <a:pt x="41350" y="25225"/>
                  </a:lnTo>
                  <a:lnTo>
                    <a:pt x="41443" y="25485"/>
                  </a:lnTo>
                  <a:lnTo>
                    <a:pt x="41554" y="25726"/>
                  </a:lnTo>
                  <a:lnTo>
                    <a:pt x="41666" y="25948"/>
                  </a:lnTo>
                  <a:lnTo>
                    <a:pt x="41666" y="25948"/>
                  </a:lnTo>
                  <a:lnTo>
                    <a:pt x="41795" y="26152"/>
                  </a:lnTo>
                  <a:lnTo>
                    <a:pt x="41944" y="26356"/>
                  </a:lnTo>
                  <a:lnTo>
                    <a:pt x="42277" y="26745"/>
                  </a:lnTo>
                  <a:lnTo>
                    <a:pt x="42629" y="27116"/>
                  </a:lnTo>
                  <a:lnTo>
                    <a:pt x="43000" y="27468"/>
                  </a:lnTo>
                  <a:lnTo>
                    <a:pt x="43389" y="27802"/>
                  </a:lnTo>
                  <a:lnTo>
                    <a:pt x="43778" y="28117"/>
                  </a:lnTo>
                  <a:lnTo>
                    <a:pt x="44575" y="28728"/>
                  </a:lnTo>
                  <a:lnTo>
                    <a:pt x="44946" y="29025"/>
                  </a:lnTo>
                  <a:lnTo>
                    <a:pt x="45298" y="29322"/>
                  </a:lnTo>
                  <a:lnTo>
                    <a:pt x="45613" y="29618"/>
                  </a:lnTo>
                  <a:lnTo>
                    <a:pt x="45891" y="29933"/>
                  </a:lnTo>
                  <a:lnTo>
                    <a:pt x="46021" y="30081"/>
                  </a:lnTo>
                  <a:lnTo>
                    <a:pt x="46132" y="30230"/>
                  </a:lnTo>
                  <a:lnTo>
                    <a:pt x="46225" y="30397"/>
                  </a:lnTo>
                  <a:lnTo>
                    <a:pt x="46299" y="30545"/>
                  </a:lnTo>
                  <a:lnTo>
                    <a:pt x="46373" y="30712"/>
                  </a:lnTo>
                  <a:lnTo>
                    <a:pt x="46410" y="30878"/>
                  </a:lnTo>
                  <a:lnTo>
                    <a:pt x="46447" y="31045"/>
                  </a:lnTo>
                  <a:lnTo>
                    <a:pt x="46447" y="31231"/>
                  </a:lnTo>
                  <a:lnTo>
                    <a:pt x="46447" y="31231"/>
                  </a:lnTo>
                  <a:lnTo>
                    <a:pt x="46447" y="31397"/>
                  </a:lnTo>
                  <a:lnTo>
                    <a:pt x="46410" y="31583"/>
                  </a:lnTo>
                  <a:lnTo>
                    <a:pt x="46336" y="31750"/>
                  </a:lnTo>
                  <a:lnTo>
                    <a:pt x="46262" y="31916"/>
                  </a:lnTo>
                  <a:lnTo>
                    <a:pt x="46169" y="32102"/>
                  </a:lnTo>
                  <a:lnTo>
                    <a:pt x="46058" y="32269"/>
                  </a:lnTo>
                  <a:lnTo>
                    <a:pt x="45928" y="32435"/>
                  </a:lnTo>
                  <a:lnTo>
                    <a:pt x="45780" y="32602"/>
                  </a:lnTo>
                  <a:lnTo>
                    <a:pt x="45465" y="32917"/>
                  </a:lnTo>
                  <a:lnTo>
                    <a:pt x="45094" y="33214"/>
                  </a:lnTo>
                  <a:lnTo>
                    <a:pt x="44705" y="33510"/>
                  </a:lnTo>
                  <a:lnTo>
                    <a:pt x="44297" y="33770"/>
                  </a:lnTo>
                  <a:lnTo>
                    <a:pt x="43908" y="34029"/>
                  </a:lnTo>
                  <a:lnTo>
                    <a:pt x="43519" y="34233"/>
                  </a:lnTo>
                  <a:lnTo>
                    <a:pt x="42833" y="34604"/>
                  </a:lnTo>
                  <a:lnTo>
                    <a:pt x="42351" y="34826"/>
                  </a:lnTo>
                  <a:lnTo>
                    <a:pt x="42166" y="34919"/>
                  </a:lnTo>
                  <a:lnTo>
                    <a:pt x="41814" y="39126"/>
                  </a:lnTo>
                  <a:lnTo>
                    <a:pt x="41814" y="39126"/>
                  </a:lnTo>
                  <a:lnTo>
                    <a:pt x="41758" y="39515"/>
                  </a:lnTo>
                  <a:lnTo>
                    <a:pt x="41591" y="40572"/>
                  </a:lnTo>
                  <a:lnTo>
                    <a:pt x="41313" y="42073"/>
                  </a:lnTo>
                  <a:lnTo>
                    <a:pt x="41147" y="42926"/>
                  </a:lnTo>
                  <a:lnTo>
                    <a:pt x="40961" y="43815"/>
                  </a:lnTo>
                  <a:lnTo>
                    <a:pt x="40757" y="44742"/>
                  </a:lnTo>
                  <a:lnTo>
                    <a:pt x="40516" y="45632"/>
                  </a:lnTo>
                  <a:lnTo>
                    <a:pt x="40275" y="46503"/>
                  </a:lnTo>
                  <a:lnTo>
                    <a:pt x="40016" y="47300"/>
                  </a:lnTo>
                  <a:lnTo>
                    <a:pt x="39868" y="47671"/>
                  </a:lnTo>
                  <a:lnTo>
                    <a:pt x="39719" y="48023"/>
                  </a:lnTo>
                  <a:lnTo>
                    <a:pt x="39571" y="48338"/>
                  </a:lnTo>
                  <a:lnTo>
                    <a:pt x="39423" y="48634"/>
                  </a:lnTo>
                  <a:lnTo>
                    <a:pt x="39275" y="48875"/>
                  </a:lnTo>
                  <a:lnTo>
                    <a:pt x="39108" y="49098"/>
                  </a:lnTo>
                  <a:lnTo>
                    <a:pt x="38959" y="49283"/>
                  </a:lnTo>
                  <a:lnTo>
                    <a:pt x="38793" y="49413"/>
                  </a:lnTo>
                  <a:lnTo>
                    <a:pt x="38793" y="49413"/>
                  </a:lnTo>
                  <a:lnTo>
                    <a:pt x="38607" y="49506"/>
                  </a:lnTo>
                  <a:lnTo>
                    <a:pt x="38366" y="49598"/>
                  </a:lnTo>
                  <a:lnTo>
                    <a:pt x="38088" y="49691"/>
                  </a:lnTo>
                  <a:lnTo>
                    <a:pt x="37773" y="49765"/>
                  </a:lnTo>
                  <a:lnTo>
                    <a:pt x="37440" y="49821"/>
                  </a:lnTo>
                  <a:lnTo>
                    <a:pt x="37050" y="49876"/>
                  </a:lnTo>
                  <a:lnTo>
                    <a:pt x="36216" y="49950"/>
                  </a:lnTo>
                  <a:lnTo>
                    <a:pt x="35308" y="50006"/>
                  </a:lnTo>
                  <a:lnTo>
                    <a:pt x="34326" y="50024"/>
                  </a:lnTo>
                  <a:lnTo>
                    <a:pt x="33307" y="50024"/>
                  </a:lnTo>
                  <a:lnTo>
                    <a:pt x="32306" y="50006"/>
                  </a:lnTo>
                  <a:lnTo>
                    <a:pt x="31305" y="49969"/>
                  </a:lnTo>
                  <a:lnTo>
                    <a:pt x="30360" y="49932"/>
                  </a:lnTo>
                  <a:lnTo>
                    <a:pt x="28710" y="49821"/>
                  </a:lnTo>
                  <a:lnTo>
                    <a:pt x="27561" y="49746"/>
                  </a:lnTo>
                  <a:lnTo>
                    <a:pt x="27135" y="49709"/>
                  </a:lnTo>
                  <a:lnTo>
                    <a:pt x="26838" y="61219"/>
                  </a:lnTo>
                  <a:lnTo>
                    <a:pt x="10083" y="61219"/>
                  </a:lnTo>
                  <a:lnTo>
                    <a:pt x="10732" y="44186"/>
                  </a:lnTo>
                  <a:lnTo>
                    <a:pt x="10732" y="44186"/>
                  </a:lnTo>
                  <a:lnTo>
                    <a:pt x="10621" y="44112"/>
                  </a:lnTo>
                  <a:lnTo>
                    <a:pt x="10305" y="43871"/>
                  </a:lnTo>
                  <a:lnTo>
                    <a:pt x="9824" y="43500"/>
                  </a:lnTo>
                  <a:lnTo>
                    <a:pt x="9193" y="42963"/>
                  </a:lnTo>
                  <a:lnTo>
                    <a:pt x="8841" y="42629"/>
                  </a:lnTo>
                  <a:lnTo>
                    <a:pt x="8452" y="42277"/>
                  </a:lnTo>
                  <a:lnTo>
                    <a:pt x="8044" y="41851"/>
                  </a:lnTo>
                  <a:lnTo>
                    <a:pt x="7618" y="41406"/>
                  </a:lnTo>
                  <a:lnTo>
                    <a:pt x="7173" y="40924"/>
                  </a:lnTo>
                  <a:lnTo>
                    <a:pt x="6710" y="40387"/>
                  </a:lnTo>
                  <a:lnTo>
                    <a:pt x="6246" y="39812"/>
                  </a:lnTo>
                  <a:lnTo>
                    <a:pt x="5765" y="39200"/>
                  </a:lnTo>
                  <a:lnTo>
                    <a:pt x="5301" y="38533"/>
                  </a:lnTo>
                  <a:lnTo>
                    <a:pt x="4819" y="37829"/>
                  </a:lnTo>
                  <a:lnTo>
                    <a:pt x="4356" y="37087"/>
                  </a:lnTo>
                  <a:lnTo>
                    <a:pt x="3874" y="36309"/>
                  </a:lnTo>
                  <a:lnTo>
                    <a:pt x="3429" y="35475"/>
                  </a:lnTo>
                  <a:lnTo>
                    <a:pt x="2984" y="34585"/>
                  </a:lnTo>
                  <a:lnTo>
                    <a:pt x="2558" y="33659"/>
                  </a:lnTo>
                  <a:lnTo>
                    <a:pt x="2169" y="32695"/>
                  </a:lnTo>
                  <a:lnTo>
                    <a:pt x="1780" y="31675"/>
                  </a:lnTo>
                  <a:lnTo>
                    <a:pt x="1427" y="30619"/>
                  </a:lnTo>
                  <a:lnTo>
                    <a:pt x="1261" y="30081"/>
                  </a:lnTo>
                  <a:lnTo>
                    <a:pt x="1112" y="29525"/>
                  </a:lnTo>
                  <a:lnTo>
                    <a:pt x="964" y="28951"/>
                  </a:lnTo>
                  <a:lnTo>
                    <a:pt x="816" y="28358"/>
                  </a:lnTo>
                  <a:lnTo>
                    <a:pt x="686" y="27765"/>
                  </a:lnTo>
                  <a:lnTo>
                    <a:pt x="575" y="27172"/>
                  </a:lnTo>
                  <a:lnTo>
                    <a:pt x="464" y="26541"/>
                  </a:lnTo>
                  <a:lnTo>
                    <a:pt x="371" y="25911"/>
                  </a:lnTo>
                  <a:lnTo>
                    <a:pt x="278" y="25281"/>
                  </a:lnTo>
                  <a:lnTo>
                    <a:pt x="204" y="24614"/>
                  </a:lnTo>
                  <a:lnTo>
                    <a:pt x="130" y="23965"/>
                  </a:lnTo>
                  <a:lnTo>
                    <a:pt x="74" y="23279"/>
                  </a:lnTo>
                  <a:lnTo>
                    <a:pt x="74" y="23279"/>
                  </a:lnTo>
                  <a:lnTo>
                    <a:pt x="37" y="22594"/>
                  </a:lnTo>
                  <a:lnTo>
                    <a:pt x="19" y="21926"/>
                  </a:lnTo>
                  <a:lnTo>
                    <a:pt x="0" y="21259"/>
                  </a:lnTo>
                  <a:lnTo>
                    <a:pt x="19" y="20610"/>
                  </a:lnTo>
                  <a:lnTo>
                    <a:pt x="37" y="19962"/>
                  </a:lnTo>
                  <a:lnTo>
                    <a:pt x="56" y="19313"/>
                  </a:lnTo>
                  <a:lnTo>
                    <a:pt x="112" y="18683"/>
                  </a:lnTo>
                  <a:lnTo>
                    <a:pt x="167" y="18071"/>
                  </a:lnTo>
                  <a:lnTo>
                    <a:pt x="241" y="17460"/>
                  </a:lnTo>
                  <a:lnTo>
                    <a:pt x="334" y="16848"/>
                  </a:lnTo>
                  <a:lnTo>
                    <a:pt x="427" y="16255"/>
                  </a:lnTo>
                  <a:lnTo>
                    <a:pt x="538" y="15662"/>
                  </a:lnTo>
                  <a:lnTo>
                    <a:pt x="668" y="15087"/>
                  </a:lnTo>
                  <a:lnTo>
                    <a:pt x="816" y="14513"/>
                  </a:lnTo>
                  <a:lnTo>
                    <a:pt x="964" y="13957"/>
                  </a:lnTo>
                  <a:lnTo>
                    <a:pt x="1131" y="13419"/>
                  </a:lnTo>
                  <a:lnTo>
                    <a:pt x="1316" y="12863"/>
                  </a:lnTo>
                  <a:lnTo>
                    <a:pt x="1520" y="12344"/>
                  </a:lnTo>
                  <a:lnTo>
                    <a:pt x="1724" y="11825"/>
                  </a:lnTo>
                  <a:lnTo>
                    <a:pt x="1946" y="11306"/>
                  </a:lnTo>
                  <a:lnTo>
                    <a:pt x="2187" y="10806"/>
                  </a:lnTo>
                  <a:lnTo>
                    <a:pt x="2428" y="10305"/>
                  </a:lnTo>
                  <a:lnTo>
                    <a:pt x="2688" y="9823"/>
                  </a:lnTo>
                  <a:lnTo>
                    <a:pt x="2966" y="9360"/>
                  </a:lnTo>
                  <a:lnTo>
                    <a:pt x="3244" y="8897"/>
                  </a:lnTo>
                  <a:lnTo>
                    <a:pt x="3540" y="8452"/>
                  </a:lnTo>
                  <a:lnTo>
                    <a:pt x="3855" y="8007"/>
                  </a:lnTo>
                  <a:lnTo>
                    <a:pt x="4171" y="7581"/>
                  </a:lnTo>
                  <a:lnTo>
                    <a:pt x="4504" y="7154"/>
                  </a:lnTo>
                  <a:lnTo>
                    <a:pt x="4856" y="6747"/>
                  </a:lnTo>
                  <a:lnTo>
                    <a:pt x="5208" y="6357"/>
                  </a:lnTo>
                  <a:lnTo>
                    <a:pt x="5579" y="5968"/>
                  </a:lnTo>
                  <a:lnTo>
                    <a:pt x="5968" y="5598"/>
                  </a:lnTo>
                  <a:lnTo>
                    <a:pt x="6376" y="5227"/>
                  </a:lnTo>
                  <a:lnTo>
                    <a:pt x="6784" y="4875"/>
                  </a:lnTo>
                  <a:lnTo>
                    <a:pt x="7192" y="4523"/>
                  </a:lnTo>
                  <a:lnTo>
                    <a:pt x="7618" y="4207"/>
                  </a:lnTo>
                  <a:lnTo>
                    <a:pt x="8063" y="3874"/>
                  </a:lnTo>
                  <a:lnTo>
                    <a:pt x="8526" y="3577"/>
                  </a:lnTo>
                  <a:lnTo>
                    <a:pt x="8989" y="3281"/>
                  </a:lnTo>
                  <a:lnTo>
                    <a:pt x="9471" y="3003"/>
                  </a:lnTo>
                  <a:lnTo>
                    <a:pt x="9953" y="2725"/>
                  </a:lnTo>
                  <a:lnTo>
                    <a:pt x="10454" y="2465"/>
                  </a:lnTo>
                  <a:lnTo>
                    <a:pt x="10973" y="2224"/>
                  </a:lnTo>
                  <a:lnTo>
                    <a:pt x="11492" y="1983"/>
                  </a:lnTo>
                  <a:lnTo>
                    <a:pt x="12029" y="1761"/>
                  </a:lnTo>
                  <a:lnTo>
                    <a:pt x="12567" y="1557"/>
                  </a:lnTo>
                  <a:lnTo>
                    <a:pt x="13123" y="1372"/>
                  </a:lnTo>
                  <a:lnTo>
                    <a:pt x="13697" y="1186"/>
                  </a:lnTo>
                  <a:lnTo>
                    <a:pt x="14272" y="1001"/>
                  </a:lnTo>
                  <a:lnTo>
                    <a:pt x="14846" y="853"/>
                  </a:lnTo>
                  <a:lnTo>
                    <a:pt x="15458" y="704"/>
                  </a:lnTo>
                  <a:lnTo>
                    <a:pt x="16070" y="575"/>
                  </a:lnTo>
                  <a:lnTo>
                    <a:pt x="16681" y="463"/>
                  </a:lnTo>
                  <a:lnTo>
                    <a:pt x="17311" y="352"/>
                  </a:lnTo>
                  <a:lnTo>
                    <a:pt x="17942" y="260"/>
                  </a:lnTo>
                  <a:lnTo>
                    <a:pt x="18609" y="185"/>
                  </a:lnTo>
                  <a:lnTo>
                    <a:pt x="19258" y="130"/>
                  </a:lnTo>
                  <a:lnTo>
                    <a:pt x="19925" y="74"/>
                  </a:lnTo>
                  <a:lnTo>
                    <a:pt x="20611" y="37"/>
                  </a:lnTo>
                  <a:lnTo>
                    <a:pt x="21296" y="19"/>
                  </a:lnTo>
                  <a:lnTo>
                    <a:pt x="22001" y="0"/>
                  </a:lnTo>
                  <a:lnTo>
                    <a:pt x="22723" y="19"/>
                  </a:lnTo>
                  <a:lnTo>
                    <a:pt x="23428" y="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129;p56">
              <a:extLst>
                <a:ext uri="{FF2B5EF4-FFF2-40B4-BE49-F238E27FC236}">
                  <a16:creationId xmlns:a16="http://schemas.microsoft.com/office/drawing/2014/main" id="{E52FA231-9D7B-9D0D-E7D6-A2929C70D539}"/>
                </a:ext>
              </a:extLst>
            </p:cNvPr>
            <p:cNvSpPr/>
            <p:nvPr/>
          </p:nvSpPr>
          <p:spPr>
            <a:xfrm>
              <a:off x="3290021" y="3326564"/>
              <a:ext cx="45395" cy="75292"/>
            </a:xfrm>
            <a:custGeom>
              <a:avLst/>
              <a:gdLst/>
              <a:ahLst/>
              <a:cxnLst/>
              <a:rect l="l" t="t" r="r" b="b"/>
              <a:pathLst>
                <a:path w="3096" h="5135" extrusionOk="0">
                  <a:moveTo>
                    <a:pt x="1557" y="0"/>
                  </a:moveTo>
                  <a:lnTo>
                    <a:pt x="1390" y="19"/>
                  </a:lnTo>
                  <a:lnTo>
                    <a:pt x="1242" y="56"/>
                  </a:lnTo>
                  <a:lnTo>
                    <a:pt x="1094" y="111"/>
                  </a:lnTo>
                  <a:lnTo>
                    <a:pt x="945" y="204"/>
                  </a:lnTo>
                  <a:lnTo>
                    <a:pt x="816" y="315"/>
                  </a:lnTo>
                  <a:lnTo>
                    <a:pt x="686" y="445"/>
                  </a:lnTo>
                  <a:lnTo>
                    <a:pt x="575" y="593"/>
                  </a:lnTo>
                  <a:lnTo>
                    <a:pt x="463" y="760"/>
                  </a:lnTo>
                  <a:lnTo>
                    <a:pt x="352" y="927"/>
                  </a:lnTo>
                  <a:lnTo>
                    <a:pt x="278" y="1131"/>
                  </a:lnTo>
                  <a:lnTo>
                    <a:pt x="185" y="1334"/>
                  </a:lnTo>
                  <a:lnTo>
                    <a:pt x="130" y="1575"/>
                  </a:lnTo>
                  <a:lnTo>
                    <a:pt x="74" y="1798"/>
                  </a:lnTo>
                  <a:lnTo>
                    <a:pt x="37" y="2039"/>
                  </a:lnTo>
                  <a:lnTo>
                    <a:pt x="19" y="2298"/>
                  </a:lnTo>
                  <a:lnTo>
                    <a:pt x="0" y="2558"/>
                  </a:lnTo>
                  <a:lnTo>
                    <a:pt x="19" y="2817"/>
                  </a:lnTo>
                  <a:lnTo>
                    <a:pt x="37" y="3077"/>
                  </a:lnTo>
                  <a:lnTo>
                    <a:pt x="74" y="3318"/>
                  </a:lnTo>
                  <a:lnTo>
                    <a:pt x="130" y="3559"/>
                  </a:lnTo>
                  <a:lnTo>
                    <a:pt x="185" y="3781"/>
                  </a:lnTo>
                  <a:lnTo>
                    <a:pt x="278" y="4003"/>
                  </a:lnTo>
                  <a:lnTo>
                    <a:pt x="352" y="4189"/>
                  </a:lnTo>
                  <a:lnTo>
                    <a:pt x="463" y="4374"/>
                  </a:lnTo>
                  <a:lnTo>
                    <a:pt x="575" y="4541"/>
                  </a:lnTo>
                  <a:lnTo>
                    <a:pt x="686" y="4689"/>
                  </a:lnTo>
                  <a:lnTo>
                    <a:pt x="816" y="4819"/>
                  </a:lnTo>
                  <a:lnTo>
                    <a:pt x="945" y="4930"/>
                  </a:lnTo>
                  <a:lnTo>
                    <a:pt x="1094" y="5004"/>
                  </a:lnTo>
                  <a:lnTo>
                    <a:pt x="1242" y="5078"/>
                  </a:lnTo>
                  <a:lnTo>
                    <a:pt x="1390" y="5115"/>
                  </a:lnTo>
                  <a:lnTo>
                    <a:pt x="1557" y="5134"/>
                  </a:lnTo>
                  <a:lnTo>
                    <a:pt x="1705" y="5115"/>
                  </a:lnTo>
                  <a:lnTo>
                    <a:pt x="1854" y="5078"/>
                  </a:lnTo>
                  <a:lnTo>
                    <a:pt x="2002" y="5004"/>
                  </a:lnTo>
                  <a:lnTo>
                    <a:pt x="2150" y="4930"/>
                  </a:lnTo>
                  <a:lnTo>
                    <a:pt x="2280" y="4819"/>
                  </a:lnTo>
                  <a:lnTo>
                    <a:pt x="2410" y="4689"/>
                  </a:lnTo>
                  <a:lnTo>
                    <a:pt x="2521" y="4541"/>
                  </a:lnTo>
                  <a:lnTo>
                    <a:pt x="2632" y="4374"/>
                  </a:lnTo>
                  <a:lnTo>
                    <a:pt x="2743" y="4189"/>
                  </a:lnTo>
                  <a:lnTo>
                    <a:pt x="2836" y="4003"/>
                  </a:lnTo>
                  <a:lnTo>
                    <a:pt x="2910" y="3781"/>
                  </a:lnTo>
                  <a:lnTo>
                    <a:pt x="2966" y="3559"/>
                  </a:lnTo>
                  <a:lnTo>
                    <a:pt x="3021" y="3318"/>
                  </a:lnTo>
                  <a:lnTo>
                    <a:pt x="3058" y="3077"/>
                  </a:lnTo>
                  <a:lnTo>
                    <a:pt x="3077" y="2817"/>
                  </a:lnTo>
                  <a:lnTo>
                    <a:pt x="3095" y="2558"/>
                  </a:lnTo>
                  <a:lnTo>
                    <a:pt x="3077" y="2298"/>
                  </a:lnTo>
                  <a:lnTo>
                    <a:pt x="3058" y="2039"/>
                  </a:lnTo>
                  <a:lnTo>
                    <a:pt x="3021" y="1798"/>
                  </a:lnTo>
                  <a:lnTo>
                    <a:pt x="2966" y="1575"/>
                  </a:lnTo>
                  <a:lnTo>
                    <a:pt x="2910" y="1334"/>
                  </a:lnTo>
                  <a:lnTo>
                    <a:pt x="2836" y="1131"/>
                  </a:lnTo>
                  <a:lnTo>
                    <a:pt x="2743" y="927"/>
                  </a:lnTo>
                  <a:lnTo>
                    <a:pt x="2632" y="760"/>
                  </a:lnTo>
                  <a:lnTo>
                    <a:pt x="2521" y="593"/>
                  </a:lnTo>
                  <a:lnTo>
                    <a:pt x="2410" y="445"/>
                  </a:lnTo>
                  <a:lnTo>
                    <a:pt x="2280" y="315"/>
                  </a:lnTo>
                  <a:lnTo>
                    <a:pt x="2150" y="204"/>
                  </a:lnTo>
                  <a:lnTo>
                    <a:pt x="2002" y="111"/>
                  </a:lnTo>
                  <a:lnTo>
                    <a:pt x="1854" y="56"/>
                  </a:lnTo>
                  <a:lnTo>
                    <a:pt x="1705" y="19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130;p56">
              <a:extLst>
                <a:ext uri="{FF2B5EF4-FFF2-40B4-BE49-F238E27FC236}">
                  <a16:creationId xmlns:a16="http://schemas.microsoft.com/office/drawing/2014/main" id="{3512B20A-EB53-2218-43AB-A0B5EBD7C0B8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extrusionOk="0">
                  <a:moveTo>
                    <a:pt x="4894" y="0"/>
                  </a:moveTo>
                  <a:lnTo>
                    <a:pt x="4134" y="19"/>
                  </a:lnTo>
                  <a:lnTo>
                    <a:pt x="3355" y="56"/>
                  </a:lnTo>
                  <a:lnTo>
                    <a:pt x="2558" y="93"/>
                  </a:lnTo>
                  <a:lnTo>
                    <a:pt x="1743" y="167"/>
                  </a:lnTo>
                  <a:lnTo>
                    <a:pt x="909" y="260"/>
                  </a:lnTo>
                  <a:lnTo>
                    <a:pt x="75" y="371"/>
                  </a:lnTo>
                  <a:lnTo>
                    <a:pt x="38" y="371"/>
                  </a:lnTo>
                  <a:lnTo>
                    <a:pt x="19" y="390"/>
                  </a:lnTo>
                  <a:lnTo>
                    <a:pt x="1" y="408"/>
                  </a:lnTo>
                  <a:lnTo>
                    <a:pt x="1" y="445"/>
                  </a:lnTo>
                  <a:lnTo>
                    <a:pt x="38" y="482"/>
                  </a:lnTo>
                  <a:lnTo>
                    <a:pt x="56" y="501"/>
                  </a:lnTo>
                  <a:lnTo>
                    <a:pt x="93" y="501"/>
                  </a:lnTo>
                  <a:lnTo>
                    <a:pt x="927" y="390"/>
                  </a:lnTo>
                  <a:lnTo>
                    <a:pt x="1743" y="316"/>
                  </a:lnTo>
                  <a:lnTo>
                    <a:pt x="2558" y="241"/>
                  </a:lnTo>
                  <a:lnTo>
                    <a:pt x="3355" y="186"/>
                  </a:lnTo>
                  <a:lnTo>
                    <a:pt x="4134" y="167"/>
                  </a:lnTo>
                  <a:lnTo>
                    <a:pt x="4894" y="149"/>
                  </a:lnTo>
                  <a:lnTo>
                    <a:pt x="6339" y="149"/>
                  </a:lnTo>
                  <a:lnTo>
                    <a:pt x="7044" y="186"/>
                  </a:lnTo>
                  <a:lnTo>
                    <a:pt x="7729" y="204"/>
                  </a:lnTo>
                  <a:lnTo>
                    <a:pt x="8378" y="260"/>
                  </a:lnTo>
                  <a:lnTo>
                    <a:pt x="9027" y="316"/>
                  </a:lnTo>
                  <a:lnTo>
                    <a:pt x="10213" y="445"/>
                  </a:lnTo>
                  <a:lnTo>
                    <a:pt x="11325" y="612"/>
                  </a:lnTo>
                  <a:lnTo>
                    <a:pt x="12307" y="779"/>
                  </a:lnTo>
                  <a:lnTo>
                    <a:pt x="13197" y="964"/>
                  </a:lnTo>
                  <a:lnTo>
                    <a:pt x="13957" y="1150"/>
                  </a:lnTo>
                  <a:lnTo>
                    <a:pt x="14606" y="1316"/>
                  </a:lnTo>
                  <a:lnTo>
                    <a:pt x="15125" y="1465"/>
                  </a:lnTo>
                  <a:lnTo>
                    <a:pt x="15495" y="1576"/>
                  </a:lnTo>
                  <a:lnTo>
                    <a:pt x="15810" y="1687"/>
                  </a:lnTo>
                  <a:lnTo>
                    <a:pt x="15847" y="1687"/>
                  </a:lnTo>
                  <a:lnTo>
                    <a:pt x="15885" y="1669"/>
                  </a:lnTo>
                  <a:lnTo>
                    <a:pt x="15903" y="1650"/>
                  </a:lnTo>
                  <a:lnTo>
                    <a:pt x="15922" y="1613"/>
                  </a:lnTo>
                  <a:lnTo>
                    <a:pt x="15903" y="1594"/>
                  </a:lnTo>
                  <a:lnTo>
                    <a:pt x="15885" y="1557"/>
                  </a:lnTo>
                  <a:lnTo>
                    <a:pt x="15866" y="1557"/>
                  </a:lnTo>
                  <a:lnTo>
                    <a:pt x="15532" y="1446"/>
                  </a:lnTo>
                  <a:lnTo>
                    <a:pt x="15162" y="1316"/>
                  </a:lnTo>
                  <a:lnTo>
                    <a:pt x="14643" y="1168"/>
                  </a:lnTo>
                  <a:lnTo>
                    <a:pt x="13994" y="1001"/>
                  </a:lnTo>
                  <a:lnTo>
                    <a:pt x="13234" y="835"/>
                  </a:lnTo>
                  <a:lnTo>
                    <a:pt x="12344" y="649"/>
                  </a:lnTo>
                  <a:lnTo>
                    <a:pt x="11344" y="464"/>
                  </a:lnTo>
                  <a:lnTo>
                    <a:pt x="10250" y="316"/>
                  </a:lnTo>
                  <a:lnTo>
                    <a:pt x="9045" y="167"/>
                  </a:lnTo>
                  <a:lnTo>
                    <a:pt x="8397" y="112"/>
                  </a:lnTo>
                  <a:lnTo>
                    <a:pt x="7748" y="75"/>
                  </a:lnTo>
                  <a:lnTo>
                    <a:pt x="7062" y="38"/>
                  </a:lnTo>
                  <a:lnTo>
                    <a:pt x="6358" y="1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131;p56">
              <a:extLst>
                <a:ext uri="{FF2B5EF4-FFF2-40B4-BE49-F238E27FC236}">
                  <a16:creationId xmlns:a16="http://schemas.microsoft.com/office/drawing/2014/main" id="{387BF7CE-55D1-3A92-43A1-F400FD047175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fill="none" extrusionOk="0">
                  <a:moveTo>
                    <a:pt x="15847" y="1687"/>
                  </a:moveTo>
                  <a:lnTo>
                    <a:pt x="15847" y="1687"/>
                  </a:lnTo>
                  <a:lnTo>
                    <a:pt x="15810" y="1687"/>
                  </a:lnTo>
                  <a:lnTo>
                    <a:pt x="15810" y="1687"/>
                  </a:lnTo>
                  <a:lnTo>
                    <a:pt x="15495" y="1576"/>
                  </a:lnTo>
                  <a:lnTo>
                    <a:pt x="15125" y="1465"/>
                  </a:lnTo>
                  <a:lnTo>
                    <a:pt x="14606" y="1316"/>
                  </a:lnTo>
                  <a:lnTo>
                    <a:pt x="13957" y="1150"/>
                  </a:lnTo>
                  <a:lnTo>
                    <a:pt x="13197" y="964"/>
                  </a:lnTo>
                  <a:lnTo>
                    <a:pt x="12307" y="779"/>
                  </a:lnTo>
                  <a:lnTo>
                    <a:pt x="11325" y="612"/>
                  </a:lnTo>
                  <a:lnTo>
                    <a:pt x="10213" y="445"/>
                  </a:lnTo>
                  <a:lnTo>
                    <a:pt x="9027" y="316"/>
                  </a:lnTo>
                  <a:lnTo>
                    <a:pt x="8378" y="260"/>
                  </a:lnTo>
                  <a:lnTo>
                    <a:pt x="7729" y="204"/>
                  </a:lnTo>
                  <a:lnTo>
                    <a:pt x="7044" y="186"/>
                  </a:lnTo>
                  <a:lnTo>
                    <a:pt x="6339" y="149"/>
                  </a:lnTo>
                  <a:lnTo>
                    <a:pt x="5635" y="149"/>
                  </a:lnTo>
                  <a:lnTo>
                    <a:pt x="4894" y="149"/>
                  </a:lnTo>
                  <a:lnTo>
                    <a:pt x="4134" y="167"/>
                  </a:lnTo>
                  <a:lnTo>
                    <a:pt x="3355" y="186"/>
                  </a:lnTo>
                  <a:lnTo>
                    <a:pt x="2558" y="241"/>
                  </a:lnTo>
                  <a:lnTo>
                    <a:pt x="1743" y="316"/>
                  </a:lnTo>
                  <a:lnTo>
                    <a:pt x="927" y="390"/>
                  </a:lnTo>
                  <a:lnTo>
                    <a:pt x="93" y="501"/>
                  </a:lnTo>
                  <a:lnTo>
                    <a:pt x="93" y="501"/>
                  </a:lnTo>
                  <a:lnTo>
                    <a:pt x="56" y="501"/>
                  </a:lnTo>
                  <a:lnTo>
                    <a:pt x="38" y="482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1" y="408"/>
                  </a:lnTo>
                  <a:lnTo>
                    <a:pt x="19" y="390"/>
                  </a:lnTo>
                  <a:lnTo>
                    <a:pt x="38" y="371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909" y="260"/>
                  </a:lnTo>
                  <a:lnTo>
                    <a:pt x="1743" y="167"/>
                  </a:lnTo>
                  <a:lnTo>
                    <a:pt x="2558" y="93"/>
                  </a:lnTo>
                  <a:lnTo>
                    <a:pt x="3355" y="56"/>
                  </a:lnTo>
                  <a:lnTo>
                    <a:pt x="4134" y="19"/>
                  </a:lnTo>
                  <a:lnTo>
                    <a:pt x="4894" y="0"/>
                  </a:lnTo>
                  <a:lnTo>
                    <a:pt x="5635" y="0"/>
                  </a:lnTo>
                  <a:lnTo>
                    <a:pt x="6358" y="19"/>
                  </a:lnTo>
                  <a:lnTo>
                    <a:pt x="7062" y="38"/>
                  </a:lnTo>
                  <a:lnTo>
                    <a:pt x="7748" y="75"/>
                  </a:lnTo>
                  <a:lnTo>
                    <a:pt x="8397" y="112"/>
                  </a:lnTo>
                  <a:lnTo>
                    <a:pt x="9045" y="167"/>
                  </a:lnTo>
                  <a:lnTo>
                    <a:pt x="10250" y="316"/>
                  </a:lnTo>
                  <a:lnTo>
                    <a:pt x="11344" y="464"/>
                  </a:lnTo>
                  <a:lnTo>
                    <a:pt x="12344" y="649"/>
                  </a:lnTo>
                  <a:lnTo>
                    <a:pt x="13234" y="835"/>
                  </a:lnTo>
                  <a:lnTo>
                    <a:pt x="13994" y="1001"/>
                  </a:lnTo>
                  <a:lnTo>
                    <a:pt x="14643" y="1168"/>
                  </a:lnTo>
                  <a:lnTo>
                    <a:pt x="15162" y="1316"/>
                  </a:lnTo>
                  <a:lnTo>
                    <a:pt x="15532" y="1446"/>
                  </a:lnTo>
                  <a:lnTo>
                    <a:pt x="15866" y="1557"/>
                  </a:lnTo>
                  <a:lnTo>
                    <a:pt x="15866" y="1557"/>
                  </a:lnTo>
                  <a:lnTo>
                    <a:pt x="15885" y="1557"/>
                  </a:lnTo>
                  <a:lnTo>
                    <a:pt x="15903" y="1594"/>
                  </a:lnTo>
                  <a:lnTo>
                    <a:pt x="15922" y="1613"/>
                  </a:lnTo>
                  <a:lnTo>
                    <a:pt x="15903" y="1650"/>
                  </a:lnTo>
                  <a:lnTo>
                    <a:pt x="15903" y="1650"/>
                  </a:lnTo>
                  <a:lnTo>
                    <a:pt x="15885" y="1669"/>
                  </a:lnTo>
                  <a:lnTo>
                    <a:pt x="15847" y="16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132;p56">
              <a:extLst>
                <a:ext uri="{FF2B5EF4-FFF2-40B4-BE49-F238E27FC236}">
                  <a16:creationId xmlns:a16="http://schemas.microsoft.com/office/drawing/2014/main" id="{C4EB3ED0-36EC-8D2B-9C14-2F8F84657D59}"/>
                </a:ext>
              </a:extLst>
            </p:cNvPr>
            <p:cNvSpPr/>
            <p:nvPr/>
          </p:nvSpPr>
          <p:spPr>
            <a:xfrm>
              <a:off x="3182938" y="3431726"/>
              <a:ext cx="119866" cy="119866"/>
            </a:xfrm>
            <a:custGeom>
              <a:avLst/>
              <a:gdLst/>
              <a:ahLst/>
              <a:cxnLst/>
              <a:rect l="l" t="t" r="r" b="b"/>
              <a:pathLst>
                <a:path w="8175" h="8175" extrusionOk="0">
                  <a:moveTo>
                    <a:pt x="4078" y="1"/>
                  </a:moveTo>
                  <a:lnTo>
                    <a:pt x="3670" y="19"/>
                  </a:lnTo>
                  <a:lnTo>
                    <a:pt x="3263" y="75"/>
                  </a:lnTo>
                  <a:lnTo>
                    <a:pt x="2873" y="186"/>
                  </a:lnTo>
                  <a:lnTo>
                    <a:pt x="2503" y="316"/>
                  </a:lnTo>
                  <a:lnTo>
                    <a:pt x="2132" y="483"/>
                  </a:lnTo>
                  <a:lnTo>
                    <a:pt x="1798" y="687"/>
                  </a:lnTo>
                  <a:lnTo>
                    <a:pt x="1483" y="928"/>
                  </a:lnTo>
                  <a:lnTo>
                    <a:pt x="1205" y="1187"/>
                  </a:lnTo>
                  <a:lnTo>
                    <a:pt x="927" y="1484"/>
                  </a:lnTo>
                  <a:lnTo>
                    <a:pt x="705" y="1799"/>
                  </a:lnTo>
                  <a:lnTo>
                    <a:pt x="501" y="2132"/>
                  </a:lnTo>
                  <a:lnTo>
                    <a:pt x="316" y="2484"/>
                  </a:lnTo>
                  <a:lnTo>
                    <a:pt x="186" y="2874"/>
                  </a:lnTo>
                  <a:lnTo>
                    <a:pt x="93" y="3263"/>
                  </a:lnTo>
                  <a:lnTo>
                    <a:pt x="19" y="3671"/>
                  </a:lnTo>
                  <a:lnTo>
                    <a:pt x="1" y="4078"/>
                  </a:lnTo>
                  <a:lnTo>
                    <a:pt x="19" y="4505"/>
                  </a:lnTo>
                  <a:lnTo>
                    <a:pt x="93" y="4912"/>
                  </a:lnTo>
                  <a:lnTo>
                    <a:pt x="186" y="5302"/>
                  </a:lnTo>
                  <a:lnTo>
                    <a:pt x="316" y="5672"/>
                  </a:lnTo>
                  <a:lnTo>
                    <a:pt x="501" y="6025"/>
                  </a:lnTo>
                  <a:lnTo>
                    <a:pt x="705" y="6377"/>
                  </a:lnTo>
                  <a:lnTo>
                    <a:pt x="927" y="6673"/>
                  </a:lnTo>
                  <a:lnTo>
                    <a:pt x="1205" y="6970"/>
                  </a:lnTo>
                  <a:lnTo>
                    <a:pt x="1483" y="7229"/>
                  </a:lnTo>
                  <a:lnTo>
                    <a:pt x="1798" y="7470"/>
                  </a:lnTo>
                  <a:lnTo>
                    <a:pt x="2132" y="7674"/>
                  </a:lnTo>
                  <a:lnTo>
                    <a:pt x="2503" y="7841"/>
                  </a:lnTo>
                  <a:lnTo>
                    <a:pt x="2873" y="7989"/>
                  </a:lnTo>
                  <a:lnTo>
                    <a:pt x="3263" y="8082"/>
                  </a:lnTo>
                  <a:lnTo>
                    <a:pt x="3670" y="8156"/>
                  </a:lnTo>
                  <a:lnTo>
                    <a:pt x="4078" y="8174"/>
                  </a:lnTo>
                  <a:lnTo>
                    <a:pt x="4504" y="8156"/>
                  </a:lnTo>
                  <a:lnTo>
                    <a:pt x="4912" y="8082"/>
                  </a:lnTo>
                  <a:lnTo>
                    <a:pt x="5301" y="7989"/>
                  </a:lnTo>
                  <a:lnTo>
                    <a:pt x="5672" y="7841"/>
                  </a:lnTo>
                  <a:lnTo>
                    <a:pt x="6043" y="7674"/>
                  </a:lnTo>
                  <a:lnTo>
                    <a:pt x="6376" y="7470"/>
                  </a:lnTo>
                  <a:lnTo>
                    <a:pt x="6691" y="7229"/>
                  </a:lnTo>
                  <a:lnTo>
                    <a:pt x="6970" y="6970"/>
                  </a:lnTo>
                  <a:lnTo>
                    <a:pt x="7248" y="6673"/>
                  </a:lnTo>
                  <a:lnTo>
                    <a:pt x="7470" y="6377"/>
                  </a:lnTo>
                  <a:lnTo>
                    <a:pt x="7674" y="6025"/>
                  </a:lnTo>
                  <a:lnTo>
                    <a:pt x="7859" y="5672"/>
                  </a:lnTo>
                  <a:lnTo>
                    <a:pt x="7989" y="5302"/>
                  </a:lnTo>
                  <a:lnTo>
                    <a:pt x="8082" y="4912"/>
                  </a:lnTo>
                  <a:lnTo>
                    <a:pt x="8156" y="4505"/>
                  </a:lnTo>
                  <a:lnTo>
                    <a:pt x="8174" y="4078"/>
                  </a:lnTo>
                  <a:lnTo>
                    <a:pt x="8156" y="3671"/>
                  </a:lnTo>
                  <a:lnTo>
                    <a:pt x="8082" y="3263"/>
                  </a:lnTo>
                  <a:lnTo>
                    <a:pt x="7989" y="2874"/>
                  </a:lnTo>
                  <a:lnTo>
                    <a:pt x="7859" y="2484"/>
                  </a:lnTo>
                  <a:lnTo>
                    <a:pt x="7674" y="2132"/>
                  </a:lnTo>
                  <a:lnTo>
                    <a:pt x="7470" y="1799"/>
                  </a:lnTo>
                  <a:lnTo>
                    <a:pt x="7248" y="1484"/>
                  </a:lnTo>
                  <a:lnTo>
                    <a:pt x="6970" y="1187"/>
                  </a:lnTo>
                  <a:lnTo>
                    <a:pt x="6691" y="928"/>
                  </a:lnTo>
                  <a:lnTo>
                    <a:pt x="6376" y="687"/>
                  </a:lnTo>
                  <a:lnTo>
                    <a:pt x="6043" y="483"/>
                  </a:lnTo>
                  <a:lnTo>
                    <a:pt x="5672" y="316"/>
                  </a:lnTo>
                  <a:lnTo>
                    <a:pt x="5301" y="186"/>
                  </a:lnTo>
                  <a:lnTo>
                    <a:pt x="4912" y="75"/>
                  </a:lnTo>
                  <a:lnTo>
                    <a:pt x="4504" y="1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FFB462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133;p56">
              <a:extLst>
                <a:ext uri="{FF2B5EF4-FFF2-40B4-BE49-F238E27FC236}">
                  <a16:creationId xmlns:a16="http://schemas.microsoft.com/office/drawing/2014/main" id="{A4F88E05-1A51-F238-250C-B8601154A19E}"/>
                </a:ext>
              </a:extLst>
            </p:cNvPr>
            <p:cNvSpPr/>
            <p:nvPr/>
          </p:nvSpPr>
          <p:spPr>
            <a:xfrm>
              <a:off x="3182938" y="3431726"/>
              <a:ext cx="119866" cy="119866"/>
            </a:xfrm>
            <a:custGeom>
              <a:avLst/>
              <a:gdLst/>
              <a:ahLst/>
              <a:cxnLst/>
              <a:rect l="l" t="t" r="r" b="b"/>
              <a:pathLst>
                <a:path w="8175" h="8175" fill="none" extrusionOk="0">
                  <a:moveTo>
                    <a:pt x="4078" y="1"/>
                  </a:moveTo>
                  <a:lnTo>
                    <a:pt x="4078" y="1"/>
                  </a:lnTo>
                  <a:lnTo>
                    <a:pt x="3670" y="19"/>
                  </a:lnTo>
                  <a:lnTo>
                    <a:pt x="3263" y="75"/>
                  </a:lnTo>
                  <a:lnTo>
                    <a:pt x="2873" y="186"/>
                  </a:lnTo>
                  <a:lnTo>
                    <a:pt x="2503" y="316"/>
                  </a:lnTo>
                  <a:lnTo>
                    <a:pt x="2132" y="483"/>
                  </a:lnTo>
                  <a:lnTo>
                    <a:pt x="1798" y="687"/>
                  </a:lnTo>
                  <a:lnTo>
                    <a:pt x="1483" y="928"/>
                  </a:lnTo>
                  <a:lnTo>
                    <a:pt x="1205" y="1187"/>
                  </a:lnTo>
                  <a:lnTo>
                    <a:pt x="927" y="1484"/>
                  </a:lnTo>
                  <a:lnTo>
                    <a:pt x="705" y="1799"/>
                  </a:lnTo>
                  <a:lnTo>
                    <a:pt x="501" y="2132"/>
                  </a:lnTo>
                  <a:lnTo>
                    <a:pt x="316" y="2484"/>
                  </a:lnTo>
                  <a:lnTo>
                    <a:pt x="186" y="2874"/>
                  </a:lnTo>
                  <a:lnTo>
                    <a:pt x="93" y="3263"/>
                  </a:lnTo>
                  <a:lnTo>
                    <a:pt x="19" y="3671"/>
                  </a:lnTo>
                  <a:lnTo>
                    <a:pt x="1" y="4078"/>
                  </a:lnTo>
                  <a:lnTo>
                    <a:pt x="1" y="4078"/>
                  </a:lnTo>
                  <a:lnTo>
                    <a:pt x="19" y="4505"/>
                  </a:lnTo>
                  <a:lnTo>
                    <a:pt x="93" y="4912"/>
                  </a:lnTo>
                  <a:lnTo>
                    <a:pt x="186" y="5302"/>
                  </a:lnTo>
                  <a:lnTo>
                    <a:pt x="316" y="5672"/>
                  </a:lnTo>
                  <a:lnTo>
                    <a:pt x="501" y="6025"/>
                  </a:lnTo>
                  <a:lnTo>
                    <a:pt x="705" y="6377"/>
                  </a:lnTo>
                  <a:lnTo>
                    <a:pt x="927" y="6673"/>
                  </a:lnTo>
                  <a:lnTo>
                    <a:pt x="1205" y="6970"/>
                  </a:lnTo>
                  <a:lnTo>
                    <a:pt x="1483" y="7229"/>
                  </a:lnTo>
                  <a:lnTo>
                    <a:pt x="1798" y="7470"/>
                  </a:lnTo>
                  <a:lnTo>
                    <a:pt x="2132" y="7674"/>
                  </a:lnTo>
                  <a:lnTo>
                    <a:pt x="2503" y="7841"/>
                  </a:lnTo>
                  <a:lnTo>
                    <a:pt x="2873" y="7989"/>
                  </a:lnTo>
                  <a:lnTo>
                    <a:pt x="3263" y="8082"/>
                  </a:lnTo>
                  <a:lnTo>
                    <a:pt x="3670" y="8156"/>
                  </a:lnTo>
                  <a:lnTo>
                    <a:pt x="4078" y="8174"/>
                  </a:lnTo>
                  <a:lnTo>
                    <a:pt x="4078" y="8174"/>
                  </a:lnTo>
                  <a:lnTo>
                    <a:pt x="4504" y="8156"/>
                  </a:lnTo>
                  <a:lnTo>
                    <a:pt x="4912" y="8082"/>
                  </a:lnTo>
                  <a:lnTo>
                    <a:pt x="5301" y="7989"/>
                  </a:lnTo>
                  <a:lnTo>
                    <a:pt x="5672" y="7841"/>
                  </a:lnTo>
                  <a:lnTo>
                    <a:pt x="6043" y="7674"/>
                  </a:lnTo>
                  <a:lnTo>
                    <a:pt x="6376" y="7470"/>
                  </a:lnTo>
                  <a:lnTo>
                    <a:pt x="6691" y="7229"/>
                  </a:lnTo>
                  <a:lnTo>
                    <a:pt x="6970" y="6970"/>
                  </a:lnTo>
                  <a:lnTo>
                    <a:pt x="7248" y="6673"/>
                  </a:lnTo>
                  <a:lnTo>
                    <a:pt x="7470" y="6377"/>
                  </a:lnTo>
                  <a:lnTo>
                    <a:pt x="7674" y="6025"/>
                  </a:lnTo>
                  <a:lnTo>
                    <a:pt x="7859" y="5672"/>
                  </a:lnTo>
                  <a:lnTo>
                    <a:pt x="7989" y="5302"/>
                  </a:lnTo>
                  <a:lnTo>
                    <a:pt x="8082" y="4912"/>
                  </a:lnTo>
                  <a:lnTo>
                    <a:pt x="8156" y="4505"/>
                  </a:lnTo>
                  <a:lnTo>
                    <a:pt x="8174" y="4078"/>
                  </a:lnTo>
                  <a:lnTo>
                    <a:pt x="8174" y="4078"/>
                  </a:lnTo>
                  <a:lnTo>
                    <a:pt x="8156" y="3671"/>
                  </a:lnTo>
                  <a:lnTo>
                    <a:pt x="8082" y="3263"/>
                  </a:lnTo>
                  <a:lnTo>
                    <a:pt x="7989" y="2874"/>
                  </a:lnTo>
                  <a:lnTo>
                    <a:pt x="7859" y="2484"/>
                  </a:lnTo>
                  <a:lnTo>
                    <a:pt x="7674" y="2132"/>
                  </a:lnTo>
                  <a:lnTo>
                    <a:pt x="7470" y="1799"/>
                  </a:lnTo>
                  <a:lnTo>
                    <a:pt x="7248" y="1484"/>
                  </a:lnTo>
                  <a:lnTo>
                    <a:pt x="6970" y="1187"/>
                  </a:lnTo>
                  <a:lnTo>
                    <a:pt x="6691" y="928"/>
                  </a:lnTo>
                  <a:lnTo>
                    <a:pt x="6376" y="687"/>
                  </a:lnTo>
                  <a:lnTo>
                    <a:pt x="6043" y="483"/>
                  </a:lnTo>
                  <a:lnTo>
                    <a:pt x="5672" y="316"/>
                  </a:lnTo>
                  <a:lnTo>
                    <a:pt x="5301" y="186"/>
                  </a:lnTo>
                  <a:lnTo>
                    <a:pt x="4912" y="75"/>
                  </a:lnTo>
                  <a:lnTo>
                    <a:pt x="4504" y="19"/>
                  </a:lnTo>
                  <a:lnTo>
                    <a:pt x="40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134;p56">
              <a:extLst>
                <a:ext uri="{FF2B5EF4-FFF2-40B4-BE49-F238E27FC236}">
                  <a16:creationId xmlns:a16="http://schemas.microsoft.com/office/drawing/2014/main" id="{518D7B0A-A2A0-C1A6-8F57-CDF931ACAF1E}"/>
                </a:ext>
              </a:extLst>
            </p:cNvPr>
            <p:cNvSpPr/>
            <p:nvPr/>
          </p:nvSpPr>
          <p:spPr>
            <a:xfrm>
              <a:off x="2981835" y="3443955"/>
              <a:ext cx="68767" cy="79368"/>
            </a:xfrm>
            <a:custGeom>
              <a:avLst/>
              <a:gdLst/>
              <a:ahLst/>
              <a:cxnLst/>
              <a:rect l="l" t="t" r="r" b="b"/>
              <a:pathLst>
                <a:path w="4690" h="5413" extrusionOk="0">
                  <a:moveTo>
                    <a:pt x="4560" y="1"/>
                  </a:moveTo>
                  <a:lnTo>
                    <a:pt x="4541" y="19"/>
                  </a:lnTo>
                  <a:lnTo>
                    <a:pt x="19" y="5246"/>
                  </a:lnTo>
                  <a:lnTo>
                    <a:pt x="0" y="5283"/>
                  </a:lnTo>
                  <a:lnTo>
                    <a:pt x="0" y="5320"/>
                  </a:lnTo>
                  <a:lnTo>
                    <a:pt x="0" y="5357"/>
                  </a:lnTo>
                  <a:lnTo>
                    <a:pt x="19" y="5394"/>
                  </a:lnTo>
                  <a:lnTo>
                    <a:pt x="56" y="5413"/>
                  </a:lnTo>
                  <a:lnTo>
                    <a:pt x="93" y="5413"/>
                  </a:lnTo>
                  <a:lnTo>
                    <a:pt x="130" y="5394"/>
                  </a:lnTo>
                  <a:lnTo>
                    <a:pt x="167" y="5376"/>
                  </a:lnTo>
                  <a:lnTo>
                    <a:pt x="4671" y="149"/>
                  </a:lnTo>
                  <a:lnTo>
                    <a:pt x="4689" y="112"/>
                  </a:lnTo>
                  <a:lnTo>
                    <a:pt x="4689" y="75"/>
                  </a:lnTo>
                  <a:lnTo>
                    <a:pt x="4689" y="38"/>
                  </a:lnTo>
                  <a:lnTo>
                    <a:pt x="4671" y="19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135;p56">
              <a:extLst>
                <a:ext uri="{FF2B5EF4-FFF2-40B4-BE49-F238E27FC236}">
                  <a16:creationId xmlns:a16="http://schemas.microsoft.com/office/drawing/2014/main" id="{D8E13CB2-CFF0-7A2D-538C-F30B486CBD3B}"/>
                </a:ext>
              </a:extLst>
            </p:cNvPr>
            <p:cNvSpPr/>
            <p:nvPr/>
          </p:nvSpPr>
          <p:spPr>
            <a:xfrm>
              <a:off x="2977480" y="3446140"/>
              <a:ext cx="79911" cy="79090"/>
            </a:xfrm>
            <a:custGeom>
              <a:avLst/>
              <a:gdLst/>
              <a:ahLst/>
              <a:cxnLst/>
              <a:rect l="l" t="t" r="r" b="b"/>
              <a:pathLst>
                <a:path w="5450" h="5394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1" y="130"/>
                  </a:lnTo>
                  <a:lnTo>
                    <a:pt x="19" y="167"/>
                  </a:lnTo>
                  <a:lnTo>
                    <a:pt x="5301" y="5375"/>
                  </a:lnTo>
                  <a:lnTo>
                    <a:pt x="5320" y="5394"/>
                  </a:lnTo>
                  <a:lnTo>
                    <a:pt x="5394" y="5394"/>
                  </a:lnTo>
                  <a:lnTo>
                    <a:pt x="5431" y="5375"/>
                  </a:lnTo>
                  <a:lnTo>
                    <a:pt x="5450" y="5338"/>
                  </a:lnTo>
                  <a:lnTo>
                    <a:pt x="5450" y="5301"/>
                  </a:lnTo>
                  <a:lnTo>
                    <a:pt x="5450" y="5264"/>
                  </a:lnTo>
                  <a:lnTo>
                    <a:pt x="5431" y="5227"/>
                  </a:lnTo>
                  <a:lnTo>
                    <a:pt x="167" y="37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136;p56">
              <a:extLst>
                <a:ext uri="{FF2B5EF4-FFF2-40B4-BE49-F238E27FC236}">
                  <a16:creationId xmlns:a16="http://schemas.microsoft.com/office/drawing/2014/main" id="{5B7D9567-1990-1503-D6AE-7E3115DBD390}"/>
                </a:ext>
              </a:extLst>
            </p:cNvPr>
            <p:cNvSpPr/>
            <p:nvPr/>
          </p:nvSpPr>
          <p:spPr>
            <a:xfrm>
              <a:off x="2936439" y="3396667"/>
              <a:ext cx="135364" cy="176390"/>
            </a:xfrm>
            <a:custGeom>
              <a:avLst/>
              <a:gdLst/>
              <a:ahLst/>
              <a:cxnLst/>
              <a:rect l="l" t="t" r="r" b="b"/>
              <a:pathLst>
                <a:path w="9232" h="12030" extrusionOk="0">
                  <a:moveTo>
                    <a:pt x="4801" y="1"/>
                  </a:moveTo>
                  <a:lnTo>
                    <a:pt x="4394" y="56"/>
                  </a:lnTo>
                  <a:lnTo>
                    <a:pt x="4116" y="112"/>
                  </a:lnTo>
                  <a:lnTo>
                    <a:pt x="3856" y="168"/>
                  </a:lnTo>
                  <a:lnTo>
                    <a:pt x="3615" y="242"/>
                  </a:lnTo>
                  <a:lnTo>
                    <a:pt x="3356" y="334"/>
                  </a:lnTo>
                  <a:lnTo>
                    <a:pt x="3115" y="446"/>
                  </a:lnTo>
                  <a:lnTo>
                    <a:pt x="2874" y="557"/>
                  </a:lnTo>
                  <a:lnTo>
                    <a:pt x="2651" y="687"/>
                  </a:lnTo>
                  <a:lnTo>
                    <a:pt x="2429" y="835"/>
                  </a:lnTo>
                  <a:lnTo>
                    <a:pt x="2207" y="983"/>
                  </a:lnTo>
                  <a:lnTo>
                    <a:pt x="2003" y="1150"/>
                  </a:lnTo>
                  <a:lnTo>
                    <a:pt x="1817" y="1335"/>
                  </a:lnTo>
                  <a:lnTo>
                    <a:pt x="1632" y="1521"/>
                  </a:lnTo>
                  <a:lnTo>
                    <a:pt x="1447" y="1725"/>
                  </a:lnTo>
                  <a:lnTo>
                    <a:pt x="1280" y="1928"/>
                  </a:lnTo>
                  <a:lnTo>
                    <a:pt x="1113" y="2151"/>
                  </a:lnTo>
                  <a:lnTo>
                    <a:pt x="965" y="2373"/>
                  </a:lnTo>
                  <a:lnTo>
                    <a:pt x="816" y="2596"/>
                  </a:lnTo>
                  <a:lnTo>
                    <a:pt x="687" y="2837"/>
                  </a:lnTo>
                  <a:lnTo>
                    <a:pt x="576" y="3096"/>
                  </a:lnTo>
                  <a:lnTo>
                    <a:pt x="464" y="3356"/>
                  </a:lnTo>
                  <a:lnTo>
                    <a:pt x="353" y="3615"/>
                  </a:lnTo>
                  <a:lnTo>
                    <a:pt x="260" y="3875"/>
                  </a:lnTo>
                  <a:lnTo>
                    <a:pt x="186" y="4153"/>
                  </a:lnTo>
                  <a:lnTo>
                    <a:pt x="131" y="4431"/>
                  </a:lnTo>
                  <a:lnTo>
                    <a:pt x="75" y="4727"/>
                  </a:lnTo>
                  <a:lnTo>
                    <a:pt x="38" y="5005"/>
                  </a:lnTo>
                  <a:lnTo>
                    <a:pt x="1" y="5302"/>
                  </a:lnTo>
                  <a:lnTo>
                    <a:pt x="1" y="5598"/>
                  </a:lnTo>
                  <a:lnTo>
                    <a:pt x="1" y="5895"/>
                  </a:lnTo>
                  <a:lnTo>
                    <a:pt x="1" y="6210"/>
                  </a:lnTo>
                  <a:lnTo>
                    <a:pt x="38" y="6506"/>
                  </a:lnTo>
                  <a:lnTo>
                    <a:pt x="75" y="6822"/>
                  </a:lnTo>
                  <a:lnTo>
                    <a:pt x="112" y="7100"/>
                  </a:lnTo>
                  <a:lnTo>
                    <a:pt x="186" y="7378"/>
                  </a:lnTo>
                  <a:lnTo>
                    <a:pt x="242" y="7637"/>
                  </a:lnTo>
                  <a:lnTo>
                    <a:pt x="335" y="7915"/>
                  </a:lnTo>
                  <a:lnTo>
                    <a:pt x="427" y="8175"/>
                  </a:lnTo>
                  <a:lnTo>
                    <a:pt x="520" y="8416"/>
                  </a:lnTo>
                  <a:lnTo>
                    <a:pt x="742" y="8916"/>
                  </a:lnTo>
                  <a:lnTo>
                    <a:pt x="1002" y="9361"/>
                  </a:lnTo>
                  <a:lnTo>
                    <a:pt x="1298" y="9806"/>
                  </a:lnTo>
                  <a:lnTo>
                    <a:pt x="1632" y="10195"/>
                  </a:lnTo>
                  <a:lnTo>
                    <a:pt x="1984" y="10565"/>
                  </a:lnTo>
                  <a:lnTo>
                    <a:pt x="2355" y="10899"/>
                  </a:lnTo>
                  <a:lnTo>
                    <a:pt x="2763" y="11177"/>
                  </a:lnTo>
                  <a:lnTo>
                    <a:pt x="2966" y="11307"/>
                  </a:lnTo>
                  <a:lnTo>
                    <a:pt x="3189" y="11437"/>
                  </a:lnTo>
                  <a:lnTo>
                    <a:pt x="3393" y="11548"/>
                  </a:lnTo>
                  <a:lnTo>
                    <a:pt x="3615" y="11640"/>
                  </a:lnTo>
                  <a:lnTo>
                    <a:pt x="3856" y="11733"/>
                  </a:lnTo>
                  <a:lnTo>
                    <a:pt x="4079" y="11807"/>
                  </a:lnTo>
                  <a:lnTo>
                    <a:pt x="4301" y="11881"/>
                  </a:lnTo>
                  <a:lnTo>
                    <a:pt x="4542" y="11937"/>
                  </a:lnTo>
                  <a:lnTo>
                    <a:pt x="4783" y="11974"/>
                  </a:lnTo>
                  <a:lnTo>
                    <a:pt x="5024" y="12011"/>
                  </a:lnTo>
                  <a:lnTo>
                    <a:pt x="5265" y="12030"/>
                  </a:lnTo>
                  <a:lnTo>
                    <a:pt x="5858" y="12030"/>
                  </a:lnTo>
                  <a:lnTo>
                    <a:pt x="6229" y="11974"/>
                  </a:lnTo>
                  <a:lnTo>
                    <a:pt x="6655" y="11900"/>
                  </a:lnTo>
                  <a:lnTo>
                    <a:pt x="7063" y="11770"/>
                  </a:lnTo>
                  <a:lnTo>
                    <a:pt x="7470" y="11622"/>
                  </a:lnTo>
                  <a:lnTo>
                    <a:pt x="7841" y="11418"/>
                  </a:lnTo>
                  <a:lnTo>
                    <a:pt x="8212" y="11177"/>
                  </a:lnTo>
                  <a:lnTo>
                    <a:pt x="8564" y="10918"/>
                  </a:lnTo>
                  <a:lnTo>
                    <a:pt x="8897" y="10621"/>
                  </a:lnTo>
                  <a:lnTo>
                    <a:pt x="9213" y="10269"/>
                  </a:lnTo>
                  <a:lnTo>
                    <a:pt x="9231" y="10250"/>
                  </a:lnTo>
                  <a:lnTo>
                    <a:pt x="9231" y="10213"/>
                  </a:lnTo>
                  <a:lnTo>
                    <a:pt x="9213" y="10176"/>
                  </a:lnTo>
                  <a:lnTo>
                    <a:pt x="9194" y="10139"/>
                  </a:lnTo>
                  <a:lnTo>
                    <a:pt x="9157" y="10121"/>
                  </a:lnTo>
                  <a:lnTo>
                    <a:pt x="9120" y="10121"/>
                  </a:lnTo>
                  <a:lnTo>
                    <a:pt x="9083" y="10139"/>
                  </a:lnTo>
                  <a:lnTo>
                    <a:pt x="9064" y="10158"/>
                  </a:lnTo>
                  <a:lnTo>
                    <a:pt x="8768" y="10473"/>
                  </a:lnTo>
                  <a:lnTo>
                    <a:pt x="8453" y="10769"/>
                  </a:lnTo>
                  <a:lnTo>
                    <a:pt x="8100" y="11029"/>
                  </a:lnTo>
                  <a:lnTo>
                    <a:pt x="7748" y="11251"/>
                  </a:lnTo>
                  <a:lnTo>
                    <a:pt x="7378" y="11437"/>
                  </a:lnTo>
                  <a:lnTo>
                    <a:pt x="7007" y="11603"/>
                  </a:lnTo>
                  <a:lnTo>
                    <a:pt x="6599" y="11715"/>
                  </a:lnTo>
                  <a:lnTo>
                    <a:pt x="6191" y="11789"/>
                  </a:lnTo>
                  <a:lnTo>
                    <a:pt x="5932" y="11826"/>
                  </a:lnTo>
                  <a:lnTo>
                    <a:pt x="5672" y="11844"/>
                  </a:lnTo>
                  <a:lnTo>
                    <a:pt x="5413" y="11844"/>
                  </a:lnTo>
                  <a:lnTo>
                    <a:pt x="5154" y="11826"/>
                  </a:lnTo>
                  <a:lnTo>
                    <a:pt x="4894" y="11807"/>
                  </a:lnTo>
                  <a:lnTo>
                    <a:pt x="4653" y="11770"/>
                  </a:lnTo>
                  <a:lnTo>
                    <a:pt x="4412" y="11715"/>
                  </a:lnTo>
                  <a:lnTo>
                    <a:pt x="4153" y="11640"/>
                  </a:lnTo>
                  <a:lnTo>
                    <a:pt x="3912" y="11566"/>
                  </a:lnTo>
                  <a:lnTo>
                    <a:pt x="3689" y="11474"/>
                  </a:lnTo>
                  <a:lnTo>
                    <a:pt x="3448" y="11362"/>
                  </a:lnTo>
                  <a:lnTo>
                    <a:pt x="3226" y="11233"/>
                  </a:lnTo>
                  <a:lnTo>
                    <a:pt x="3004" y="11103"/>
                  </a:lnTo>
                  <a:lnTo>
                    <a:pt x="2781" y="10973"/>
                  </a:lnTo>
                  <a:lnTo>
                    <a:pt x="2577" y="10806"/>
                  </a:lnTo>
                  <a:lnTo>
                    <a:pt x="2373" y="10640"/>
                  </a:lnTo>
                  <a:lnTo>
                    <a:pt x="2169" y="10473"/>
                  </a:lnTo>
                  <a:lnTo>
                    <a:pt x="1984" y="10287"/>
                  </a:lnTo>
                  <a:lnTo>
                    <a:pt x="1799" y="10084"/>
                  </a:lnTo>
                  <a:lnTo>
                    <a:pt x="1613" y="9880"/>
                  </a:lnTo>
                  <a:lnTo>
                    <a:pt x="1447" y="9676"/>
                  </a:lnTo>
                  <a:lnTo>
                    <a:pt x="1298" y="9453"/>
                  </a:lnTo>
                  <a:lnTo>
                    <a:pt x="1132" y="9212"/>
                  </a:lnTo>
                  <a:lnTo>
                    <a:pt x="1002" y="8972"/>
                  </a:lnTo>
                  <a:lnTo>
                    <a:pt x="872" y="8731"/>
                  </a:lnTo>
                  <a:lnTo>
                    <a:pt x="742" y="8471"/>
                  </a:lnTo>
                  <a:lnTo>
                    <a:pt x="631" y="8212"/>
                  </a:lnTo>
                  <a:lnTo>
                    <a:pt x="538" y="7934"/>
                  </a:lnTo>
                  <a:lnTo>
                    <a:pt x="446" y="7656"/>
                  </a:lnTo>
                  <a:lnTo>
                    <a:pt x="372" y="7378"/>
                  </a:lnTo>
                  <a:lnTo>
                    <a:pt x="316" y="7081"/>
                  </a:lnTo>
                  <a:lnTo>
                    <a:pt x="260" y="6784"/>
                  </a:lnTo>
                  <a:lnTo>
                    <a:pt x="223" y="6488"/>
                  </a:lnTo>
                  <a:lnTo>
                    <a:pt x="186" y="6191"/>
                  </a:lnTo>
                  <a:lnTo>
                    <a:pt x="186" y="5895"/>
                  </a:lnTo>
                  <a:lnTo>
                    <a:pt x="186" y="5617"/>
                  </a:lnTo>
                  <a:lnTo>
                    <a:pt x="205" y="5320"/>
                  </a:lnTo>
                  <a:lnTo>
                    <a:pt x="223" y="5042"/>
                  </a:lnTo>
                  <a:lnTo>
                    <a:pt x="260" y="4764"/>
                  </a:lnTo>
                  <a:lnTo>
                    <a:pt x="316" y="4486"/>
                  </a:lnTo>
                  <a:lnTo>
                    <a:pt x="372" y="4208"/>
                  </a:lnTo>
                  <a:lnTo>
                    <a:pt x="446" y="3949"/>
                  </a:lnTo>
                  <a:lnTo>
                    <a:pt x="538" y="3689"/>
                  </a:lnTo>
                  <a:lnTo>
                    <a:pt x="631" y="3430"/>
                  </a:lnTo>
                  <a:lnTo>
                    <a:pt x="742" y="3189"/>
                  </a:lnTo>
                  <a:lnTo>
                    <a:pt x="854" y="2948"/>
                  </a:lnTo>
                  <a:lnTo>
                    <a:pt x="983" y="2707"/>
                  </a:lnTo>
                  <a:lnTo>
                    <a:pt x="1113" y="2484"/>
                  </a:lnTo>
                  <a:lnTo>
                    <a:pt x="1261" y="2262"/>
                  </a:lnTo>
                  <a:lnTo>
                    <a:pt x="1410" y="2058"/>
                  </a:lnTo>
                  <a:lnTo>
                    <a:pt x="1576" y="1854"/>
                  </a:lnTo>
                  <a:lnTo>
                    <a:pt x="1743" y="1669"/>
                  </a:lnTo>
                  <a:lnTo>
                    <a:pt x="1929" y="1484"/>
                  </a:lnTo>
                  <a:lnTo>
                    <a:pt x="2132" y="1317"/>
                  </a:lnTo>
                  <a:lnTo>
                    <a:pt x="2318" y="1150"/>
                  </a:lnTo>
                  <a:lnTo>
                    <a:pt x="2522" y="1002"/>
                  </a:lnTo>
                  <a:lnTo>
                    <a:pt x="2744" y="853"/>
                  </a:lnTo>
                  <a:lnTo>
                    <a:pt x="2966" y="724"/>
                  </a:lnTo>
                  <a:lnTo>
                    <a:pt x="3189" y="613"/>
                  </a:lnTo>
                  <a:lnTo>
                    <a:pt x="3430" y="520"/>
                  </a:lnTo>
                  <a:lnTo>
                    <a:pt x="3671" y="427"/>
                  </a:lnTo>
                  <a:lnTo>
                    <a:pt x="3912" y="353"/>
                  </a:lnTo>
                  <a:lnTo>
                    <a:pt x="4171" y="297"/>
                  </a:lnTo>
                  <a:lnTo>
                    <a:pt x="4412" y="242"/>
                  </a:lnTo>
                  <a:lnTo>
                    <a:pt x="4820" y="205"/>
                  </a:lnTo>
                  <a:lnTo>
                    <a:pt x="5209" y="186"/>
                  </a:lnTo>
                  <a:lnTo>
                    <a:pt x="5598" y="223"/>
                  </a:lnTo>
                  <a:lnTo>
                    <a:pt x="5988" y="279"/>
                  </a:lnTo>
                  <a:lnTo>
                    <a:pt x="6377" y="372"/>
                  </a:lnTo>
                  <a:lnTo>
                    <a:pt x="6766" y="501"/>
                  </a:lnTo>
                  <a:lnTo>
                    <a:pt x="7137" y="668"/>
                  </a:lnTo>
                  <a:lnTo>
                    <a:pt x="7489" y="853"/>
                  </a:lnTo>
                  <a:lnTo>
                    <a:pt x="7526" y="872"/>
                  </a:lnTo>
                  <a:lnTo>
                    <a:pt x="7563" y="872"/>
                  </a:lnTo>
                  <a:lnTo>
                    <a:pt x="7600" y="853"/>
                  </a:lnTo>
                  <a:lnTo>
                    <a:pt x="7619" y="816"/>
                  </a:lnTo>
                  <a:lnTo>
                    <a:pt x="7637" y="779"/>
                  </a:lnTo>
                  <a:lnTo>
                    <a:pt x="7637" y="742"/>
                  </a:lnTo>
                  <a:lnTo>
                    <a:pt x="7619" y="724"/>
                  </a:lnTo>
                  <a:lnTo>
                    <a:pt x="7600" y="687"/>
                  </a:lnTo>
                  <a:lnTo>
                    <a:pt x="7211" y="483"/>
                  </a:lnTo>
                  <a:lnTo>
                    <a:pt x="6822" y="316"/>
                  </a:lnTo>
                  <a:lnTo>
                    <a:pt x="6432" y="186"/>
                  </a:lnTo>
                  <a:lnTo>
                    <a:pt x="6025" y="94"/>
                  </a:lnTo>
                  <a:lnTo>
                    <a:pt x="5617" y="19"/>
                  </a:lnTo>
                  <a:lnTo>
                    <a:pt x="520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137;p56">
              <a:extLst>
                <a:ext uri="{FF2B5EF4-FFF2-40B4-BE49-F238E27FC236}">
                  <a16:creationId xmlns:a16="http://schemas.microsoft.com/office/drawing/2014/main" id="{7825E738-3012-5AA4-3E8F-4FF9B815D408}"/>
                </a:ext>
              </a:extLst>
            </p:cNvPr>
            <p:cNvSpPr/>
            <p:nvPr/>
          </p:nvSpPr>
          <p:spPr>
            <a:xfrm>
              <a:off x="3273159" y="3553487"/>
              <a:ext cx="106010" cy="36700"/>
            </a:xfrm>
            <a:custGeom>
              <a:avLst/>
              <a:gdLst/>
              <a:ahLst/>
              <a:cxnLst/>
              <a:rect l="l" t="t" r="r" b="b"/>
              <a:pathLst>
                <a:path w="7230" h="2503" extrusionOk="0">
                  <a:moveTo>
                    <a:pt x="57" y="0"/>
                  </a:moveTo>
                  <a:lnTo>
                    <a:pt x="20" y="19"/>
                  </a:lnTo>
                  <a:lnTo>
                    <a:pt x="20" y="56"/>
                  </a:lnTo>
                  <a:lnTo>
                    <a:pt x="1" y="93"/>
                  </a:lnTo>
                  <a:lnTo>
                    <a:pt x="20" y="130"/>
                  </a:lnTo>
                  <a:lnTo>
                    <a:pt x="38" y="167"/>
                  </a:lnTo>
                  <a:lnTo>
                    <a:pt x="520" y="519"/>
                  </a:lnTo>
                  <a:lnTo>
                    <a:pt x="983" y="834"/>
                  </a:lnTo>
                  <a:lnTo>
                    <a:pt x="1428" y="1112"/>
                  </a:lnTo>
                  <a:lnTo>
                    <a:pt x="1873" y="1353"/>
                  </a:lnTo>
                  <a:lnTo>
                    <a:pt x="2299" y="1576"/>
                  </a:lnTo>
                  <a:lnTo>
                    <a:pt x="2726" y="1761"/>
                  </a:lnTo>
                  <a:lnTo>
                    <a:pt x="3133" y="1928"/>
                  </a:lnTo>
                  <a:lnTo>
                    <a:pt x="3504" y="2076"/>
                  </a:lnTo>
                  <a:lnTo>
                    <a:pt x="3893" y="2187"/>
                  </a:lnTo>
                  <a:lnTo>
                    <a:pt x="4245" y="2280"/>
                  </a:lnTo>
                  <a:lnTo>
                    <a:pt x="4579" y="2354"/>
                  </a:lnTo>
                  <a:lnTo>
                    <a:pt x="4913" y="2410"/>
                  </a:lnTo>
                  <a:lnTo>
                    <a:pt x="5209" y="2447"/>
                  </a:lnTo>
                  <a:lnTo>
                    <a:pt x="5487" y="2484"/>
                  </a:lnTo>
                  <a:lnTo>
                    <a:pt x="6006" y="2502"/>
                  </a:lnTo>
                  <a:lnTo>
                    <a:pt x="6488" y="2484"/>
                  </a:lnTo>
                  <a:lnTo>
                    <a:pt x="6859" y="2428"/>
                  </a:lnTo>
                  <a:lnTo>
                    <a:pt x="7081" y="2391"/>
                  </a:lnTo>
                  <a:lnTo>
                    <a:pt x="7174" y="2373"/>
                  </a:lnTo>
                  <a:lnTo>
                    <a:pt x="7211" y="2354"/>
                  </a:lnTo>
                  <a:lnTo>
                    <a:pt x="7229" y="2317"/>
                  </a:lnTo>
                  <a:lnTo>
                    <a:pt x="7229" y="2280"/>
                  </a:lnTo>
                  <a:lnTo>
                    <a:pt x="7229" y="2243"/>
                  </a:lnTo>
                  <a:lnTo>
                    <a:pt x="7211" y="2224"/>
                  </a:lnTo>
                  <a:lnTo>
                    <a:pt x="7192" y="2187"/>
                  </a:lnTo>
                  <a:lnTo>
                    <a:pt x="7118" y="2187"/>
                  </a:lnTo>
                  <a:lnTo>
                    <a:pt x="6970" y="2224"/>
                  </a:lnTo>
                  <a:lnTo>
                    <a:pt x="6803" y="2261"/>
                  </a:lnTo>
                  <a:lnTo>
                    <a:pt x="6562" y="2280"/>
                  </a:lnTo>
                  <a:lnTo>
                    <a:pt x="6284" y="2298"/>
                  </a:lnTo>
                  <a:lnTo>
                    <a:pt x="5951" y="2317"/>
                  </a:lnTo>
                  <a:lnTo>
                    <a:pt x="5543" y="2298"/>
                  </a:lnTo>
                  <a:lnTo>
                    <a:pt x="5116" y="2243"/>
                  </a:lnTo>
                  <a:lnTo>
                    <a:pt x="4616" y="2169"/>
                  </a:lnTo>
                  <a:lnTo>
                    <a:pt x="4097" y="2039"/>
                  </a:lnTo>
                  <a:lnTo>
                    <a:pt x="3523" y="1872"/>
                  </a:lnTo>
                  <a:lnTo>
                    <a:pt x="3226" y="1761"/>
                  </a:lnTo>
                  <a:lnTo>
                    <a:pt x="2911" y="1650"/>
                  </a:lnTo>
                  <a:lnTo>
                    <a:pt x="2596" y="1502"/>
                  </a:lnTo>
                  <a:lnTo>
                    <a:pt x="2262" y="1353"/>
                  </a:lnTo>
                  <a:lnTo>
                    <a:pt x="1929" y="1168"/>
                  </a:lnTo>
                  <a:lnTo>
                    <a:pt x="1595" y="983"/>
                  </a:lnTo>
                  <a:lnTo>
                    <a:pt x="1243" y="779"/>
                  </a:lnTo>
                  <a:lnTo>
                    <a:pt x="891" y="538"/>
                  </a:lnTo>
                  <a:lnTo>
                    <a:pt x="520" y="278"/>
                  </a:lnTo>
                  <a:lnTo>
                    <a:pt x="168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138;p56">
              <a:extLst>
                <a:ext uri="{FF2B5EF4-FFF2-40B4-BE49-F238E27FC236}">
                  <a16:creationId xmlns:a16="http://schemas.microsoft.com/office/drawing/2014/main" id="{AFFAEFF8-7EA1-70B7-DCF4-2E1B80171969}"/>
                </a:ext>
              </a:extLst>
            </p:cNvPr>
            <p:cNvSpPr/>
            <p:nvPr/>
          </p:nvSpPr>
          <p:spPr>
            <a:xfrm>
              <a:off x="2785337" y="3019184"/>
              <a:ext cx="545709" cy="394612"/>
            </a:xfrm>
            <a:custGeom>
              <a:avLst/>
              <a:gdLst/>
              <a:ahLst/>
              <a:cxnLst/>
              <a:rect l="l" t="t" r="r" b="b"/>
              <a:pathLst>
                <a:path w="37218" h="26913" extrusionOk="0">
                  <a:moveTo>
                    <a:pt x="10621" y="7210"/>
                  </a:moveTo>
                  <a:lnTo>
                    <a:pt x="11770" y="7229"/>
                  </a:lnTo>
                  <a:lnTo>
                    <a:pt x="12864" y="7266"/>
                  </a:lnTo>
                  <a:lnTo>
                    <a:pt x="13902" y="7340"/>
                  </a:lnTo>
                  <a:lnTo>
                    <a:pt x="14884" y="7451"/>
                  </a:lnTo>
                  <a:lnTo>
                    <a:pt x="15811" y="7563"/>
                  </a:lnTo>
                  <a:lnTo>
                    <a:pt x="16682" y="7692"/>
                  </a:lnTo>
                  <a:lnTo>
                    <a:pt x="17479" y="7841"/>
                  </a:lnTo>
                  <a:lnTo>
                    <a:pt x="18202" y="7970"/>
                  </a:lnTo>
                  <a:lnTo>
                    <a:pt x="18850" y="8119"/>
                  </a:lnTo>
                  <a:lnTo>
                    <a:pt x="19425" y="8267"/>
                  </a:lnTo>
                  <a:lnTo>
                    <a:pt x="20352" y="8508"/>
                  </a:lnTo>
                  <a:lnTo>
                    <a:pt x="20926" y="8693"/>
                  </a:lnTo>
                  <a:lnTo>
                    <a:pt x="21130" y="8767"/>
                  </a:lnTo>
                  <a:lnTo>
                    <a:pt x="21149" y="8767"/>
                  </a:lnTo>
                  <a:lnTo>
                    <a:pt x="21167" y="8804"/>
                  </a:lnTo>
                  <a:lnTo>
                    <a:pt x="21186" y="8823"/>
                  </a:lnTo>
                  <a:lnTo>
                    <a:pt x="21167" y="8860"/>
                  </a:lnTo>
                  <a:lnTo>
                    <a:pt x="21149" y="8879"/>
                  </a:lnTo>
                  <a:lnTo>
                    <a:pt x="21111" y="8897"/>
                  </a:lnTo>
                  <a:lnTo>
                    <a:pt x="21074" y="8897"/>
                  </a:lnTo>
                  <a:lnTo>
                    <a:pt x="20871" y="8823"/>
                  </a:lnTo>
                  <a:lnTo>
                    <a:pt x="20296" y="8638"/>
                  </a:lnTo>
                  <a:lnTo>
                    <a:pt x="19388" y="8397"/>
                  </a:lnTo>
                  <a:lnTo>
                    <a:pt x="18813" y="8248"/>
                  </a:lnTo>
                  <a:lnTo>
                    <a:pt x="18165" y="8119"/>
                  </a:lnTo>
                  <a:lnTo>
                    <a:pt x="17442" y="7970"/>
                  </a:lnTo>
                  <a:lnTo>
                    <a:pt x="16645" y="7841"/>
                  </a:lnTo>
                  <a:lnTo>
                    <a:pt x="15792" y="7711"/>
                  </a:lnTo>
                  <a:lnTo>
                    <a:pt x="14865" y="7581"/>
                  </a:lnTo>
                  <a:lnTo>
                    <a:pt x="13902" y="7488"/>
                  </a:lnTo>
                  <a:lnTo>
                    <a:pt x="12845" y="7414"/>
                  </a:lnTo>
                  <a:lnTo>
                    <a:pt x="11752" y="7359"/>
                  </a:lnTo>
                  <a:lnTo>
                    <a:pt x="10621" y="7340"/>
                  </a:lnTo>
                  <a:lnTo>
                    <a:pt x="9361" y="7377"/>
                  </a:lnTo>
                  <a:lnTo>
                    <a:pt x="8731" y="7396"/>
                  </a:lnTo>
                  <a:lnTo>
                    <a:pt x="8082" y="7433"/>
                  </a:lnTo>
                  <a:lnTo>
                    <a:pt x="7415" y="7488"/>
                  </a:lnTo>
                  <a:lnTo>
                    <a:pt x="6729" y="7544"/>
                  </a:lnTo>
                  <a:lnTo>
                    <a:pt x="6043" y="7618"/>
                  </a:lnTo>
                  <a:lnTo>
                    <a:pt x="5357" y="7711"/>
                  </a:lnTo>
                  <a:lnTo>
                    <a:pt x="5339" y="7711"/>
                  </a:lnTo>
                  <a:lnTo>
                    <a:pt x="5302" y="7692"/>
                  </a:lnTo>
                  <a:lnTo>
                    <a:pt x="5265" y="7655"/>
                  </a:lnTo>
                  <a:lnTo>
                    <a:pt x="5265" y="7618"/>
                  </a:lnTo>
                  <a:lnTo>
                    <a:pt x="5283" y="7600"/>
                  </a:lnTo>
                  <a:lnTo>
                    <a:pt x="5302" y="7581"/>
                  </a:lnTo>
                  <a:lnTo>
                    <a:pt x="5339" y="7581"/>
                  </a:lnTo>
                  <a:lnTo>
                    <a:pt x="6025" y="7488"/>
                  </a:lnTo>
                  <a:lnTo>
                    <a:pt x="6710" y="7414"/>
                  </a:lnTo>
                  <a:lnTo>
                    <a:pt x="7396" y="7340"/>
                  </a:lnTo>
                  <a:lnTo>
                    <a:pt x="8063" y="7285"/>
                  </a:lnTo>
                  <a:lnTo>
                    <a:pt x="8712" y="7248"/>
                  </a:lnTo>
                  <a:lnTo>
                    <a:pt x="9361" y="7229"/>
                  </a:lnTo>
                  <a:lnTo>
                    <a:pt x="10621" y="7210"/>
                  </a:lnTo>
                  <a:close/>
                  <a:moveTo>
                    <a:pt x="20481" y="1"/>
                  </a:moveTo>
                  <a:lnTo>
                    <a:pt x="19555" y="19"/>
                  </a:lnTo>
                  <a:lnTo>
                    <a:pt x="19091" y="56"/>
                  </a:lnTo>
                  <a:lnTo>
                    <a:pt x="18628" y="93"/>
                  </a:lnTo>
                  <a:lnTo>
                    <a:pt x="18146" y="149"/>
                  </a:lnTo>
                  <a:lnTo>
                    <a:pt x="17683" y="204"/>
                  </a:lnTo>
                  <a:lnTo>
                    <a:pt x="17201" y="279"/>
                  </a:lnTo>
                  <a:lnTo>
                    <a:pt x="16719" y="371"/>
                  </a:lnTo>
                  <a:lnTo>
                    <a:pt x="16237" y="464"/>
                  </a:lnTo>
                  <a:lnTo>
                    <a:pt x="15755" y="575"/>
                  </a:lnTo>
                  <a:lnTo>
                    <a:pt x="15273" y="705"/>
                  </a:lnTo>
                  <a:lnTo>
                    <a:pt x="14791" y="853"/>
                  </a:lnTo>
                  <a:lnTo>
                    <a:pt x="14309" y="1001"/>
                  </a:lnTo>
                  <a:lnTo>
                    <a:pt x="13827" y="1168"/>
                  </a:lnTo>
                  <a:lnTo>
                    <a:pt x="13327" y="1335"/>
                  </a:lnTo>
                  <a:lnTo>
                    <a:pt x="12845" y="1539"/>
                  </a:lnTo>
                  <a:lnTo>
                    <a:pt x="12345" y="1743"/>
                  </a:lnTo>
                  <a:lnTo>
                    <a:pt x="11863" y="1965"/>
                  </a:lnTo>
                  <a:lnTo>
                    <a:pt x="11362" y="2206"/>
                  </a:lnTo>
                  <a:lnTo>
                    <a:pt x="10862" y="2447"/>
                  </a:lnTo>
                  <a:lnTo>
                    <a:pt x="10380" y="2725"/>
                  </a:lnTo>
                  <a:lnTo>
                    <a:pt x="9880" y="3003"/>
                  </a:lnTo>
                  <a:lnTo>
                    <a:pt x="9379" y="3300"/>
                  </a:lnTo>
                  <a:lnTo>
                    <a:pt x="8897" y="3615"/>
                  </a:lnTo>
                  <a:lnTo>
                    <a:pt x="8397" y="3930"/>
                  </a:lnTo>
                  <a:lnTo>
                    <a:pt x="7897" y="4282"/>
                  </a:lnTo>
                  <a:lnTo>
                    <a:pt x="7415" y="4634"/>
                  </a:lnTo>
                  <a:lnTo>
                    <a:pt x="6914" y="5005"/>
                  </a:lnTo>
                  <a:lnTo>
                    <a:pt x="6432" y="5413"/>
                  </a:lnTo>
                  <a:lnTo>
                    <a:pt x="5932" y="5820"/>
                  </a:lnTo>
                  <a:lnTo>
                    <a:pt x="5450" y="6247"/>
                  </a:lnTo>
                  <a:lnTo>
                    <a:pt x="4950" y="6692"/>
                  </a:lnTo>
                  <a:lnTo>
                    <a:pt x="4579" y="7025"/>
                  </a:lnTo>
                  <a:lnTo>
                    <a:pt x="4227" y="7377"/>
                  </a:lnTo>
                  <a:lnTo>
                    <a:pt x="3875" y="7729"/>
                  </a:lnTo>
                  <a:lnTo>
                    <a:pt x="3559" y="8100"/>
                  </a:lnTo>
                  <a:lnTo>
                    <a:pt x="3244" y="8471"/>
                  </a:lnTo>
                  <a:lnTo>
                    <a:pt x="2948" y="8841"/>
                  </a:lnTo>
                  <a:lnTo>
                    <a:pt x="2670" y="9231"/>
                  </a:lnTo>
                  <a:lnTo>
                    <a:pt x="2392" y="9620"/>
                  </a:lnTo>
                  <a:lnTo>
                    <a:pt x="2151" y="10009"/>
                  </a:lnTo>
                  <a:lnTo>
                    <a:pt x="1910" y="10417"/>
                  </a:lnTo>
                  <a:lnTo>
                    <a:pt x="1688" y="10825"/>
                  </a:lnTo>
                  <a:lnTo>
                    <a:pt x="1465" y="11232"/>
                  </a:lnTo>
                  <a:lnTo>
                    <a:pt x="1280" y="11640"/>
                  </a:lnTo>
                  <a:lnTo>
                    <a:pt x="1094" y="12048"/>
                  </a:lnTo>
                  <a:lnTo>
                    <a:pt x="928" y="12474"/>
                  </a:lnTo>
                  <a:lnTo>
                    <a:pt x="779" y="12882"/>
                  </a:lnTo>
                  <a:lnTo>
                    <a:pt x="631" y="13308"/>
                  </a:lnTo>
                  <a:lnTo>
                    <a:pt x="520" y="13735"/>
                  </a:lnTo>
                  <a:lnTo>
                    <a:pt x="409" y="14142"/>
                  </a:lnTo>
                  <a:lnTo>
                    <a:pt x="297" y="14569"/>
                  </a:lnTo>
                  <a:lnTo>
                    <a:pt x="223" y="14995"/>
                  </a:lnTo>
                  <a:lnTo>
                    <a:pt x="149" y="15421"/>
                  </a:lnTo>
                  <a:lnTo>
                    <a:pt x="94" y="15829"/>
                  </a:lnTo>
                  <a:lnTo>
                    <a:pt x="56" y="16255"/>
                  </a:lnTo>
                  <a:lnTo>
                    <a:pt x="19" y="16682"/>
                  </a:lnTo>
                  <a:lnTo>
                    <a:pt x="1" y="17089"/>
                  </a:lnTo>
                  <a:lnTo>
                    <a:pt x="1" y="17497"/>
                  </a:lnTo>
                  <a:lnTo>
                    <a:pt x="19" y="17905"/>
                  </a:lnTo>
                  <a:lnTo>
                    <a:pt x="38" y="18313"/>
                  </a:lnTo>
                  <a:lnTo>
                    <a:pt x="75" y="18720"/>
                  </a:lnTo>
                  <a:lnTo>
                    <a:pt x="131" y="19110"/>
                  </a:lnTo>
                  <a:lnTo>
                    <a:pt x="186" y="19499"/>
                  </a:lnTo>
                  <a:lnTo>
                    <a:pt x="260" y="19888"/>
                  </a:lnTo>
                  <a:lnTo>
                    <a:pt x="353" y="20277"/>
                  </a:lnTo>
                  <a:lnTo>
                    <a:pt x="464" y="20648"/>
                  </a:lnTo>
                  <a:lnTo>
                    <a:pt x="575" y="21019"/>
                  </a:lnTo>
                  <a:lnTo>
                    <a:pt x="705" y="21389"/>
                  </a:lnTo>
                  <a:lnTo>
                    <a:pt x="835" y="21741"/>
                  </a:lnTo>
                  <a:lnTo>
                    <a:pt x="983" y="22075"/>
                  </a:lnTo>
                  <a:lnTo>
                    <a:pt x="1150" y="22427"/>
                  </a:lnTo>
                  <a:lnTo>
                    <a:pt x="1335" y="22742"/>
                  </a:lnTo>
                  <a:lnTo>
                    <a:pt x="1521" y="23076"/>
                  </a:lnTo>
                  <a:lnTo>
                    <a:pt x="1725" y="23372"/>
                  </a:lnTo>
                  <a:lnTo>
                    <a:pt x="1928" y="23688"/>
                  </a:lnTo>
                  <a:lnTo>
                    <a:pt x="2151" y="23966"/>
                  </a:lnTo>
                  <a:lnTo>
                    <a:pt x="2392" y="24244"/>
                  </a:lnTo>
                  <a:lnTo>
                    <a:pt x="2633" y="24522"/>
                  </a:lnTo>
                  <a:lnTo>
                    <a:pt x="2892" y="24781"/>
                  </a:lnTo>
                  <a:lnTo>
                    <a:pt x="3170" y="25022"/>
                  </a:lnTo>
                  <a:lnTo>
                    <a:pt x="3448" y="25244"/>
                  </a:lnTo>
                  <a:lnTo>
                    <a:pt x="3745" y="25467"/>
                  </a:lnTo>
                  <a:lnTo>
                    <a:pt x="4060" y="25671"/>
                  </a:lnTo>
                  <a:lnTo>
                    <a:pt x="4375" y="25856"/>
                  </a:lnTo>
                  <a:lnTo>
                    <a:pt x="4709" y="26041"/>
                  </a:lnTo>
                  <a:lnTo>
                    <a:pt x="5042" y="26208"/>
                  </a:lnTo>
                  <a:lnTo>
                    <a:pt x="5394" y="26338"/>
                  </a:lnTo>
                  <a:lnTo>
                    <a:pt x="5765" y="26486"/>
                  </a:lnTo>
                  <a:lnTo>
                    <a:pt x="6136" y="26597"/>
                  </a:lnTo>
                  <a:lnTo>
                    <a:pt x="6525" y="26690"/>
                  </a:lnTo>
                  <a:lnTo>
                    <a:pt x="6914" y="26764"/>
                  </a:lnTo>
                  <a:lnTo>
                    <a:pt x="7322" y="26838"/>
                  </a:lnTo>
                  <a:lnTo>
                    <a:pt x="7748" y="26875"/>
                  </a:lnTo>
                  <a:lnTo>
                    <a:pt x="8175" y="26913"/>
                  </a:lnTo>
                  <a:lnTo>
                    <a:pt x="8953" y="26913"/>
                  </a:lnTo>
                  <a:lnTo>
                    <a:pt x="9305" y="26894"/>
                  </a:lnTo>
                  <a:lnTo>
                    <a:pt x="9676" y="26875"/>
                  </a:lnTo>
                  <a:lnTo>
                    <a:pt x="10028" y="26820"/>
                  </a:lnTo>
                  <a:lnTo>
                    <a:pt x="10399" y="26783"/>
                  </a:lnTo>
                  <a:lnTo>
                    <a:pt x="10788" y="26709"/>
                  </a:lnTo>
                  <a:lnTo>
                    <a:pt x="11159" y="26635"/>
                  </a:lnTo>
                  <a:lnTo>
                    <a:pt x="11548" y="26542"/>
                  </a:lnTo>
                  <a:lnTo>
                    <a:pt x="12345" y="26319"/>
                  </a:lnTo>
                  <a:lnTo>
                    <a:pt x="13160" y="26041"/>
                  </a:lnTo>
                  <a:lnTo>
                    <a:pt x="14013" y="25726"/>
                  </a:lnTo>
                  <a:lnTo>
                    <a:pt x="14884" y="25337"/>
                  </a:lnTo>
                  <a:lnTo>
                    <a:pt x="15440" y="25059"/>
                  </a:lnTo>
                  <a:lnTo>
                    <a:pt x="15996" y="24763"/>
                  </a:lnTo>
                  <a:lnTo>
                    <a:pt x="16552" y="24429"/>
                  </a:lnTo>
                  <a:lnTo>
                    <a:pt x="17090" y="24077"/>
                  </a:lnTo>
                  <a:lnTo>
                    <a:pt x="18183" y="23335"/>
                  </a:lnTo>
                  <a:lnTo>
                    <a:pt x="19277" y="22613"/>
                  </a:lnTo>
                  <a:lnTo>
                    <a:pt x="19833" y="22260"/>
                  </a:lnTo>
                  <a:lnTo>
                    <a:pt x="20389" y="21945"/>
                  </a:lnTo>
                  <a:lnTo>
                    <a:pt x="20945" y="21649"/>
                  </a:lnTo>
                  <a:lnTo>
                    <a:pt x="21519" y="21371"/>
                  </a:lnTo>
                  <a:lnTo>
                    <a:pt x="21816" y="21260"/>
                  </a:lnTo>
                  <a:lnTo>
                    <a:pt x="22094" y="21167"/>
                  </a:lnTo>
                  <a:lnTo>
                    <a:pt x="22390" y="21074"/>
                  </a:lnTo>
                  <a:lnTo>
                    <a:pt x="22687" y="20982"/>
                  </a:lnTo>
                  <a:lnTo>
                    <a:pt x="22983" y="20926"/>
                  </a:lnTo>
                  <a:lnTo>
                    <a:pt x="23299" y="20870"/>
                  </a:lnTo>
                  <a:lnTo>
                    <a:pt x="23595" y="20833"/>
                  </a:lnTo>
                  <a:lnTo>
                    <a:pt x="23910" y="20815"/>
                  </a:lnTo>
                  <a:lnTo>
                    <a:pt x="24948" y="20778"/>
                  </a:lnTo>
                  <a:lnTo>
                    <a:pt x="25949" y="20704"/>
                  </a:lnTo>
                  <a:lnTo>
                    <a:pt x="26913" y="20592"/>
                  </a:lnTo>
                  <a:lnTo>
                    <a:pt x="27802" y="20481"/>
                  </a:lnTo>
                  <a:lnTo>
                    <a:pt x="28673" y="20314"/>
                  </a:lnTo>
                  <a:lnTo>
                    <a:pt x="29489" y="20147"/>
                  </a:lnTo>
                  <a:lnTo>
                    <a:pt x="30249" y="19944"/>
                  </a:lnTo>
                  <a:lnTo>
                    <a:pt x="30972" y="19721"/>
                  </a:lnTo>
                  <a:lnTo>
                    <a:pt x="31658" y="19480"/>
                  </a:lnTo>
                  <a:lnTo>
                    <a:pt x="32306" y="19221"/>
                  </a:lnTo>
                  <a:lnTo>
                    <a:pt x="32899" y="18943"/>
                  </a:lnTo>
                  <a:lnTo>
                    <a:pt x="33455" y="18646"/>
                  </a:lnTo>
                  <a:lnTo>
                    <a:pt x="33974" y="18331"/>
                  </a:lnTo>
                  <a:lnTo>
                    <a:pt x="34438" y="17979"/>
                  </a:lnTo>
                  <a:lnTo>
                    <a:pt x="34882" y="17645"/>
                  </a:lnTo>
                  <a:lnTo>
                    <a:pt x="35272" y="17275"/>
                  </a:lnTo>
                  <a:lnTo>
                    <a:pt x="35624" y="16885"/>
                  </a:lnTo>
                  <a:lnTo>
                    <a:pt x="35957" y="16496"/>
                  </a:lnTo>
                  <a:lnTo>
                    <a:pt x="36235" y="16088"/>
                  </a:lnTo>
                  <a:lnTo>
                    <a:pt x="36476" y="15681"/>
                  </a:lnTo>
                  <a:lnTo>
                    <a:pt x="36680" y="15254"/>
                  </a:lnTo>
                  <a:lnTo>
                    <a:pt x="36866" y="14828"/>
                  </a:lnTo>
                  <a:lnTo>
                    <a:pt x="36995" y="14383"/>
                  </a:lnTo>
                  <a:lnTo>
                    <a:pt x="37107" y="13920"/>
                  </a:lnTo>
                  <a:lnTo>
                    <a:pt x="37181" y="13475"/>
                  </a:lnTo>
                  <a:lnTo>
                    <a:pt x="37218" y="13012"/>
                  </a:lnTo>
                  <a:lnTo>
                    <a:pt x="37218" y="12530"/>
                  </a:lnTo>
                  <a:lnTo>
                    <a:pt x="37199" y="12066"/>
                  </a:lnTo>
                  <a:lnTo>
                    <a:pt x="37144" y="11585"/>
                  </a:lnTo>
                  <a:lnTo>
                    <a:pt x="37051" y="11103"/>
                  </a:lnTo>
                  <a:lnTo>
                    <a:pt x="36940" y="10621"/>
                  </a:lnTo>
                  <a:lnTo>
                    <a:pt x="36792" y="10157"/>
                  </a:lnTo>
                  <a:lnTo>
                    <a:pt x="36625" y="9676"/>
                  </a:lnTo>
                  <a:lnTo>
                    <a:pt x="36421" y="9194"/>
                  </a:lnTo>
                  <a:lnTo>
                    <a:pt x="36180" y="8712"/>
                  </a:lnTo>
                  <a:lnTo>
                    <a:pt x="35939" y="8248"/>
                  </a:lnTo>
                  <a:lnTo>
                    <a:pt x="35642" y="7785"/>
                  </a:lnTo>
                  <a:lnTo>
                    <a:pt x="35346" y="7322"/>
                  </a:lnTo>
                  <a:lnTo>
                    <a:pt x="35012" y="6858"/>
                  </a:lnTo>
                  <a:lnTo>
                    <a:pt x="34660" y="6413"/>
                  </a:lnTo>
                  <a:lnTo>
                    <a:pt x="34271" y="5969"/>
                  </a:lnTo>
                  <a:lnTo>
                    <a:pt x="33882" y="5524"/>
                  </a:lnTo>
                  <a:lnTo>
                    <a:pt x="33455" y="5098"/>
                  </a:lnTo>
                  <a:lnTo>
                    <a:pt x="33011" y="4690"/>
                  </a:lnTo>
                  <a:lnTo>
                    <a:pt x="32529" y="4282"/>
                  </a:lnTo>
                  <a:lnTo>
                    <a:pt x="32047" y="3893"/>
                  </a:lnTo>
                  <a:lnTo>
                    <a:pt x="31546" y="3522"/>
                  </a:lnTo>
                  <a:lnTo>
                    <a:pt x="31009" y="3151"/>
                  </a:lnTo>
                  <a:lnTo>
                    <a:pt x="30471" y="2818"/>
                  </a:lnTo>
                  <a:lnTo>
                    <a:pt x="29897" y="2484"/>
                  </a:lnTo>
                  <a:lnTo>
                    <a:pt x="29322" y="2169"/>
                  </a:lnTo>
                  <a:lnTo>
                    <a:pt x="28729" y="1873"/>
                  </a:lnTo>
                  <a:lnTo>
                    <a:pt x="28117" y="1595"/>
                  </a:lnTo>
                  <a:lnTo>
                    <a:pt x="27487" y="1335"/>
                  </a:lnTo>
                  <a:lnTo>
                    <a:pt x="26839" y="1094"/>
                  </a:lnTo>
                  <a:lnTo>
                    <a:pt x="26190" y="872"/>
                  </a:lnTo>
                  <a:lnTo>
                    <a:pt x="25504" y="668"/>
                  </a:lnTo>
                  <a:lnTo>
                    <a:pt x="24818" y="501"/>
                  </a:lnTo>
                  <a:lnTo>
                    <a:pt x="24133" y="353"/>
                  </a:lnTo>
                  <a:lnTo>
                    <a:pt x="23428" y="223"/>
                  </a:lnTo>
                  <a:lnTo>
                    <a:pt x="22705" y="130"/>
                  </a:lnTo>
                  <a:lnTo>
                    <a:pt x="21964" y="56"/>
                  </a:lnTo>
                  <a:lnTo>
                    <a:pt x="21223" y="19"/>
                  </a:lnTo>
                  <a:lnTo>
                    <a:pt x="2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139;p56">
              <a:extLst>
                <a:ext uri="{FF2B5EF4-FFF2-40B4-BE49-F238E27FC236}">
                  <a16:creationId xmlns:a16="http://schemas.microsoft.com/office/drawing/2014/main" id="{83868642-7670-A7C6-B2C7-AD666166CF57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fill="none" extrusionOk="0">
                  <a:moveTo>
                    <a:pt x="75" y="501"/>
                  </a:moveTo>
                  <a:lnTo>
                    <a:pt x="75" y="501"/>
                  </a:lnTo>
                  <a:lnTo>
                    <a:pt x="38" y="482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1" y="408"/>
                  </a:lnTo>
                  <a:lnTo>
                    <a:pt x="19" y="390"/>
                  </a:lnTo>
                  <a:lnTo>
                    <a:pt x="38" y="371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761" y="278"/>
                  </a:lnTo>
                  <a:lnTo>
                    <a:pt x="1446" y="204"/>
                  </a:lnTo>
                  <a:lnTo>
                    <a:pt x="2132" y="130"/>
                  </a:lnTo>
                  <a:lnTo>
                    <a:pt x="2799" y="75"/>
                  </a:lnTo>
                  <a:lnTo>
                    <a:pt x="3448" y="38"/>
                  </a:lnTo>
                  <a:lnTo>
                    <a:pt x="4097" y="19"/>
                  </a:lnTo>
                  <a:lnTo>
                    <a:pt x="5357" y="0"/>
                  </a:lnTo>
                  <a:lnTo>
                    <a:pt x="5357" y="0"/>
                  </a:lnTo>
                  <a:lnTo>
                    <a:pt x="6506" y="19"/>
                  </a:lnTo>
                  <a:lnTo>
                    <a:pt x="7600" y="56"/>
                  </a:lnTo>
                  <a:lnTo>
                    <a:pt x="8638" y="130"/>
                  </a:lnTo>
                  <a:lnTo>
                    <a:pt x="9620" y="241"/>
                  </a:lnTo>
                  <a:lnTo>
                    <a:pt x="10547" y="353"/>
                  </a:lnTo>
                  <a:lnTo>
                    <a:pt x="11418" y="482"/>
                  </a:lnTo>
                  <a:lnTo>
                    <a:pt x="12215" y="631"/>
                  </a:lnTo>
                  <a:lnTo>
                    <a:pt x="12938" y="760"/>
                  </a:lnTo>
                  <a:lnTo>
                    <a:pt x="13586" y="909"/>
                  </a:lnTo>
                  <a:lnTo>
                    <a:pt x="14161" y="1057"/>
                  </a:lnTo>
                  <a:lnTo>
                    <a:pt x="15088" y="1298"/>
                  </a:lnTo>
                  <a:lnTo>
                    <a:pt x="15662" y="1483"/>
                  </a:lnTo>
                  <a:lnTo>
                    <a:pt x="15866" y="1557"/>
                  </a:lnTo>
                  <a:lnTo>
                    <a:pt x="15866" y="1557"/>
                  </a:lnTo>
                  <a:lnTo>
                    <a:pt x="15885" y="1557"/>
                  </a:lnTo>
                  <a:lnTo>
                    <a:pt x="15903" y="1594"/>
                  </a:lnTo>
                  <a:lnTo>
                    <a:pt x="15922" y="1613"/>
                  </a:lnTo>
                  <a:lnTo>
                    <a:pt x="15903" y="1650"/>
                  </a:lnTo>
                  <a:lnTo>
                    <a:pt x="15903" y="1650"/>
                  </a:lnTo>
                  <a:lnTo>
                    <a:pt x="15885" y="1669"/>
                  </a:lnTo>
                  <a:lnTo>
                    <a:pt x="15847" y="1687"/>
                  </a:lnTo>
                  <a:lnTo>
                    <a:pt x="15847" y="1687"/>
                  </a:lnTo>
                  <a:lnTo>
                    <a:pt x="15810" y="1687"/>
                  </a:lnTo>
                  <a:lnTo>
                    <a:pt x="15810" y="1687"/>
                  </a:lnTo>
                  <a:lnTo>
                    <a:pt x="15607" y="1613"/>
                  </a:lnTo>
                  <a:lnTo>
                    <a:pt x="15032" y="1428"/>
                  </a:lnTo>
                  <a:lnTo>
                    <a:pt x="14124" y="1187"/>
                  </a:lnTo>
                  <a:lnTo>
                    <a:pt x="13549" y="1038"/>
                  </a:lnTo>
                  <a:lnTo>
                    <a:pt x="12901" y="909"/>
                  </a:lnTo>
                  <a:lnTo>
                    <a:pt x="12178" y="760"/>
                  </a:lnTo>
                  <a:lnTo>
                    <a:pt x="11381" y="631"/>
                  </a:lnTo>
                  <a:lnTo>
                    <a:pt x="10528" y="501"/>
                  </a:lnTo>
                  <a:lnTo>
                    <a:pt x="9601" y="371"/>
                  </a:lnTo>
                  <a:lnTo>
                    <a:pt x="8638" y="278"/>
                  </a:lnTo>
                  <a:lnTo>
                    <a:pt x="7581" y="204"/>
                  </a:lnTo>
                  <a:lnTo>
                    <a:pt x="6488" y="149"/>
                  </a:lnTo>
                  <a:lnTo>
                    <a:pt x="5357" y="130"/>
                  </a:lnTo>
                  <a:lnTo>
                    <a:pt x="5357" y="130"/>
                  </a:lnTo>
                  <a:lnTo>
                    <a:pt x="4097" y="167"/>
                  </a:lnTo>
                  <a:lnTo>
                    <a:pt x="3467" y="186"/>
                  </a:lnTo>
                  <a:lnTo>
                    <a:pt x="2818" y="223"/>
                  </a:lnTo>
                  <a:lnTo>
                    <a:pt x="2151" y="278"/>
                  </a:lnTo>
                  <a:lnTo>
                    <a:pt x="1465" y="334"/>
                  </a:lnTo>
                  <a:lnTo>
                    <a:pt x="779" y="408"/>
                  </a:lnTo>
                  <a:lnTo>
                    <a:pt x="93" y="501"/>
                  </a:lnTo>
                  <a:lnTo>
                    <a:pt x="93" y="501"/>
                  </a:lnTo>
                  <a:lnTo>
                    <a:pt x="75" y="5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140;p56">
              <a:extLst>
                <a:ext uri="{FF2B5EF4-FFF2-40B4-BE49-F238E27FC236}">
                  <a16:creationId xmlns:a16="http://schemas.microsoft.com/office/drawing/2014/main" id="{3A474ABE-A1F5-8878-0054-86ECCFEFC93A}"/>
                </a:ext>
              </a:extLst>
            </p:cNvPr>
            <p:cNvSpPr/>
            <p:nvPr/>
          </p:nvSpPr>
          <p:spPr>
            <a:xfrm>
              <a:off x="2785337" y="3019184"/>
              <a:ext cx="545709" cy="394612"/>
            </a:xfrm>
            <a:custGeom>
              <a:avLst/>
              <a:gdLst/>
              <a:ahLst/>
              <a:cxnLst/>
              <a:rect l="l" t="t" r="r" b="b"/>
              <a:pathLst>
                <a:path w="37218" h="26913" fill="none" extrusionOk="0">
                  <a:moveTo>
                    <a:pt x="20481" y="1"/>
                  </a:moveTo>
                  <a:lnTo>
                    <a:pt x="20481" y="1"/>
                  </a:lnTo>
                  <a:lnTo>
                    <a:pt x="19555" y="19"/>
                  </a:lnTo>
                  <a:lnTo>
                    <a:pt x="19091" y="56"/>
                  </a:lnTo>
                  <a:lnTo>
                    <a:pt x="18628" y="93"/>
                  </a:lnTo>
                  <a:lnTo>
                    <a:pt x="18146" y="149"/>
                  </a:lnTo>
                  <a:lnTo>
                    <a:pt x="17683" y="204"/>
                  </a:lnTo>
                  <a:lnTo>
                    <a:pt x="17201" y="279"/>
                  </a:lnTo>
                  <a:lnTo>
                    <a:pt x="16719" y="371"/>
                  </a:lnTo>
                  <a:lnTo>
                    <a:pt x="16237" y="464"/>
                  </a:lnTo>
                  <a:lnTo>
                    <a:pt x="15755" y="575"/>
                  </a:lnTo>
                  <a:lnTo>
                    <a:pt x="15273" y="705"/>
                  </a:lnTo>
                  <a:lnTo>
                    <a:pt x="14791" y="853"/>
                  </a:lnTo>
                  <a:lnTo>
                    <a:pt x="14309" y="1001"/>
                  </a:lnTo>
                  <a:lnTo>
                    <a:pt x="13827" y="1168"/>
                  </a:lnTo>
                  <a:lnTo>
                    <a:pt x="13327" y="1335"/>
                  </a:lnTo>
                  <a:lnTo>
                    <a:pt x="12845" y="1539"/>
                  </a:lnTo>
                  <a:lnTo>
                    <a:pt x="12345" y="1743"/>
                  </a:lnTo>
                  <a:lnTo>
                    <a:pt x="11863" y="1965"/>
                  </a:lnTo>
                  <a:lnTo>
                    <a:pt x="11362" y="2206"/>
                  </a:lnTo>
                  <a:lnTo>
                    <a:pt x="10862" y="2447"/>
                  </a:lnTo>
                  <a:lnTo>
                    <a:pt x="10380" y="2725"/>
                  </a:lnTo>
                  <a:lnTo>
                    <a:pt x="9880" y="3003"/>
                  </a:lnTo>
                  <a:lnTo>
                    <a:pt x="9379" y="3300"/>
                  </a:lnTo>
                  <a:lnTo>
                    <a:pt x="8897" y="3615"/>
                  </a:lnTo>
                  <a:lnTo>
                    <a:pt x="8397" y="3930"/>
                  </a:lnTo>
                  <a:lnTo>
                    <a:pt x="7897" y="4282"/>
                  </a:lnTo>
                  <a:lnTo>
                    <a:pt x="7415" y="4634"/>
                  </a:lnTo>
                  <a:lnTo>
                    <a:pt x="6914" y="5005"/>
                  </a:lnTo>
                  <a:lnTo>
                    <a:pt x="6432" y="5413"/>
                  </a:lnTo>
                  <a:lnTo>
                    <a:pt x="5932" y="5820"/>
                  </a:lnTo>
                  <a:lnTo>
                    <a:pt x="5450" y="6247"/>
                  </a:lnTo>
                  <a:lnTo>
                    <a:pt x="4950" y="6692"/>
                  </a:lnTo>
                  <a:lnTo>
                    <a:pt x="4950" y="6692"/>
                  </a:lnTo>
                  <a:lnTo>
                    <a:pt x="4579" y="7025"/>
                  </a:lnTo>
                  <a:lnTo>
                    <a:pt x="4227" y="7377"/>
                  </a:lnTo>
                  <a:lnTo>
                    <a:pt x="3875" y="7729"/>
                  </a:lnTo>
                  <a:lnTo>
                    <a:pt x="3559" y="8100"/>
                  </a:lnTo>
                  <a:lnTo>
                    <a:pt x="3244" y="8471"/>
                  </a:lnTo>
                  <a:lnTo>
                    <a:pt x="2948" y="8841"/>
                  </a:lnTo>
                  <a:lnTo>
                    <a:pt x="2670" y="9231"/>
                  </a:lnTo>
                  <a:lnTo>
                    <a:pt x="2392" y="9620"/>
                  </a:lnTo>
                  <a:lnTo>
                    <a:pt x="2151" y="10009"/>
                  </a:lnTo>
                  <a:lnTo>
                    <a:pt x="1910" y="10417"/>
                  </a:lnTo>
                  <a:lnTo>
                    <a:pt x="1688" y="10825"/>
                  </a:lnTo>
                  <a:lnTo>
                    <a:pt x="1465" y="11232"/>
                  </a:lnTo>
                  <a:lnTo>
                    <a:pt x="1280" y="11640"/>
                  </a:lnTo>
                  <a:lnTo>
                    <a:pt x="1094" y="12048"/>
                  </a:lnTo>
                  <a:lnTo>
                    <a:pt x="928" y="12474"/>
                  </a:lnTo>
                  <a:lnTo>
                    <a:pt x="779" y="12882"/>
                  </a:lnTo>
                  <a:lnTo>
                    <a:pt x="631" y="13308"/>
                  </a:lnTo>
                  <a:lnTo>
                    <a:pt x="520" y="13735"/>
                  </a:lnTo>
                  <a:lnTo>
                    <a:pt x="409" y="14142"/>
                  </a:lnTo>
                  <a:lnTo>
                    <a:pt x="297" y="14569"/>
                  </a:lnTo>
                  <a:lnTo>
                    <a:pt x="223" y="14995"/>
                  </a:lnTo>
                  <a:lnTo>
                    <a:pt x="149" y="15421"/>
                  </a:lnTo>
                  <a:lnTo>
                    <a:pt x="94" y="15829"/>
                  </a:lnTo>
                  <a:lnTo>
                    <a:pt x="56" y="16255"/>
                  </a:lnTo>
                  <a:lnTo>
                    <a:pt x="19" y="16682"/>
                  </a:lnTo>
                  <a:lnTo>
                    <a:pt x="1" y="17089"/>
                  </a:lnTo>
                  <a:lnTo>
                    <a:pt x="1" y="17497"/>
                  </a:lnTo>
                  <a:lnTo>
                    <a:pt x="19" y="17905"/>
                  </a:lnTo>
                  <a:lnTo>
                    <a:pt x="38" y="18313"/>
                  </a:lnTo>
                  <a:lnTo>
                    <a:pt x="75" y="18720"/>
                  </a:lnTo>
                  <a:lnTo>
                    <a:pt x="131" y="19110"/>
                  </a:lnTo>
                  <a:lnTo>
                    <a:pt x="186" y="19499"/>
                  </a:lnTo>
                  <a:lnTo>
                    <a:pt x="260" y="19888"/>
                  </a:lnTo>
                  <a:lnTo>
                    <a:pt x="353" y="20277"/>
                  </a:lnTo>
                  <a:lnTo>
                    <a:pt x="464" y="20648"/>
                  </a:lnTo>
                  <a:lnTo>
                    <a:pt x="575" y="21019"/>
                  </a:lnTo>
                  <a:lnTo>
                    <a:pt x="705" y="21389"/>
                  </a:lnTo>
                  <a:lnTo>
                    <a:pt x="835" y="21741"/>
                  </a:lnTo>
                  <a:lnTo>
                    <a:pt x="983" y="22075"/>
                  </a:lnTo>
                  <a:lnTo>
                    <a:pt x="1150" y="22427"/>
                  </a:lnTo>
                  <a:lnTo>
                    <a:pt x="1335" y="22742"/>
                  </a:lnTo>
                  <a:lnTo>
                    <a:pt x="1521" y="23076"/>
                  </a:lnTo>
                  <a:lnTo>
                    <a:pt x="1725" y="23372"/>
                  </a:lnTo>
                  <a:lnTo>
                    <a:pt x="1928" y="23688"/>
                  </a:lnTo>
                  <a:lnTo>
                    <a:pt x="2151" y="23966"/>
                  </a:lnTo>
                  <a:lnTo>
                    <a:pt x="2392" y="24244"/>
                  </a:lnTo>
                  <a:lnTo>
                    <a:pt x="2633" y="24522"/>
                  </a:lnTo>
                  <a:lnTo>
                    <a:pt x="2892" y="24781"/>
                  </a:lnTo>
                  <a:lnTo>
                    <a:pt x="3170" y="25022"/>
                  </a:lnTo>
                  <a:lnTo>
                    <a:pt x="3448" y="25244"/>
                  </a:lnTo>
                  <a:lnTo>
                    <a:pt x="3745" y="25467"/>
                  </a:lnTo>
                  <a:lnTo>
                    <a:pt x="4060" y="25671"/>
                  </a:lnTo>
                  <a:lnTo>
                    <a:pt x="4375" y="25856"/>
                  </a:lnTo>
                  <a:lnTo>
                    <a:pt x="4709" y="26041"/>
                  </a:lnTo>
                  <a:lnTo>
                    <a:pt x="5042" y="26208"/>
                  </a:lnTo>
                  <a:lnTo>
                    <a:pt x="5394" y="26338"/>
                  </a:lnTo>
                  <a:lnTo>
                    <a:pt x="5765" y="26486"/>
                  </a:lnTo>
                  <a:lnTo>
                    <a:pt x="6136" y="26597"/>
                  </a:lnTo>
                  <a:lnTo>
                    <a:pt x="6525" y="26690"/>
                  </a:lnTo>
                  <a:lnTo>
                    <a:pt x="6914" y="26764"/>
                  </a:lnTo>
                  <a:lnTo>
                    <a:pt x="7322" y="26838"/>
                  </a:lnTo>
                  <a:lnTo>
                    <a:pt x="7748" y="26875"/>
                  </a:lnTo>
                  <a:lnTo>
                    <a:pt x="8175" y="26913"/>
                  </a:lnTo>
                  <a:lnTo>
                    <a:pt x="8619" y="26913"/>
                  </a:lnTo>
                  <a:lnTo>
                    <a:pt x="8619" y="26913"/>
                  </a:lnTo>
                  <a:lnTo>
                    <a:pt x="8953" y="26913"/>
                  </a:lnTo>
                  <a:lnTo>
                    <a:pt x="9305" y="26894"/>
                  </a:lnTo>
                  <a:lnTo>
                    <a:pt x="9676" y="26875"/>
                  </a:lnTo>
                  <a:lnTo>
                    <a:pt x="10028" y="26820"/>
                  </a:lnTo>
                  <a:lnTo>
                    <a:pt x="10399" y="26783"/>
                  </a:lnTo>
                  <a:lnTo>
                    <a:pt x="10788" y="26709"/>
                  </a:lnTo>
                  <a:lnTo>
                    <a:pt x="11159" y="26635"/>
                  </a:lnTo>
                  <a:lnTo>
                    <a:pt x="11548" y="26542"/>
                  </a:lnTo>
                  <a:lnTo>
                    <a:pt x="12345" y="26319"/>
                  </a:lnTo>
                  <a:lnTo>
                    <a:pt x="13160" y="26041"/>
                  </a:lnTo>
                  <a:lnTo>
                    <a:pt x="14013" y="25726"/>
                  </a:lnTo>
                  <a:lnTo>
                    <a:pt x="14884" y="25337"/>
                  </a:lnTo>
                  <a:lnTo>
                    <a:pt x="14884" y="25337"/>
                  </a:lnTo>
                  <a:lnTo>
                    <a:pt x="15440" y="25059"/>
                  </a:lnTo>
                  <a:lnTo>
                    <a:pt x="15996" y="24763"/>
                  </a:lnTo>
                  <a:lnTo>
                    <a:pt x="16552" y="24429"/>
                  </a:lnTo>
                  <a:lnTo>
                    <a:pt x="17090" y="24077"/>
                  </a:lnTo>
                  <a:lnTo>
                    <a:pt x="18183" y="23335"/>
                  </a:lnTo>
                  <a:lnTo>
                    <a:pt x="19277" y="22613"/>
                  </a:lnTo>
                  <a:lnTo>
                    <a:pt x="19833" y="22260"/>
                  </a:lnTo>
                  <a:lnTo>
                    <a:pt x="20389" y="21945"/>
                  </a:lnTo>
                  <a:lnTo>
                    <a:pt x="20945" y="21649"/>
                  </a:lnTo>
                  <a:lnTo>
                    <a:pt x="21519" y="21371"/>
                  </a:lnTo>
                  <a:lnTo>
                    <a:pt x="21816" y="21260"/>
                  </a:lnTo>
                  <a:lnTo>
                    <a:pt x="22094" y="21167"/>
                  </a:lnTo>
                  <a:lnTo>
                    <a:pt x="22390" y="21074"/>
                  </a:lnTo>
                  <a:lnTo>
                    <a:pt x="22687" y="20982"/>
                  </a:lnTo>
                  <a:lnTo>
                    <a:pt x="22983" y="20926"/>
                  </a:lnTo>
                  <a:lnTo>
                    <a:pt x="23299" y="20870"/>
                  </a:lnTo>
                  <a:lnTo>
                    <a:pt x="23595" y="20833"/>
                  </a:lnTo>
                  <a:lnTo>
                    <a:pt x="23910" y="20815"/>
                  </a:lnTo>
                  <a:lnTo>
                    <a:pt x="23910" y="20815"/>
                  </a:lnTo>
                  <a:lnTo>
                    <a:pt x="24948" y="20778"/>
                  </a:lnTo>
                  <a:lnTo>
                    <a:pt x="25949" y="20704"/>
                  </a:lnTo>
                  <a:lnTo>
                    <a:pt x="26913" y="20592"/>
                  </a:lnTo>
                  <a:lnTo>
                    <a:pt x="27802" y="20481"/>
                  </a:lnTo>
                  <a:lnTo>
                    <a:pt x="28673" y="20314"/>
                  </a:lnTo>
                  <a:lnTo>
                    <a:pt x="29489" y="20147"/>
                  </a:lnTo>
                  <a:lnTo>
                    <a:pt x="30249" y="19944"/>
                  </a:lnTo>
                  <a:lnTo>
                    <a:pt x="30972" y="19721"/>
                  </a:lnTo>
                  <a:lnTo>
                    <a:pt x="31658" y="19480"/>
                  </a:lnTo>
                  <a:lnTo>
                    <a:pt x="32306" y="19221"/>
                  </a:lnTo>
                  <a:lnTo>
                    <a:pt x="32899" y="18943"/>
                  </a:lnTo>
                  <a:lnTo>
                    <a:pt x="33455" y="18646"/>
                  </a:lnTo>
                  <a:lnTo>
                    <a:pt x="33974" y="18331"/>
                  </a:lnTo>
                  <a:lnTo>
                    <a:pt x="34438" y="17979"/>
                  </a:lnTo>
                  <a:lnTo>
                    <a:pt x="34882" y="17645"/>
                  </a:lnTo>
                  <a:lnTo>
                    <a:pt x="35272" y="17275"/>
                  </a:lnTo>
                  <a:lnTo>
                    <a:pt x="35624" y="16885"/>
                  </a:lnTo>
                  <a:lnTo>
                    <a:pt x="35957" y="16496"/>
                  </a:lnTo>
                  <a:lnTo>
                    <a:pt x="36235" y="16088"/>
                  </a:lnTo>
                  <a:lnTo>
                    <a:pt x="36476" y="15681"/>
                  </a:lnTo>
                  <a:lnTo>
                    <a:pt x="36680" y="15254"/>
                  </a:lnTo>
                  <a:lnTo>
                    <a:pt x="36866" y="14828"/>
                  </a:lnTo>
                  <a:lnTo>
                    <a:pt x="36995" y="14383"/>
                  </a:lnTo>
                  <a:lnTo>
                    <a:pt x="37107" y="13920"/>
                  </a:lnTo>
                  <a:lnTo>
                    <a:pt x="37181" y="13475"/>
                  </a:lnTo>
                  <a:lnTo>
                    <a:pt x="37218" y="13012"/>
                  </a:lnTo>
                  <a:lnTo>
                    <a:pt x="37218" y="12530"/>
                  </a:lnTo>
                  <a:lnTo>
                    <a:pt x="37199" y="12066"/>
                  </a:lnTo>
                  <a:lnTo>
                    <a:pt x="37144" y="11585"/>
                  </a:lnTo>
                  <a:lnTo>
                    <a:pt x="37051" y="11103"/>
                  </a:lnTo>
                  <a:lnTo>
                    <a:pt x="36940" y="10621"/>
                  </a:lnTo>
                  <a:lnTo>
                    <a:pt x="36792" y="10157"/>
                  </a:lnTo>
                  <a:lnTo>
                    <a:pt x="36625" y="9676"/>
                  </a:lnTo>
                  <a:lnTo>
                    <a:pt x="36421" y="9194"/>
                  </a:lnTo>
                  <a:lnTo>
                    <a:pt x="36180" y="8712"/>
                  </a:lnTo>
                  <a:lnTo>
                    <a:pt x="35939" y="8248"/>
                  </a:lnTo>
                  <a:lnTo>
                    <a:pt x="35642" y="7785"/>
                  </a:lnTo>
                  <a:lnTo>
                    <a:pt x="35346" y="7322"/>
                  </a:lnTo>
                  <a:lnTo>
                    <a:pt x="35012" y="6858"/>
                  </a:lnTo>
                  <a:lnTo>
                    <a:pt x="34660" y="6413"/>
                  </a:lnTo>
                  <a:lnTo>
                    <a:pt x="34271" y="5969"/>
                  </a:lnTo>
                  <a:lnTo>
                    <a:pt x="33882" y="5524"/>
                  </a:lnTo>
                  <a:lnTo>
                    <a:pt x="33455" y="5098"/>
                  </a:lnTo>
                  <a:lnTo>
                    <a:pt x="33011" y="4690"/>
                  </a:lnTo>
                  <a:lnTo>
                    <a:pt x="32529" y="4282"/>
                  </a:lnTo>
                  <a:lnTo>
                    <a:pt x="32047" y="3893"/>
                  </a:lnTo>
                  <a:lnTo>
                    <a:pt x="31546" y="3522"/>
                  </a:lnTo>
                  <a:lnTo>
                    <a:pt x="31009" y="3151"/>
                  </a:lnTo>
                  <a:lnTo>
                    <a:pt x="30471" y="2818"/>
                  </a:lnTo>
                  <a:lnTo>
                    <a:pt x="29897" y="2484"/>
                  </a:lnTo>
                  <a:lnTo>
                    <a:pt x="29322" y="2169"/>
                  </a:lnTo>
                  <a:lnTo>
                    <a:pt x="28729" y="1873"/>
                  </a:lnTo>
                  <a:lnTo>
                    <a:pt x="28117" y="1595"/>
                  </a:lnTo>
                  <a:lnTo>
                    <a:pt x="27487" y="1335"/>
                  </a:lnTo>
                  <a:lnTo>
                    <a:pt x="26839" y="1094"/>
                  </a:lnTo>
                  <a:lnTo>
                    <a:pt x="26190" y="872"/>
                  </a:lnTo>
                  <a:lnTo>
                    <a:pt x="25504" y="668"/>
                  </a:lnTo>
                  <a:lnTo>
                    <a:pt x="24818" y="501"/>
                  </a:lnTo>
                  <a:lnTo>
                    <a:pt x="24133" y="353"/>
                  </a:lnTo>
                  <a:lnTo>
                    <a:pt x="23428" y="223"/>
                  </a:lnTo>
                  <a:lnTo>
                    <a:pt x="22705" y="130"/>
                  </a:lnTo>
                  <a:lnTo>
                    <a:pt x="21964" y="56"/>
                  </a:lnTo>
                  <a:lnTo>
                    <a:pt x="21223" y="19"/>
                  </a:lnTo>
                  <a:lnTo>
                    <a:pt x="20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141;p56">
              <a:extLst>
                <a:ext uri="{FF2B5EF4-FFF2-40B4-BE49-F238E27FC236}">
                  <a16:creationId xmlns:a16="http://schemas.microsoft.com/office/drawing/2014/main" id="{049EF729-6B72-95C2-187F-98476BC2C45C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extrusionOk="0">
                  <a:moveTo>
                    <a:pt x="5357" y="0"/>
                  </a:moveTo>
                  <a:lnTo>
                    <a:pt x="4097" y="19"/>
                  </a:lnTo>
                  <a:lnTo>
                    <a:pt x="3448" y="38"/>
                  </a:lnTo>
                  <a:lnTo>
                    <a:pt x="2799" y="75"/>
                  </a:lnTo>
                  <a:lnTo>
                    <a:pt x="2132" y="130"/>
                  </a:lnTo>
                  <a:lnTo>
                    <a:pt x="1446" y="204"/>
                  </a:lnTo>
                  <a:lnTo>
                    <a:pt x="761" y="278"/>
                  </a:lnTo>
                  <a:lnTo>
                    <a:pt x="75" y="371"/>
                  </a:lnTo>
                  <a:lnTo>
                    <a:pt x="38" y="371"/>
                  </a:lnTo>
                  <a:lnTo>
                    <a:pt x="19" y="390"/>
                  </a:lnTo>
                  <a:lnTo>
                    <a:pt x="1" y="408"/>
                  </a:lnTo>
                  <a:lnTo>
                    <a:pt x="1" y="445"/>
                  </a:lnTo>
                  <a:lnTo>
                    <a:pt x="38" y="482"/>
                  </a:lnTo>
                  <a:lnTo>
                    <a:pt x="75" y="501"/>
                  </a:lnTo>
                  <a:lnTo>
                    <a:pt x="93" y="501"/>
                  </a:lnTo>
                  <a:lnTo>
                    <a:pt x="779" y="408"/>
                  </a:lnTo>
                  <a:lnTo>
                    <a:pt x="1465" y="334"/>
                  </a:lnTo>
                  <a:lnTo>
                    <a:pt x="2151" y="278"/>
                  </a:lnTo>
                  <a:lnTo>
                    <a:pt x="2818" y="223"/>
                  </a:lnTo>
                  <a:lnTo>
                    <a:pt x="3467" y="186"/>
                  </a:lnTo>
                  <a:lnTo>
                    <a:pt x="4097" y="167"/>
                  </a:lnTo>
                  <a:lnTo>
                    <a:pt x="5357" y="130"/>
                  </a:lnTo>
                  <a:lnTo>
                    <a:pt x="6488" y="149"/>
                  </a:lnTo>
                  <a:lnTo>
                    <a:pt x="7581" y="204"/>
                  </a:lnTo>
                  <a:lnTo>
                    <a:pt x="8638" y="278"/>
                  </a:lnTo>
                  <a:lnTo>
                    <a:pt x="9601" y="371"/>
                  </a:lnTo>
                  <a:lnTo>
                    <a:pt x="10528" y="501"/>
                  </a:lnTo>
                  <a:lnTo>
                    <a:pt x="11381" y="631"/>
                  </a:lnTo>
                  <a:lnTo>
                    <a:pt x="12178" y="760"/>
                  </a:lnTo>
                  <a:lnTo>
                    <a:pt x="12901" y="909"/>
                  </a:lnTo>
                  <a:lnTo>
                    <a:pt x="13549" y="1038"/>
                  </a:lnTo>
                  <a:lnTo>
                    <a:pt x="14124" y="1187"/>
                  </a:lnTo>
                  <a:lnTo>
                    <a:pt x="15032" y="1428"/>
                  </a:lnTo>
                  <a:lnTo>
                    <a:pt x="15607" y="1613"/>
                  </a:lnTo>
                  <a:lnTo>
                    <a:pt x="15810" y="1687"/>
                  </a:lnTo>
                  <a:lnTo>
                    <a:pt x="15847" y="1687"/>
                  </a:lnTo>
                  <a:lnTo>
                    <a:pt x="15885" y="1669"/>
                  </a:lnTo>
                  <a:lnTo>
                    <a:pt x="15903" y="1650"/>
                  </a:lnTo>
                  <a:lnTo>
                    <a:pt x="15922" y="1613"/>
                  </a:lnTo>
                  <a:lnTo>
                    <a:pt x="15903" y="1594"/>
                  </a:lnTo>
                  <a:lnTo>
                    <a:pt x="15885" y="1557"/>
                  </a:lnTo>
                  <a:lnTo>
                    <a:pt x="15866" y="1557"/>
                  </a:lnTo>
                  <a:lnTo>
                    <a:pt x="15662" y="1483"/>
                  </a:lnTo>
                  <a:lnTo>
                    <a:pt x="15088" y="1298"/>
                  </a:lnTo>
                  <a:lnTo>
                    <a:pt x="14161" y="1057"/>
                  </a:lnTo>
                  <a:lnTo>
                    <a:pt x="13586" y="909"/>
                  </a:lnTo>
                  <a:lnTo>
                    <a:pt x="12938" y="760"/>
                  </a:lnTo>
                  <a:lnTo>
                    <a:pt x="12215" y="631"/>
                  </a:lnTo>
                  <a:lnTo>
                    <a:pt x="11418" y="482"/>
                  </a:lnTo>
                  <a:lnTo>
                    <a:pt x="10547" y="353"/>
                  </a:lnTo>
                  <a:lnTo>
                    <a:pt x="9620" y="241"/>
                  </a:lnTo>
                  <a:lnTo>
                    <a:pt x="8638" y="130"/>
                  </a:lnTo>
                  <a:lnTo>
                    <a:pt x="7600" y="56"/>
                  </a:lnTo>
                  <a:lnTo>
                    <a:pt x="6506" y="19"/>
                  </a:lnTo>
                  <a:lnTo>
                    <a:pt x="5357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142;p56">
              <a:extLst>
                <a:ext uri="{FF2B5EF4-FFF2-40B4-BE49-F238E27FC236}">
                  <a16:creationId xmlns:a16="http://schemas.microsoft.com/office/drawing/2014/main" id="{951A3769-0CD2-5A39-5118-96634842BD65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fill="none" extrusionOk="0">
                  <a:moveTo>
                    <a:pt x="5357" y="0"/>
                  </a:moveTo>
                  <a:lnTo>
                    <a:pt x="5357" y="0"/>
                  </a:lnTo>
                  <a:lnTo>
                    <a:pt x="4097" y="19"/>
                  </a:lnTo>
                  <a:lnTo>
                    <a:pt x="3448" y="38"/>
                  </a:lnTo>
                  <a:lnTo>
                    <a:pt x="2799" y="75"/>
                  </a:lnTo>
                  <a:lnTo>
                    <a:pt x="2132" y="130"/>
                  </a:lnTo>
                  <a:lnTo>
                    <a:pt x="1446" y="204"/>
                  </a:lnTo>
                  <a:lnTo>
                    <a:pt x="761" y="278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38" y="371"/>
                  </a:lnTo>
                  <a:lnTo>
                    <a:pt x="19" y="390"/>
                  </a:lnTo>
                  <a:lnTo>
                    <a:pt x="1" y="408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38" y="482"/>
                  </a:lnTo>
                  <a:lnTo>
                    <a:pt x="75" y="501"/>
                  </a:lnTo>
                  <a:lnTo>
                    <a:pt x="75" y="501"/>
                  </a:lnTo>
                  <a:lnTo>
                    <a:pt x="93" y="501"/>
                  </a:lnTo>
                  <a:lnTo>
                    <a:pt x="93" y="501"/>
                  </a:lnTo>
                  <a:lnTo>
                    <a:pt x="779" y="408"/>
                  </a:lnTo>
                  <a:lnTo>
                    <a:pt x="1465" y="334"/>
                  </a:lnTo>
                  <a:lnTo>
                    <a:pt x="2151" y="278"/>
                  </a:lnTo>
                  <a:lnTo>
                    <a:pt x="2818" y="223"/>
                  </a:lnTo>
                  <a:lnTo>
                    <a:pt x="3467" y="186"/>
                  </a:lnTo>
                  <a:lnTo>
                    <a:pt x="4097" y="167"/>
                  </a:lnTo>
                  <a:lnTo>
                    <a:pt x="5357" y="130"/>
                  </a:lnTo>
                  <a:lnTo>
                    <a:pt x="5357" y="130"/>
                  </a:lnTo>
                  <a:lnTo>
                    <a:pt x="6488" y="149"/>
                  </a:lnTo>
                  <a:lnTo>
                    <a:pt x="7581" y="204"/>
                  </a:lnTo>
                  <a:lnTo>
                    <a:pt x="8638" y="278"/>
                  </a:lnTo>
                  <a:lnTo>
                    <a:pt x="9601" y="371"/>
                  </a:lnTo>
                  <a:lnTo>
                    <a:pt x="10528" y="501"/>
                  </a:lnTo>
                  <a:lnTo>
                    <a:pt x="11381" y="631"/>
                  </a:lnTo>
                  <a:lnTo>
                    <a:pt x="12178" y="760"/>
                  </a:lnTo>
                  <a:lnTo>
                    <a:pt x="12901" y="909"/>
                  </a:lnTo>
                  <a:lnTo>
                    <a:pt x="13549" y="1038"/>
                  </a:lnTo>
                  <a:lnTo>
                    <a:pt x="14124" y="1187"/>
                  </a:lnTo>
                  <a:lnTo>
                    <a:pt x="15032" y="1428"/>
                  </a:lnTo>
                  <a:lnTo>
                    <a:pt x="15607" y="1613"/>
                  </a:lnTo>
                  <a:lnTo>
                    <a:pt x="15810" y="1687"/>
                  </a:lnTo>
                  <a:lnTo>
                    <a:pt x="15810" y="1687"/>
                  </a:lnTo>
                  <a:lnTo>
                    <a:pt x="15847" y="1687"/>
                  </a:lnTo>
                  <a:lnTo>
                    <a:pt x="15847" y="1687"/>
                  </a:lnTo>
                  <a:lnTo>
                    <a:pt x="15885" y="1669"/>
                  </a:lnTo>
                  <a:lnTo>
                    <a:pt x="15903" y="1650"/>
                  </a:lnTo>
                  <a:lnTo>
                    <a:pt x="15903" y="1650"/>
                  </a:lnTo>
                  <a:lnTo>
                    <a:pt x="15922" y="1613"/>
                  </a:lnTo>
                  <a:lnTo>
                    <a:pt x="15903" y="1594"/>
                  </a:lnTo>
                  <a:lnTo>
                    <a:pt x="15885" y="1557"/>
                  </a:lnTo>
                  <a:lnTo>
                    <a:pt x="15866" y="1557"/>
                  </a:lnTo>
                  <a:lnTo>
                    <a:pt x="15866" y="1557"/>
                  </a:lnTo>
                  <a:lnTo>
                    <a:pt x="15662" y="1483"/>
                  </a:lnTo>
                  <a:lnTo>
                    <a:pt x="15088" y="1298"/>
                  </a:lnTo>
                  <a:lnTo>
                    <a:pt x="14161" y="1057"/>
                  </a:lnTo>
                  <a:lnTo>
                    <a:pt x="13586" y="909"/>
                  </a:lnTo>
                  <a:lnTo>
                    <a:pt x="12938" y="760"/>
                  </a:lnTo>
                  <a:lnTo>
                    <a:pt x="12215" y="631"/>
                  </a:lnTo>
                  <a:lnTo>
                    <a:pt x="11418" y="482"/>
                  </a:lnTo>
                  <a:lnTo>
                    <a:pt x="10547" y="353"/>
                  </a:lnTo>
                  <a:lnTo>
                    <a:pt x="9620" y="241"/>
                  </a:lnTo>
                  <a:lnTo>
                    <a:pt x="8638" y="130"/>
                  </a:lnTo>
                  <a:lnTo>
                    <a:pt x="7600" y="56"/>
                  </a:lnTo>
                  <a:lnTo>
                    <a:pt x="6506" y="19"/>
                  </a:lnTo>
                  <a:lnTo>
                    <a:pt x="53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143;p56">
              <a:extLst>
                <a:ext uri="{FF2B5EF4-FFF2-40B4-BE49-F238E27FC236}">
                  <a16:creationId xmlns:a16="http://schemas.microsoft.com/office/drawing/2014/main" id="{92D42F76-5529-D338-9C51-FDCFFBA93094}"/>
                </a:ext>
              </a:extLst>
            </p:cNvPr>
            <p:cNvSpPr/>
            <p:nvPr/>
          </p:nvSpPr>
          <p:spPr>
            <a:xfrm>
              <a:off x="3220167" y="3135769"/>
              <a:ext cx="93239" cy="117960"/>
            </a:xfrm>
            <a:custGeom>
              <a:avLst/>
              <a:gdLst/>
              <a:ahLst/>
              <a:cxnLst/>
              <a:rect l="l" t="t" r="r" b="b"/>
              <a:pathLst>
                <a:path w="6359" h="8045" extrusionOk="0">
                  <a:moveTo>
                    <a:pt x="3189" y="1"/>
                  </a:moveTo>
                  <a:lnTo>
                    <a:pt x="2855" y="19"/>
                  </a:lnTo>
                  <a:lnTo>
                    <a:pt x="2540" y="56"/>
                  </a:lnTo>
                  <a:lnTo>
                    <a:pt x="2243" y="131"/>
                  </a:lnTo>
                  <a:lnTo>
                    <a:pt x="1947" y="242"/>
                  </a:lnTo>
                  <a:lnTo>
                    <a:pt x="1669" y="372"/>
                  </a:lnTo>
                  <a:lnTo>
                    <a:pt x="1409" y="520"/>
                  </a:lnTo>
                  <a:lnTo>
                    <a:pt x="1168" y="705"/>
                  </a:lnTo>
                  <a:lnTo>
                    <a:pt x="946" y="909"/>
                  </a:lnTo>
                  <a:lnTo>
                    <a:pt x="724" y="1113"/>
                  </a:lnTo>
                  <a:lnTo>
                    <a:pt x="557" y="1354"/>
                  </a:lnTo>
                  <a:lnTo>
                    <a:pt x="390" y="1613"/>
                  </a:lnTo>
                  <a:lnTo>
                    <a:pt x="260" y="1873"/>
                  </a:lnTo>
                  <a:lnTo>
                    <a:pt x="149" y="2169"/>
                  </a:lnTo>
                  <a:lnTo>
                    <a:pt x="75" y="2466"/>
                  </a:lnTo>
                  <a:lnTo>
                    <a:pt x="19" y="2762"/>
                  </a:lnTo>
                  <a:lnTo>
                    <a:pt x="1" y="3078"/>
                  </a:lnTo>
                  <a:lnTo>
                    <a:pt x="19" y="3281"/>
                  </a:lnTo>
                  <a:lnTo>
                    <a:pt x="38" y="3467"/>
                  </a:lnTo>
                  <a:lnTo>
                    <a:pt x="56" y="3652"/>
                  </a:lnTo>
                  <a:lnTo>
                    <a:pt x="93" y="3819"/>
                  </a:lnTo>
                  <a:lnTo>
                    <a:pt x="112" y="3856"/>
                  </a:lnTo>
                  <a:lnTo>
                    <a:pt x="223" y="4245"/>
                  </a:lnTo>
                  <a:lnTo>
                    <a:pt x="371" y="4616"/>
                  </a:lnTo>
                  <a:lnTo>
                    <a:pt x="538" y="4950"/>
                  </a:lnTo>
                  <a:lnTo>
                    <a:pt x="724" y="5283"/>
                  </a:lnTo>
                  <a:lnTo>
                    <a:pt x="1076" y="5895"/>
                  </a:lnTo>
                  <a:lnTo>
                    <a:pt x="1206" y="6154"/>
                  </a:lnTo>
                  <a:lnTo>
                    <a:pt x="1317" y="6395"/>
                  </a:lnTo>
                  <a:lnTo>
                    <a:pt x="1372" y="6599"/>
                  </a:lnTo>
                  <a:lnTo>
                    <a:pt x="1391" y="6840"/>
                  </a:lnTo>
                  <a:lnTo>
                    <a:pt x="1428" y="7396"/>
                  </a:lnTo>
                  <a:lnTo>
                    <a:pt x="1446" y="7859"/>
                  </a:lnTo>
                  <a:lnTo>
                    <a:pt x="1428" y="8045"/>
                  </a:lnTo>
                  <a:lnTo>
                    <a:pt x="4931" y="8045"/>
                  </a:lnTo>
                  <a:lnTo>
                    <a:pt x="4931" y="7859"/>
                  </a:lnTo>
                  <a:lnTo>
                    <a:pt x="4931" y="7396"/>
                  </a:lnTo>
                  <a:lnTo>
                    <a:pt x="4968" y="6840"/>
                  </a:lnTo>
                  <a:lnTo>
                    <a:pt x="5005" y="6599"/>
                  </a:lnTo>
                  <a:lnTo>
                    <a:pt x="5042" y="6395"/>
                  </a:lnTo>
                  <a:lnTo>
                    <a:pt x="5153" y="6154"/>
                  </a:lnTo>
                  <a:lnTo>
                    <a:pt x="5302" y="5895"/>
                  </a:lnTo>
                  <a:lnTo>
                    <a:pt x="5654" y="5283"/>
                  </a:lnTo>
                  <a:lnTo>
                    <a:pt x="5821" y="4950"/>
                  </a:lnTo>
                  <a:lnTo>
                    <a:pt x="6006" y="4616"/>
                  </a:lnTo>
                  <a:lnTo>
                    <a:pt x="6154" y="4245"/>
                  </a:lnTo>
                  <a:lnTo>
                    <a:pt x="6265" y="3856"/>
                  </a:lnTo>
                  <a:lnTo>
                    <a:pt x="6265" y="3819"/>
                  </a:lnTo>
                  <a:lnTo>
                    <a:pt x="6302" y="3652"/>
                  </a:lnTo>
                  <a:lnTo>
                    <a:pt x="6340" y="3467"/>
                  </a:lnTo>
                  <a:lnTo>
                    <a:pt x="6358" y="3281"/>
                  </a:lnTo>
                  <a:lnTo>
                    <a:pt x="6358" y="3078"/>
                  </a:lnTo>
                  <a:lnTo>
                    <a:pt x="6340" y="2762"/>
                  </a:lnTo>
                  <a:lnTo>
                    <a:pt x="6302" y="2466"/>
                  </a:lnTo>
                  <a:lnTo>
                    <a:pt x="6228" y="2169"/>
                  </a:lnTo>
                  <a:lnTo>
                    <a:pt x="6117" y="1873"/>
                  </a:lnTo>
                  <a:lnTo>
                    <a:pt x="5987" y="1613"/>
                  </a:lnTo>
                  <a:lnTo>
                    <a:pt x="5821" y="1354"/>
                  </a:lnTo>
                  <a:lnTo>
                    <a:pt x="5635" y="1113"/>
                  </a:lnTo>
                  <a:lnTo>
                    <a:pt x="5431" y="909"/>
                  </a:lnTo>
                  <a:lnTo>
                    <a:pt x="5209" y="705"/>
                  </a:lnTo>
                  <a:lnTo>
                    <a:pt x="4968" y="520"/>
                  </a:lnTo>
                  <a:lnTo>
                    <a:pt x="4709" y="372"/>
                  </a:lnTo>
                  <a:lnTo>
                    <a:pt x="4431" y="242"/>
                  </a:lnTo>
                  <a:lnTo>
                    <a:pt x="4134" y="131"/>
                  </a:lnTo>
                  <a:lnTo>
                    <a:pt x="3819" y="56"/>
                  </a:lnTo>
                  <a:lnTo>
                    <a:pt x="3504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144;p56">
              <a:extLst>
                <a:ext uri="{FF2B5EF4-FFF2-40B4-BE49-F238E27FC236}">
                  <a16:creationId xmlns:a16="http://schemas.microsoft.com/office/drawing/2014/main" id="{F2C59607-DCF0-40D0-91B6-C043A8E60A26}"/>
                </a:ext>
              </a:extLst>
            </p:cNvPr>
            <p:cNvSpPr/>
            <p:nvPr/>
          </p:nvSpPr>
          <p:spPr>
            <a:xfrm>
              <a:off x="3239463" y="3175183"/>
              <a:ext cx="54647" cy="69588"/>
            </a:xfrm>
            <a:custGeom>
              <a:avLst/>
              <a:gdLst/>
              <a:ahLst/>
              <a:cxnLst/>
              <a:rect l="l" t="t" r="r" b="b"/>
              <a:pathLst>
                <a:path w="3727" h="4746" extrusionOk="0">
                  <a:moveTo>
                    <a:pt x="3430" y="742"/>
                  </a:moveTo>
                  <a:lnTo>
                    <a:pt x="3485" y="779"/>
                  </a:lnTo>
                  <a:lnTo>
                    <a:pt x="3522" y="816"/>
                  </a:lnTo>
                  <a:lnTo>
                    <a:pt x="3559" y="871"/>
                  </a:lnTo>
                  <a:lnTo>
                    <a:pt x="3596" y="946"/>
                  </a:lnTo>
                  <a:lnTo>
                    <a:pt x="3615" y="1020"/>
                  </a:lnTo>
                  <a:lnTo>
                    <a:pt x="3615" y="1094"/>
                  </a:lnTo>
                  <a:lnTo>
                    <a:pt x="3615" y="1168"/>
                  </a:lnTo>
                  <a:lnTo>
                    <a:pt x="3596" y="1242"/>
                  </a:lnTo>
                  <a:lnTo>
                    <a:pt x="3541" y="1372"/>
                  </a:lnTo>
                  <a:lnTo>
                    <a:pt x="3448" y="1483"/>
                  </a:lnTo>
                  <a:lnTo>
                    <a:pt x="3337" y="1557"/>
                  </a:lnTo>
                  <a:lnTo>
                    <a:pt x="3207" y="1594"/>
                  </a:lnTo>
                  <a:lnTo>
                    <a:pt x="3040" y="1594"/>
                  </a:lnTo>
                  <a:lnTo>
                    <a:pt x="2874" y="1539"/>
                  </a:lnTo>
                  <a:lnTo>
                    <a:pt x="2892" y="1446"/>
                  </a:lnTo>
                  <a:lnTo>
                    <a:pt x="2948" y="1168"/>
                  </a:lnTo>
                  <a:lnTo>
                    <a:pt x="3003" y="1038"/>
                  </a:lnTo>
                  <a:lnTo>
                    <a:pt x="3059" y="927"/>
                  </a:lnTo>
                  <a:lnTo>
                    <a:pt x="3133" y="834"/>
                  </a:lnTo>
                  <a:lnTo>
                    <a:pt x="3226" y="760"/>
                  </a:lnTo>
                  <a:lnTo>
                    <a:pt x="3318" y="742"/>
                  </a:lnTo>
                  <a:close/>
                  <a:moveTo>
                    <a:pt x="371" y="742"/>
                  </a:moveTo>
                  <a:lnTo>
                    <a:pt x="464" y="760"/>
                  </a:lnTo>
                  <a:lnTo>
                    <a:pt x="538" y="797"/>
                  </a:lnTo>
                  <a:lnTo>
                    <a:pt x="612" y="853"/>
                  </a:lnTo>
                  <a:lnTo>
                    <a:pt x="668" y="927"/>
                  </a:lnTo>
                  <a:lnTo>
                    <a:pt x="724" y="1057"/>
                  </a:lnTo>
                  <a:lnTo>
                    <a:pt x="779" y="1187"/>
                  </a:lnTo>
                  <a:lnTo>
                    <a:pt x="835" y="1446"/>
                  </a:lnTo>
                  <a:lnTo>
                    <a:pt x="853" y="1557"/>
                  </a:lnTo>
                  <a:lnTo>
                    <a:pt x="687" y="1594"/>
                  </a:lnTo>
                  <a:lnTo>
                    <a:pt x="594" y="1613"/>
                  </a:lnTo>
                  <a:lnTo>
                    <a:pt x="520" y="1613"/>
                  </a:lnTo>
                  <a:lnTo>
                    <a:pt x="390" y="1576"/>
                  </a:lnTo>
                  <a:lnTo>
                    <a:pt x="279" y="1502"/>
                  </a:lnTo>
                  <a:lnTo>
                    <a:pt x="186" y="1390"/>
                  </a:lnTo>
                  <a:lnTo>
                    <a:pt x="112" y="1261"/>
                  </a:lnTo>
                  <a:lnTo>
                    <a:pt x="112" y="1187"/>
                  </a:lnTo>
                  <a:lnTo>
                    <a:pt x="93" y="1112"/>
                  </a:lnTo>
                  <a:lnTo>
                    <a:pt x="112" y="1038"/>
                  </a:lnTo>
                  <a:lnTo>
                    <a:pt x="130" y="964"/>
                  </a:lnTo>
                  <a:lnTo>
                    <a:pt x="168" y="890"/>
                  </a:lnTo>
                  <a:lnTo>
                    <a:pt x="205" y="834"/>
                  </a:lnTo>
                  <a:lnTo>
                    <a:pt x="242" y="797"/>
                  </a:lnTo>
                  <a:lnTo>
                    <a:pt x="297" y="760"/>
                  </a:lnTo>
                  <a:lnTo>
                    <a:pt x="371" y="742"/>
                  </a:lnTo>
                  <a:close/>
                  <a:moveTo>
                    <a:pt x="1836" y="0"/>
                  </a:moveTo>
                  <a:lnTo>
                    <a:pt x="1817" y="37"/>
                  </a:lnTo>
                  <a:lnTo>
                    <a:pt x="1780" y="260"/>
                  </a:lnTo>
                  <a:lnTo>
                    <a:pt x="1724" y="464"/>
                  </a:lnTo>
                  <a:lnTo>
                    <a:pt x="1650" y="668"/>
                  </a:lnTo>
                  <a:lnTo>
                    <a:pt x="1558" y="853"/>
                  </a:lnTo>
                  <a:lnTo>
                    <a:pt x="1446" y="1038"/>
                  </a:lnTo>
                  <a:lnTo>
                    <a:pt x="1317" y="1187"/>
                  </a:lnTo>
                  <a:lnTo>
                    <a:pt x="1187" y="1335"/>
                  </a:lnTo>
                  <a:lnTo>
                    <a:pt x="1020" y="1446"/>
                  </a:lnTo>
                  <a:lnTo>
                    <a:pt x="946" y="1502"/>
                  </a:lnTo>
                  <a:lnTo>
                    <a:pt x="927" y="1427"/>
                  </a:lnTo>
                  <a:lnTo>
                    <a:pt x="853" y="1149"/>
                  </a:lnTo>
                  <a:lnTo>
                    <a:pt x="816" y="1001"/>
                  </a:lnTo>
                  <a:lnTo>
                    <a:pt x="742" y="890"/>
                  </a:lnTo>
                  <a:lnTo>
                    <a:pt x="631" y="760"/>
                  </a:lnTo>
                  <a:lnTo>
                    <a:pt x="520" y="686"/>
                  </a:lnTo>
                  <a:lnTo>
                    <a:pt x="446" y="668"/>
                  </a:lnTo>
                  <a:lnTo>
                    <a:pt x="390" y="649"/>
                  </a:lnTo>
                  <a:lnTo>
                    <a:pt x="316" y="649"/>
                  </a:lnTo>
                  <a:lnTo>
                    <a:pt x="260" y="668"/>
                  </a:lnTo>
                  <a:lnTo>
                    <a:pt x="186" y="705"/>
                  </a:lnTo>
                  <a:lnTo>
                    <a:pt x="130" y="779"/>
                  </a:lnTo>
                  <a:lnTo>
                    <a:pt x="75" y="853"/>
                  </a:lnTo>
                  <a:lnTo>
                    <a:pt x="38" y="927"/>
                  </a:lnTo>
                  <a:lnTo>
                    <a:pt x="19" y="1020"/>
                  </a:lnTo>
                  <a:lnTo>
                    <a:pt x="1" y="1112"/>
                  </a:lnTo>
                  <a:lnTo>
                    <a:pt x="19" y="1205"/>
                  </a:lnTo>
                  <a:lnTo>
                    <a:pt x="38" y="1298"/>
                  </a:lnTo>
                  <a:lnTo>
                    <a:pt x="56" y="1372"/>
                  </a:lnTo>
                  <a:lnTo>
                    <a:pt x="93" y="1446"/>
                  </a:lnTo>
                  <a:lnTo>
                    <a:pt x="149" y="1520"/>
                  </a:lnTo>
                  <a:lnTo>
                    <a:pt x="205" y="1576"/>
                  </a:lnTo>
                  <a:lnTo>
                    <a:pt x="279" y="1613"/>
                  </a:lnTo>
                  <a:lnTo>
                    <a:pt x="353" y="1650"/>
                  </a:lnTo>
                  <a:lnTo>
                    <a:pt x="427" y="1687"/>
                  </a:lnTo>
                  <a:lnTo>
                    <a:pt x="501" y="1706"/>
                  </a:lnTo>
                  <a:lnTo>
                    <a:pt x="687" y="1706"/>
                  </a:lnTo>
                  <a:lnTo>
                    <a:pt x="779" y="1668"/>
                  </a:lnTo>
                  <a:lnTo>
                    <a:pt x="872" y="1650"/>
                  </a:lnTo>
                  <a:lnTo>
                    <a:pt x="1020" y="2577"/>
                  </a:lnTo>
                  <a:lnTo>
                    <a:pt x="1168" y="3577"/>
                  </a:lnTo>
                  <a:lnTo>
                    <a:pt x="1298" y="4690"/>
                  </a:lnTo>
                  <a:lnTo>
                    <a:pt x="1317" y="4727"/>
                  </a:lnTo>
                  <a:lnTo>
                    <a:pt x="1354" y="4745"/>
                  </a:lnTo>
                  <a:lnTo>
                    <a:pt x="1391" y="4727"/>
                  </a:lnTo>
                  <a:lnTo>
                    <a:pt x="1391" y="4690"/>
                  </a:lnTo>
                  <a:lnTo>
                    <a:pt x="1261" y="3540"/>
                  </a:lnTo>
                  <a:lnTo>
                    <a:pt x="1113" y="2540"/>
                  </a:lnTo>
                  <a:lnTo>
                    <a:pt x="965" y="1594"/>
                  </a:lnTo>
                  <a:lnTo>
                    <a:pt x="1076" y="1539"/>
                  </a:lnTo>
                  <a:lnTo>
                    <a:pt x="1224" y="1427"/>
                  </a:lnTo>
                  <a:lnTo>
                    <a:pt x="1354" y="1298"/>
                  </a:lnTo>
                  <a:lnTo>
                    <a:pt x="1465" y="1168"/>
                  </a:lnTo>
                  <a:lnTo>
                    <a:pt x="1576" y="1020"/>
                  </a:lnTo>
                  <a:lnTo>
                    <a:pt x="1669" y="871"/>
                  </a:lnTo>
                  <a:lnTo>
                    <a:pt x="1743" y="686"/>
                  </a:lnTo>
                  <a:lnTo>
                    <a:pt x="1817" y="519"/>
                  </a:lnTo>
                  <a:lnTo>
                    <a:pt x="1873" y="334"/>
                  </a:lnTo>
                  <a:lnTo>
                    <a:pt x="1910" y="519"/>
                  </a:lnTo>
                  <a:lnTo>
                    <a:pt x="1984" y="686"/>
                  </a:lnTo>
                  <a:lnTo>
                    <a:pt x="2058" y="853"/>
                  </a:lnTo>
                  <a:lnTo>
                    <a:pt x="2151" y="1020"/>
                  </a:lnTo>
                  <a:lnTo>
                    <a:pt x="2262" y="1168"/>
                  </a:lnTo>
                  <a:lnTo>
                    <a:pt x="2373" y="1298"/>
                  </a:lnTo>
                  <a:lnTo>
                    <a:pt x="2503" y="1427"/>
                  </a:lnTo>
                  <a:lnTo>
                    <a:pt x="2633" y="1520"/>
                  </a:lnTo>
                  <a:lnTo>
                    <a:pt x="2762" y="1594"/>
                  </a:lnTo>
                  <a:lnTo>
                    <a:pt x="2688" y="2039"/>
                  </a:lnTo>
                  <a:lnTo>
                    <a:pt x="2633" y="2540"/>
                  </a:lnTo>
                  <a:lnTo>
                    <a:pt x="2503" y="3540"/>
                  </a:lnTo>
                  <a:lnTo>
                    <a:pt x="2410" y="4690"/>
                  </a:lnTo>
                  <a:lnTo>
                    <a:pt x="2410" y="4708"/>
                  </a:lnTo>
                  <a:lnTo>
                    <a:pt x="2447" y="4727"/>
                  </a:lnTo>
                  <a:lnTo>
                    <a:pt x="2484" y="4727"/>
                  </a:lnTo>
                  <a:lnTo>
                    <a:pt x="2503" y="4690"/>
                  </a:lnTo>
                  <a:lnTo>
                    <a:pt x="2596" y="3559"/>
                  </a:lnTo>
                  <a:lnTo>
                    <a:pt x="2707" y="2577"/>
                  </a:lnTo>
                  <a:lnTo>
                    <a:pt x="2781" y="2076"/>
                  </a:lnTo>
                  <a:lnTo>
                    <a:pt x="2855" y="1631"/>
                  </a:lnTo>
                  <a:lnTo>
                    <a:pt x="2948" y="1668"/>
                  </a:lnTo>
                  <a:lnTo>
                    <a:pt x="3040" y="1687"/>
                  </a:lnTo>
                  <a:lnTo>
                    <a:pt x="3207" y="1687"/>
                  </a:lnTo>
                  <a:lnTo>
                    <a:pt x="3300" y="1668"/>
                  </a:lnTo>
                  <a:lnTo>
                    <a:pt x="3374" y="1650"/>
                  </a:lnTo>
                  <a:lnTo>
                    <a:pt x="3448" y="1613"/>
                  </a:lnTo>
                  <a:lnTo>
                    <a:pt x="3504" y="1557"/>
                  </a:lnTo>
                  <a:lnTo>
                    <a:pt x="3578" y="1502"/>
                  </a:lnTo>
                  <a:lnTo>
                    <a:pt x="3615" y="1427"/>
                  </a:lnTo>
                  <a:lnTo>
                    <a:pt x="3671" y="1353"/>
                  </a:lnTo>
                  <a:lnTo>
                    <a:pt x="3689" y="1279"/>
                  </a:lnTo>
                  <a:lnTo>
                    <a:pt x="3708" y="1187"/>
                  </a:lnTo>
                  <a:lnTo>
                    <a:pt x="3726" y="1094"/>
                  </a:lnTo>
                  <a:lnTo>
                    <a:pt x="3708" y="1001"/>
                  </a:lnTo>
                  <a:lnTo>
                    <a:pt x="3689" y="909"/>
                  </a:lnTo>
                  <a:lnTo>
                    <a:pt x="3652" y="834"/>
                  </a:lnTo>
                  <a:lnTo>
                    <a:pt x="3596" y="760"/>
                  </a:lnTo>
                  <a:lnTo>
                    <a:pt x="3541" y="705"/>
                  </a:lnTo>
                  <a:lnTo>
                    <a:pt x="3467" y="649"/>
                  </a:lnTo>
                  <a:lnTo>
                    <a:pt x="3411" y="649"/>
                  </a:lnTo>
                  <a:lnTo>
                    <a:pt x="3337" y="631"/>
                  </a:lnTo>
                  <a:lnTo>
                    <a:pt x="3281" y="649"/>
                  </a:lnTo>
                  <a:lnTo>
                    <a:pt x="3207" y="668"/>
                  </a:lnTo>
                  <a:lnTo>
                    <a:pt x="3096" y="742"/>
                  </a:lnTo>
                  <a:lnTo>
                    <a:pt x="2985" y="871"/>
                  </a:lnTo>
                  <a:lnTo>
                    <a:pt x="2911" y="1001"/>
                  </a:lnTo>
                  <a:lnTo>
                    <a:pt x="2855" y="1131"/>
                  </a:lnTo>
                  <a:lnTo>
                    <a:pt x="2799" y="1427"/>
                  </a:lnTo>
                  <a:lnTo>
                    <a:pt x="2781" y="1502"/>
                  </a:lnTo>
                  <a:lnTo>
                    <a:pt x="2688" y="1446"/>
                  </a:lnTo>
                  <a:lnTo>
                    <a:pt x="2540" y="1335"/>
                  </a:lnTo>
                  <a:lnTo>
                    <a:pt x="2392" y="1187"/>
                  </a:lnTo>
                  <a:lnTo>
                    <a:pt x="2280" y="1038"/>
                  </a:lnTo>
                  <a:lnTo>
                    <a:pt x="2169" y="853"/>
                  </a:lnTo>
                  <a:lnTo>
                    <a:pt x="2077" y="668"/>
                  </a:lnTo>
                  <a:lnTo>
                    <a:pt x="2002" y="464"/>
                  </a:lnTo>
                  <a:lnTo>
                    <a:pt x="1947" y="260"/>
                  </a:lnTo>
                  <a:lnTo>
                    <a:pt x="1910" y="37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145;p56">
              <a:extLst>
                <a:ext uri="{FF2B5EF4-FFF2-40B4-BE49-F238E27FC236}">
                  <a16:creationId xmlns:a16="http://schemas.microsoft.com/office/drawing/2014/main" id="{BCA1B6D6-29F0-ECAF-2627-1869BDE6F308}"/>
                </a:ext>
              </a:extLst>
            </p:cNvPr>
            <p:cNvSpPr/>
            <p:nvPr/>
          </p:nvSpPr>
          <p:spPr>
            <a:xfrm>
              <a:off x="3237572" y="3239319"/>
              <a:ext cx="58430" cy="7888"/>
            </a:xfrm>
            <a:custGeom>
              <a:avLst/>
              <a:gdLst/>
              <a:ahLst/>
              <a:cxnLst/>
              <a:rect l="l" t="t" r="r" b="b"/>
              <a:pathLst>
                <a:path w="3985" h="538" extrusionOk="0">
                  <a:moveTo>
                    <a:pt x="74" y="0"/>
                  </a:moveTo>
                  <a:lnTo>
                    <a:pt x="37" y="38"/>
                  </a:lnTo>
                  <a:lnTo>
                    <a:pt x="19" y="56"/>
                  </a:lnTo>
                  <a:lnTo>
                    <a:pt x="0" y="112"/>
                  </a:lnTo>
                  <a:lnTo>
                    <a:pt x="0" y="445"/>
                  </a:lnTo>
                  <a:lnTo>
                    <a:pt x="19" y="482"/>
                  </a:lnTo>
                  <a:lnTo>
                    <a:pt x="37" y="519"/>
                  </a:lnTo>
                  <a:lnTo>
                    <a:pt x="74" y="538"/>
                  </a:lnTo>
                  <a:lnTo>
                    <a:pt x="3929" y="538"/>
                  </a:lnTo>
                  <a:lnTo>
                    <a:pt x="3966" y="519"/>
                  </a:lnTo>
                  <a:lnTo>
                    <a:pt x="3985" y="482"/>
                  </a:lnTo>
                  <a:lnTo>
                    <a:pt x="3985" y="445"/>
                  </a:lnTo>
                  <a:lnTo>
                    <a:pt x="3985" y="112"/>
                  </a:lnTo>
                  <a:lnTo>
                    <a:pt x="3985" y="56"/>
                  </a:lnTo>
                  <a:lnTo>
                    <a:pt x="3966" y="38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146;p56">
              <a:extLst>
                <a:ext uri="{FF2B5EF4-FFF2-40B4-BE49-F238E27FC236}">
                  <a16:creationId xmlns:a16="http://schemas.microsoft.com/office/drawing/2014/main" id="{F72413B2-2C1F-FACE-1A0D-EA8C437BE5DA}"/>
                </a:ext>
              </a:extLst>
            </p:cNvPr>
            <p:cNvSpPr/>
            <p:nvPr/>
          </p:nvSpPr>
          <p:spPr>
            <a:xfrm>
              <a:off x="3237572" y="3247193"/>
              <a:ext cx="58430" cy="8167"/>
            </a:xfrm>
            <a:custGeom>
              <a:avLst/>
              <a:gdLst/>
              <a:ahLst/>
              <a:cxnLst/>
              <a:rect l="l" t="t" r="r" b="b"/>
              <a:pathLst>
                <a:path w="3985" h="557" extrusionOk="0">
                  <a:moveTo>
                    <a:pt x="111" y="1"/>
                  </a:moveTo>
                  <a:lnTo>
                    <a:pt x="74" y="19"/>
                  </a:lnTo>
                  <a:lnTo>
                    <a:pt x="37" y="38"/>
                  </a:lnTo>
                  <a:lnTo>
                    <a:pt x="19" y="75"/>
                  </a:lnTo>
                  <a:lnTo>
                    <a:pt x="0" y="112"/>
                  </a:lnTo>
                  <a:lnTo>
                    <a:pt x="0" y="446"/>
                  </a:lnTo>
                  <a:lnTo>
                    <a:pt x="19" y="483"/>
                  </a:lnTo>
                  <a:lnTo>
                    <a:pt x="37" y="520"/>
                  </a:lnTo>
                  <a:lnTo>
                    <a:pt x="74" y="538"/>
                  </a:lnTo>
                  <a:lnTo>
                    <a:pt x="111" y="557"/>
                  </a:lnTo>
                  <a:lnTo>
                    <a:pt x="3892" y="557"/>
                  </a:lnTo>
                  <a:lnTo>
                    <a:pt x="3929" y="538"/>
                  </a:lnTo>
                  <a:lnTo>
                    <a:pt x="3966" y="520"/>
                  </a:lnTo>
                  <a:lnTo>
                    <a:pt x="3985" y="483"/>
                  </a:lnTo>
                  <a:lnTo>
                    <a:pt x="3985" y="446"/>
                  </a:lnTo>
                  <a:lnTo>
                    <a:pt x="3985" y="112"/>
                  </a:lnTo>
                  <a:lnTo>
                    <a:pt x="3985" y="75"/>
                  </a:lnTo>
                  <a:lnTo>
                    <a:pt x="3966" y="38"/>
                  </a:lnTo>
                  <a:lnTo>
                    <a:pt x="3929" y="19"/>
                  </a:lnTo>
                  <a:lnTo>
                    <a:pt x="389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147;p56">
              <a:extLst>
                <a:ext uri="{FF2B5EF4-FFF2-40B4-BE49-F238E27FC236}">
                  <a16:creationId xmlns:a16="http://schemas.microsoft.com/office/drawing/2014/main" id="{DAD1DCBD-7819-E76B-215A-C4C35748A55B}"/>
                </a:ext>
              </a:extLst>
            </p:cNvPr>
            <p:cNvSpPr/>
            <p:nvPr/>
          </p:nvSpPr>
          <p:spPr>
            <a:xfrm>
              <a:off x="3237572" y="3255346"/>
              <a:ext cx="58430" cy="7903"/>
            </a:xfrm>
            <a:custGeom>
              <a:avLst/>
              <a:gdLst/>
              <a:ahLst/>
              <a:cxnLst/>
              <a:rect l="l" t="t" r="r" b="b"/>
              <a:pathLst>
                <a:path w="3985" h="539" extrusionOk="0">
                  <a:moveTo>
                    <a:pt x="74" y="1"/>
                  </a:moveTo>
                  <a:lnTo>
                    <a:pt x="37" y="20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0" y="427"/>
                  </a:lnTo>
                  <a:lnTo>
                    <a:pt x="19" y="464"/>
                  </a:lnTo>
                  <a:lnTo>
                    <a:pt x="37" y="501"/>
                  </a:lnTo>
                  <a:lnTo>
                    <a:pt x="74" y="538"/>
                  </a:lnTo>
                  <a:lnTo>
                    <a:pt x="3929" y="538"/>
                  </a:lnTo>
                  <a:lnTo>
                    <a:pt x="3966" y="501"/>
                  </a:lnTo>
                  <a:lnTo>
                    <a:pt x="3985" y="464"/>
                  </a:lnTo>
                  <a:lnTo>
                    <a:pt x="3985" y="427"/>
                  </a:lnTo>
                  <a:lnTo>
                    <a:pt x="3985" y="94"/>
                  </a:lnTo>
                  <a:lnTo>
                    <a:pt x="3985" y="57"/>
                  </a:lnTo>
                  <a:lnTo>
                    <a:pt x="3966" y="20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148;p56">
              <a:extLst>
                <a:ext uri="{FF2B5EF4-FFF2-40B4-BE49-F238E27FC236}">
                  <a16:creationId xmlns:a16="http://schemas.microsoft.com/office/drawing/2014/main" id="{CA295992-725B-E0B8-5CB9-ACE9F3726938}"/>
                </a:ext>
              </a:extLst>
            </p:cNvPr>
            <p:cNvSpPr/>
            <p:nvPr/>
          </p:nvSpPr>
          <p:spPr>
            <a:xfrm>
              <a:off x="3237572" y="3263234"/>
              <a:ext cx="58430" cy="7888"/>
            </a:xfrm>
            <a:custGeom>
              <a:avLst/>
              <a:gdLst/>
              <a:ahLst/>
              <a:cxnLst/>
              <a:rect l="l" t="t" r="r" b="b"/>
              <a:pathLst>
                <a:path w="3985" h="538" extrusionOk="0">
                  <a:moveTo>
                    <a:pt x="74" y="0"/>
                  </a:moveTo>
                  <a:lnTo>
                    <a:pt x="37" y="38"/>
                  </a:lnTo>
                  <a:lnTo>
                    <a:pt x="19" y="56"/>
                  </a:lnTo>
                  <a:lnTo>
                    <a:pt x="0" y="112"/>
                  </a:lnTo>
                  <a:lnTo>
                    <a:pt x="0" y="445"/>
                  </a:lnTo>
                  <a:lnTo>
                    <a:pt x="19" y="482"/>
                  </a:lnTo>
                  <a:lnTo>
                    <a:pt x="37" y="519"/>
                  </a:lnTo>
                  <a:lnTo>
                    <a:pt x="74" y="538"/>
                  </a:lnTo>
                  <a:lnTo>
                    <a:pt x="3929" y="538"/>
                  </a:lnTo>
                  <a:lnTo>
                    <a:pt x="3966" y="519"/>
                  </a:lnTo>
                  <a:lnTo>
                    <a:pt x="3985" y="482"/>
                  </a:lnTo>
                  <a:lnTo>
                    <a:pt x="3985" y="445"/>
                  </a:lnTo>
                  <a:lnTo>
                    <a:pt x="3985" y="112"/>
                  </a:lnTo>
                  <a:lnTo>
                    <a:pt x="3985" y="56"/>
                  </a:lnTo>
                  <a:lnTo>
                    <a:pt x="3966" y="38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149;p56">
              <a:extLst>
                <a:ext uri="{FF2B5EF4-FFF2-40B4-BE49-F238E27FC236}">
                  <a16:creationId xmlns:a16="http://schemas.microsoft.com/office/drawing/2014/main" id="{5F5E049E-1877-EB6E-3673-68A3BFB8A3D6}"/>
                </a:ext>
              </a:extLst>
            </p:cNvPr>
            <p:cNvSpPr/>
            <p:nvPr/>
          </p:nvSpPr>
          <p:spPr>
            <a:xfrm>
              <a:off x="3241912" y="3246650"/>
              <a:ext cx="50014" cy="1378"/>
            </a:xfrm>
            <a:custGeom>
              <a:avLst/>
              <a:gdLst/>
              <a:ahLst/>
              <a:cxnLst/>
              <a:rect l="l" t="t" r="r" b="b"/>
              <a:pathLst>
                <a:path w="3411" h="94" extrusionOk="0">
                  <a:moveTo>
                    <a:pt x="19" y="1"/>
                  </a:moveTo>
                  <a:lnTo>
                    <a:pt x="1" y="38"/>
                  </a:lnTo>
                  <a:lnTo>
                    <a:pt x="19" y="75"/>
                  </a:lnTo>
                  <a:lnTo>
                    <a:pt x="38" y="94"/>
                  </a:lnTo>
                  <a:lnTo>
                    <a:pt x="3355" y="94"/>
                  </a:lnTo>
                  <a:lnTo>
                    <a:pt x="3392" y="75"/>
                  </a:lnTo>
                  <a:lnTo>
                    <a:pt x="3411" y="38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150;p56">
              <a:extLst>
                <a:ext uri="{FF2B5EF4-FFF2-40B4-BE49-F238E27FC236}">
                  <a16:creationId xmlns:a16="http://schemas.microsoft.com/office/drawing/2014/main" id="{D6B25C26-1ABC-93B7-3683-C3B7BE6832B8}"/>
                </a:ext>
              </a:extLst>
            </p:cNvPr>
            <p:cNvSpPr/>
            <p:nvPr/>
          </p:nvSpPr>
          <p:spPr>
            <a:xfrm>
              <a:off x="3241912" y="3254539"/>
              <a:ext cx="50014" cy="1378"/>
            </a:xfrm>
            <a:custGeom>
              <a:avLst/>
              <a:gdLst/>
              <a:ahLst/>
              <a:cxnLst/>
              <a:rect l="l" t="t" r="r" b="b"/>
              <a:pathLst>
                <a:path w="3411" h="94" extrusionOk="0">
                  <a:moveTo>
                    <a:pt x="38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3355" y="93"/>
                  </a:lnTo>
                  <a:lnTo>
                    <a:pt x="3392" y="75"/>
                  </a:lnTo>
                  <a:lnTo>
                    <a:pt x="3411" y="56"/>
                  </a:lnTo>
                  <a:lnTo>
                    <a:pt x="3392" y="19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151;p56">
              <a:extLst>
                <a:ext uri="{FF2B5EF4-FFF2-40B4-BE49-F238E27FC236}">
                  <a16:creationId xmlns:a16="http://schemas.microsoft.com/office/drawing/2014/main" id="{C31FA35A-F4B2-1D16-C2E9-3840E5F841A8}"/>
                </a:ext>
              </a:extLst>
            </p:cNvPr>
            <p:cNvSpPr/>
            <p:nvPr/>
          </p:nvSpPr>
          <p:spPr>
            <a:xfrm>
              <a:off x="3241912" y="3262413"/>
              <a:ext cx="50014" cy="1657"/>
            </a:xfrm>
            <a:custGeom>
              <a:avLst/>
              <a:gdLst/>
              <a:ahLst/>
              <a:cxnLst/>
              <a:rect l="l" t="t" r="r" b="b"/>
              <a:pathLst>
                <a:path w="3411" h="113" extrusionOk="0">
                  <a:moveTo>
                    <a:pt x="38" y="1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4"/>
                  </a:lnTo>
                  <a:lnTo>
                    <a:pt x="38" y="112"/>
                  </a:lnTo>
                  <a:lnTo>
                    <a:pt x="3355" y="112"/>
                  </a:lnTo>
                  <a:lnTo>
                    <a:pt x="3392" y="94"/>
                  </a:lnTo>
                  <a:lnTo>
                    <a:pt x="3411" y="56"/>
                  </a:lnTo>
                  <a:lnTo>
                    <a:pt x="3392" y="19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152;p56">
              <a:extLst>
                <a:ext uri="{FF2B5EF4-FFF2-40B4-BE49-F238E27FC236}">
                  <a16:creationId xmlns:a16="http://schemas.microsoft.com/office/drawing/2014/main" id="{C9D5FAF8-10A4-202B-648E-8F7A5FCC5F2C}"/>
                </a:ext>
              </a:extLst>
            </p:cNvPr>
            <p:cNvSpPr/>
            <p:nvPr/>
          </p:nvSpPr>
          <p:spPr>
            <a:xfrm>
              <a:off x="2873667" y="3288777"/>
              <a:ext cx="103561" cy="103019"/>
            </a:xfrm>
            <a:custGeom>
              <a:avLst/>
              <a:gdLst/>
              <a:ahLst/>
              <a:cxnLst/>
              <a:rect l="l" t="t" r="r" b="b"/>
              <a:pathLst>
                <a:path w="7063" h="7026" extrusionOk="0">
                  <a:moveTo>
                    <a:pt x="3670" y="2077"/>
                  </a:moveTo>
                  <a:lnTo>
                    <a:pt x="3800" y="2095"/>
                  </a:lnTo>
                  <a:lnTo>
                    <a:pt x="3948" y="2132"/>
                  </a:lnTo>
                  <a:lnTo>
                    <a:pt x="4078" y="2188"/>
                  </a:lnTo>
                  <a:lnTo>
                    <a:pt x="4208" y="2243"/>
                  </a:lnTo>
                  <a:lnTo>
                    <a:pt x="4338" y="2318"/>
                  </a:lnTo>
                  <a:lnTo>
                    <a:pt x="4449" y="2410"/>
                  </a:lnTo>
                  <a:lnTo>
                    <a:pt x="4541" y="2503"/>
                  </a:lnTo>
                  <a:lnTo>
                    <a:pt x="4634" y="2614"/>
                  </a:lnTo>
                  <a:lnTo>
                    <a:pt x="4708" y="2725"/>
                  </a:lnTo>
                  <a:lnTo>
                    <a:pt x="4782" y="2836"/>
                  </a:lnTo>
                  <a:lnTo>
                    <a:pt x="4838" y="2966"/>
                  </a:lnTo>
                  <a:lnTo>
                    <a:pt x="4894" y="3096"/>
                  </a:lnTo>
                  <a:lnTo>
                    <a:pt x="4931" y="3226"/>
                  </a:lnTo>
                  <a:lnTo>
                    <a:pt x="4949" y="3374"/>
                  </a:lnTo>
                  <a:lnTo>
                    <a:pt x="4949" y="3504"/>
                  </a:lnTo>
                  <a:lnTo>
                    <a:pt x="4949" y="3652"/>
                  </a:lnTo>
                  <a:lnTo>
                    <a:pt x="4931" y="3800"/>
                  </a:lnTo>
                  <a:lnTo>
                    <a:pt x="4894" y="3930"/>
                  </a:lnTo>
                  <a:lnTo>
                    <a:pt x="4838" y="4078"/>
                  </a:lnTo>
                  <a:lnTo>
                    <a:pt x="4782" y="4208"/>
                  </a:lnTo>
                  <a:lnTo>
                    <a:pt x="4708" y="4338"/>
                  </a:lnTo>
                  <a:lnTo>
                    <a:pt x="4616" y="4449"/>
                  </a:lnTo>
                  <a:lnTo>
                    <a:pt x="4523" y="4542"/>
                  </a:lnTo>
                  <a:lnTo>
                    <a:pt x="4430" y="4634"/>
                  </a:lnTo>
                  <a:lnTo>
                    <a:pt x="4319" y="4727"/>
                  </a:lnTo>
                  <a:lnTo>
                    <a:pt x="4208" y="4801"/>
                  </a:lnTo>
                  <a:lnTo>
                    <a:pt x="4078" y="4857"/>
                  </a:lnTo>
                  <a:lnTo>
                    <a:pt x="3948" y="4894"/>
                  </a:lnTo>
                  <a:lnTo>
                    <a:pt x="3819" y="4931"/>
                  </a:lnTo>
                  <a:lnTo>
                    <a:pt x="3670" y="4949"/>
                  </a:lnTo>
                  <a:lnTo>
                    <a:pt x="3541" y="4968"/>
                  </a:lnTo>
                  <a:lnTo>
                    <a:pt x="3392" y="4949"/>
                  </a:lnTo>
                  <a:lnTo>
                    <a:pt x="3263" y="4931"/>
                  </a:lnTo>
                  <a:lnTo>
                    <a:pt x="3114" y="4894"/>
                  </a:lnTo>
                  <a:lnTo>
                    <a:pt x="2985" y="4857"/>
                  </a:lnTo>
                  <a:lnTo>
                    <a:pt x="2855" y="4783"/>
                  </a:lnTo>
                  <a:lnTo>
                    <a:pt x="2725" y="4708"/>
                  </a:lnTo>
                  <a:lnTo>
                    <a:pt x="2614" y="4634"/>
                  </a:lnTo>
                  <a:lnTo>
                    <a:pt x="2521" y="4523"/>
                  </a:lnTo>
                  <a:lnTo>
                    <a:pt x="2429" y="4430"/>
                  </a:lnTo>
                  <a:lnTo>
                    <a:pt x="2336" y="4319"/>
                  </a:lnTo>
                  <a:lnTo>
                    <a:pt x="2280" y="4189"/>
                  </a:lnTo>
                  <a:lnTo>
                    <a:pt x="2225" y="4078"/>
                  </a:lnTo>
                  <a:lnTo>
                    <a:pt x="2169" y="3949"/>
                  </a:lnTo>
                  <a:lnTo>
                    <a:pt x="2132" y="3800"/>
                  </a:lnTo>
                  <a:lnTo>
                    <a:pt x="2113" y="3671"/>
                  </a:lnTo>
                  <a:lnTo>
                    <a:pt x="2113" y="3522"/>
                  </a:lnTo>
                  <a:lnTo>
                    <a:pt x="2113" y="3374"/>
                  </a:lnTo>
                  <a:lnTo>
                    <a:pt x="2132" y="3244"/>
                  </a:lnTo>
                  <a:lnTo>
                    <a:pt x="2169" y="3096"/>
                  </a:lnTo>
                  <a:lnTo>
                    <a:pt x="2225" y="2948"/>
                  </a:lnTo>
                  <a:lnTo>
                    <a:pt x="2280" y="2818"/>
                  </a:lnTo>
                  <a:lnTo>
                    <a:pt x="2354" y="2707"/>
                  </a:lnTo>
                  <a:lnTo>
                    <a:pt x="2447" y="2596"/>
                  </a:lnTo>
                  <a:lnTo>
                    <a:pt x="2540" y="2484"/>
                  </a:lnTo>
                  <a:lnTo>
                    <a:pt x="2632" y="2392"/>
                  </a:lnTo>
                  <a:lnTo>
                    <a:pt x="2744" y="2318"/>
                  </a:lnTo>
                  <a:lnTo>
                    <a:pt x="2855" y="2243"/>
                  </a:lnTo>
                  <a:lnTo>
                    <a:pt x="2985" y="2188"/>
                  </a:lnTo>
                  <a:lnTo>
                    <a:pt x="3114" y="2132"/>
                  </a:lnTo>
                  <a:lnTo>
                    <a:pt x="3244" y="2095"/>
                  </a:lnTo>
                  <a:lnTo>
                    <a:pt x="3392" y="2077"/>
                  </a:lnTo>
                  <a:close/>
                  <a:moveTo>
                    <a:pt x="4226" y="1"/>
                  </a:moveTo>
                  <a:lnTo>
                    <a:pt x="3782" y="520"/>
                  </a:lnTo>
                  <a:lnTo>
                    <a:pt x="3466" y="520"/>
                  </a:lnTo>
                  <a:lnTo>
                    <a:pt x="3188" y="538"/>
                  </a:lnTo>
                  <a:lnTo>
                    <a:pt x="2707" y="38"/>
                  </a:lnTo>
                  <a:lnTo>
                    <a:pt x="2373" y="130"/>
                  </a:lnTo>
                  <a:lnTo>
                    <a:pt x="2058" y="260"/>
                  </a:lnTo>
                  <a:lnTo>
                    <a:pt x="2002" y="946"/>
                  </a:lnTo>
                  <a:lnTo>
                    <a:pt x="1743" y="1113"/>
                  </a:lnTo>
                  <a:lnTo>
                    <a:pt x="1520" y="1317"/>
                  </a:lnTo>
                  <a:lnTo>
                    <a:pt x="835" y="1187"/>
                  </a:lnTo>
                  <a:lnTo>
                    <a:pt x="631" y="1465"/>
                  </a:lnTo>
                  <a:lnTo>
                    <a:pt x="464" y="1743"/>
                  </a:lnTo>
                  <a:lnTo>
                    <a:pt x="798" y="2355"/>
                  </a:lnTo>
                  <a:lnTo>
                    <a:pt x="705" y="2633"/>
                  </a:lnTo>
                  <a:lnTo>
                    <a:pt x="631" y="2929"/>
                  </a:lnTo>
                  <a:lnTo>
                    <a:pt x="1" y="3244"/>
                  </a:lnTo>
                  <a:lnTo>
                    <a:pt x="1" y="3578"/>
                  </a:lnTo>
                  <a:lnTo>
                    <a:pt x="19" y="3930"/>
                  </a:lnTo>
                  <a:lnTo>
                    <a:pt x="649" y="4208"/>
                  </a:lnTo>
                  <a:lnTo>
                    <a:pt x="742" y="4486"/>
                  </a:lnTo>
                  <a:lnTo>
                    <a:pt x="853" y="4783"/>
                  </a:lnTo>
                  <a:lnTo>
                    <a:pt x="520" y="5394"/>
                  </a:lnTo>
                  <a:lnTo>
                    <a:pt x="705" y="5672"/>
                  </a:lnTo>
                  <a:lnTo>
                    <a:pt x="927" y="5932"/>
                  </a:lnTo>
                  <a:lnTo>
                    <a:pt x="1594" y="5783"/>
                  </a:lnTo>
                  <a:lnTo>
                    <a:pt x="1835" y="5969"/>
                  </a:lnTo>
                  <a:lnTo>
                    <a:pt x="2095" y="6136"/>
                  </a:lnTo>
                  <a:lnTo>
                    <a:pt x="2188" y="6840"/>
                  </a:lnTo>
                  <a:lnTo>
                    <a:pt x="2503" y="6951"/>
                  </a:lnTo>
                  <a:lnTo>
                    <a:pt x="2818" y="7025"/>
                  </a:lnTo>
                  <a:lnTo>
                    <a:pt x="3281" y="6506"/>
                  </a:lnTo>
                  <a:lnTo>
                    <a:pt x="3578" y="6525"/>
                  </a:lnTo>
                  <a:lnTo>
                    <a:pt x="3874" y="6506"/>
                  </a:lnTo>
                  <a:lnTo>
                    <a:pt x="4356" y="7007"/>
                  </a:lnTo>
                  <a:lnTo>
                    <a:pt x="4690" y="6914"/>
                  </a:lnTo>
                  <a:lnTo>
                    <a:pt x="5005" y="6784"/>
                  </a:lnTo>
                  <a:lnTo>
                    <a:pt x="5060" y="6080"/>
                  </a:lnTo>
                  <a:lnTo>
                    <a:pt x="5320" y="5913"/>
                  </a:lnTo>
                  <a:lnTo>
                    <a:pt x="5542" y="5709"/>
                  </a:lnTo>
                  <a:lnTo>
                    <a:pt x="6228" y="5839"/>
                  </a:lnTo>
                  <a:lnTo>
                    <a:pt x="6432" y="5580"/>
                  </a:lnTo>
                  <a:lnTo>
                    <a:pt x="6599" y="5283"/>
                  </a:lnTo>
                  <a:lnTo>
                    <a:pt x="6265" y="4671"/>
                  </a:lnTo>
                  <a:lnTo>
                    <a:pt x="6358" y="4393"/>
                  </a:lnTo>
                  <a:lnTo>
                    <a:pt x="6432" y="4097"/>
                  </a:lnTo>
                  <a:lnTo>
                    <a:pt x="7044" y="3800"/>
                  </a:lnTo>
                  <a:lnTo>
                    <a:pt x="7062" y="3448"/>
                  </a:lnTo>
                  <a:lnTo>
                    <a:pt x="7044" y="3115"/>
                  </a:lnTo>
                  <a:lnTo>
                    <a:pt x="6413" y="2836"/>
                  </a:lnTo>
                  <a:lnTo>
                    <a:pt x="6321" y="2540"/>
                  </a:lnTo>
                  <a:lnTo>
                    <a:pt x="6210" y="2262"/>
                  </a:lnTo>
                  <a:lnTo>
                    <a:pt x="6543" y="1650"/>
                  </a:lnTo>
                  <a:lnTo>
                    <a:pt x="6358" y="1354"/>
                  </a:lnTo>
                  <a:lnTo>
                    <a:pt x="6135" y="1094"/>
                  </a:lnTo>
                  <a:lnTo>
                    <a:pt x="5468" y="1243"/>
                  </a:lnTo>
                  <a:lnTo>
                    <a:pt x="5227" y="1057"/>
                  </a:lnTo>
                  <a:lnTo>
                    <a:pt x="4968" y="890"/>
                  </a:lnTo>
                  <a:lnTo>
                    <a:pt x="4875" y="205"/>
                  </a:lnTo>
                  <a:lnTo>
                    <a:pt x="4560" y="93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153;p56">
              <a:extLst>
                <a:ext uri="{FF2B5EF4-FFF2-40B4-BE49-F238E27FC236}">
                  <a16:creationId xmlns:a16="http://schemas.microsoft.com/office/drawing/2014/main" id="{16FF69A2-9E32-BE87-4045-251FAFA584CE}"/>
                </a:ext>
              </a:extLst>
            </p:cNvPr>
            <p:cNvSpPr/>
            <p:nvPr/>
          </p:nvSpPr>
          <p:spPr>
            <a:xfrm>
              <a:off x="2936717" y="3324379"/>
              <a:ext cx="16862" cy="41876"/>
            </a:xfrm>
            <a:custGeom>
              <a:avLst/>
              <a:gdLst/>
              <a:ahLst/>
              <a:cxnLst/>
              <a:rect l="l" t="t" r="r" b="b"/>
              <a:pathLst>
                <a:path w="1150" h="2856" extrusionOk="0">
                  <a:moveTo>
                    <a:pt x="816" y="1"/>
                  </a:moveTo>
                  <a:lnTo>
                    <a:pt x="779" y="19"/>
                  </a:lnTo>
                  <a:lnTo>
                    <a:pt x="760" y="38"/>
                  </a:lnTo>
                  <a:lnTo>
                    <a:pt x="779" y="75"/>
                  </a:lnTo>
                  <a:lnTo>
                    <a:pt x="872" y="260"/>
                  </a:lnTo>
                  <a:lnTo>
                    <a:pt x="946" y="446"/>
                  </a:lnTo>
                  <a:lnTo>
                    <a:pt x="1001" y="631"/>
                  </a:lnTo>
                  <a:lnTo>
                    <a:pt x="1038" y="835"/>
                  </a:lnTo>
                  <a:lnTo>
                    <a:pt x="1057" y="1039"/>
                  </a:lnTo>
                  <a:lnTo>
                    <a:pt x="1057" y="1243"/>
                  </a:lnTo>
                  <a:lnTo>
                    <a:pt x="1038" y="1428"/>
                  </a:lnTo>
                  <a:lnTo>
                    <a:pt x="983" y="1632"/>
                  </a:lnTo>
                  <a:lnTo>
                    <a:pt x="927" y="1817"/>
                  </a:lnTo>
                  <a:lnTo>
                    <a:pt x="835" y="1984"/>
                  </a:lnTo>
                  <a:lnTo>
                    <a:pt x="742" y="2151"/>
                  </a:lnTo>
                  <a:lnTo>
                    <a:pt x="631" y="2299"/>
                  </a:lnTo>
                  <a:lnTo>
                    <a:pt x="482" y="2447"/>
                  </a:lnTo>
                  <a:lnTo>
                    <a:pt x="353" y="2558"/>
                  </a:lnTo>
                  <a:lnTo>
                    <a:pt x="186" y="2670"/>
                  </a:lnTo>
                  <a:lnTo>
                    <a:pt x="19" y="2762"/>
                  </a:lnTo>
                  <a:lnTo>
                    <a:pt x="1" y="2799"/>
                  </a:lnTo>
                  <a:lnTo>
                    <a:pt x="1" y="2836"/>
                  </a:lnTo>
                  <a:lnTo>
                    <a:pt x="19" y="2855"/>
                  </a:lnTo>
                  <a:lnTo>
                    <a:pt x="75" y="2855"/>
                  </a:lnTo>
                  <a:lnTo>
                    <a:pt x="241" y="2762"/>
                  </a:lnTo>
                  <a:lnTo>
                    <a:pt x="408" y="2633"/>
                  </a:lnTo>
                  <a:lnTo>
                    <a:pt x="557" y="2503"/>
                  </a:lnTo>
                  <a:lnTo>
                    <a:pt x="686" y="2355"/>
                  </a:lnTo>
                  <a:lnTo>
                    <a:pt x="816" y="2206"/>
                  </a:lnTo>
                  <a:lnTo>
                    <a:pt x="927" y="2040"/>
                  </a:lnTo>
                  <a:lnTo>
                    <a:pt x="1001" y="1854"/>
                  </a:lnTo>
                  <a:lnTo>
                    <a:pt x="1075" y="1650"/>
                  </a:lnTo>
                  <a:lnTo>
                    <a:pt x="1131" y="1446"/>
                  </a:lnTo>
                  <a:lnTo>
                    <a:pt x="1150" y="1243"/>
                  </a:lnTo>
                  <a:lnTo>
                    <a:pt x="1150" y="1039"/>
                  </a:lnTo>
                  <a:lnTo>
                    <a:pt x="1150" y="816"/>
                  </a:lnTo>
                  <a:lnTo>
                    <a:pt x="1094" y="612"/>
                  </a:lnTo>
                  <a:lnTo>
                    <a:pt x="1038" y="408"/>
                  </a:lnTo>
                  <a:lnTo>
                    <a:pt x="964" y="223"/>
                  </a:lnTo>
                  <a:lnTo>
                    <a:pt x="853" y="38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154;p56">
              <a:extLst>
                <a:ext uri="{FF2B5EF4-FFF2-40B4-BE49-F238E27FC236}">
                  <a16:creationId xmlns:a16="http://schemas.microsoft.com/office/drawing/2014/main" id="{590C4CE8-D4E9-AC70-19F0-D9A5B4E96618}"/>
                </a:ext>
              </a:extLst>
            </p:cNvPr>
            <p:cNvSpPr/>
            <p:nvPr/>
          </p:nvSpPr>
          <p:spPr>
            <a:xfrm>
              <a:off x="2904913" y="3359174"/>
              <a:ext cx="27199" cy="9795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57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93"/>
                  </a:lnTo>
                  <a:lnTo>
                    <a:pt x="205" y="241"/>
                  </a:lnTo>
                  <a:lnTo>
                    <a:pt x="390" y="389"/>
                  </a:lnTo>
                  <a:lnTo>
                    <a:pt x="613" y="501"/>
                  </a:lnTo>
                  <a:lnTo>
                    <a:pt x="835" y="593"/>
                  </a:lnTo>
                  <a:lnTo>
                    <a:pt x="1113" y="649"/>
                  </a:lnTo>
                  <a:lnTo>
                    <a:pt x="1410" y="667"/>
                  </a:lnTo>
                  <a:lnTo>
                    <a:pt x="1613" y="667"/>
                  </a:lnTo>
                  <a:lnTo>
                    <a:pt x="1817" y="630"/>
                  </a:lnTo>
                  <a:lnTo>
                    <a:pt x="1854" y="612"/>
                  </a:lnTo>
                  <a:lnTo>
                    <a:pt x="1854" y="575"/>
                  </a:lnTo>
                  <a:lnTo>
                    <a:pt x="1836" y="538"/>
                  </a:lnTo>
                  <a:lnTo>
                    <a:pt x="1799" y="538"/>
                  </a:lnTo>
                  <a:lnTo>
                    <a:pt x="1558" y="575"/>
                  </a:lnTo>
                  <a:lnTo>
                    <a:pt x="1335" y="575"/>
                  </a:lnTo>
                  <a:lnTo>
                    <a:pt x="1095" y="556"/>
                  </a:lnTo>
                  <a:lnTo>
                    <a:pt x="872" y="501"/>
                  </a:lnTo>
                  <a:lnTo>
                    <a:pt x="650" y="408"/>
                  </a:lnTo>
                  <a:lnTo>
                    <a:pt x="446" y="315"/>
                  </a:lnTo>
                  <a:lnTo>
                    <a:pt x="260" y="167"/>
                  </a:lnTo>
                  <a:lnTo>
                    <a:pt x="94" y="1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155;p56">
              <a:extLst>
                <a:ext uri="{FF2B5EF4-FFF2-40B4-BE49-F238E27FC236}">
                  <a16:creationId xmlns:a16="http://schemas.microsoft.com/office/drawing/2014/main" id="{F5AD6F32-AE3E-C67E-8258-63B9AB9DA8F7}"/>
                </a:ext>
              </a:extLst>
            </p:cNvPr>
            <p:cNvSpPr/>
            <p:nvPr/>
          </p:nvSpPr>
          <p:spPr>
            <a:xfrm>
              <a:off x="2899488" y="3351021"/>
              <a:ext cx="3812" cy="5440"/>
            </a:xfrm>
            <a:custGeom>
              <a:avLst/>
              <a:gdLst/>
              <a:ahLst/>
              <a:cxnLst/>
              <a:rect l="l" t="t" r="r" b="b"/>
              <a:pathLst>
                <a:path w="260" h="371" extrusionOk="0">
                  <a:moveTo>
                    <a:pt x="37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4"/>
                  </a:lnTo>
                  <a:lnTo>
                    <a:pt x="167" y="352"/>
                  </a:lnTo>
                  <a:lnTo>
                    <a:pt x="186" y="371"/>
                  </a:lnTo>
                  <a:lnTo>
                    <a:pt x="223" y="371"/>
                  </a:lnTo>
                  <a:lnTo>
                    <a:pt x="260" y="334"/>
                  </a:lnTo>
                  <a:lnTo>
                    <a:pt x="241" y="297"/>
                  </a:lnTo>
                  <a:lnTo>
                    <a:pt x="167" y="167"/>
                  </a:lnTo>
                  <a:lnTo>
                    <a:pt x="93" y="1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156;p56">
              <a:extLst>
                <a:ext uri="{FF2B5EF4-FFF2-40B4-BE49-F238E27FC236}">
                  <a16:creationId xmlns:a16="http://schemas.microsoft.com/office/drawing/2014/main" id="{2ABE005F-E28C-104C-9CE3-88F410EE22CA}"/>
                </a:ext>
              </a:extLst>
            </p:cNvPr>
            <p:cNvSpPr/>
            <p:nvPr/>
          </p:nvSpPr>
          <p:spPr>
            <a:xfrm>
              <a:off x="2897039" y="3318132"/>
              <a:ext cx="11422" cy="31539"/>
            </a:xfrm>
            <a:custGeom>
              <a:avLst/>
              <a:gdLst/>
              <a:ahLst/>
              <a:cxnLst/>
              <a:rect l="l" t="t" r="r" b="b"/>
              <a:pathLst>
                <a:path w="779" h="2151" extrusionOk="0">
                  <a:moveTo>
                    <a:pt x="723" y="0"/>
                  </a:moveTo>
                  <a:lnTo>
                    <a:pt x="686" y="19"/>
                  </a:lnTo>
                  <a:lnTo>
                    <a:pt x="501" y="204"/>
                  </a:lnTo>
                  <a:lnTo>
                    <a:pt x="334" y="427"/>
                  </a:lnTo>
                  <a:lnTo>
                    <a:pt x="186" y="686"/>
                  </a:lnTo>
                  <a:lnTo>
                    <a:pt x="93" y="946"/>
                  </a:lnTo>
                  <a:lnTo>
                    <a:pt x="56" y="1094"/>
                  </a:lnTo>
                  <a:lnTo>
                    <a:pt x="19" y="1242"/>
                  </a:lnTo>
                  <a:lnTo>
                    <a:pt x="19" y="1391"/>
                  </a:lnTo>
                  <a:lnTo>
                    <a:pt x="0" y="1539"/>
                  </a:lnTo>
                  <a:lnTo>
                    <a:pt x="19" y="1687"/>
                  </a:lnTo>
                  <a:lnTo>
                    <a:pt x="38" y="1835"/>
                  </a:lnTo>
                  <a:lnTo>
                    <a:pt x="56" y="1965"/>
                  </a:lnTo>
                  <a:lnTo>
                    <a:pt x="93" y="2113"/>
                  </a:lnTo>
                  <a:lnTo>
                    <a:pt x="112" y="2150"/>
                  </a:lnTo>
                  <a:lnTo>
                    <a:pt x="167" y="2150"/>
                  </a:lnTo>
                  <a:lnTo>
                    <a:pt x="186" y="2132"/>
                  </a:lnTo>
                  <a:lnTo>
                    <a:pt x="186" y="2095"/>
                  </a:lnTo>
                  <a:lnTo>
                    <a:pt x="130" y="1817"/>
                  </a:lnTo>
                  <a:lnTo>
                    <a:pt x="112" y="1539"/>
                  </a:lnTo>
                  <a:lnTo>
                    <a:pt x="130" y="1242"/>
                  </a:lnTo>
                  <a:lnTo>
                    <a:pt x="186" y="964"/>
                  </a:lnTo>
                  <a:lnTo>
                    <a:pt x="279" y="723"/>
                  </a:lnTo>
                  <a:lnTo>
                    <a:pt x="408" y="482"/>
                  </a:lnTo>
                  <a:lnTo>
                    <a:pt x="575" y="278"/>
                  </a:lnTo>
                  <a:lnTo>
                    <a:pt x="760" y="93"/>
                  </a:lnTo>
                  <a:lnTo>
                    <a:pt x="779" y="56"/>
                  </a:lnTo>
                  <a:lnTo>
                    <a:pt x="760" y="19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157;p56">
              <a:extLst>
                <a:ext uri="{FF2B5EF4-FFF2-40B4-BE49-F238E27FC236}">
                  <a16:creationId xmlns:a16="http://schemas.microsoft.com/office/drawing/2014/main" id="{2553BA96-4201-2626-DB0A-16BD88DF61C0}"/>
                </a:ext>
              </a:extLst>
            </p:cNvPr>
            <p:cNvSpPr/>
            <p:nvPr/>
          </p:nvSpPr>
          <p:spPr>
            <a:xfrm>
              <a:off x="2911438" y="3311607"/>
              <a:ext cx="30190" cy="6261"/>
            </a:xfrm>
            <a:custGeom>
              <a:avLst/>
              <a:gdLst/>
              <a:ahLst/>
              <a:cxnLst/>
              <a:rect l="l" t="t" r="r" b="b"/>
              <a:pathLst>
                <a:path w="2059" h="427" extrusionOk="0">
                  <a:moveTo>
                    <a:pt x="946" y="1"/>
                  </a:moveTo>
                  <a:lnTo>
                    <a:pt x="761" y="19"/>
                  </a:lnTo>
                  <a:lnTo>
                    <a:pt x="557" y="38"/>
                  </a:lnTo>
                  <a:lnTo>
                    <a:pt x="372" y="93"/>
                  </a:lnTo>
                  <a:lnTo>
                    <a:pt x="205" y="167"/>
                  </a:lnTo>
                  <a:lnTo>
                    <a:pt x="19" y="242"/>
                  </a:lnTo>
                  <a:lnTo>
                    <a:pt x="1" y="279"/>
                  </a:lnTo>
                  <a:lnTo>
                    <a:pt x="1" y="316"/>
                  </a:lnTo>
                  <a:lnTo>
                    <a:pt x="38" y="334"/>
                  </a:lnTo>
                  <a:lnTo>
                    <a:pt x="75" y="334"/>
                  </a:lnTo>
                  <a:lnTo>
                    <a:pt x="242" y="242"/>
                  </a:lnTo>
                  <a:lnTo>
                    <a:pt x="409" y="186"/>
                  </a:lnTo>
                  <a:lnTo>
                    <a:pt x="575" y="130"/>
                  </a:lnTo>
                  <a:lnTo>
                    <a:pt x="761" y="112"/>
                  </a:lnTo>
                  <a:lnTo>
                    <a:pt x="946" y="93"/>
                  </a:lnTo>
                  <a:lnTo>
                    <a:pt x="1131" y="112"/>
                  </a:lnTo>
                  <a:lnTo>
                    <a:pt x="1317" y="130"/>
                  </a:lnTo>
                  <a:lnTo>
                    <a:pt x="1484" y="186"/>
                  </a:lnTo>
                  <a:lnTo>
                    <a:pt x="1743" y="279"/>
                  </a:lnTo>
                  <a:lnTo>
                    <a:pt x="1984" y="427"/>
                  </a:lnTo>
                  <a:lnTo>
                    <a:pt x="2040" y="427"/>
                  </a:lnTo>
                  <a:lnTo>
                    <a:pt x="2058" y="408"/>
                  </a:lnTo>
                  <a:lnTo>
                    <a:pt x="2058" y="371"/>
                  </a:lnTo>
                  <a:lnTo>
                    <a:pt x="2040" y="334"/>
                  </a:lnTo>
                  <a:lnTo>
                    <a:pt x="1780" y="186"/>
                  </a:lnTo>
                  <a:lnTo>
                    <a:pt x="1521" y="93"/>
                  </a:lnTo>
                  <a:lnTo>
                    <a:pt x="1335" y="38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158;p56">
              <a:extLst>
                <a:ext uri="{FF2B5EF4-FFF2-40B4-BE49-F238E27FC236}">
                  <a16:creationId xmlns:a16="http://schemas.microsoft.com/office/drawing/2014/main" id="{3DD0C5D2-29FB-D301-FACF-CC6109DF3A19}"/>
                </a:ext>
              </a:extLst>
            </p:cNvPr>
            <p:cNvSpPr/>
            <p:nvPr/>
          </p:nvSpPr>
          <p:spPr>
            <a:xfrm>
              <a:off x="2968243" y="3272472"/>
              <a:ext cx="78826" cy="81274"/>
            </a:xfrm>
            <a:custGeom>
              <a:avLst/>
              <a:gdLst/>
              <a:ahLst/>
              <a:cxnLst/>
              <a:rect l="l" t="t" r="r" b="b"/>
              <a:pathLst>
                <a:path w="5376" h="5543" extrusionOk="0">
                  <a:moveTo>
                    <a:pt x="2744" y="1650"/>
                  </a:moveTo>
                  <a:lnTo>
                    <a:pt x="2855" y="1669"/>
                  </a:lnTo>
                  <a:lnTo>
                    <a:pt x="2966" y="1687"/>
                  </a:lnTo>
                  <a:lnTo>
                    <a:pt x="3170" y="1761"/>
                  </a:lnTo>
                  <a:lnTo>
                    <a:pt x="3337" y="1873"/>
                  </a:lnTo>
                  <a:lnTo>
                    <a:pt x="3503" y="2021"/>
                  </a:lnTo>
                  <a:lnTo>
                    <a:pt x="3633" y="2188"/>
                  </a:lnTo>
                  <a:lnTo>
                    <a:pt x="3726" y="2392"/>
                  </a:lnTo>
                  <a:lnTo>
                    <a:pt x="3763" y="2595"/>
                  </a:lnTo>
                  <a:lnTo>
                    <a:pt x="3781" y="2707"/>
                  </a:lnTo>
                  <a:lnTo>
                    <a:pt x="3781" y="2836"/>
                  </a:lnTo>
                  <a:lnTo>
                    <a:pt x="3763" y="2948"/>
                  </a:lnTo>
                  <a:lnTo>
                    <a:pt x="3744" y="3059"/>
                  </a:lnTo>
                  <a:lnTo>
                    <a:pt x="3670" y="3263"/>
                  </a:lnTo>
                  <a:lnTo>
                    <a:pt x="3559" y="3448"/>
                  </a:lnTo>
                  <a:lnTo>
                    <a:pt x="3429" y="3596"/>
                  </a:lnTo>
                  <a:lnTo>
                    <a:pt x="3244" y="3726"/>
                  </a:lnTo>
                  <a:lnTo>
                    <a:pt x="3059" y="3819"/>
                  </a:lnTo>
                  <a:lnTo>
                    <a:pt x="2855" y="3874"/>
                  </a:lnTo>
                  <a:lnTo>
                    <a:pt x="2744" y="3893"/>
                  </a:lnTo>
                  <a:lnTo>
                    <a:pt x="2632" y="3893"/>
                  </a:lnTo>
                  <a:lnTo>
                    <a:pt x="2521" y="3874"/>
                  </a:lnTo>
                  <a:lnTo>
                    <a:pt x="2410" y="3856"/>
                  </a:lnTo>
                  <a:lnTo>
                    <a:pt x="2206" y="3782"/>
                  </a:lnTo>
                  <a:lnTo>
                    <a:pt x="2021" y="3670"/>
                  </a:lnTo>
                  <a:lnTo>
                    <a:pt x="1872" y="3522"/>
                  </a:lnTo>
                  <a:lnTo>
                    <a:pt x="1743" y="3355"/>
                  </a:lnTo>
                  <a:lnTo>
                    <a:pt x="1650" y="3152"/>
                  </a:lnTo>
                  <a:lnTo>
                    <a:pt x="1594" y="2948"/>
                  </a:lnTo>
                  <a:lnTo>
                    <a:pt x="1594" y="2836"/>
                  </a:lnTo>
                  <a:lnTo>
                    <a:pt x="1594" y="2707"/>
                  </a:lnTo>
                  <a:lnTo>
                    <a:pt x="1594" y="2595"/>
                  </a:lnTo>
                  <a:lnTo>
                    <a:pt x="1613" y="2484"/>
                  </a:lnTo>
                  <a:lnTo>
                    <a:pt x="1687" y="2280"/>
                  </a:lnTo>
                  <a:lnTo>
                    <a:pt x="1798" y="2095"/>
                  </a:lnTo>
                  <a:lnTo>
                    <a:pt x="1947" y="1947"/>
                  </a:lnTo>
                  <a:lnTo>
                    <a:pt x="2113" y="1817"/>
                  </a:lnTo>
                  <a:lnTo>
                    <a:pt x="2317" y="1724"/>
                  </a:lnTo>
                  <a:lnTo>
                    <a:pt x="2521" y="1669"/>
                  </a:lnTo>
                  <a:lnTo>
                    <a:pt x="2632" y="1650"/>
                  </a:lnTo>
                  <a:close/>
                  <a:moveTo>
                    <a:pt x="2558" y="1"/>
                  </a:moveTo>
                  <a:lnTo>
                    <a:pt x="2317" y="483"/>
                  </a:lnTo>
                  <a:lnTo>
                    <a:pt x="2095" y="538"/>
                  </a:lnTo>
                  <a:lnTo>
                    <a:pt x="1872" y="612"/>
                  </a:lnTo>
                  <a:lnTo>
                    <a:pt x="1428" y="316"/>
                  </a:lnTo>
                  <a:lnTo>
                    <a:pt x="1205" y="445"/>
                  </a:lnTo>
                  <a:lnTo>
                    <a:pt x="983" y="612"/>
                  </a:lnTo>
                  <a:lnTo>
                    <a:pt x="1057" y="1150"/>
                  </a:lnTo>
                  <a:lnTo>
                    <a:pt x="909" y="1317"/>
                  </a:lnTo>
                  <a:lnTo>
                    <a:pt x="779" y="1502"/>
                  </a:lnTo>
                  <a:lnTo>
                    <a:pt x="241" y="1539"/>
                  </a:lnTo>
                  <a:lnTo>
                    <a:pt x="130" y="1780"/>
                  </a:lnTo>
                  <a:lnTo>
                    <a:pt x="56" y="2039"/>
                  </a:lnTo>
                  <a:lnTo>
                    <a:pt x="427" y="2410"/>
                  </a:lnTo>
                  <a:lnTo>
                    <a:pt x="408" y="2651"/>
                  </a:lnTo>
                  <a:lnTo>
                    <a:pt x="408" y="2892"/>
                  </a:lnTo>
                  <a:lnTo>
                    <a:pt x="0" y="3226"/>
                  </a:lnTo>
                  <a:lnTo>
                    <a:pt x="56" y="3485"/>
                  </a:lnTo>
                  <a:lnTo>
                    <a:pt x="130" y="3745"/>
                  </a:lnTo>
                  <a:lnTo>
                    <a:pt x="649" y="3837"/>
                  </a:lnTo>
                  <a:lnTo>
                    <a:pt x="779" y="4041"/>
                  </a:lnTo>
                  <a:lnTo>
                    <a:pt x="909" y="4227"/>
                  </a:lnTo>
                  <a:lnTo>
                    <a:pt x="779" y="4745"/>
                  </a:lnTo>
                  <a:lnTo>
                    <a:pt x="964" y="4931"/>
                  </a:lnTo>
                  <a:lnTo>
                    <a:pt x="1187" y="5079"/>
                  </a:lnTo>
                  <a:lnTo>
                    <a:pt x="1650" y="4838"/>
                  </a:lnTo>
                  <a:lnTo>
                    <a:pt x="1872" y="4931"/>
                  </a:lnTo>
                  <a:lnTo>
                    <a:pt x="2095" y="5005"/>
                  </a:lnTo>
                  <a:lnTo>
                    <a:pt x="2280" y="5505"/>
                  </a:lnTo>
                  <a:lnTo>
                    <a:pt x="2540" y="5542"/>
                  </a:lnTo>
                  <a:lnTo>
                    <a:pt x="2799" y="5542"/>
                  </a:lnTo>
                  <a:lnTo>
                    <a:pt x="3059" y="5061"/>
                  </a:lnTo>
                  <a:lnTo>
                    <a:pt x="3281" y="5005"/>
                  </a:lnTo>
                  <a:lnTo>
                    <a:pt x="3503" y="4931"/>
                  </a:lnTo>
                  <a:lnTo>
                    <a:pt x="3948" y="5227"/>
                  </a:lnTo>
                  <a:lnTo>
                    <a:pt x="4171" y="5098"/>
                  </a:lnTo>
                  <a:lnTo>
                    <a:pt x="4375" y="4931"/>
                  </a:lnTo>
                  <a:lnTo>
                    <a:pt x="4300" y="4393"/>
                  </a:lnTo>
                  <a:lnTo>
                    <a:pt x="4467" y="4227"/>
                  </a:lnTo>
                  <a:lnTo>
                    <a:pt x="4597" y="4041"/>
                  </a:lnTo>
                  <a:lnTo>
                    <a:pt x="5134" y="4004"/>
                  </a:lnTo>
                  <a:lnTo>
                    <a:pt x="5227" y="3763"/>
                  </a:lnTo>
                  <a:lnTo>
                    <a:pt x="5320" y="3504"/>
                  </a:lnTo>
                  <a:lnTo>
                    <a:pt x="4949" y="3133"/>
                  </a:lnTo>
                  <a:lnTo>
                    <a:pt x="4968" y="2892"/>
                  </a:lnTo>
                  <a:lnTo>
                    <a:pt x="4968" y="2651"/>
                  </a:lnTo>
                  <a:lnTo>
                    <a:pt x="5375" y="2317"/>
                  </a:lnTo>
                  <a:lnTo>
                    <a:pt x="5320" y="2058"/>
                  </a:lnTo>
                  <a:lnTo>
                    <a:pt x="5246" y="1798"/>
                  </a:lnTo>
                  <a:lnTo>
                    <a:pt x="4708" y="1706"/>
                  </a:lnTo>
                  <a:lnTo>
                    <a:pt x="4597" y="1502"/>
                  </a:lnTo>
                  <a:lnTo>
                    <a:pt x="4467" y="1317"/>
                  </a:lnTo>
                  <a:lnTo>
                    <a:pt x="4597" y="798"/>
                  </a:lnTo>
                  <a:lnTo>
                    <a:pt x="4393" y="612"/>
                  </a:lnTo>
                  <a:lnTo>
                    <a:pt x="4189" y="464"/>
                  </a:lnTo>
                  <a:lnTo>
                    <a:pt x="3707" y="705"/>
                  </a:lnTo>
                  <a:lnTo>
                    <a:pt x="3503" y="612"/>
                  </a:lnTo>
                  <a:lnTo>
                    <a:pt x="3281" y="538"/>
                  </a:lnTo>
                  <a:lnTo>
                    <a:pt x="3077" y="38"/>
                  </a:lnTo>
                  <a:lnTo>
                    <a:pt x="2818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159;p56">
              <a:extLst>
                <a:ext uri="{FF2B5EF4-FFF2-40B4-BE49-F238E27FC236}">
                  <a16:creationId xmlns:a16="http://schemas.microsoft.com/office/drawing/2014/main" id="{D9D1FF24-B911-1C22-AD7F-B861AF3C1768}"/>
                </a:ext>
              </a:extLst>
            </p:cNvPr>
            <p:cNvSpPr/>
            <p:nvPr/>
          </p:nvSpPr>
          <p:spPr>
            <a:xfrm>
              <a:off x="2985633" y="3310522"/>
              <a:ext cx="23387" cy="25014"/>
            </a:xfrm>
            <a:custGeom>
              <a:avLst/>
              <a:gdLst/>
              <a:ahLst/>
              <a:cxnLst/>
              <a:rect l="l" t="t" r="r" b="b"/>
              <a:pathLst>
                <a:path w="1595" h="1706" extrusionOk="0">
                  <a:moveTo>
                    <a:pt x="19" y="0"/>
                  </a:moveTo>
                  <a:lnTo>
                    <a:pt x="1" y="38"/>
                  </a:lnTo>
                  <a:lnTo>
                    <a:pt x="1" y="186"/>
                  </a:lnTo>
                  <a:lnTo>
                    <a:pt x="1" y="353"/>
                  </a:lnTo>
                  <a:lnTo>
                    <a:pt x="38" y="501"/>
                  </a:lnTo>
                  <a:lnTo>
                    <a:pt x="75" y="649"/>
                  </a:lnTo>
                  <a:lnTo>
                    <a:pt x="130" y="797"/>
                  </a:lnTo>
                  <a:lnTo>
                    <a:pt x="205" y="946"/>
                  </a:lnTo>
                  <a:lnTo>
                    <a:pt x="279" y="1075"/>
                  </a:lnTo>
                  <a:lnTo>
                    <a:pt x="390" y="1205"/>
                  </a:lnTo>
                  <a:lnTo>
                    <a:pt x="501" y="1316"/>
                  </a:lnTo>
                  <a:lnTo>
                    <a:pt x="612" y="1409"/>
                  </a:lnTo>
                  <a:lnTo>
                    <a:pt x="742" y="1502"/>
                  </a:lnTo>
                  <a:lnTo>
                    <a:pt x="890" y="1576"/>
                  </a:lnTo>
                  <a:lnTo>
                    <a:pt x="1039" y="1632"/>
                  </a:lnTo>
                  <a:lnTo>
                    <a:pt x="1187" y="1669"/>
                  </a:lnTo>
                  <a:lnTo>
                    <a:pt x="1335" y="1687"/>
                  </a:lnTo>
                  <a:lnTo>
                    <a:pt x="1502" y="1706"/>
                  </a:lnTo>
                  <a:lnTo>
                    <a:pt x="1539" y="1706"/>
                  </a:lnTo>
                  <a:lnTo>
                    <a:pt x="1576" y="1687"/>
                  </a:lnTo>
                  <a:lnTo>
                    <a:pt x="1595" y="1650"/>
                  </a:lnTo>
                  <a:lnTo>
                    <a:pt x="1576" y="1613"/>
                  </a:lnTo>
                  <a:lnTo>
                    <a:pt x="1539" y="1613"/>
                  </a:lnTo>
                  <a:lnTo>
                    <a:pt x="1391" y="1594"/>
                  </a:lnTo>
                  <a:lnTo>
                    <a:pt x="1242" y="1576"/>
                  </a:lnTo>
                  <a:lnTo>
                    <a:pt x="1094" y="1539"/>
                  </a:lnTo>
                  <a:lnTo>
                    <a:pt x="946" y="1483"/>
                  </a:lnTo>
                  <a:lnTo>
                    <a:pt x="816" y="1428"/>
                  </a:lnTo>
                  <a:lnTo>
                    <a:pt x="686" y="1335"/>
                  </a:lnTo>
                  <a:lnTo>
                    <a:pt x="557" y="1242"/>
                  </a:lnTo>
                  <a:lnTo>
                    <a:pt x="464" y="1131"/>
                  </a:lnTo>
                  <a:lnTo>
                    <a:pt x="371" y="1020"/>
                  </a:lnTo>
                  <a:lnTo>
                    <a:pt x="279" y="890"/>
                  </a:lnTo>
                  <a:lnTo>
                    <a:pt x="223" y="760"/>
                  </a:lnTo>
                  <a:lnTo>
                    <a:pt x="167" y="631"/>
                  </a:lnTo>
                  <a:lnTo>
                    <a:pt x="130" y="482"/>
                  </a:lnTo>
                  <a:lnTo>
                    <a:pt x="112" y="334"/>
                  </a:lnTo>
                  <a:lnTo>
                    <a:pt x="93" y="186"/>
                  </a:lnTo>
                  <a:lnTo>
                    <a:pt x="93" y="38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160;p56">
              <a:extLst>
                <a:ext uri="{FF2B5EF4-FFF2-40B4-BE49-F238E27FC236}">
                  <a16:creationId xmlns:a16="http://schemas.microsoft.com/office/drawing/2014/main" id="{DF48D762-6652-80ED-E3EB-6A6FB4B5A914}"/>
                </a:ext>
              </a:extLst>
            </p:cNvPr>
            <p:cNvSpPr/>
            <p:nvPr/>
          </p:nvSpPr>
          <p:spPr>
            <a:xfrm>
              <a:off x="2986718" y="3291504"/>
              <a:ext cx="16598" cy="15498"/>
            </a:xfrm>
            <a:custGeom>
              <a:avLst/>
              <a:gdLst/>
              <a:ahLst/>
              <a:cxnLst/>
              <a:rect l="l" t="t" r="r" b="b"/>
              <a:pathLst>
                <a:path w="1132" h="1057" extrusionOk="0">
                  <a:moveTo>
                    <a:pt x="1076" y="0"/>
                  </a:moveTo>
                  <a:lnTo>
                    <a:pt x="890" y="56"/>
                  </a:lnTo>
                  <a:lnTo>
                    <a:pt x="724" y="130"/>
                  </a:lnTo>
                  <a:lnTo>
                    <a:pt x="575" y="222"/>
                  </a:lnTo>
                  <a:lnTo>
                    <a:pt x="427" y="334"/>
                  </a:lnTo>
                  <a:lnTo>
                    <a:pt x="279" y="482"/>
                  </a:lnTo>
                  <a:lnTo>
                    <a:pt x="168" y="649"/>
                  </a:lnTo>
                  <a:lnTo>
                    <a:pt x="75" y="816"/>
                  </a:lnTo>
                  <a:lnTo>
                    <a:pt x="1" y="1001"/>
                  </a:lnTo>
                  <a:lnTo>
                    <a:pt x="1" y="1038"/>
                  </a:lnTo>
                  <a:lnTo>
                    <a:pt x="38" y="1057"/>
                  </a:lnTo>
                  <a:lnTo>
                    <a:pt x="75" y="1038"/>
                  </a:lnTo>
                  <a:lnTo>
                    <a:pt x="93" y="1019"/>
                  </a:lnTo>
                  <a:lnTo>
                    <a:pt x="168" y="853"/>
                  </a:lnTo>
                  <a:lnTo>
                    <a:pt x="242" y="686"/>
                  </a:lnTo>
                  <a:lnTo>
                    <a:pt x="353" y="538"/>
                  </a:lnTo>
                  <a:lnTo>
                    <a:pt x="483" y="408"/>
                  </a:lnTo>
                  <a:lnTo>
                    <a:pt x="612" y="297"/>
                  </a:lnTo>
                  <a:lnTo>
                    <a:pt x="779" y="204"/>
                  </a:lnTo>
                  <a:lnTo>
                    <a:pt x="928" y="130"/>
                  </a:lnTo>
                  <a:lnTo>
                    <a:pt x="1094" y="93"/>
                  </a:lnTo>
                  <a:lnTo>
                    <a:pt x="1131" y="56"/>
                  </a:lnTo>
                  <a:lnTo>
                    <a:pt x="1131" y="19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161;p56">
              <a:extLst>
                <a:ext uri="{FF2B5EF4-FFF2-40B4-BE49-F238E27FC236}">
                  <a16:creationId xmlns:a16="http://schemas.microsoft.com/office/drawing/2014/main" id="{D652A64F-7160-5070-372F-D4FF4FFC8D7F}"/>
                </a:ext>
              </a:extLst>
            </p:cNvPr>
            <p:cNvSpPr/>
            <p:nvPr/>
          </p:nvSpPr>
          <p:spPr>
            <a:xfrm>
              <a:off x="3011718" y="3291226"/>
              <a:ext cx="17683" cy="19311"/>
            </a:xfrm>
            <a:custGeom>
              <a:avLst/>
              <a:gdLst/>
              <a:ahLst/>
              <a:cxnLst/>
              <a:rect l="l" t="t" r="r" b="b"/>
              <a:pathLst>
                <a:path w="1206" h="1317" extrusionOk="0">
                  <a:moveTo>
                    <a:pt x="57" y="1"/>
                  </a:moveTo>
                  <a:lnTo>
                    <a:pt x="20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38" y="93"/>
                  </a:lnTo>
                  <a:lnTo>
                    <a:pt x="242" y="167"/>
                  </a:lnTo>
                  <a:lnTo>
                    <a:pt x="427" y="260"/>
                  </a:lnTo>
                  <a:lnTo>
                    <a:pt x="613" y="390"/>
                  </a:lnTo>
                  <a:lnTo>
                    <a:pt x="761" y="538"/>
                  </a:lnTo>
                  <a:lnTo>
                    <a:pt x="891" y="705"/>
                  </a:lnTo>
                  <a:lnTo>
                    <a:pt x="983" y="872"/>
                  </a:lnTo>
                  <a:lnTo>
                    <a:pt x="1057" y="1076"/>
                  </a:lnTo>
                  <a:lnTo>
                    <a:pt x="1113" y="1261"/>
                  </a:lnTo>
                  <a:lnTo>
                    <a:pt x="1132" y="1298"/>
                  </a:lnTo>
                  <a:lnTo>
                    <a:pt x="1150" y="1316"/>
                  </a:lnTo>
                  <a:lnTo>
                    <a:pt x="1169" y="1298"/>
                  </a:lnTo>
                  <a:lnTo>
                    <a:pt x="1187" y="1279"/>
                  </a:lnTo>
                  <a:lnTo>
                    <a:pt x="1206" y="1261"/>
                  </a:lnTo>
                  <a:lnTo>
                    <a:pt x="1150" y="1038"/>
                  </a:lnTo>
                  <a:lnTo>
                    <a:pt x="1076" y="835"/>
                  </a:lnTo>
                  <a:lnTo>
                    <a:pt x="965" y="649"/>
                  </a:lnTo>
                  <a:lnTo>
                    <a:pt x="835" y="464"/>
                  </a:lnTo>
                  <a:lnTo>
                    <a:pt x="668" y="316"/>
                  </a:lnTo>
                  <a:lnTo>
                    <a:pt x="483" y="186"/>
                  </a:lnTo>
                  <a:lnTo>
                    <a:pt x="279" y="75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162;p56">
              <a:extLst>
                <a:ext uri="{FF2B5EF4-FFF2-40B4-BE49-F238E27FC236}">
                  <a16:creationId xmlns:a16="http://schemas.microsoft.com/office/drawing/2014/main" id="{67485A11-6D5C-0926-FE8D-A844E4B80A4F}"/>
                </a:ext>
              </a:extLst>
            </p:cNvPr>
            <p:cNvSpPr/>
            <p:nvPr/>
          </p:nvSpPr>
          <p:spPr>
            <a:xfrm>
              <a:off x="3015795" y="3313235"/>
              <a:ext cx="13885" cy="20132"/>
            </a:xfrm>
            <a:custGeom>
              <a:avLst/>
              <a:gdLst/>
              <a:ahLst/>
              <a:cxnLst/>
              <a:rect l="l" t="t" r="r" b="b"/>
              <a:pathLst>
                <a:path w="947" h="1373" extrusionOk="0">
                  <a:moveTo>
                    <a:pt x="891" y="1"/>
                  </a:moveTo>
                  <a:lnTo>
                    <a:pt x="854" y="19"/>
                  </a:lnTo>
                  <a:lnTo>
                    <a:pt x="854" y="38"/>
                  </a:lnTo>
                  <a:lnTo>
                    <a:pt x="835" y="186"/>
                  </a:lnTo>
                  <a:lnTo>
                    <a:pt x="817" y="334"/>
                  </a:lnTo>
                  <a:lnTo>
                    <a:pt x="761" y="464"/>
                  </a:lnTo>
                  <a:lnTo>
                    <a:pt x="724" y="594"/>
                  </a:lnTo>
                  <a:lnTo>
                    <a:pt x="650" y="724"/>
                  </a:lnTo>
                  <a:lnTo>
                    <a:pt x="576" y="835"/>
                  </a:lnTo>
                  <a:lnTo>
                    <a:pt x="483" y="946"/>
                  </a:lnTo>
                  <a:lnTo>
                    <a:pt x="390" y="1057"/>
                  </a:lnTo>
                  <a:lnTo>
                    <a:pt x="223" y="1187"/>
                  </a:lnTo>
                  <a:lnTo>
                    <a:pt x="38" y="1280"/>
                  </a:lnTo>
                  <a:lnTo>
                    <a:pt x="1" y="1317"/>
                  </a:lnTo>
                  <a:lnTo>
                    <a:pt x="1" y="1354"/>
                  </a:lnTo>
                  <a:lnTo>
                    <a:pt x="20" y="1372"/>
                  </a:lnTo>
                  <a:lnTo>
                    <a:pt x="75" y="1372"/>
                  </a:lnTo>
                  <a:lnTo>
                    <a:pt x="260" y="1261"/>
                  </a:lnTo>
                  <a:lnTo>
                    <a:pt x="446" y="1131"/>
                  </a:lnTo>
                  <a:lnTo>
                    <a:pt x="557" y="1020"/>
                  </a:lnTo>
                  <a:lnTo>
                    <a:pt x="650" y="890"/>
                  </a:lnTo>
                  <a:lnTo>
                    <a:pt x="724" y="761"/>
                  </a:lnTo>
                  <a:lnTo>
                    <a:pt x="798" y="631"/>
                  </a:lnTo>
                  <a:lnTo>
                    <a:pt x="854" y="501"/>
                  </a:lnTo>
                  <a:lnTo>
                    <a:pt x="909" y="353"/>
                  </a:lnTo>
                  <a:lnTo>
                    <a:pt x="928" y="205"/>
                  </a:lnTo>
                  <a:lnTo>
                    <a:pt x="946" y="38"/>
                  </a:lnTo>
                  <a:lnTo>
                    <a:pt x="928" y="19"/>
                  </a:lnTo>
                  <a:lnTo>
                    <a:pt x="8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163;p56">
              <a:extLst>
                <a:ext uri="{FF2B5EF4-FFF2-40B4-BE49-F238E27FC236}">
                  <a16:creationId xmlns:a16="http://schemas.microsoft.com/office/drawing/2014/main" id="{F9A28D46-5F76-9BA5-04EB-C04887AA9BFD}"/>
                </a:ext>
              </a:extLst>
            </p:cNvPr>
            <p:cNvSpPr/>
            <p:nvPr/>
          </p:nvSpPr>
          <p:spPr>
            <a:xfrm>
              <a:off x="2826379" y="3289056"/>
              <a:ext cx="53547" cy="55175"/>
            </a:xfrm>
            <a:custGeom>
              <a:avLst/>
              <a:gdLst/>
              <a:ahLst/>
              <a:cxnLst/>
              <a:rect l="l" t="t" r="r" b="b"/>
              <a:pathLst>
                <a:path w="3652" h="3763" extrusionOk="0">
                  <a:moveTo>
                    <a:pt x="1835" y="1112"/>
                  </a:moveTo>
                  <a:lnTo>
                    <a:pt x="1984" y="1131"/>
                  </a:lnTo>
                  <a:lnTo>
                    <a:pt x="2132" y="1186"/>
                  </a:lnTo>
                  <a:lnTo>
                    <a:pt x="2262" y="1261"/>
                  </a:lnTo>
                  <a:lnTo>
                    <a:pt x="2373" y="1353"/>
                  </a:lnTo>
                  <a:lnTo>
                    <a:pt x="2466" y="1483"/>
                  </a:lnTo>
                  <a:lnTo>
                    <a:pt x="2521" y="1613"/>
                  </a:lnTo>
                  <a:lnTo>
                    <a:pt x="2558" y="1742"/>
                  </a:lnTo>
                  <a:lnTo>
                    <a:pt x="2577" y="1891"/>
                  </a:lnTo>
                  <a:lnTo>
                    <a:pt x="2558" y="2039"/>
                  </a:lnTo>
                  <a:lnTo>
                    <a:pt x="2521" y="2187"/>
                  </a:lnTo>
                  <a:lnTo>
                    <a:pt x="2447" y="2317"/>
                  </a:lnTo>
                  <a:lnTo>
                    <a:pt x="2354" y="2428"/>
                  </a:lnTo>
                  <a:lnTo>
                    <a:pt x="2225" y="2521"/>
                  </a:lnTo>
                  <a:lnTo>
                    <a:pt x="2095" y="2595"/>
                  </a:lnTo>
                  <a:lnTo>
                    <a:pt x="1965" y="2632"/>
                  </a:lnTo>
                  <a:lnTo>
                    <a:pt x="1817" y="2651"/>
                  </a:lnTo>
                  <a:lnTo>
                    <a:pt x="1669" y="2632"/>
                  </a:lnTo>
                  <a:lnTo>
                    <a:pt x="1539" y="2577"/>
                  </a:lnTo>
                  <a:lnTo>
                    <a:pt x="1391" y="2502"/>
                  </a:lnTo>
                  <a:lnTo>
                    <a:pt x="1279" y="2410"/>
                  </a:lnTo>
                  <a:lnTo>
                    <a:pt x="1187" y="2280"/>
                  </a:lnTo>
                  <a:lnTo>
                    <a:pt x="1131" y="2150"/>
                  </a:lnTo>
                  <a:lnTo>
                    <a:pt x="1094" y="2021"/>
                  </a:lnTo>
                  <a:lnTo>
                    <a:pt x="1076" y="1872"/>
                  </a:lnTo>
                  <a:lnTo>
                    <a:pt x="1094" y="1724"/>
                  </a:lnTo>
                  <a:lnTo>
                    <a:pt x="1131" y="1576"/>
                  </a:lnTo>
                  <a:lnTo>
                    <a:pt x="1205" y="1446"/>
                  </a:lnTo>
                  <a:lnTo>
                    <a:pt x="1317" y="1335"/>
                  </a:lnTo>
                  <a:lnTo>
                    <a:pt x="1428" y="1242"/>
                  </a:lnTo>
                  <a:lnTo>
                    <a:pt x="1557" y="1168"/>
                  </a:lnTo>
                  <a:lnTo>
                    <a:pt x="1687" y="1131"/>
                  </a:lnTo>
                  <a:lnTo>
                    <a:pt x="1835" y="1112"/>
                  </a:lnTo>
                  <a:close/>
                  <a:moveTo>
                    <a:pt x="1613" y="0"/>
                  </a:moveTo>
                  <a:lnTo>
                    <a:pt x="1465" y="352"/>
                  </a:lnTo>
                  <a:lnTo>
                    <a:pt x="1317" y="389"/>
                  </a:lnTo>
                  <a:lnTo>
                    <a:pt x="1168" y="445"/>
                  </a:lnTo>
                  <a:lnTo>
                    <a:pt x="853" y="278"/>
                  </a:lnTo>
                  <a:lnTo>
                    <a:pt x="705" y="371"/>
                  </a:lnTo>
                  <a:lnTo>
                    <a:pt x="575" y="501"/>
                  </a:lnTo>
                  <a:lnTo>
                    <a:pt x="649" y="853"/>
                  </a:lnTo>
                  <a:lnTo>
                    <a:pt x="557" y="983"/>
                  </a:lnTo>
                  <a:lnTo>
                    <a:pt x="464" y="1112"/>
                  </a:lnTo>
                  <a:lnTo>
                    <a:pt x="112" y="1168"/>
                  </a:lnTo>
                  <a:lnTo>
                    <a:pt x="38" y="1335"/>
                  </a:lnTo>
                  <a:lnTo>
                    <a:pt x="1" y="1502"/>
                  </a:lnTo>
                  <a:lnTo>
                    <a:pt x="279" y="1761"/>
                  </a:lnTo>
                  <a:lnTo>
                    <a:pt x="279" y="1909"/>
                  </a:lnTo>
                  <a:lnTo>
                    <a:pt x="279" y="2076"/>
                  </a:lnTo>
                  <a:lnTo>
                    <a:pt x="19" y="2336"/>
                  </a:lnTo>
                  <a:lnTo>
                    <a:pt x="75" y="2502"/>
                  </a:lnTo>
                  <a:lnTo>
                    <a:pt x="130" y="2669"/>
                  </a:lnTo>
                  <a:lnTo>
                    <a:pt x="501" y="2706"/>
                  </a:lnTo>
                  <a:lnTo>
                    <a:pt x="594" y="2836"/>
                  </a:lnTo>
                  <a:lnTo>
                    <a:pt x="686" y="2966"/>
                  </a:lnTo>
                  <a:lnTo>
                    <a:pt x="631" y="3318"/>
                  </a:lnTo>
                  <a:lnTo>
                    <a:pt x="760" y="3429"/>
                  </a:lnTo>
                  <a:lnTo>
                    <a:pt x="909" y="3522"/>
                  </a:lnTo>
                  <a:lnTo>
                    <a:pt x="1224" y="3336"/>
                  </a:lnTo>
                  <a:lnTo>
                    <a:pt x="1372" y="3392"/>
                  </a:lnTo>
                  <a:lnTo>
                    <a:pt x="1520" y="3429"/>
                  </a:lnTo>
                  <a:lnTo>
                    <a:pt x="1687" y="3763"/>
                  </a:lnTo>
                  <a:lnTo>
                    <a:pt x="2039" y="3763"/>
                  </a:lnTo>
                  <a:lnTo>
                    <a:pt x="2188" y="3429"/>
                  </a:lnTo>
                  <a:lnTo>
                    <a:pt x="2336" y="3374"/>
                  </a:lnTo>
                  <a:lnTo>
                    <a:pt x="2484" y="3318"/>
                  </a:lnTo>
                  <a:lnTo>
                    <a:pt x="2799" y="3485"/>
                  </a:lnTo>
                  <a:lnTo>
                    <a:pt x="2948" y="3392"/>
                  </a:lnTo>
                  <a:lnTo>
                    <a:pt x="3096" y="3281"/>
                  </a:lnTo>
                  <a:lnTo>
                    <a:pt x="3003" y="2910"/>
                  </a:lnTo>
                  <a:lnTo>
                    <a:pt x="3114" y="2780"/>
                  </a:lnTo>
                  <a:lnTo>
                    <a:pt x="3188" y="2651"/>
                  </a:lnTo>
                  <a:lnTo>
                    <a:pt x="3559" y="2595"/>
                  </a:lnTo>
                  <a:lnTo>
                    <a:pt x="3615" y="2428"/>
                  </a:lnTo>
                  <a:lnTo>
                    <a:pt x="3652" y="2261"/>
                  </a:lnTo>
                  <a:lnTo>
                    <a:pt x="3374" y="2002"/>
                  </a:lnTo>
                  <a:lnTo>
                    <a:pt x="3392" y="1854"/>
                  </a:lnTo>
                  <a:lnTo>
                    <a:pt x="3374" y="1687"/>
                  </a:lnTo>
                  <a:lnTo>
                    <a:pt x="3633" y="1427"/>
                  </a:lnTo>
                  <a:lnTo>
                    <a:pt x="3578" y="1261"/>
                  </a:lnTo>
                  <a:lnTo>
                    <a:pt x="3522" y="1094"/>
                  </a:lnTo>
                  <a:lnTo>
                    <a:pt x="3151" y="1057"/>
                  </a:lnTo>
                  <a:lnTo>
                    <a:pt x="3077" y="927"/>
                  </a:lnTo>
                  <a:lnTo>
                    <a:pt x="2966" y="797"/>
                  </a:lnTo>
                  <a:lnTo>
                    <a:pt x="3040" y="445"/>
                  </a:lnTo>
                  <a:lnTo>
                    <a:pt x="2892" y="334"/>
                  </a:lnTo>
                  <a:lnTo>
                    <a:pt x="2744" y="241"/>
                  </a:lnTo>
                  <a:lnTo>
                    <a:pt x="2429" y="427"/>
                  </a:lnTo>
                  <a:lnTo>
                    <a:pt x="2280" y="371"/>
                  </a:lnTo>
                  <a:lnTo>
                    <a:pt x="2132" y="334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164;p56">
              <a:extLst>
                <a:ext uri="{FF2B5EF4-FFF2-40B4-BE49-F238E27FC236}">
                  <a16:creationId xmlns:a16="http://schemas.microsoft.com/office/drawing/2014/main" id="{544C42D6-85E5-91E9-8B98-EF21EB703924}"/>
                </a:ext>
              </a:extLst>
            </p:cNvPr>
            <p:cNvSpPr/>
            <p:nvPr/>
          </p:nvSpPr>
          <p:spPr>
            <a:xfrm>
              <a:off x="2862259" y="3323836"/>
              <a:ext cx="3812" cy="4369"/>
            </a:xfrm>
            <a:custGeom>
              <a:avLst/>
              <a:gdLst/>
              <a:ahLst/>
              <a:cxnLst/>
              <a:rect l="l" t="t" r="r" b="b"/>
              <a:pathLst>
                <a:path w="260" h="298" extrusionOk="0">
                  <a:moveTo>
                    <a:pt x="204" y="1"/>
                  </a:moveTo>
                  <a:lnTo>
                    <a:pt x="185" y="19"/>
                  </a:lnTo>
                  <a:lnTo>
                    <a:pt x="148" y="56"/>
                  </a:lnTo>
                  <a:lnTo>
                    <a:pt x="93" y="149"/>
                  </a:lnTo>
                  <a:lnTo>
                    <a:pt x="19" y="223"/>
                  </a:lnTo>
                  <a:lnTo>
                    <a:pt x="0" y="242"/>
                  </a:lnTo>
                  <a:lnTo>
                    <a:pt x="19" y="279"/>
                  </a:lnTo>
                  <a:lnTo>
                    <a:pt x="56" y="297"/>
                  </a:lnTo>
                  <a:lnTo>
                    <a:pt x="93" y="279"/>
                  </a:lnTo>
                  <a:lnTo>
                    <a:pt x="167" y="205"/>
                  </a:lnTo>
                  <a:lnTo>
                    <a:pt x="241" y="112"/>
                  </a:lnTo>
                  <a:lnTo>
                    <a:pt x="260" y="75"/>
                  </a:lnTo>
                  <a:lnTo>
                    <a:pt x="260" y="38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165;p56">
              <a:extLst>
                <a:ext uri="{FF2B5EF4-FFF2-40B4-BE49-F238E27FC236}">
                  <a16:creationId xmlns:a16="http://schemas.microsoft.com/office/drawing/2014/main" id="{055884A5-5B30-E155-8C6A-7F724C3DDCCB}"/>
                </a:ext>
              </a:extLst>
            </p:cNvPr>
            <p:cNvSpPr/>
            <p:nvPr/>
          </p:nvSpPr>
          <p:spPr>
            <a:xfrm>
              <a:off x="2866335" y="3316505"/>
              <a:ext cx="2185" cy="5440"/>
            </a:xfrm>
            <a:custGeom>
              <a:avLst/>
              <a:gdLst/>
              <a:ahLst/>
              <a:cxnLst/>
              <a:rect l="l" t="t" r="r" b="b"/>
              <a:pathLst>
                <a:path w="149" h="371" extrusionOk="0">
                  <a:moveTo>
                    <a:pt x="93" y="0"/>
                  </a:moveTo>
                  <a:lnTo>
                    <a:pt x="56" y="19"/>
                  </a:lnTo>
                  <a:lnTo>
                    <a:pt x="37" y="56"/>
                  </a:lnTo>
                  <a:lnTo>
                    <a:pt x="37" y="186"/>
                  </a:lnTo>
                  <a:lnTo>
                    <a:pt x="0" y="315"/>
                  </a:lnTo>
                  <a:lnTo>
                    <a:pt x="0" y="352"/>
                  </a:lnTo>
                  <a:lnTo>
                    <a:pt x="37" y="371"/>
                  </a:lnTo>
                  <a:lnTo>
                    <a:pt x="74" y="371"/>
                  </a:lnTo>
                  <a:lnTo>
                    <a:pt x="93" y="334"/>
                  </a:lnTo>
                  <a:lnTo>
                    <a:pt x="130" y="204"/>
                  </a:lnTo>
                  <a:lnTo>
                    <a:pt x="148" y="56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166;p56">
              <a:extLst>
                <a:ext uri="{FF2B5EF4-FFF2-40B4-BE49-F238E27FC236}">
                  <a16:creationId xmlns:a16="http://schemas.microsoft.com/office/drawing/2014/main" id="{8ADE9848-E3F9-F9DB-F7DC-0A47A9FCB4B4}"/>
                </a:ext>
              </a:extLst>
            </p:cNvPr>
            <p:cNvSpPr/>
            <p:nvPr/>
          </p:nvSpPr>
          <p:spPr>
            <a:xfrm>
              <a:off x="2848930" y="3301285"/>
              <a:ext cx="19311" cy="13607"/>
            </a:xfrm>
            <a:custGeom>
              <a:avLst/>
              <a:gdLst/>
              <a:ahLst/>
              <a:cxnLst/>
              <a:rect l="l" t="t" r="r" b="b"/>
              <a:pathLst>
                <a:path w="1317" h="928" extrusionOk="0">
                  <a:moveTo>
                    <a:pt x="149" y="0"/>
                  </a:moveTo>
                  <a:lnTo>
                    <a:pt x="38" y="37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57" y="130"/>
                  </a:lnTo>
                  <a:lnTo>
                    <a:pt x="149" y="93"/>
                  </a:lnTo>
                  <a:lnTo>
                    <a:pt x="260" y="93"/>
                  </a:lnTo>
                  <a:lnTo>
                    <a:pt x="464" y="112"/>
                  </a:lnTo>
                  <a:lnTo>
                    <a:pt x="650" y="167"/>
                  </a:lnTo>
                  <a:lnTo>
                    <a:pt x="742" y="204"/>
                  </a:lnTo>
                  <a:lnTo>
                    <a:pt x="835" y="260"/>
                  </a:lnTo>
                  <a:lnTo>
                    <a:pt x="965" y="390"/>
                  </a:lnTo>
                  <a:lnTo>
                    <a:pt x="1076" y="538"/>
                  </a:lnTo>
                  <a:lnTo>
                    <a:pt x="1169" y="705"/>
                  </a:lnTo>
                  <a:lnTo>
                    <a:pt x="1224" y="890"/>
                  </a:lnTo>
                  <a:lnTo>
                    <a:pt x="1243" y="908"/>
                  </a:lnTo>
                  <a:lnTo>
                    <a:pt x="1261" y="927"/>
                  </a:lnTo>
                  <a:lnTo>
                    <a:pt x="1280" y="927"/>
                  </a:lnTo>
                  <a:lnTo>
                    <a:pt x="1298" y="908"/>
                  </a:lnTo>
                  <a:lnTo>
                    <a:pt x="1317" y="871"/>
                  </a:lnTo>
                  <a:lnTo>
                    <a:pt x="1261" y="668"/>
                  </a:lnTo>
                  <a:lnTo>
                    <a:pt x="1169" y="482"/>
                  </a:lnTo>
                  <a:lnTo>
                    <a:pt x="1039" y="315"/>
                  </a:lnTo>
                  <a:lnTo>
                    <a:pt x="891" y="186"/>
                  </a:lnTo>
                  <a:lnTo>
                    <a:pt x="779" y="130"/>
                  </a:lnTo>
                  <a:lnTo>
                    <a:pt x="687" y="74"/>
                  </a:lnTo>
                  <a:lnTo>
                    <a:pt x="575" y="37"/>
                  </a:lnTo>
                  <a:lnTo>
                    <a:pt x="483" y="19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167;p56">
              <a:extLst>
                <a:ext uri="{FF2B5EF4-FFF2-40B4-BE49-F238E27FC236}">
                  <a16:creationId xmlns:a16="http://schemas.microsoft.com/office/drawing/2014/main" id="{26D8EC3F-000E-11A8-7C67-E62A93776457}"/>
                </a:ext>
              </a:extLst>
            </p:cNvPr>
            <p:cNvSpPr/>
            <p:nvPr/>
          </p:nvSpPr>
          <p:spPr>
            <a:xfrm>
              <a:off x="2838344" y="3303191"/>
              <a:ext cx="8431" cy="11422"/>
            </a:xfrm>
            <a:custGeom>
              <a:avLst/>
              <a:gdLst/>
              <a:ahLst/>
              <a:cxnLst/>
              <a:rect l="l" t="t" r="r" b="b"/>
              <a:pathLst>
                <a:path w="575" h="779" extrusionOk="0">
                  <a:moveTo>
                    <a:pt x="519" y="0"/>
                  </a:moveTo>
                  <a:lnTo>
                    <a:pt x="408" y="56"/>
                  </a:lnTo>
                  <a:lnTo>
                    <a:pt x="315" y="130"/>
                  </a:lnTo>
                  <a:lnTo>
                    <a:pt x="241" y="222"/>
                  </a:lnTo>
                  <a:lnTo>
                    <a:pt x="167" y="315"/>
                  </a:lnTo>
                  <a:lnTo>
                    <a:pt x="111" y="408"/>
                  </a:lnTo>
                  <a:lnTo>
                    <a:pt x="56" y="519"/>
                  </a:lnTo>
                  <a:lnTo>
                    <a:pt x="19" y="612"/>
                  </a:lnTo>
                  <a:lnTo>
                    <a:pt x="0" y="723"/>
                  </a:lnTo>
                  <a:lnTo>
                    <a:pt x="0" y="760"/>
                  </a:lnTo>
                  <a:lnTo>
                    <a:pt x="37" y="778"/>
                  </a:lnTo>
                  <a:lnTo>
                    <a:pt x="74" y="760"/>
                  </a:lnTo>
                  <a:lnTo>
                    <a:pt x="93" y="741"/>
                  </a:lnTo>
                  <a:lnTo>
                    <a:pt x="148" y="538"/>
                  </a:lnTo>
                  <a:lnTo>
                    <a:pt x="241" y="371"/>
                  </a:lnTo>
                  <a:lnTo>
                    <a:pt x="315" y="278"/>
                  </a:lnTo>
                  <a:lnTo>
                    <a:pt x="389" y="204"/>
                  </a:lnTo>
                  <a:lnTo>
                    <a:pt x="463" y="130"/>
                  </a:lnTo>
                  <a:lnTo>
                    <a:pt x="556" y="74"/>
                  </a:lnTo>
                  <a:lnTo>
                    <a:pt x="575" y="56"/>
                  </a:lnTo>
                  <a:lnTo>
                    <a:pt x="575" y="19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168;p56">
              <a:extLst>
                <a:ext uri="{FF2B5EF4-FFF2-40B4-BE49-F238E27FC236}">
                  <a16:creationId xmlns:a16="http://schemas.microsoft.com/office/drawing/2014/main" id="{F7C61C5B-6219-46E3-AEF1-2A17C77FE14B}"/>
                </a:ext>
              </a:extLst>
            </p:cNvPr>
            <p:cNvSpPr/>
            <p:nvPr/>
          </p:nvSpPr>
          <p:spPr>
            <a:xfrm>
              <a:off x="2838065" y="3318132"/>
              <a:ext cx="21759" cy="13871"/>
            </a:xfrm>
            <a:custGeom>
              <a:avLst/>
              <a:gdLst/>
              <a:ahLst/>
              <a:cxnLst/>
              <a:rect l="l" t="t" r="r" b="b"/>
              <a:pathLst>
                <a:path w="1484" h="946" extrusionOk="0">
                  <a:moveTo>
                    <a:pt x="38" y="0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9" y="149"/>
                  </a:lnTo>
                  <a:lnTo>
                    <a:pt x="56" y="260"/>
                  </a:lnTo>
                  <a:lnTo>
                    <a:pt x="149" y="445"/>
                  </a:lnTo>
                  <a:lnTo>
                    <a:pt x="279" y="612"/>
                  </a:lnTo>
                  <a:lnTo>
                    <a:pt x="353" y="705"/>
                  </a:lnTo>
                  <a:lnTo>
                    <a:pt x="445" y="760"/>
                  </a:lnTo>
                  <a:lnTo>
                    <a:pt x="575" y="853"/>
                  </a:lnTo>
                  <a:lnTo>
                    <a:pt x="723" y="909"/>
                  </a:lnTo>
                  <a:lnTo>
                    <a:pt x="872" y="946"/>
                  </a:lnTo>
                  <a:lnTo>
                    <a:pt x="1150" y="946"/>
                  </a:lnTo>
                  <a:lnTo>
                    <a:pt x="1261" y="927"/>
                  </a:lnTo>
                  <a:lnTo>
                    <a:pt x="1354" y="890"/>
                  </a:lnTo>
                  <a:lnTo>
                    <a:pt x="1465" y="853"/>
                  </a:lnTo>
                  <a:lnTo>
                    <a:pt x="1483" y="834"/>
                  </a:lnTo>
                  <a:lnTo>
                    <a:pt x="1483" y="797"/>
                  </a:lnTo>
                  <a:lnTo>
                    <a:pt x="1465" y="760"/>
                  </a:lnTo>
                  <a:lnTo>
                    <a:pt x="1428" y="760"/>
                  </a:lnTo>
                  <a:lnTo>
                    <a:pt x="1316" y="816"/>
                  </a:lnTo>
                  <a:lnTo>
                    <a:pt x="1187" y="834"/>
                  </a:lnTo>
                  <a:lnTo>
                    <a:pt x="1076" y="853"/>
                  </a:lnTo>
                  <a:lnTo>
                    <a:pt x="946" y="853"/>
                  </a:lnTo>
                  <a:lnTo>
                    <a:pt x="835" y="834"/>
                  </a:lnTo>
                  <a:lnTo>
                    <a:pt x="705" y="797"/>
                  </a:lnTo>
                  <a:lnTo>
                    <a:pt x="594" y="742"/>
                  </a:lnTo>
                  <a:lnTo>
                    <a:pt x="501" y="686"/>
                  </a:lnTo>
                  <a:lnTo>
                    <a:pt x="353" y="556"/>
                  </a:lnTo>
                  <a:lnTo>
                    <a:pt x="223" y="408"/>
                  </a:lnTo>
                  <a:lnTo>
                    <a:pt x="149" y="223"/>
                  </a:lnTo>
                  <a:lnTo>
                    <a:pt x="93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9;p56">
              <a:extLst>
                <a:ext uri="{FF2B5EF4-FFF2-40B4-BE49-F238E27FC236}">
                  <a16:creationId xmlns:a16="http://schemas.microsoft.com/office/drawing/2014/main" id="{557000AD-81B2-B664-5337-C3CD2F8A28AB}"/>
                </a:ext>
              </a:extLst>
            </p:cNvPr>
            <p:cNvSpPr/>
            <p:nvPr/>
          </p:nvSpPr>
          <p:spPr>
            <a:xfrm>
              <a:off x="3119080" y="3060226"/>
              <a:ext cx="104632" cy="97300"/>
            </a:xfrm>
            <a:custGeom>
              <a:avLst/>
              <a:gdLst/>
              <a:ahLst/>
              <a:cxnLst/>
              <a:rect l="l" t="t" r="r" b="b"/>
              <a:pathLst>
                <a:path w="7136" h="6636" extrusionOk="0">
                  <a:moveTo>
                    <a:pt x="352" y="0"/>
                  </a:moveTo>
                  <a:lnTo>
                    <a:pt x="260" y="19"/>
                  </a:lnTo>
                  <a:lnTo>
                    <a:pt x="185" y="74"/>
                  </a:lnTo>
                  <a:lnTo>
                    <a:pt x="130" y="130"/>
                  </a:lnTo>
                  <a:lnTo>
                    <a:pt x="74" y="186"/>
                  </a:lnTo>
                  <a:lnTo>
                    <a:pt x="37" y="260"/>
                  </a:lnTo>
                  <a:lnTo>
                    <a:pt x="0" y="352"/>
                  </a:lnTo>
                  <a:lnTo>
                    <a:pt x="0" y="445"/>
                  </a:lnTo>
                  <a:lnTo>
                    <a:pt x="0" y="6191"/>
                  </a:lnTo>
                  <a:lnTo>
                    <a:pt x="0" y="6283"/>
                  </a:lnTo>
                  <a:lnTo>
                    <a:pt x="37" y="6358"/>
                  </a:lnTo>
                  <a:lnTo>
                    <a:pt x="74" y="6432"/>
                  </a:lnTo>
                  <a:lnTo>
                    <a:pt x="130" y="6506"/>
                  </a:lnTo>
                  <a:lnTo>
                    <a:pt x="185" y="6561"/>
                  </a:lnTo>
                  <a:lnTo>
                    <a:pt x="260" y="6599"/>
                  </a:lnTo>
                  <a:lnTo>
                    <a:pt x="352" y="6617"/>
                  </a:lnTo>
                  <a:lnTo>
                    <a:pt x="445" y="6636"/>
                  </a:lnTo>
                  <a:lnTo>
                    <a:pt x="6672" y="6636"/>
                  </a:lnTo>
                  <a:lnTo>
                    <a:pt x="6765" y="6617"/>
                  </a:lnTo>
                  <a:lnTo>
                    <a:pt x="6858" y="6599"/>
                  </a:lnTo>
                  <a:lnTo>
                    <a:pt x="6932" y="6561"/>
                  </a:lnTo>
                  <a:lnTo>
                    <a:pt x="6987" y="6506"/>
                  </a:lnTo>
                  <a:lnTo>
                    <a:pt x="7043" y="6432"/>
                  </a:lnTo>
                  <a:lnTo>
                    <a:pt x="7099" y="6358"/>
                  </a:lnTo>
                  <a:lnTo>
                    <a:pt x="7117" y="6283"/>
                  </a:lnTo>
                  <a:lnTo>
                    <a:pt x="7136" y="6191"/>
                  </a:lnTo>
                  <a:lnTo>
                    <a:pt x="7136" y="445"/>
                  </a:lnTo>
                  <a:lnTo>
                    <a:pt x="7117" y="352"/>
                  </a:lnTo>
                  <a:lnTo>
                    <a:pt x="7099" y="260"/>
                  </a:lnTo>
                  <a:lnTo>
                    <a:pt x="7043" y="186"/>
                  </a:lnTo>
                  <a:lnTo>
                    <a:pt x="6987" y="130"/>
                  </a:lnTo>
                  <a:lnTo>
                    <a:pt x="6932" y="74"/>
                  </a:lnTo>
                  <a:lnTo>
                    <a:pt x="6858" y="19"/>
                  </a:lnTo>
                  <a:lnTo>
                    <a:pt x="6765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70;p56">
              <a:extLst>
                <a:ext uri="{FF2B5EF4-FFF2-40B4-BE49-F238E27FC236}">
                  <a16:creationId xmlns:a16="http://schemas.microsoft.com/office/drawing/2014/main" id="{587902FA-3777-52C3-02BB-3B9F5AB8E598}"/>
                </a:ext>
              </a:extLst>
            </p:cNvPr>
            <p:cNvSpPr/>
            <p:nvPr/>
          </p:nvSpPr>
          <p:spPr>
            <a:xfrm>
              <a:off x="3124506" y="3151268"/>
              <a:ext cx="30997" cy="26099"/>
            </a:xfrm>
            <a:custGeom>
              <a:avLst/>
              <a:gdLst/>
              <a:ahLst/>
              <a:cxnLst/>
              <a:rect l="l" t="t" r="r" b="b"/>
              <a:pathLst>
                <a:path w="2114" h="1780" extrusionOk="0">
                  <a:moveTo>
                    <a:pt x="501" y="0"/>
                  </a:moveTo>
                  <a:lnTo>
                    <a:pt x="1" y="1780"/>
                  </a:lnTo>
                  <a:lnTo>
                    <a:pt x="1" y="1780"/>
                  </a:lnTo>
                  <a:lnTo>
                    <a:pt x="2114" y="39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71;p56">
              <a:extLst>
                <a:ext uri="{FF2B5EF4-FFF2-40B4-BE49-F238E27FC236}">
                  <a16:creationId xmlns:a16="http://schemas.microsoft.com/office/drawing/2014/main" id="{B853B4FF-D71D-1510-2AA0-64CBF24D4B40}"/>
                </a:ext>
              </a:extLst>
            </p:cNvPr>
            <p:cNvSpPr/>
            <p:nvPr/>
          </p:nvSpPr>
          <p:spPr>
            <a:xfrm>
              <a:off x="3126954" y="3108056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38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3"/>
                  </a:lnTo>
                  <a:lnTo>
                    <a:pt x="6043" y="93"/>
                  </a:lnTo>
                  <a:lnTo>
                    <a:pt x="6043" y="56"/>
                  </a:lnTo>
                  <a:lnTo>
                    <a:pt x="6043" y="19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72;p56">
              <a:extLst>
                <a:ext uri="{FF2B5EF4-FFF2-40B4-BE49-F238E27FC236}">
                  <a16:creationId xmlns:a16="http://schemas.microsoft.com/office/drawing/2014/main" id="{00DE7DDC-96F1-7731-652E-B50032C6B02F}"/>
                </a:ext>
              </a:extLst>
            </p:cNvPr>
            <p:cNvSpPr/>
            <p:nvPr/>
          </p:nvSpPr>
          <p:spPr>
            <a:xfrm>
              <a:off x="3126954" y="3093921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38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6006" y="93"/>
                  </a:lnTo>
                  <a:lnTo>
                    <a:pt x="6043" y="75"/>
                  </a:lnTo>
                  <a:lnTo>
                    <a:pt x="6043" y="38"/>
                  </a:lnTo>
                  <a:lnTo>
                    <a:pt x="6043" y="19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73;p56">
              <a:extLst>
                <a:ext uri="{FF2B5EF4-FFF2-40B4-BE49-F238E27FC236}">
                  <a16:creationId xmlns:a16="http://schemas.microsoft.com/office/drawing/2014/main" id="{7F910B95-3419-DD83-5793-909878C88DD6}"/>
                </a:ext>
              </a:extLst>
            </p:cNvPr>
            <p:cNvSpPr/>
            <p:nvPr/>
          </p:nvSpPr>
          <p:spPr>
            <a:xfrm>
              <a:off x="3126954" y="3079786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19" y="1"/>
                  </a:moveTo>
                  <a:lnTo>
                    <a:pt x="1" y="38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6006" y="93"/>
                  </a:lnTo>
                  <a:lnTo>
                    <a:pt x="6043" y="75"/>
                  </a:lnTo>
                  <a:lnTo>
                    <a:pt x="6043" y="38"/>
                  </a:lnTo>
                  <a:lnTo>
                    <a:pt x="60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74;p56">
              <a:extLst>
                <a:ext uri="{FF2B5EF4-FFF2-40B4-BE49-F238E27FC236}">
                  <a16:creationId xmlns:a16="http://schemas.microsoft.com/office/drawing/2014/main" id="{FD336A7E-6338-0496-1B9A-FB920E34147F}"/>
                </a:ext>
              </a:extLst>
            </p:cNvPr>
            <p:cNvSpPr/>
            <p:nvPr/>
          </p:nvSpPr>
          <p:spPr>
            <a:xfrm>
              <a:off x="3126954" y="3136590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19" y="0"/>
                  </a:moveTo>
                  <a:lnTo>
                    <a:pt x="1" y="38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6006" y="93"/>
                  </a:lnTo>
                  <a:lnTo>
                    <a:pt x="6043" y="75"/>
                  </a:lnTo>
                  <a:lnTo>
                    <a:pt x="6043" y="38"/>
                  </a:lnTo>
                  <a:lnTo>
                    <a:pt x="60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75;p56">
              <a:extLst>
                <a:ext uri="{FF2B5EF4-FFF2-40B4-BE49-F238E27FC236}">
                  <a16:creationId xmlns:a16="http://schemas.microsoft.com/office/drawing/2014/main" id="{C3897A67-E579-D201-ED48-AD0379705E2F}"/>
                </a:ext>
              </a:extLst>
            </p:cNvPr>
            <p:cNvSpPr/>
            <p:nvPr/>
          </p:nvSpPr>
          <p:spPr>
            <a:xfrm>
              <a:off x="3126954" y="3122191"/>
              <a:ext cx="88605" cy="1364"/>
            </a:xfrm>
            <a:custGeom>
              <a:avLst/>
              <a:gdLst/>
              <a:ahLst/>
              <a:cxnLst/>
              <a:rect l="l" t="t" r="r" b="b"/>
              <a:pathLst>
                <a:path w="6043" h="93" extrusionOk="0">
                  <a:moveTo>
                    <a:pt x="38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3"/>
                  </a:lnTo>
                  <a:lnTo>
                    <a:pt x="6043" y="93"/>
                  </a:lnTo>
                  <a:lnTo>
                    <a:pt x="6043" y="56"/>
                  </a:lnTo>
                  <a:lnTo>
                    <a:pt x="6043" y="19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76;p56">
              <a:extLst>
                <a:ext uri="{FF2B5EF4-FFF2-40B4-BE49-F238E27FC236}">
                  <a16:creationId xmlns:a16="http://schemas.microsoft.com/office/drawing/2014/main" id="{D8913B07-F8C4-FA43-B5ED-FE634537CFF6}"/>
                </a:ext>
              </a:extLst>
            </p:cNvPr>
            <p:cNvSpPr/>
            <p:nvPr/>
          </p:nvSpPr>
          <p:spPr>
            <a:xfrm>
              <a:off x="2973683" y="3033583"/>
              <a:ext cx="122842" cy="76392"/>
            </a:xfrm>
            <a:custGeom>
              <a:avLst/>
              <a:gdLst/>
              <a:ahLst/>
              <a:cxnLst/>
              <a:rect l="l" t="t" r="r" b="b"/>
              <a:pathLst>
                <a:path w="8378" h="5210" extrusionOk="0">
                  <a:moveTo>
                    <a:pt x="6710" y="1"/>
                  </a:moveTo>
                  <a:lnTo>
                    <a:pt x="6710" y="1039"/>
                  </a:lnTo>
                  <a:lnTo>
                    <a:pt x="5023" y="1039"/>
                  </a:lnTo>
                  <a:lnTo>
                    <a:pt x="5023" y="2077"/>
                  </a:lnTo>
                  <a:lnTo>
                    <a:pt x="3355" y="2077"/>
                  </a:lnTo>
                  <a:lnTo>
                    <a:pt x="3355" y="3133"/>
                  </a:lnTo>
                  <a:lnTo>
                    <a:pt x="1668" y="3133"/>
                  </a:lnTo>
                  <a:lnTo>
                    <a:pt x="1668" y="4171"/>
                  </a:lnTo>
                  <a:lnTo>
                    <a:pt x="0" y="4171"/>
                  </a:lnTo>
                  <a:lnTo>
                    <a:pt x="0" y="5209"/>
                  </a:lnTo>
                  <a:lnTo>
                    <a:pt x="8378" y="5209"/>
                  </a:lnTo>
                  <a:lnTo>
                    <a:pt x="8378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77;p56">
              <a:extLst>
                <a:ext uri="{FF2B5EF4-FFF2-40B4-BE49-F238E27FC236}">
                  <a16:creationId xmlns:a16="http://schemas.microsoft.com/office/drawing/2014/main" id="{02DEE574-7ADB-36E0-908B-07BD23895B6E}"/>
                </a:ext>
              </a:extLst>
            </p:cNvPr>
            <p:cNvSpPr/>
            <p:nvPr/>
          </p:nvSpPr>
          <p:spPr>
            <a:xfrm>
              <a:off x="3168803" y="3189861"/>
              <a:ext cx="33724" cy="85336"/>
            </a:xfrm>
            <a:custGeom>
              <a:avLst/>
              <a:gdLst/>
              <a:ahLst/>
              <a:cxnLst/>
              <a:rect l="l" t="t" r="r" b="b"/>
              <a:pathLst>
                <a:path w="2300" h="5820" extrusionOk="0">
                  <a:moveTo>
                    <a:pt x="1" y="0"/>
                  </a:moveTo>
                  <a:lnTo>
                    <a:pt x="316" y="5820"/>
                  </a:lnTo>
                  <a:lnTo>
                    <a:pt x="1984" y="58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78;p56">
              <a:extLst>
                <a:ext uri="{FF2B5EF4-FFF2-40B4-BE49-F238E27FC236}">
                  <a16:creationId xmlns:a16="http://schemas.microsoft.com/office/drawing/2014/main" id="{520F5C80-867F-1DB2-77C1-F30222E5627F}"/>
                </a:ext>
              </a:extLst>
            </p:cNvPr>
            <p:cNvSpPr/>
            <p:nvPr/>
          </p:nvSpPr>
          <p:spPr>
            <a:xfrm>
              <a:off x="3173421" y="3282531"/>
              <a:ext cx="24472" cy="25293"/>
            </a:xfrm>
            <a:custGeom>
              <a:avLst/>
              <a:gdLst/>
              <a:ahLst/>
              <a:cxnLst/>
              <a:rect l="l" t="t" r="r" b="b"/>
              <a:pathLst>
                <a:path w="1669" h="1725" extrusionOk="0">
                  <a:moveTo>
                    <a:pt x="279" y="0"/>
                  </a:moveTo>
                  <a:lnTo>
                    <a:pt x="223" y="19"/>
                  </a:lnTo>
                  <a:lnTo>
                    <a:pt x="168" y="37"/>
                  </a:lnTo>
                  <a:lnTo>
                    <a:pt x="75" y="93"/>
                  </a:lnTo>
                  <a:lnTo>
                    <a:pt x="19" y="186"/>
                  </a:lnTo>
                  <a:lnTo>
                    <a:pt x="1" y="241"/>
                  </a:lnTo>
                  <a:lnTo>
                    <a:pt x="1" y="297"/>
                  </a:lnTo>
                  <a:lnTo>
                    <a:pt x="1" y="1428"/>
                  </a:lnTo>
                  <a:lnTo>
                    <a:pt x="1" y="1483"/>
                  </a:lnTo>
                  <a:lnTo>
                    <a:pt x="19" y="1539"/>
                  </a:lnTo>
                  <a:lnTo>
                    <a:pt x="75" y="1631"/>
                  </a:lnTo>
                  <a:lnTo>
                    <a:pt x="168" y="1706"/>
                  </a:lnTo>
                  <a:lnTo>
                    <a:pt x="223" y="1724"/>
                  </a:lnTo>
                  <a:lnTo>
                    <a:pt x="1447" y="1724"/>
                  </a:lnTo>
                  <a:lnTo>
                    <a:pt x="1502" y="1706"/>
                  </a:lnTo>
                  <a:lnTo>
                    <a:pt x="1595" y="1631"/>
                  </a:lnTo>
                  <a:lnTo>
                    <a:pt x="1650" y="1539"/>
                  </a:lnTo>
                  <a:lnTo>
                    <a:pt x="1669" y="1483"/>
                  </a:lnTo>
                  <a:lnTo>
                    <a:pt x="1669" y="1428"/>
                  </a:lnTo>
                  <a:lnTo>
                    <a:pt x="1669" y="297"/>
                  </a:lnTo>
                  <a:lnTo>
                    <a:pt x="1669" y="241"/>
                  </a:lnTo>
                  <a:lnTo>
                    <a:pt x="1650" y="186"/>
                  </a:lnTo>
                  <a:lnTo>
                    <a:pt x="1595" y="93"/>
                  </a:lnTo>
                  <a:lnTo>
                    <a:pt x="1502" y="37"/>
                  </a:lnTo>
                  <a:lnTo>
                    <a:pt x="1447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79;p56">
              <a:extLst>
                <a:ext uri="{FF2B5EF4-FFF2-40B4-BE49-F238E27FC236}">
                  <a16:creationId xmlns:a16="http://schemas.microsoft.com/office/drawing/2014/main" id="{645408B6-A25B-020D-E7FA-DB61F4856BCA}"/>
                </a:ext>
              </a:extLst>
            </p:cNvPr>
            <p:cNvSpPr/>
            <p:nvPr/>
          </p:nvSpPr>
          <p:spPr>
            <a:xfrm>
              <a:off x="2836701" y="3250463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0"/>
                  </a:moveTo>
                  <a:lnTo>
                    <a:pt x="1" y="19"/>
                  </a:lnTo>
                  <a:lnTo>
                    <a:pt x="19" y="37"/>
                  </a:lnTo>
                  <a:lnTo>
                    <a:pt x="6488" y="37"/>
                  </a:lnTo>
                  <a:lnTo>
                    <a:pt x="6506" y="19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80;p56">
              <a:extLst>
                <a:ext uri="{FF2B5EF4-FFF2-40B4-BE49-F238E27FC236}">
                  <a16:creationId xmlns:a16="http://schemas.microsoft.com/office/drawing/2014/main" id="{E2331324-8978-D573-B58B-3A33AE2960DE}"/>
                </a:ext>
              </a:extLst>
            </p:cNvPr>
            <p:cNvSpPr/>
            <p:nvPr/>
          </p:nvSpPr>
          <p:spPr>
            <a:xfrm>
              <a:off x="2836701" y="3234422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1"/>
                  </a:moveTo>
                  <a:lnTo>
                    <a:pt x="1" y="19"/>
                  </a:lnTo>
                  <a:lnTo>
                    <a:pt x="19" y="38"/>
                  </a:lnTo>
                  <a:lnTo>
                    <a:pt x="6488" y="38"/>
                  </a:lnTo>
                  <a:lnTo>
                    <a:pt x="6506" y="19"/>
                  </a:lnTo>
                  <a:lnTo>
                    <a:pt x="6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81;p56">
              <a:extLst>
                <a:ext uri="{FF2B5EF4-FFF2-40B4-BE49-F238E27FC236}">
                  <a16:creationId xmlns:a16="http://schemas.microsoft.com/office/drawing/2014/main" id="{18DC004B-EB40-C0F7-D24E-2E0291C4A109}"/>
                </a:ext>
              </a:extLst>
            </p:cNvPr>
            <p:cNvSpPr/>
            <p:nvPr/>
          </p:nvSpPr>
          <p:spPr>
            <a:xfrm>
              <a:off x="2836701" y="3218395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0"/>
                  </a:moveTo>
                  <a:lnTo>
                    <a:pt x="1" y="19"/>
                  </a:lnTo>
                  <a:lnTo>
                    <a:pt x="19" y="37"/>
                  </a:lnTo>
                  <a:lnTo>
                    <a:pt x="6488" y="37"/>
                  </a:lnTo>
                  <a:lnTo>
                    <a:pt x="6506" y="19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82;p56">
              <a:extLst>
                <a:ext uri="{FF2B5EF4-FFF2-40B4-BE49-F238E27FC236}">
                  <a16:creationId xmlns:a16="http://schemas.microsoft.com/office/drawing/2014/main" id="{21C6902C-02C2-FE6D-4F94-22C9895CEBCF}"/>
                </a:ext>
              </a:extLst>
            </p:cNvPr>
            <p:cNvSpPr/>
            <p:nvPr/>
          </p:nvSpPr>
          <p:spPr>
            <a:xfrm>
              <a:off x="2836701" y="3202090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0"/>
                  </a:moveTo>
                  <a:lnTo>
                    <a:pt x="1" y="19"/>
                  </a:lnTo>
                  <a:lnTo>
                    <a:pt x="19" y="37"/>
                  </a:lnTo>
                  <a:lnTo>
                    <a:pt x="6488" y="37"/>
                  </a:lnTo>
                  <a:lnTo>
                    <a:pt x="6506" y="19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83;p56">
              <a:extLst>
                <a:ext uri="{FF2B5EF4-FFF2-40B4-BE49-F238E27FC236}">
                  <a16:creationId xmlns:a16="http://schemas.microsoft.com/office/drawing/2014/main" id="{CB849863-1DEF-40B0-146C-697CD9E91BAD}"/>
                </a:ext>
              </a:extLst>
            </p:cNvPr>
            <p:cNvSpPr/>
            <p:nvPr/>
          </p:nvSpPr>
          <p:spPr>
            <a:xfrm>
              <a:off x="2836701" y="3186048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1"/>
                  </a:moveTo>
                  <a:lnTo>
                    <a:pt x="1" y="19"/>
                  </a:lnTo>
                  <a:lnTo>
                    <a:pt x="19" y="38"/>
                  </a:lnTo>
                  <a:lnTo>
                    <a:pt x="6488" y="38"/>
                  </a:lnTo>
                  <a:lnTo>
                    <a:pt x="6506" y="19"/>
                  </a:lnTo>
                  <a:lnTo>
                    <a:pt x="6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84;p56">
              <a:extLst>
                <a:ext uri="{FF2B5EF4-FFF2-40B4-BE49-F238E27FC236}">
                  <a16:creationId xmlns:a16="http://schemas.microsoft.com/office/drawing/2014/main" id="{0697EA66-D29E-A9A1-3959-F89D5FAE0E16}"/>
                </a:ext>
              </a:extLst>
            </p:cNvPr>
            <p:cNvSpPr/>
            <p:nvPr/>
          </p:nvSpPr>
          <p:spPr>
            <a:xfrm>
              <a:off x="2931556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0" y="19"/>
                  </a:lnTo>
                  <a:lnTo>
                    <a:pt x="0" y="5524"/>
                  </a:lnTo>
                  <a:lnTo>
                    <a:pt x="19" y="5543"/>
                  </a:lnTo>
                  <a:lnTo>
                    <a:pt x="37" y="5524"/>
                  </a:lnTo>
                  <a:lnTo>
                    <a:pt x="37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85;p56">
              <a:extLst>
                <a:ext uri="{FF2B5EF4-FFF2-40B4-BE49-F238E27FC236}">
                  <a16:creationId xmlns:a16="http://schemas.microsoft.com/office/drawing/2014/main" id="{2285593A-2982-1BEB-77E9-E6D80AFCEE0E}"/>
                </a:ext>
              </a:extLst>
            </p:cNvPr>
            <p:cNvSpPr/>
            <p:nvPr/>
          </p:nvSpPr>
          <p:spPr>
            <a:xfrm>
              <a:off x="2915793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0" y="19"/>
                  </a:lnTo>
                  <a:lnTo>
                    <a:pt x="0" y="5524"/>
                  </a:lnTo>
                  <a:lnTo>
                    <a:pt x="19" y="5543"/>
                  </a:lnTo>
                  <a:lnTo>
                    <a:pt x="37" y="5524"/>
                  </a:lnTo>
                  <a:lnTo>
                    <a:pt x="37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86;p56">
              <a:extLst>
                <a:ext uri="{FF2B5EF4-FFF2-40B4-BE49-F238E27FC236}">
                  <a16:creationId xmlns:a16="http://schemas.microsoft.com/office/drawing/2014/main" id="{E85CCAF8-BB01-E402-6431-CF9B95F3E15B}"/>
                </a:ext>
              </a:extLst>
            </p:cNvPr>
            <p:cNvSpPr/>
            <p:nvPr/>
          </p:nvSpPr>
          <p:spPr>
            <a:xfrm>
              <a:off x="2899752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1" y="19"/>
                  </a:lnTo>
                  <a:lnTo>
                    <a:pt x="1" y="5524"/>
                  </a:lnTo>
                  <a:lnTo>
                    <a:pt x="19" y="5543"/>
                  </a:lnTo>
                  <a:lnTo>
                    <a:pt x="38" y="5524"/>
                  </a:lnTo>
                  <a:lnTo>
                    <a:pt x="38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7;p56">
              <a:extLst>
                <a:ext uri="{FF2B5EF4-FFF2-40B4-BE49-F238E27FC236}">
                  <a16:creationId xmlns:a16="http://schemas.microsoft.com/office/drawing/2014/main" id="{830E02C6-CEF3-769A-2DA5-F47AF92DDC77}"/>
                </a:ext>
              </a:extLst>
            </p:cNvPr>
            <p:cNvSpPr/>
            <p:nvPr/>
          </p:nvSpPr>
          <p:spPr>
            <a:xfrm>
              <a:off x="2883989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1" y="19"/>
                  </a:lnTo>
                  <a:lnTo>
                    <a:pt x="1" y="5524"/>
                  </a:lnTo>
                  <a:lnTo>
                    <a:pt x="19" y="5543"/>
                  </a:lnTo>
                  <a:lnTo>
                    <a:pt x="38" y="5524"/>
                  </a:lnTo>
                  <a:lnTo>
                    <a:pt x="38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88;p56">
              <a:extLst>
                <a:ext uri="{FF2B5EF4-FFF2-40B4-BE49-F238E27FC236}">
                  <a16:creationId xmlns:a16="http://schemas.microsoft.com/office/drawing/2014/main" id="{91414A7F-E3D8-C732-A50F-29E7B6D6D048}"/>
                </a:ext>
              </a:extLst>
            </p:cNvPr>
            <p:cNvSpPr/>
            <p:nvPr/>
          </p:nvSpPr>
          <p:spPr>
            <a:xfrm>
              <a:off x="2868227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1" y="19"/>
                  </a:lnTo>
                  <a:lnTo>
                    <a:pt x="1" y="5524"/>
                  </a:lnTo>
                  <a:lnTo>
                    <a:pt x="19" y="5543"/>
                  </a:lnTo>
                  <a:lnTo>
                    <a:pt x="38" y="5524"/>
                  </a:lnTo>
                  <a:lnTo>
                    <a:pt x="38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189;p56">
              <a:extLst>
                <a:ext uri="{FF2B5EF4-FFF2-40B4-BE49-F238E27FC236}">
                  <a16:creationId xmlns:a16="http://schemas.microsoft.com/office/drawing/2014/main" id="{89AD8A8B-C162-E255-8EDD-DA33F1E91A40}"/>
                </a:ext>
              </a:extLst>
            </p:cNvPr>
            <p:cNvSpPr/>
            <p:nvPr/>
          </p:nvSpPr>
          <p:spPr>
            <a:xfrm>
              <a:off x="2852200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0" y="19"/>
                  </a:lnTo>
                  <a:lnTo>
                    <a:pt x="0" y="5524"/>
                  </a:lnTo>
                  <a:lnTo>
                    <a:pt x="19" y="5543"/>
                  </a:lnTo>
                  <a:lnTo>
                    <a:pt x="37" y="5524"/>
                  </a:lnTo>
                  <a:lnTo>
                    <a:pt x="37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190;p56">
              <a:extLst>
                <a:ext uri="{FF2B5EF4-FFF2-40B4-BE49-F238E27FC236}">
                  <a16:creationId xmlns:a16="http://schemas.microsoft.com/office/drawing/2014/main" id="{7667395B-7D22-6B12-86DD-B4BF0F4CD7E7}"/>
                </a:ext>
              </a:extLst>
            </p:cNvPr>
            <p:cNvSpPr/>
            <p:nvPr/>
          </p:nvSpPr>
          <p:spPr>
            <a:xfrm>
              <a:off x="2835895" y="3184421"/>
              <a:ext cx="107901" cy="73928"/>
            </a:xfrm>
            <a:custGeom>
              <a:avLst/>
              <a:gdLst/>
              <a:ahLst/>
              <a:cxnLst/>
              <a:rect l="l" t="t" r="r" b="b"/>
              <a:pathLst>
                <a:path w="7359" h="5042" extrusionOk="0">
                  <a:moveTo>
                    <a:pt x="5449" y="1"/>
                  </a:moveTo>
                  <a:lnTo>
                    <a:pt x="5394" y="19"/>
                  </a:lnTo>
                  <a:lnTo>
                    <a:pt x="5357" y="38"/>
                  </a:lnTo>
                  <a:lnTo>
                    <a:pt x="3855" y="2169"/>
                  </a:lnTo>
                  <a:lnTo>
                    <a:pt x="3577" y="1594"/>
                  </a:lnTo>
                  <a:lnTo>
                    <a:pt x="3540" y="1557"/>
                  </a:lnTo>
                  <a:lnTo>
                    <a:pt x="3503" y="1539"/>
                  </a:lnTo>
                  <a:lnTo>
                    <a:pt x="3448" y="1539"/>
                  </a:lnTo>
                  <a:lnTo>
                    <a:pt x="3411" y="1557"/>
                  </a:lnTo>
                  <a:lnTo>
                    <a:pt x="1576" y="3707"/>
                  </a:lnTo>
                  <a:lnTo>
                    <a:pt x="1335" y="3318"/>
                  </a:lnTo>
                  <a:lnTo>
                    <a:pt x="1298" y="3281"/>
                  </a:lnTo>
                  <a:lnTo>
                    <a:pt x="1242" y="3263"/>
                  </a:lnTo>
                  <a:lnTo>
                    <a:pt x="1205" y="3281"/>
                  </a:lnTo>
                  <a:lnTo>
                    <a:pt x="1168" y="3318"/>
                  </a:lnTo>
                  <a:lnTo>
                    <a:pt x="19" y="4894"/>
                  </a:lnTo>
                  <a:lnTo>
                    <a:pt x="0" y="4931"/>
                  </a:lnTo>
                  <a:lnTo>
                    <a:pt x="0" y="4968"/>
                  </a:lnTo>
                  <a:lnTo>
                    <a:pt x="19" y="4986"/>
                  </a:lnTo>
                  <a:lnTo>
                    <a:pt x="37" y="5023"/>
                  </a:lnTo>
                  <a:lnTo>
                    <a:pt x="93" y="5042"/>
                  </a:lnTo>
                  <a:lnTo>
                    <a:pt x="130" y="5023"/>
                  </a:lnTo>
                  <a:lnTo>
                    <a:pt x="167" y="5005"/>
                  </a:lnTo>
                  <a:lnTo>
                    <a:pt x="1242" y="3541"/>
                  </a:lnTo>
                  <a:lnTo>
                    <a:pt x="1483" y="3911"/>
                  </a:lnTo>
                  <a:lnTo>
                    <a:pt x="1520" y="3948"/>
                  </a:lnTo>
                  <a:lnTo>
                    <a:pt x="1613" y="3948"/>
                  </a:lnTo>
                  <a:lnTo>
                    <a:pt x="1650" y="3930"/>
                  </a:lnTo>
                  <a:lnTo>
                    <a:pt x="3466" y="1798"/>
                  </a:lnTo>
                  <a:lnTo>
                    <a:pt x="3763" y="2391"/>
                  </a:lnTo>
                  <a:lnTo>
                    <a:pt x="3781" y="2429"/>
                  </a:lnTo>
                  <a:lnTo>
                    <a:pt x="3837" y="2447"/>
                  </a:lnTo>
                  <a:lnTo>
                    <a:pt x="3874" y="2429"/>
                  </a:lnTo>
                  <a:lnTo>
                    <a:pt x="3911" y="2410"/>
                  </a:lnTo>
                  <a:lnTo>
                    <a:pt x="5412" y="297"/>
                  </a:lnTo>
                  <a:lnTo>
                    <a:pt x="5931" y="1724"/>
                  </a:lnTo>
                  <a:lnTo>
                    <a:pt x="5950" y="1761"/>
                  </a:lnTo>
                  <a:lnTo>
                    <a:pt x="6005" y="1780"/>
                  </a:lnTo>
                  <a:lnTo>
                    <a:pt x="6042" y="1780"/>
                  </a:lnTo>
                  <a:lnTo>
                    <a:pt x="6098" y="1743"/>
                  </a:lnTo>
                  <a:lnTo>
                    <a:pt x="7340" y="167"/>
                  </a:lnTo>
                  <a:lnTo>
                    <a:pt x="7358" y="130"/>
                  </a:lnTo>
                  <a:lnTo>
                    <a:pt x="7358" y="93"/>
                  </a:lnTo>
                  <a:lnTo>
                    <a:pt x="7340" y="56"/>
                  </a:lnTo>
                  <a:lnTo>
                    <a:pt x="7321" y="19"/>
                  </a:lnTo>
                  <a:lnTo>
                    <a:pt x="7284" y="1"/>
                  </a:lnTo>
                  <a:lnTo>
                    <a:pt x="7247" y="1"/>
                  </a:lnTo>
                  <a:lnTo>
                    <a:pt x="7210" y="19"/>
                  </a:lnTo>
                  <a:lnTo>
                    <a:pt x="7192" y="38"/>
                  </a:lnTo>
                  <a:lnTo>
                    <a:pt x="6042" y="1502"/>
                  </a:lnTo>
                  <a:lnTo>
                    <a:pt x="5524" y="75"/>
                  </a:lnTo>
                  <a:lnTo>
                    <a:pt x="5486" y="19"/>
                  </a:lnTo>
                  <a:lnTo>
                    <a:pt x="5449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191;p56">
              <a:extLst>
                <a:ext uri="{FF2B5EF4-FFF2-40B4-BE49-F238E27FC236}">
                  <a16:creationId xmlns:a16="http://schemas.microsoft.com/office/drawing/2014/main" id="{D437598F-866C-0466-D9A4-28230501FA59}"/>
                </a:ext>
              </a:extLst>
            </p:cNvPr>
            <p:cNvSpPr/>
            <p:nvPr/>
          </p:nvSpPr>
          <p:spPr>
            <a:xfrm>
              <a:off x="2826379" y="3265947"/>
              <a:ext cx="117139" cy="2199"/>
            </a:xfrm>
            <a:custGeom>
              <a:avLst/>
              <a:gdLst/>
              <a:ahLst/>
              <a:cxnLst/>
              <a:rect l="l" t="t" r="r" b="b"/>
              <a:pathLst>
                <a:path w="7989" h="150" extrusionOk="0">
                  <a:moveTo>
                    <a:pt x="56" y="1"/>
                  </a:moveTo>
                  <a:lnTo>
                    <a:pt x="19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9" y="94"/>
                  </a:lnTo>
                  <a:lnTo>
                    <a:pt x="19" y="112"/>
                  </a:lnTo>
                  <a:lnTo>
                    <a:pt x="56" y="131"/>
                  </a:lnTo>
                  <a:lnTo>
                    <a:pt x="75" y="149"/>
                  </a:lnTo>
                  <a:lnTo>
                    <a:pt x="7915" y="149"/>
                  </a:lnTo>
                  <a:lnTo>
                    <a:pt x="7933" y="131"/>
                  </a:lnTo>
                  <a:lnTo>
                    <a:pt x="7952" y="112"/>
                  </a:lnTo>
                  <a:lnTo>
                    <a:pt x="7970" y="94"/>
                  </a:lnTo>
                  <a:lnTo>
                    <a:pt x="7989" y="75"/>
                  </a:lnTo>
                  <a:lnTo>
                    <a:pt x="7970" y="38"/>
                  </a:lnTo>
                  <a:lnTo>
                    <a:pt x="7952" y="19"/>
                  </a:lnTo>
                  <a:lnTo>
                    <a:pt x="793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192;p56">
              <a:extLst>
                <a:ext uri="{FF2B5EF4-FFF2-40B4-BE49-F238E27FC236}">
                  <a16:creationId xmlns:a16="http://schemas.microsoft.com/office/drawing/2014/main" id="{BC58E70C-1E21-C7E2-E9C0-32A2E010493E}"/>
                </a:ext>
              </a:extLst>
            </p:cNvPr>
            <p:cNvSpPr/>
            <p:nvPr/>
          </p:nvSpPr>
          <p:spPr>
            <a:xfrm>
              <a:off x="2835616" y="3172192"/>
              <a:ext cx="1921" cy="106274"/>
            </a:xfrm>
            <a:custGeom>
              <a:avLst/>
              <a:gdLst/>
              <a:ahLst/>
              <a:cxnLst/>
              <a:rect l="l" t="t" r="r" b="b"/>
              <a:pathLst>
                <a:path w="131" h="7248" extrusionOk="0">
                  <a:moveTo>
                    <a:pt x="38" y="0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173"/>
                  </a:lnTo>
                  <a:lnTo>
                    <a:pt x="1" y="7210"/>
                  </a:lnTo>
                  <a:lnTo>
                    <a:pt x="19" y="7229"/>
                  </a:lnTo>
                  <a:lnTo>
                    <a:pt x="38" y="7247"/>
                  </a:lnTo>
                  <a:lnTo>
                    <a:pt x="93" y="7247"/>
                  </a:lnTo>
                  <a:lnTo>
                    <a:pt x="112" y="7229"/>
                  </a:lnTo>
                  <a:lnTo>
                    <a:pt x="130" y="7210"/>
                  </a:lnTo>
                  <a:lnTo>
                    <a:pt x="130" y="7173"/>
                  </a:lnTo>
                  <a:lnTo>
                    <a:pt x="130" y="75"/>
                  </a:lnTo>
                  <a:lnTo>
                    <a:pt x="130" y="38"/>
                  </a:lnTo>
                  <a:lnTo>
                    <a:pt x="112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193;p56">
              <a:extLst>
                <a:ext uri="{FF2B5EF4-FFF2-40B4-BE49-F238E27FC236}">
                  <a16:creationId xmlns:a16="http://schemas.microsoft.com/office/drawing/2014/main" id="{46407D39-7C04-DA0F-9835-306261583894}"/>
                </a:ext>
              </a:extLst>
            </p:cNvPr>
            <p:cNvSpPr/>
            <p:nvPr/>
          </p:nvSpPr>
          <p:spPr>
            <a:xfrm>
              <a:off x="2851922" y="3266489"/>
              <a:ext cx="1378" cy="8710"/>
            </a:xfrm>
            <a:custGeom>
              <a:avLst/>
              <a:gdLst/>
              <a:ahLst/>
              <a:cxnLst/>
              <a:rect l="l" t="t" r="r" b="b"/>
              <a:pathLst>
                <a:path w="94" h="594" extrusionOk="0">
                  <a:moveTo>
                    <a:pt x="38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38" y="594"/>
                  </a:lnTo>
                  <a:lnTo>
                    <a:pt x="75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5" y="19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194;p56">
              <a:extLst>
                <a:ext uri="{FF2B5EF4-FFF2-40B4-BE49-F238E27FC236}">
                  <a16:creationId xmlns:a16="http://schemas.microsoft.com/office/drawing/2014/main" id="{91ED0A00-78AE-61CE-2407-D77486A4B9C5}"/>
                </a:ext>
              </a:extLst>
            </p:cNvPr>
            <p:cNvSpPr/>
            <p:nvPr/>
          </p:nvSpPr>
          <p:spPr>
            <a:xfrm>
              <a:off x="2867684" y="3266489"/>
              <a:ext cx="1378" cy="8710"/>
            </a:xfrm>
            <a:custGeom>
              <a:avLst/>
              <a:gdLst/>
              <a:ahLst/>
              <a:cxnLst/>
              <a:rect l="l" t="t" r="r" b="b"/>
              <a:pathLst>
                <a:path w="94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75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5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195;p56">
              <a:extLst>
                <a:ext uri="{FF2B5EF4-FFF2-40B4-BE49-F238E27FC236}">
                  <a16:creationId xmlns:a16="http://schemas.microsoft.com/office/drawing/2014/main" id="{E36DAC39-AA95-08B4-B766-1C5A71337F18}"/>
                </a:ext>
              </a:extLst>
            </p:cNvPr>
            <p:cNvSpPr/>
            <p:nvPr/>
          </p:nvSpPr>
          <p:spPr>
            <a:xfrm>
              <a:off x="2883447" y="3266489"/>
              <a:ext cx="1642" cy="8710"/>
            </a:xfrm>
            <a:custGeom>
              <a:avLst/>
              <a:gdLst/>
              <a:ahLst/>
              <a:cxnLst/>
              <a:rect l="l" t="t" r="r" b="b"/>
              <a:pathLst>
                <a:path w="112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93" y="575"/>
                  </a:lnTo>
                  <a:lnTo>
                    <a:pt x="112" y="538"/>
                  </a:lnTo>
                  <a:lnTo>
                    <a:pt x="112" y="57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196;p56">
              <a:extLst>
                <a:ext uri="{FF2B5EF4-FFF2-40B4-BE49-F238E27FC236}">
                  <a16:creationId xmlns:a16="http://schemas.microsoft.com/office/drawing/2014/main" id="{CC2AF982-5A31-8927-BD6A-ABC0EC7D0345}"/>
                </a:ext>
              </a:extLst>
            </p:cNvPr>
            <p:cNvSpPr/>
            <p:nvPr/>
          </p:nvSpPr>
          <p:spPr>
            <a:xfrm>
              <a:off x="2899488" y="3266489"/>
              <a:ext cx="1364" cy="8710"/>
            </a:xfrm>
            <a:custGeom>
              <a:avLst/>
              <a:gdLst/>
              <a:ahLst/>
              <a:cxnLst/>
              <a:rect l="l" t="t" r="r" b="b"/>
              <a:pathLst>
                <a:path w="93" h="594" extrusionOk="0">
                  <a:moveTo>
                    <a:pt x="37" y="1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538"/>
                  </a:lnTo>
                  <a:lnTo>
                    <a:pt x="0" y="575"/>
                  </a:lnTo>
                  <a:lnTo>
                    <a:pt x="37" y="594"/>
                  </a:lnTo>
                  <a:lnTo>
                    <a:pt x="74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4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197;p56">
              <a:extLst>
                <a:ext uri="{FF2B5EF4-FFF2-40B4-BE49-F238E27FC236}">
                  <a16:creationId xmlns:a16="http://schemas.microsoft.com/office/drawing/2014/main" id="{6685888D-18B1-EF31-6309-4677B93639DA}"/>
                </a:ext>
              </a:extLst>
            </p:cNvPr>
            <p:cNvSpPr/>
            <p:nvPr/>
          </p:nvSpPr>
          <p:spPr>
            <a:xfrm>
              <a:off x="2915251" y="3266489"/>
              <a:ext cx="1364" cy="8710"/>
            </a:xfrm>
            <a:custGeom>
              <a:avLst/>
              <a:gdLst/>
              <a:ahLst/>
              <a:cxnLst/>
              <a:rect l="l" t="t" r="r" b="b"/>
              <a:pathLst>
                <a:path w="93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74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4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198;p56">
              <a:extLst>
                <a:ext uri="{FF2B5EF4-FFF2-40B4-BE49-F238E27FC236}">
                  <a16:creationId xmlns:a16="http://schemas.microsoft.com/office/drawing/2014/main" id="{A6E00C40-9BD7-E0A2-1174-9CB19529A1B3}"/>
                </a:ext>
              </a:extLst>
            </p:cNvPr>
            <p:cNvSpPr/>
            <p:nvPr/>
          </p:nvSpPr>
          <p:spPr>
            <a:xfrm>
              <a:off x="2931013" y="3266489"/>
              <a:ext cx="1642" cy="8710"/>
            </a:xfrm>
            <a:custGeom>
              <a:avLst/>
              <a:gdLst/>
              <a:ahLst/>
              <a:cxnLst/>
              <a:rect l="l" t="t" r="r" b="b"/>
              <a:pathLst>
                <a:path w="112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93" y="575"/>
                  </a:lnTo>
                  <a:lnTo>
                    <a:pt x="111" y="538"/>
                  </a:lnTo>
                  <a:lnTo>
                    <a:pt x="111" y="57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199;p56">
              <a:extLst>
                <a:ext uri="{FF2B5EF4-FFF2-40B4-BE49-F238E27FC236}">
                  <a16:creationId xmlns:a16="http://schemas.microsoft.com/office/drawing/2014/main" id="{FF0982DB-1E6E-AB6B-13EC-9A6358287E2A}"/>
                </a:ext>
              </a:extLst>
            </p:cNvPr>
            <p:cNvSpPr/>
            <p:nvPr/>
          </p:nvSpPr>
          <p:spPr>
            <a:xfrm>
              <a:off x="2828006" y="3185785"/>
              <a:ext cx="8446" cy="1364"/>
            </a:xfrm>
            <a:custGeom>
              <a:avLst/>
              <a:gdLst/>
              <a:ahLst/>
              <a:cxnLst/>
              <a:rect l="l" t="t" r="r" b="b"/>
              <a:pathLst>
                <a:path w="576" h="93" extrusionOk="0">
                  <a:moveTo>
                    <a:pt x="1" y="0"/>
                  </a:moveTo>
                  <a:lnTo>
                    <a:pt x="1" y="37"/>
                  </a:lnTo>
                  <a:lnTo>
                    <a:pt x="1" y="74"/>
                  </a:lnTo>
                  <a:lnTo>
                    <a:pt x="38" y="93"/>
                  </a:lnTo>
                  <a:lnTo>
                    <a:pt x="520" y="93"/>
                  </a:lnTo>
                  <a:lnTo>
                    <a:pt x="557" y="74"/>
                  </a:lnTo>
                  <a:lnTo>
                    <a:pt x="575" y="37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00;p56">
              <a:extLst>
                <a:ext uri="{FF2B5EF4-FFF2-40B4-BE49-F238E27FC236}">
                  <a16:creationId xmlns:a16="http://schemas.microsoft.com/office/drawing/2014/main" id="{55B142A6-B8D1-6CE0-2BF2-EF9AFA21D2AC}"/>
                </a:ext>
              </a:extLst>
            </p:cNvPr>
            <p:cNvSpPr/>
            <p:nvPr/>
          </p:nvSpPr>
          <p:spPr>
            <a:xfrm>
              <a:off x="2828006" y="3201811"/>
              <a:ext cx="8446" cy="1378"/>
            </a:xfrm>
            <a:custGeom>
              <a:avLst/>
              <a:gdLst/>
              <a:ahLst/>
              <a:cxnLst/>
              <a:rect l="l" t="t" r="r" b="b"/>
              <a:pathLst>
                <a:path w="576" h="94" extrusionOk="0">
                  <a:moveTo>
                    <a:pt x="38" y="1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38" y="93"/>
                  </a:lnTo>
                  <a:lnTo>
                    <a:pt x="520" y="93"/>
                  </a:lnTo>
                  <a:lnTo>
                    <a:pt x="557" y="75"/>
                  </a:lnTo>
                  <a:lnTo>
                    <a:pt x="575" y="38"/>
                  </a:lnTo>
                  <a:lnTo>
                    <a:pt x="557" y="19"/>
                  </a:lnTo>
                  <a:lnTo>
                    <a:pt x="5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01;p56">
              <a:extLst>
                <a:ext uri="{FF2B5EF4-FFF2-40B4-BE49-F238E27FC236}">
                  <a16:creationId xmlns:a16="http://schemas.microsoft.com/office/drawing/2014/main" id="{2935E123-215F-6B00-3A0A-BE7B5CB852FE}"/>
                </a:ext>
              </a:extLst>
            </p:cNvPr>
            <p:cNvSpPr/>
            <p:nvPr/>
          </p:nvSpPr>
          <p:spPr>
            <a:xfrm>
              <a:off x="2828006" y="3217852"/>
              <a:ext cx="8446" cy="1364"/>
            </a:xfrm>
            <a:custGeom>
              <a:avLst/>
              <a:gdLst/>
              <a:ahLst/>
              <a:cxnLst/>
              <a:rect l="l" t="t" r="r" b="b"/>
              <a:pathLst>
                <a:path w="576" h="93" extrusionOk="0">
                  <a:moveTo>
                    <a:pt x="38" y="0"/>
                  </a:moveTo>
                  <a:lnTo>
                    <a:pt x="1" y="19"/>
                  </a:lnTo>
                  <a:lnTo>
                    <a:pt x="1" y="56"/>
                  </a:lnTo>
                  <a:lnTo>
                    <a:pt x="1" y="74"/>
                  </a:lnTo>
                  <a:lnTo>
                    <a:pt x="38" y="93"/>
                  </a:lnTo>
                  <a:lnTo>
                    <a:pt x="520" y="93"/>
                  </a:lnTo>
                  <a:lnTo>
                    <a:pt x="557" y="74"/>
                  </a:lnTo>
                  <a:lnTo>
                    <a:pt x="575" y="56"/>
                  </a:lnTo>
                  <a:lnTo>
                    <a:pt x="557" y="1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02;p56">
              <a:extLst>
                <a:ext uri="{FF2B5EF4-FFF2-40B4-BE49-F238E27FC236}">
                  <a16:creationId xmlns:a16="http://schemas.microsoft.com/office/drawing/2014/main" id="{C4AD1174-5CF9-86B9-C5BD-9BBCAAE77952}"/>
                </a:ext>
              </a:extLst>
            </p:cNvPr>
            <p:cNvSpPr/>
            <p:nvPr/>
          </p:nvSpPr>
          <p:spPr>
            <a:xfrm>
              <a:off x="2828006" y="3233879"/>
              <a:ext cx="8446" cy="1378"/>
            </a:xfrm>
            <a:custGeom>
              <a:avLst/>
              <a:gdLst/>
              <a:ahLst/>
              <a:cxnLst/>
              <a:rect l="l" t="t" r="r" b="b"/>
              <a:pathLst>
                <a:path w="576" h="94" extrusionOk="0">
                  <a:moveTo>
                    <a:pt x="38" y="1"/>
                  </a:moveTo>
                  <a:lnTo>
                    <a:pt x="1" y="19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557" y="93"/>
                  </a:lnTo>
                  <a:lnTo>
                    <a:pt x="575" y="56"/>
                  </a:lnTo>
                  <a:lnTo>
                    <a:pt x="557" y="19"/>
                  </a:lnTo>
                  <a:lnTo>
                    <a:pt x="5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03;p56">
              <a:extLst>
                <a:ext uri="{FF2B5EF4-FFF2-40B4-BE49-F238E27FC236}">
                  <a16:creationId xmlns:a16="http://schemas.microsoft.com/office/drawing/2014/main" id="{B07CF44F-69D7-A1E5-C219-2DF6BA3651F8}"/>
                </a:ext>
              </a:extLst>
            </p:cNvPr>
            <p:cNvSpPr/>
            <p:nvPr/>
          </p:nvSpPr>
          <p:spPr>
            <a:xfrm>
              <a:off x="2828006" y="3250184"/>
              <a:ext cx="8446" cy="1378"/>
            </a:xfrm>
            <a:custGeom>
              <a:avLst/>
              <a:gdLst/>
              <a:ahLst/>
              <a:cxnLst/>
              <a:rect l="l" t="t" r="r" b="b"/>
              <a:pathLst>
                <a:path w="576" h="94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94"/>
                  </a:lnTo>
                  <a:lnTo>
                    <a:pt x="520" y="94"/>
                  </a:lnTo>
                  <a:lnTo>
                    <a:pt x="557" y="75"/>
                  </a:lnTo>
                  <a:lnTo>
                    <a:pt x="575" y="38"/>
                  </a:lnTo>
                  <a:lnTo>
                    <a:pt x="5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04;p56">
              <a:extLst>
                <a:ext uri="{FF2B5EF4-FFF2-40B4-BE49-F238E27FC236}">
                  <a16:creationId xmlns:a16="http://schemas.microsoft.com/office/drawing/2014/main" id="{C9F0866E-EE39-EB46-276C-EB259ADD94C7}"/>
                </a:ext>
              </a:extLst>
            </p:cNvPr>
            <p:cNvSpPr/>
            <p:nvPr/>
          </p:nvSpPr>
          <p:spPr>
            <a:xfrm>
              <a:off x="3059285" y="3215946"/>
              <a:ext cx="96758" cy="98121"/>
            </a:xfrm>
            <a:custGeom>
              <a:avLst/>
              <a:gdLst/>
              <a:ahLst/>
              <a:cxnLst/>
              <a:rect l="l" t="t" r="r" b="b"/>
              <a:pathLst>
                <a:path w="6599" h="6692" extrusionOk="0">
                  <a:moveTo>
                    <a:pt x="3188" y="0"/>
                  </a:moveTo>
                  <a:lnTo>
                    <a:pt x="2855" y="19"/>
                  </a:lnTo>
                  <a:lnTo>
                    <a:pt x="2540" y="75"/>
                  </a:lnTo>
                  <a:lnTo>
                    <a:pt x="2225" y="167"/>
                  </a:lnTo>
                  <a:lnTo>
                    <a:pt x="1928" y="297"/>
                  </a:lnTo>
                  <a:lnTo>
                    <a:pt x="1650" y="445"/>
                  </a:lnTo>
                  <a:lnTo>
                    <a:pt x="1391" y="612"/>
                  </a:lnTo>
                  <a:lnTo>
                    <a:pt x="1131" y="816"/>
                  </a:lnTo>
                  <a:lnTo>
                    <a:pt x="909" y="1038"/>
                  </a:lnTo>
                  <a:lnTo>
                    <a:pt x="705" y="1279"/>
                  </a:lnTo>
                  <a:lnTo>
                    <a:pt x="519" y="1539"/>
                  </a:lnTo>
                  <a:lnTo>
                    <a:pt x="353" y="1835"/>
                  </a:lnTo>
                  <a:lnTo>
                    <a:pt x="223" y="2132"/>
                  </a:lnTo>
                  <a:lnTo>
                    <a:pt x="130" y="2447"/>
                  </a:lnTo>
                  <a:lnTo>
                    <a:pt x="56" y="2762"/>
                  </a:lnTo>
                  <a:lnTo>
                    <a:pt x="19" y="3114"/>
                  </a:lnTo>
                  <a:lnTo>
                    <a:pt x="0" y="3448"/>
                  </a:lnTo>
                  <a:lnTo>
                    <a:pt x="38" y="3782"/>
                  </a:lnTo>
                  <a:lnTo>
                    <a:pt x="93" y="4115"/>
                  </a:lnTo>
                  <a:lnTo>
                    <a:pt x="186" y="4430"/>
                  </a:lnTo>
                  <a:lnTo>
                    <a:pt x="297" y="4727"/>
                  </a:lnTo>
                  <a:lnTo>
                    <a:pt x="445" y="5005"/>
                  </a:lnTo>
                  <a:lnTo>
                    <a:pt x="612" y="5283"/>
                  </a:lnTo>
                  <a:lnTo>
                    <a:pt x="816" y="5542"/>
                  </a:lnTo>
                  <a:lnTo>
                    <a:pt x="1038" y="5765"/>
                  </a:lnTo>
                  <a:lnTo>
                    <a:pt x="1261" y="5987"/>
                  </a:lnTo>
                  <a:lnTo>
                    <a:pt x="1520" y="6172"/>
                  </a:lnTo>
                  <a:lnTo>
                    <a:pt x="1798" y="6321"/>
                  </a:lnTo>
                  <a:lnTo>
                    <a:pt x="2095" y="6450"/>
                  </a:lnTo>
                  <a:lnTo>
                    <a:pt x="2410" y="6562"/>
                  </a:lnTo>
                  <a:lnTo>
                    <a:pt x="2725" y="6636"/>
                  </a:lnTo>
                  <a:lnTo>
                    <a:pt x="3077" y="6673"/>
                  </a:lnTo>
                  <a:lnTo>
                    <a:pt x="3411" y="6691"/>
                  </a:lnTo>
                  <a:lnTo>
                    <a:pt x="3726" y="6654"/>
                  </a:lnTo>
                  <a:lnTo>
                    <a:pt x="4060" y="6599"/>
                  </a:lnTo>
                  <a:lnTo>
                    <a:pt x="4375" y="6506"/>
                  </a:lnTo>
                  <a:lnTo>
                    <a:pt x="4671" y="6395"/>
                  </a:lnTo>
                  <a:lnTo>
                    <a:pt x="4949" y="6247"/>
                  </a:lnTo>
                  <a:lnTo>
                    <a:pt x="5209" y="6061"/>
                  </a:lnTo>
                  <a:lnTo>
                    <a:pt x="5468" y="5857"/>
                  </a:lnTo>
                  <a:lnTo>
                    <a:pt x="5691" y="5653"/>
                  </a:lnTo>
                  <a:lnTo>
                    <a:pt x="5894" y="5394"/>
                  </a:lnTo>
                  <a:lnTo>
                    <a:pt x="6080" y="5135"/>
                  </a:lnTo>
                  <a:lnTo>
                    <a:pt x="6228" y="4857"/>
                  </a:lnTo>
                  <a:lnTo>
                    <a:pt x="6376" y="4560"/>
                  </a:lnTo>
                  <a:lnTo>
                    <a:pt x="6469" y="4245"/>
                  </a:lnTo>
                  <a:lnTo>
                    <a:pt x="6543" y="3911"/>
                  </a:lnTo>
                  <a:lnTo>
                    <a:pt x="6580" y="3578"/>
                  </a:lnTo>
                  <a:lnTo>
                    <a:pt x="6599" y="3225"/>
                  </a:lnTo>
                  <a:lnTo>
                    <a:pt x="6562" y="2892"/>
                  </a:lnTo>
                  <a:lnTo>
                    <a:pt x="6506" y="2577"/>
                  </a:lnTo>
                  <a:lnTo>
                    <a:pt x="6413" y="2262"/>
                  </a:lnTo>
                  <a:lnTo>
                    <a:pt x="6302" y="1947"/>
                  </a:lnTo>
                  <a:lnTo>
                    <a:pt x="6154" y="1669"/>
                  </a:lnTo>
                  <a:lnTo>
                    <a:pt x="5987" y="1391"/>
                  </a:lnTo>
                  <a:lnTo>
                    <a:pt x="5783" y="1150"/>
                  </a:lnTo>
                  <a:lnTo>
                    <a:pt x="5561" y="909"/>
                  </a:lnTo>
                  <a:lnTo>
                    <a:pt x="5320" y="705"/>
                  </a:lnTo>
                  <a:lnTo>
                    <a:pt x="5060" y="519"/>
                  </a:lnTo>
                  <a:lnTo>
                    <a:pt x="4782" y="353"/>
                  </a:lnTo>
                  <a:lnTo>
                    <a:pt x="4486" y="223"/>
                  </a:lnTo>
                  <a:lnTo>
                    <a:pt x="4189" y="112"/>
                  </a:lnTo>
                  <a:lnTo>
                    <a:pt x="3856" y="38"/>
                  </a:lnTo>
                  <a:lnTo>
                    <a:pt x="35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05;p56">
              <a:extLst>
                <a:ext uri="{FF2B5EF4-FFF2-40B4-BE49-F238E27FC236}">
                  <a16:creationId xmlns:a16="http://schemas.microsoft.com/office/drawing/2014/main" id="{4127E949-20C8-34DB-683E-2F35ADA2E9F8}"/>
                </a:ext>
              </a:extLst>
            </p:cNvPr>
            <p:cNvSpPr/>
            <p:nvPr/>
          </p:nvSpPr>
          <p:spPr>
            <a:xfrm>
              <a:off x="3082922" y="3264862"/>
              <a:ext cx="24750" cy="48386"/>
            </a:xfrm>
            <a:custGeom>
              <a:avLst/>
              <a:gdLst/>
              <a:ahLst/>
              <a:cxnLst/>
              <a:rect l="l" t="t" r="r" b="b"/>
              <a:pathLst>
                <a:path w="1688" h="3300" extrusionOk="0">
                  <a:moveTo>
                    <a:pt x="1688" y="1"/>
                  </a:moveTo>
                  <a:lnTo>
                    <a:pt x="1" y="2874"/>
                  </a:lnTo>
                  <a:lnTo>
                    <a:pt x="242" y="3022"/>
                  </a:lnTo>
                  <a:lnTo>
                    <a:pt x="501" y="3133"/>
                  </a:lnTo>
                  <a:lnTo>
                    <a:pt x="779" y="3226"/>
                  </a:lnTo>
                  <a:lnTo>
                    <a:pt x="1057" y="3300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06;p56">
              <a:extLst>
                <a:ext uri="{FF2B5EF4-FFF2-40B4-BE49-F238E27FC236}">
                  <a16:creationId xmlns:a16="http://schemas.microsoft.com/office/drawing/2014/main" id="{F92617E4-1D58-A77E-3412-776C01CC3E2C}"/>
                </a:ext>
              </a:extLst>
            </p:cNvPr>
            <p:cNvSpPr/>
            <p:nvPr/>
          </p:nvSpPr>
          <p:spPr>
            <a:xfrm>
              <a:off x="3098420" y="3264862"/>
              <a:ext cx="48929" cy="49207"/>
            </a:xfrm>
            <a:custGeom>
              <a:avLst/>
              <a:gdLst/>
              <a:ahLst/>
              <a:cxnLst/>
              <a:rect l="l" t="t" r="r" b="b"/>
              <a:pathLst>
                <a:path w="3337" h="3356" extrusionOk="0">
                  <a:moveTo>
                    <a:pt x="631" y="1"/>
                  </a:moveTo>
                  <a:lnTo>
                    <a:pt x="0" y="3300"/>
                  </a:lnTo>
                  <a:lnTo>
                    <a:pt x="204" y="3318"/>
                  </a:lnTo>
                  <a:lnTo>
                    <a:pt x="390" y="3355"/>
                  </a:lnTo>
                  <a:lnTo>
                    <a:pt x="853" y="3355"/>
                  </a:lnTo>
                  <a:lnTo>
                    <a:pt x="1057" y="3318"/>
                  </a:lnTo>
                  <a:lnTo>
                    <a:pt x="1279" y="3300"/>
                  </a:lnTo>
                  <a:lnTo>
                    <a:pt x="1483" y="3244"/>
                  </a:lnTo>
                  <a:lnTo>
                    <a:pt x="1687" y="3170"/>
                  </a:lnTo>
                  <a:lnTo>
                    <a:pt x="1891" y="3096"/>
                  </a:lnTo>
                  <a:lnTo>
                    <a:pt x="2076" y="3003"/>
                  </a:lnTo>
                  <a:lnTo>
                    <a:pt x="2262" y="2911"/>
                  </a:lnTo>
                  <a:lnTo>
                    <a:pt x="2447" y="2799"/>
                  </a:lnTo>
                  <a:lnTo>
                    <a:pt x="2614" y="2670"/>
                  </a:lnTo>
                  <a:lnTo>
                    <a:pt x="2781" y="2540"/>
                  </a:lnTo>
                  <a:lnTo>
                    <a:pt x="2929" y="2392"/>
                  </a:lnTo>
                  <a:lnTo>
                    <a:pt x="3077" y="2243"/>
                  </a:lnTo>
                  <a:lnTo>
                    <a:pt x="3225" y="2077"/>
                  </a:lnTo>
                  <a:lnTo>
                    <a:pt x="3337" y="1910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07;p56">
              <a:extLst>
                <a:ext uri="{FF2B5EF4-FFF2-40B4-BE49-F238E27FC236}">
                  <a16:creationId xmlns:a16="http://schemas.microsoft.com/office/drawing/2014/main" id="{21657E48-6917-9607-EE28-AF87DB40F005}"/>
                </a:ext>
              </a:extLst>
            </p:cNvPr>
            <p:cNvSpPr/>
            <p:nvPr/>
          </p:nvSpPr>
          <p:spPr>
            <a:xfrm>
              <a:off x="3107658" y="3264862"/>
              <a:ext cx="48386" cy="28005"/>
            </a:xfrm>
            <a:custGeom>
              <a:avLst/>
              <a:gdLst/>
              <a:ahLst/>
              <a:cxnLst/>
              <a:rect l="l" t="t" r="r" b="b"/>
              <a:pathLst>
                <a:path w="3300" h="1910" extrusionOk="0">
                  <a:moveTo>
                    <a:pt x="1" y="1"/>
                  </a:moveTo>
                  <a:lnTo>
                    <a:pt x="2707" y="1910"/>
                  </a:lnTo>
                  <a:lnTo>
                    <a:pt x="2836" y="1724"/>
                  </a:lnTo>
                  <a:lnTo>
                    <a:pt x="2929" y="1539"/>
                  </a:lnTo>
                  <a:lnTo>
                    <a:pt x="3022" y="1335"/>
                  </a:lnTo>
                  <a:lnTo>
                    <a:pt x="3114" y="1131"/>
                  </a:lnTo>
                  <a:lnTo>
                    <a:pt x="3170" y="909"/>
                  </a:lnTo>
                  <a:lnTo>
                    <a:pt x="3226" y="686"/>
                  </a:lnTo>
                  <a:lnTo>
                    <a:pt x="3263" y="464"/>
                  </a:lnTo>
                  <a:lnTo>
                    <a:pt x="3300" y="2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08;p56">
              <a:extLst>
                <a:ext uri="{FF2B5EF4-FFF2-40B4-BE49-F238E27FC236}">
                  <a16:creationId xmlns:a16="http://schemas.microsoft.com/office/drawing/2014/main" id="{CFE2100A-7270-5353-E0FA-5E819694969F}"/>
                </a:ext>
              </a:extLst>
            </p:cNvPr>
            <p:cNvSpPr/>
            <p:nvPr/>
          </p:nvSpPr>
          <p:spPr>
            <a:xfrm>
              <a:off x="3067159" y="3264862"/>
              <a:ext cx="40512" cy="42140"/>
            </a:xfrm>
            <a:custGeom>
              <a:avLst/>
              <a:gdLst/>
              <a:ahLst/>
              <a:cxnLst/>
              <a:rect l="l" t="t" r="r" b="b"/>
              <a:pathLst>
                <a:path w="2763" h="2874" extrusionOk="0">
                  <a:moveTo>
                    <a:pt x="2763" y="1"/>
                  </a:moveTo>
                  <a:lnTo>
                    <a:pt x="1" y="1836"/>
                  </a:lnTo>
                  <a:lnTo>
                    <a:pt x="223" y="2151"/>
                  </a:lnTo>
                  <a:lnTo>
                    <a:pt x="483" y="2429"/>
                  </a:lnTo>
                  <a:lnTo>
                    <a:pt x="761" y="2670"/>
                  </a:lnTo>
                  <a:lnTo>
                    <a:pt x="1076" y="2874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09;p56">
              <a:extLst>
                <a:ext uri="{FF2B5EF4-FFF2-40B4-BE49-F238E27FC236}">
                  <a16:creationId xmlns:a16="http://schemas.microsoft.com/office/drawing/2014/main" id="{65661151-ED28-BFAB-8587-96E156797267}"/>
                </a:ext>
              </a:extLst>
            </p:cNvPr>
            <p:cNvSpPr/>
            <p:nvPr/>
          </p:nvSpPr>
          <p:spPr>
            <a:xfrm>
              <a:off x="3022598" y="3219201"/>
              <a:ext cx="16041" cy="13885"/>
            </a:xfrm>
            <a:custGeom>
              <a:avLst/>
              <a:gdLst/>
              <a:ahLst/>
              <a:cxnLst/>
              <a:rect l="l" t="t" r="r" b="b"/>
              <a:pathLst>
                <a:path w="1094" h="947" extrusionOk="0">
                  <a:moveTo>
                    <a:pt x="538" y="1"/>
                  </a:moveTo>
                  <a:lnTo>
                    <a:pt x="445" y="57"/>
                  </a:lnTo>
                  <a:lnTo>
                    <a:pt x="315" y="149"/>
                  </a:lnTo>
                  <a:lnTo>
                    <a:pt x="241" y="186"/>
                  </a:lnTo>
                  <a:lnTo>
                    <a:pt x="167" y="205"/>
                  </a:lnTo>
                  <a:lnTo>
                    <a:pt x="74" y="168"/>
                  </a:lnTo>
                  <a:lnTo>
                    <a:pt x="56" y="149"/>
                  </a:lnTo>
                  <a:lnTo>
                    <a:pt x="37" y="112"/>
                  </a:lnTo>
                  <a:lnTo>
                    <a:pt x="0" y="483"/>
                  </a:lnTo>
                  <a:lnTo>
                    <a:pt x="19" y="668"/>
                  </a:lnTo>
                  <a:lnTo>
                    <a:pt x="37" y="835"/>
                  </a:lnTo>
                  <a:lnTo>
                    <a:pt x="56" y="798"/>
                  </a:lnTo>
                  <a:lnTo>
                    <a:pt x="74" y="779"/>
                  </a:lnTo>
                  <a:lnTo>
                    <a:pt x="167" y="742"/>
                  </a:lnTo>
                  <a:lnTo>
                    <a:pt x="241" y="761"/>
                  </a:lnTo>
                  <a:lnTo>
                    <a:pt x="315" y="798"/>
                  </a:lnTo>
                  <a:lnTo>
                    <a:pt x="445" y="891"/>
                  </a:lnTo>
                  <a:lnTo>
                    <a:pt x="538" y="928"/>
                  </a:lnTo>
                  <a:lnTo>
                    <a:pt x="668" y="946"/>
                  </a:lnTo>
                  <a:lnTo>
                    <a:pt x="779" y="928"/>
                  </a:lnTo>
                  <a:lnTo>
                    <a:pt x="871" y="872"/>
                  </a:lnTo>
                  <a:lnTo>
                    <a:pt x="964" y="798"/>
                  </a:lnTo>
                  <a:lnTo>
                    <a:pt x="1020" y="687"/>
                  </a:lnTo>
                  <a:lnTo>
                    <a:pt x="1075" y="594"/>
                  </a:lnTo>
                  <a:lnTo>
                    <a:pt x="1094" y="464"/>
                  </a:lnTo>
                  <a:lnTo>
                    <a:pt x="1075" y="353"/>
                  </a:lnTo>
                  <a:lnTo>
                    <a:pt x="1020" y="242"/>
                  </a:lnTo>
                  <a:lnTo>
                    <a:pt x="964" y="149"/>
                  </a:lnTo>
                  <a:lnTo>
                    <a:pt x="871" y="75"/>
                  </a:lnTo>
                  <a:lnTo>
                    <a:pt x="779" y="19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10;p56">
              <a:extLst>
                <a:ext uri="{FF2B5EF4-FFF2-40B4-BE49-F238E27FC236}">
                  <a16:creationId xmlns:a16="http://schemas.microsoft.com/office/drawing/2014/main" id="{8F9E40CA-ED8B-6275-63D4-58946385E625}"/>
                </a:ext>
              </a:extLst>
            </p:cNvPr>
            <p:cNvSpPr/>
            <p:nvPr/>
          </p:nvSpPr>
          <p:spPr>
            <a:xfrm>
              <a:off x="2956278" y="3219201"/>
              <a:ext cx="15777" cy="13885"/>
            </a:xfrm>
            <a:custGeom>
              <a:avLst/>
              <a:gdLst/>
              <a:ahLst/>
              <a:cxnLst/>
              <a:rect l="l" t="t" r="r" b="b"/>
              <a:pathLst>
                <a:path w="1076" h="947" extrusionOk="0">
                  <a:moveTo>
                    <a:pt x="427" y="1"/>
                  </a:moveTo>
                  <a:lnTo>
                    <a:pt x="316" y="19"/>
                  </a:lnTo>
                  <a:lnTo>
                    <a:pt x="205" y="75"/>
                  </a:lnTo>
                  <a:lnTo>
                    <a:pt x="131" y="149"/>
                  </a:lnTo>
                  <a:lnTo>
                    <a:pt x="57" y="242"/>
                  </a:lnTo>
                  <a:lnTo>
                    <a:pt x="20" y="353"/>
                  </a:lnTo>
                  <a:lnTo>
                    <a:pt x="1" y="464"/>
                  </a:lnTo>
                  <a:lnTo>
                    <a:pt x="20" y="594"/>
                  </a:lnTo>
                  <a:lnTo>
                    <a:pt x="57" y="687"/>
                  </a:lnTo>
                  <a:lnTo>
                    <a:pt x="131" y="798"/>
                  </a:lnTo>
                  <a:lnTo>
                    <a:pt x="205" y="872"/>
                  </a:lnTo>
                  <a:lnTo>
                    <a:pt x="316" y="928"/>
                  </a:lnTo>
                  <a:lnTo>
                    <a:pt x="427" y="946"/>
                  </a:lnTo>
                  <a:lnTo>
                    <a:pt x="538" y="928"/>
                  </a:lnTo>
                  <a:lnTo>
                    <a:pt x="650" y="891"/>
                  </a:lnTo>
                  <a:lnTo>
                    <a:pt x="779" y="798"/>
                  </a:lnTo>
                  <a:lnTo>
                    <a:pt x="835" y="761"/>
                  </a:lnTo>
                  <a:lnTo>
                    <a:pt x="928" y="742"/>
                  </a:lnTo>
                  <a:lnTo>
                    <a:pt x="1002" y="779"/>
                  </a:lnTo>
                  <a:lnTo>
                    <a:pt x="1039" y="798"/>
                  </a:lnTo>
                  <a:lnTo>
                    <a:pt x="1057" y="835"/>
                  </a:lnTo>
                  <a:lnTo>
                    <a:pt x="1076" y="668"/>
                  </a:lnTo>
                  <a:lnTo>
                    <a:pt x="1076" y="483"/>
                  </a:lnTo>
                  <a:lnTo>
                    <a:pt x="1057" y="112"/>
                  </a:lnTo>
                  <a:lnTo>
                    <a:pt x="1039" y="149"/>
                  </a:lnTo>
                  <a:lnTo>
                    <a:pt x="1002" y="168"/>
                  </a:lnTo>
                  <a:lnTo>
                    <a:pt x="928" y="205"/>
                  </a:lnTo>
                  <a:lnTo>
                    <a:pt x="835" y="186"/>
                  </a:lnTo>
                  <a:lnTo>
                    <a:pt x="779" y="149"/>
                  </a:lnTo>
                  <a:lnTo>
                    <a:pt x="650" y="5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11;p56">
              <a:extLst>
                <a:ext uri="{FF2B5EF4-FFF2-40B4-BE49-F238E27FC236}">
                  <a16:creationId xmlns:a16="http://schemas.microsoft.com/office/drawing/2014/main" id="{E7DB63DC-EA36-6EB0-036B-2B6D367A0958}"/>
                </a:ext>
              </a:extLst>
            </p:cNvPr>
            <p:cNvSpPr/>
            <p:nvPr/>
          </p:nvSpPr>
          <p:spPr>
            <a:xfrm>
              <a:off x="2971498" y="3199641"/>
              <a:ext cx="51656" cy="52462"/>
            </a:xfrm>
            <a:custGeom>
              <a:avLst/>
              <a:gdLst/>
              <a:ahLst/>
              <a:cxnLst/>
              <a:rect l="l" t="t" r="r" b="b"/>
              <a:pathLst>
                <a:path w="3523" h="3578" extrusionOk="0">
                  <a:moveTo>
                    <a:pt x="1" y="0"/>
                  </a:moveTo>
                  <a:lnTo>
                    <a:pt x="1" y="3578"/>
                  </a:lnTo>
                  <a:lnTo>
                    <a:pt x="1428" y="3578"/>
                  </a:lnTo>
                  <a:lnTo>
                    <a:pt x="1447" y="3559"/>
                  </a:lnTo>
                  <a:lnTo>
                    <a:pt x="1465" y="3522"/>
                  </a:lnTo>
                  <a:lnTo>
                    <a:pt x="1502" y="3448"/>
                  </a:lnTo>
                  <a:lnTo>
                    <a:pt x="1484" y="3374"/>
                  </a:lnTo>
                  <a:lnTo>
                    <a:pt x="1447" y="3300"/>
                  </a:lnTo>
                  <a:lnTo>
                    <a:pt x="1354" y="3170"/>
                  </a:lnTo>
                  <a:lnTo>
                    <a:pt x="1317" y="3059"/>
                  </a:lnTo>
                  <a:lnTo>
                    <a:pt x="1298" y="2947"/>
                  </a:lnTo>
                  <a:lnTo>
                    <a:pt x="1317" y="2836"/>
                  </a:lnTo>
                  <a:lnTo>
                    <a:pt x="1372" y="2725"/>
                  </a:lnTo>
                  <a:lnTo>
                    <a:pt x="1447" y="2632"/>
                  </a:lnTo>
                  <a:lnTo>
                    <a:pt x="1539" y="2577"/>
                  </a:lnTo>
                  <a:lnTo>
                    <a:pt x="1650" y="2540"/>
                  </a:lnTo>
                  <a:lnTo>
                    <a:pt x="1762" y="2503"/>
                  </a:lnTo>
                  <a:lnTo>
                    <a:pt x="1873" y="2540"/>
                  </a:lnTo>
                  <a:lnTo>
                    <a:pt x="1984" y="2577"/>
                  </a:lnTo>
                  <a:lnTo>
                    <a:pt x="2077" y="2632"/>
                  </a:lnTo>
                  <a:lnTo>
                    <a:pt x="2151" y="2725"/>
                  </a:lnTo>
                  <a:lnTo>
                    <a:pt x="2206" y="2836"/>
                  </a:lnTo>
                  <a:lnTo>
                    <a:pt x="2225" y="2947"/>
                  </a:lnTo>
                  <a:lnTo>
                    <a:pt x="2225" y="3059"/>
                  </a:lnTo>
                  <a:lnTo>
                    <a:pt x="2188" y="3170"/>
                  </a:lnTo>
                  <a:lnTo>
                    <a:pt x="2095" y="3300"/>
                  </a:lnTo>
                  <a:lnTo>
                    <a:pt x="2040" y="3374"/>
                  </a:lnTo>
                  <a:lnTo>
                    <a:pt x="2040" y="3448"/>
                  </a:lnTo>
                  <a:lnTo>
                    <a:pt x="2058" y="3522"/>
                  </a:lnTo>
                  <a:lnTo>
                    <a:pt x="2077" y="3559"/>
                  </a:lnTo>
                  <a:lnTo>
                    <a:pt x="2114" y="3578"/>
                  </a:lnTo>
                  <a:lnTo>
                    <a:pt x="3522" y="3578"/>
                  </a:lnTo>
                  <a:lnTo>
                    <a:pt x="3522" y="2577"/>
                  </a:lnTo>
                  <a:lnTo>
                    <a:pt x="3522" y="2206"/>
                  </a:lnTo>
                  <a:lnTo>
                    <a:pt x="3522" y="1391"/>
                  </a:lnTo>
                  <a:lnTo>
                    <a:pt x="3522" y="0"/>
                  </a:lnTo>
                  <a:lnTo>
                    <a:pt x="2114" y="0"/>
                  </a:lnTo>
                  <a:lnTo>
                    <a:pt x="2077" y="38"/>
                  </a:lnTo>
                  <a:lnTo>
                    <a:pt x="2058" y="56"/>
                  </a:lnTo>
                  <a:lnTo>
                    <a:pt x="2040" y="149"/>
                  </a:lnTo>
                  <a:lnTo>
                    <a:pt x="2040" y="223"/>
                  </a:lnTo>
                  <a:lnTo>
                    <a:pt x="2095" y="297"/>
                  </a:lnTo>
                  <a:lnTo>
                    <a:pt x="2188" y="427"/>
                  </a:lnTo>
                  <a:lnTo>
                    <a:pt x="2225" y="519"/>
                  </a:lnTo>
                  <a:lnTo>
                    <a:pt x="2225" y="649"/>
                  </a:lnTo>
                  <a:lnTo>
                    <a:pt x="2206" y="760"/>
                  </a:lnTo>
                  <a:lnTo>
                    <a:pt x="2151" y="853"/>
                  </a:lnTo>
                  <a:lnTo>
                    <a:pt x="2077" y="946"/>
                  </a:lnTo>
                  <a:lnTo>
                    <a:pt x="1984" y="1020"/>
                  </a:lnTo>
                  <a:lnTo>
                    <a:pt x="1873" y="1057"/>
                  </a:lnTo>
                  <a:lnTo>
                    <a:pt x="1762" y="1075"/>
                  </a:lnTo>
                  <a:lnTo>
                    <a:pt x="1650" y="1057"/>
                  </a:lnTo>
                  <a:lnTo>
                    <a:pt x="1539" y="1020"/>
                  </a:lnTo>
                  <a:lnTo>
                    <a:pt x="1447" y="946"/>
                  </a:lnTo>
                  <a:lnTo>
                    <a:pt x="1372" y="853"/>
                  </a:lnTo>
                  <a:lnTo>
                    <a:pt x="1317" y="760"/>
                  </a:lnTo>
                  <a:lnTo>
                    <a:pt x="1298" y="649"/>
                  </a:lnTo>
                  <a:lnTo>
                    <a:pt x="1317" y="519"/>
                  </a:lnTo>
                  <a:lnTo>
                    <a:pt x="1354" y="427"/>
                  </a:lnTo>
                  <a:lnTo>
                    <a:pt x="1447" y="297"/>
                  </a:lnTo>
                  <a:lnTo>
                    <a:pt x="1484" y="223"/>
                  </a:lnTo>
                  <a:lnTo>
                    <a:pt x="1502" y="149"/>
                  </a:lnTo>
                  <a:lnTo>
                    <a:pt x="1465" y="56"/>
                  </a:lnTo>
                  <a:lnTo>
                    <a:pt x="1447" y="38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212;p56">
              <a:extLst>
                <a:ext uri="{FF2B5EF4-FFF2-40B4-BE49-F238E27FC236}">
                  <a16:creationId xmlns:a16="http://schemas.microsoft.com/office/drawing/2014/main" id="{E3BAC36D-060C-3113-5C9E-5556BAF3BF3A}"/>
                </a:ext>
              </a:extLst>
            </p:cNvPr>
            <p:cNvSpPr/>
            <p:nvPr/>
          </p:nvSpPr>
          <p:spPr>
            <a:xfrm>
              <a:off x="2990252" y="3199362"/>
              <a:ext cx="13885" cy="16055"/>
            </a:xfrm>
            <a:custGeom>
              <a:avLst/>
              <a:gdLst/>
              <a:ahLst/>
              <a:cxnLst/>
              <a:rect l="l" t="t" r="r" b="b"/>
              <a:pathLst>
                <a:path w="947" h="1095" extrusionOk="0">
                  <a:moveTo>
                    <a:pt x="279" y="1"/>
                  </a:moveTo>
                  <a:lnTo>
                    <a:pt x="112" y="19"/>
                  </a:lnTo>
                  <a:lnTo>
                    <a:pt x="149" y="38"/>
                  </a:lnTo>
                  <a:lnTo>
                    <a:pt x="186" y="75"/>
                  </a:lnTo>
                  <a:lnTo>
                    <a:pt x="205" y="149"/>
                  </a:lnTo>
                  <a:lnTo>
                    <a:pt x="186" y="242"/>
                  </a:lnTo>
                  <a:lnTo>
                    <a:pt x="149" y="316"/>
                  </a:lnTo>
                  <a:lnTo>
                    <a:pt x="56" y="427"/>
                  </a:lnTo>
                  <a:lnTo>
                    <a:pt x="19" y="538"/>
                  </a:lnTo>
                  <a:lnTo>
                    <a:pt x="1" y="668"/>
                  </a:lnTo>
                  <a:lnTo>
                    <a:pt x="38" y="779"/>
                  </a:lnTo>
                  <a:lnTo>
                    <a:pt x="75" y="872"/>
                  </a:lnTo>
                  <a:lnTo>
                    <a:pt x="168" y="965"/>
                  </a:lnTo>
                  <a:lnTo>
                    <a:pt x="260" y="1039"/>
                  </a:lnTo>
                  <a:lnTo>
                    <a:pt x="353" y="1076"/>
                  </a:lnTo>
                  <a:lnTo>
                    <a:pt x="483" y="1094"/>
                  </a:lnTo>
                  <a:lnTo>
                    <a:pt x="594" y="1076"/>
                  </a:lnTo>
                  <a:lnTo>
                    <a:pt x="687" y="1039"/>
                  </a:lnTo>
                  <a:lnTo>
                    <a:pt x="798" y="965"/>
                  </a:lnTo>
                  <a:lnTo>
                    <a:pt x="872" y="872"/>
                  </a:lnTo>
                  <a:lnTo>
                    <a:pt x="909" y="779"/>
                  </a:lnTo>
                  <a:lnTo>
                    <a:pt x="946" y="668"/>
                  </a:lnTo>
                  <a:lnTo>
                    <a:pt x="927" y="538"/>
                  </a:lnTo>
                  <a:lnTo>
                    <a:pt x="890" y="427"/>
                  </a:lnTo>
                  <a:lnTo>
                    <a:pt x="798" y="316"/>
                  </a:lnTo>
                  <a:lnTo>
                    <a:pt x="761" y="242"/>
                  </a:lnTo>
                  <a:lnTo>
                    <a:pt x="742" y="149"/>
                  </a:lnTo>
                  <a:lnTo>
                    <a:pt x="779" y="75"/>
                  </a:lnTo>
                  <a:lnTo>
                    <a:pt x="798" y="38"/>
                  </a:lnTo>
                  <a:lnTo>
                    <a:pt x="835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213;p56">
              <a:extLst>
                <a:ext uri="{FF2B5EF4-FFF2-40B4-BE49-F238E27FC236}">
                  <a16:creationId xmlns:a16="http://schemas.microsoft.com/office/drawing/2014/main" id="{01680F44-CBA6-346B-5878-CB9630BDB16C}"/>
                </a:ext>
              </a:extLst>
            </p:cNvPr>
            <p:cNvSpPr/>
            <p:nvPr/>
          </p:nvSpPr>
          <p:spPr>
            <a:xfrm>
              <a:off x="2990252" y="3131693"/>
              <a:ext cx="13885" cy="16319"/>
            </a:xfrm>
            <a:custGeom>
              <a:avLst/>
              <a:gdLst/>
              <a:ahLst/>
              <a:cxnLst/>
              <a:rect l="l" t="t" r="r" b="b"/>
              <a:pathLst>
                <a:path w="947" h="1113" extrusionOk="0">
                  <a:moveTo>
                    <a:pt x="483" y="1"/>
                  </a:moveTo>
                  <a:lnTo>
                    <a:pt x="353" y="38"/>
                  </a:lnTo>
                  <a:lnTo>
                    <a:pt x="260" y="75"/>
                  </a:lnTo>
                  <a:lnTo>
                    <a:pt x="168" y="131"/>
                  </a:lnTo>
                  <a:lnTo>
                    <a:pt x="75" y="223"/>
                  </a:lnTo>
                  <a:lnTo>
                    <a:pt x="38" y="334"/>
                  </a:lnTo>
                  <a:lnTo>
                    <a:pt x="1" y="446"/>
                  </a:lnTo>
                  <a:lnTo>
                    <a:pt x="19" y="557"/>
                  </a:lnTo>
                  <a:lnTo>
                    <a:pt x="56" y="668"/>
                  </a:lnTo>
                  <a:lnTo>
                    <a:pt x="149" y="798"/>
                  </a:lnTo>
                  <a:lnTo>
                    <a:pt x="186" y="872"/>
                  </a:lnTo>
                  <a:lnTo>
                    <a:pt x="205" y="946"/>
                  </a:lnTo>
                  <a:lnTo>
                    <a:pt x="186" y="1039"/>
                  </a:lnTo>
                  <a:lnTo>
                    <a:pt x="149" y="1057"/>
                  </a:lnTo>
                  <a:lnTo>
                    <a:pt x="112" y="1076"/>
                  </a:lnTo>
                  <a:lnTo>
                    <a:pt x="279" y="1094"/>
                  </a:lnTo>
                  <a:lnTo>
                    <a:pt x="464" y="1113"/>
                  </a:lnTo>
                  <a:lnTo>
                    <a:pt x="835" y="1076"/>
                  </a:lnTo>
                  <a:lnTo>
                    <a:pt x="798" y="1057"/>
                  </a:lnTo>
                  <a:lnTo>
                    <a:pt x="779" y="1039"/>
                  </a:lnTo>
                  <a:lnTo>
                    <a:pt x="742" y="946"/>
                  </a:lnTo>
                  <a:lnTo>
                    <a:pt x="761" y="872"/>
                  </a:lnTo>
                  <a:lnTo>
                    <a:pt x="798" y="798"/>
                  </a:lnTo>
                  <a:lnTo>
                    <a:pt x="890" y="668"/>
                  </a:lnTo>
                  <a:lnTo>
                    <a:pt x="927" y="557"/>
                  </a:lnTo>
                  <a:lnTo>
                    <a:pt x="946" y="446"/>
                  </a:lnTo>
                  <a:lnTo>
                    <a:pt x="909" y="334"/>
                  </a:lnTo>
                  <a:lnTo>
                    <a:pt x="872" y="223"/>
                  </a:lnTo>
                  <a:lnTo>
                    <a:pt x="798" y="131"/>
                  </a:lnTo>
                  <a:lnTo>
                    <a:pt x="687" y="75"/>
                  </a:lnTo>
                  <a:lnTo>
                    <a:pt x="594" y="38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214;p56">
              <a:extLst>
                <a:ext uri="{FF2B5EF4-FFF2-40B4-BE49-F238E27FC236}">
                  <a16:creationId xmlns:a16="http://schemas.microsoft.com/office/drawing/2014/main" id="{396217E3-2866-E2E4-CCCF-9E784A4A757E}"/>
                </a:ext>
              </a:extLst>
            </p:cNvPr>
            <p:cNvSpPr/>
            <p:nvPr/>
          </p:nvSpPr>
          <p:spPr>
            <a:xfrm>
              <a:off x="2971498" y="3147456"/>
              <a:ext cx="51656" cy="52199"/>
            </a:xfrm>
            <a:custGeom>
              <a:avLst/>
              <a:gdLst/>
              <a:ahLst/>
              <a:cxnLst/>
              <a:rect l="l" t="t" r="r" b="b"/>
              <a:pathLst>
                <a:path w="3523" h="3560" extrusionOk="0">
                  <a:moveTo>
                    <a:pt x="1" y="1"/>
                  </a:moveTo>
                  <a:lnTo>
                    <a:pt x="1" y="1428"/>
                  </a:lnTo>
                  <a:lnTo>
                    <a:pt x="38" y="1465"/>
                  </a:lnTo>
                  <a:lnTo>
                    <a:pt x="57" y="1484"/>
                  </a:lnTo>
                  <a:lnTo>
                    <a:pt x="131" y="1502"/>
                  </a:lnTo>
                  <a:lnTo>
                    <a:pt x="223" y="1502"/>
                  </a:lnTo>
                  <a:lnTo>
                    <a:pt x="279" y="1465"/>
                  </a:lnTo>
                  <a:lnTo>
                    <a:pt x="409" y="1354"/>
                  </a:lnTo>
                  <a:lnTo>
                    <a:pt x="520" y="1317"/>
                  </a:lnTo>
                  <a:lnTo>
                    <a:pt x="631" y="1317"/>
                  </a:lnTo>
                  <a:lnTo>
                    <a:pt x="742" y="1335"/>
                  </a:lnTo>
                  <a:lnTo>
                    <a:pt x="853" y="1391"/>
                  </a:lnTo>
                  <a:lnTo>
                    <a:pt x="928" y="1465"/>
                  </a:lnTo>
                  <a:lnTo>
                    <a:pt x="1002" y="1558"/>
                  </a:lnTo>
                  <a:lnTo>
                    <a:pt x="1039" y="1669"/>
                  </a:lnTo>
                  <a:lnTo>
                    <a:pt x="1057" y="1780"/>
                  </a:lnTo>
                  <a:lnTo>
                    <a:pt x="1039" y="1891"/>
                  </a:lnTo>
                  <a:lnTo>
                    <a:pt x="1002" y="2003"/>
                  </a:lnTo>
                  <a:lnTo>
                    <a:pt x="928" y="2095"/>
                  </a:lnTo>
                  <a:lnTo>
                    <a:pt x="853" y="2188"/>
                  </a:lnTo>
                  <a:lnTo>
                    <a:pt x="742" y="2243"/>
                  </a:lnTo>
                  <a:lnTo>
                    <a:pt x="631" y="2262"/>
                  </a:lnTo>
                  <a:lnTo>
                    <a:pt x="520" y="2243"/>
                  </a:lnTo>
                  <a:lnTo>
                    <a:pt x="409" y="2206"/>
                  </a:lnTo>
                  <a:lnTo>
                    <a:pt x="279" y="2114"/>
                  </a:lnTo>
                  <a:lnTo>
                    <a:pt x="223" y="2077"/>
                  </a:lnTo>
                  <a:lnTo>
                    <a:pt x="131" y="2058"/>
                  </a:lnTo>
                  <a:lnTo>
                    <a:pt x="57" y="2077"/>
                  </a:lnTo>
                  <a:lnTo>
                    <a:pt x="38" y="2114"/>
                  </a:lnTo>
                  <a:lnTo>
                    <a:pt x="1" y="2132"/>
                  </a:lnTo>
                  <a:lnTo>
                    <a:pt x="1" y="3559"/>
                  </a:lnTo>
                  <a:lnTo>
                    <a:pt x="3522" y="3559"/>
                  </a:lnTo>
                  <a:lnTo>
                    <a:pt x="3522" y="2132"/>
                  </a:lnTo>
                  <a:lnTo>
                    <a:pt x="3504" y="2114"/>
                  </a:lnTo>
                  <a:lnTo>
                    <a:pt x="3467" y="2077"/>
                  </a:lnTo>
                  <a:lnTo>
                    <a:pt x="3393" y="2058"/>
                  </a:lnTo>
                  <a:lnTo>
                    <a:pt x="3319" y="2077"/>
                  </a:lnTo>
                  <a:lnTo>
                    <a:pt x="3244" y="2114"/>
                  </a:lnTo>
                  <a:lnTo>
                    <a:pt x="3115" y="2206"/>
                  </a:lnTo>
                  <a:lnTo>
                    <a:pt x="3022" y="2243"/>
                  </a:lnTo>
                  <a:lnTo>
                    <a:pt x="2892" y="2262"/>
                  </a:lnTo>
                  <a:lnTo>
                    <a:pt x="2781" y="2243"/>
                  </a:lnTo>
                  <a:lnTo>
                    <a:pt x="2688" y="2188"/>
                  </a:lnTo>
                  <a:lnTo>
                    <a:pt x="2596" y="2095"/>
                  </a:lnTo>
                  <a:lnTo>
                    <a:pt x="2540" y="2003"/>
                  </a:lnTo>
                  <a:lnTo>
                    <a:pt x="2484" y="1891"/>
                  </a:lnTo>
                  <a:lnTo>
                    <a:pt x="2466" y="1780"/>
                  </a:lnTo>
                  <a:lnTo>
                    <a:pt x="2484" y="1669"/>
                  </a:lnTo>
                  <a:lnTo>
                    <a:pt x="2540" y="1558"/>
                  </a:lnTo>
                  <a:lnTo>
                    <a:pt x="2596" y="1465"/>
                  </a:lnTo>
                  <a:lnTo>
                    <a:pt x="2688" y="1391"/>
                  </a:lnTo>
                  <a:lnTo>
                    <a:pt x="2781" y="1335"/>
                  </a:lnTo>
                  <a:lnTo>
                    <a:pt x="2892" y="1317"/>
                  </a:lnTo>
                  <a:lnTo>
                    <a:pt x="3022" y="1317"/>
                  </a:lnTo>
                  <a:lnTo>
                    <a:pt x="3115" y="1354"/>
                  </a:lnTo>
                  <a:lnTo>
                    <a:pt x="3244" y="1465"/>
                  </a:lnTo>
                  <a:lnTo>
                    <a:pt x="3319" y="1502"/>
                  </a:lnTo>
                  <a:lnTo>
                    <a:pt x="3393" y="1502"/>
                  </a:lnTo>
                  <a:lnTo>
                    <a:pt x="3467" y="1484"/>
                  </a:lnTo>
                  <a:lnTo>
                    <a:pt x="3504" y="1465"/>
                  </a:lnTo>
                  <a:lnTo>
                    <a:pt x="3522" y="1428"/>
                  </a:lnTo>
                  <a:lnTo>
                    <a:pt x="3522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215;p56">
              <a:extLst>
                <a:ext uri="{FF2B5EF4-FFF2-40B4-BE49-F238E27FC236}">
                  <a16:creationId xmlns:a16="http://schemas.microsoft.com/office/drawing/2014/main" id="{264586F0-51E4-2E64-9672-41F7982B34E2}"/>
                </a:ext>
              </a:extLst>
            </p:cNvPr>
            <p:cNvSpPr/>
            <p:nvPr/>
          </p:nvSpPr>
          <p:spPr>
            <a:xfrm>
              <a:off x="3041352" y="3127617"/>
              <a:ext cx="65233" cy="76934"/>
            </a:xfrm>
            <a:custGeom>
              <a:avLst/>
              <a:gdLst/>
              <a:ahLst/>
              <a:cxnLst/>
              <a:rect l="l" t="t" r="r" b="b"/>
              <a:pathLst>
                <a:path w="4449" h="5247" extrusionOk="0">
                  <a:moveTo>
                    <a:pt x="2224" y="1"/>
                  </a:moveTo>
                  <a:lnTo>
                    <a:pt x="0" y="2132"/>
                  </a:lnTo>
                  <a:lnTo>
                    <a:pt x="1001" y="2132"/>
                  </a:lnTo>
                  <a:lnTo>
                    <a:pt x="1001" y="5246"/>
                  </a:lnTo>
                  <a:lnTo>
                    <a:pt x="3448" y="5246"/>
                  </a:lnTo>
                  <a:lnTo>
                    <a:pt x="3448" y="2132"/>
                  </a:lnTo>
                  <a:lnTo>
                    <a:pt x="4448" y="213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216;p56">
              <a:extLst>
                <a:ext uri="{FF2B5EF4-FFF2-40B4-BE49-F238E27FC236}">
                  <a16:creationId xmlns:a16="http://schemas.microsoft.com/office/drawing/2014/main" id="{2888BF7C-1D97-13E7-6939-51C6C5663899}"/>
                </a:ext>
              </a:extLst>
            </p:cNvPr>
            <p:cNvSpPr/>
            <p:nvPr/>
          </p:nvSpPr>
          <p:spPr>
            <a:xfrm>
              <a:off x="2902743" y="3115388"/>
              <a:ext cx="11437" cy="16862"/>
            </a:xfrm>
            <a:custGeom>
              <a:avLst/>
              <a:gdLst/>
              <a:ahLst/>
              <a:cxnLst/>
              <a:rect l="l" t="t" r="r" b="b"/>
              <a:pathLst>
                <a:path w="780" h="1150" extrusionOk="0">
                  <a:moveTo>
                    <a:pt x="668" y="1"/>
                  </a:moveTo>
                  <a:lnTo>
                    <a:pt x="649" y="19"/>
                  </a:lnTo>
                  <a:lnTo>
                    <a:pt x="1" y="1039"/>
                  </a:lnTo>
                  <a:lnTo>
                    <a:pt x="1" y="1057"/>
                  </a:lnTo>
                  <a:lnTo>
                    <a:pt x="1" y="1094"/>
                  </a:lnTo>
                  <a:lnTo>
                    <a:pt x="1" y="1113"/>
                  </a:lnTo>
                  <a:lnTo>
                    <a:pt x="19" y="1131"/>
                  </a:lnTo>
                  <a:lnTo>
                    <a:pt x="56" y="1150"/>
                  </a:lnTo>
                  <a:lnTo>
                    <a:pt x="93" y="1131"/>
                  </a:lnTo>
                  <a:lnTo>
                    <a:pt x="130" y="1113"/>
                  </a:lnTo>
                  <a:lnTo>
                    <a:pt x="761" y="93"/>
                  </a:lnTo>
                  <a:lnTo>
                    <a:pt x="779" y="75"/>
                  </a:lnTo>
                  <a:lnTo>
                    <a:pt x="779" y="56"/>
                  </a:lnTo>
                  <a:lnTo>
                    <a:pt x="761" y="19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217;p56">
              <a:extLst>
                <a:ext uri="{FF2B5EF4-FFF2-40B4-BE49-F238E27FC236}">
                  <a16:creationId xmlns:a16="http://schemas.microsoft.com/office/drawing/2014/main" id="{457443B5-9FC4-9173-EF59-4E5C2E0FD4BE}"/>
                </a:ext>
              </a:extLst>
            </p:cNvPr>
            <p:cNvSpPr/>
            <p:nvPr/>
          </p:nvSpPr>
          <p:spPr>
            <a:xfrm>
              <a:off x="2913345" y="3093921"/>
              <a:ext cx="3006" cy="16319"/>
            </a:xfrm>
            <a:custGeom>
              <a:avLst/>
              <a:gdLst/>
              <a:ahLst/>
              <a:cxnLst/>
              <a:rect l="l" t="t" r="r" b="b"/>
              <a:pathLst>
                <a:path w="205" h="1113" extrusionOk="0">
                  <a:moveTo>
                    <a:pt x="149" y="1"/>
                  </a:moveTo>
                  <a:lnTo>
                    <a:pt x="93" y="19"/>
                  </a:lnTo>
                  <a:lnTo>
                    <a:pt x="75" y="38"/>
                  </a:lnTo>
                  <a:lnTo>
                    <a:pt x="75" y="75"/>
                  </a:lnTo>
                  <a:lnTo>
                    <a:pt x="1" y="1038"/>
                  </a:lnTo>
                  <a:lnTo>
                    <a:pt x="1" y="1076"/>
                  </a:lnTo>
                  <a:lnTo>
                    <a:pt x="19" y="1094"/>
                  </a:lnTo>
                  <a:lnTo>
                    <a:pt x="38" y="1113"/>
                  </a:lnTo>
                  <a:lnTo>
                    <a:pt x="75" y="1113"/>
                  </a:lnTo>
                  <a:lnTo>
                    <a:pt x="112" y="1094"/>
                  </a:lnTo>
                  <a:lnTo>
                    <a:pt x="130" y="1057"/>
                  </a:lnTo>
                  <a:lnTo>
                    <a:pt x="204" y="75"/>
                  </a:lnTo>
                  <a:lnTo>
                    <a:pt x="204" y="56"/>
                  </a:lnTo>
                  <a:lnTo>
                    <a:pt x="186" y="19"/>
                  </a:lnTo>
                  <a:lnTo>
                    <a:pt x="167" y="19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218;p56">
              <a:extLst>
                <a:ext uri="{FF2B5EF4-FFF2-40B4-BE49-F238E27FC236}">
                  <a16:creationId xmlns:a16="http://schemas.microsoft.com/office/drawing/2014/main" id="{4E9DDA52-02F8-8143-F3CB-61F736FB08FF}"/>
                </a:ext>
              </a:extLst>
            </p:cNvPr>
            <p:cNvSpPr/>
            <p:nvPr/>
          </p:nvSpPr>
          <p:spPr>
            <a:xfrm>
              <a:off x="2916600" y="3105329"/>
              <a:ext cx="26378" cy="7624"/>
            </a:xfrm>
            <a:custGeom>
              <a:avLst/>
              <a:gdLst/>
              <a:ahLst/>
              <a:cxnLst/>
              <a:rect l="l" t="t" r="r" b="b"/>
              <a:pathLst>
                <a:path w="1799" h="520" extrusionOk="0">
                  <a:moveTo>
                    <a:pt x="1706" y="1"/>
                  </a:moveTo>
                  <a:lnTo>
                    <a:pt x="57" y="390"/>
                  </a:lnTo>
                  <a:lnTo>
                    <a:pt x="38" y="390"/>
                  </a:lnTo>
                  <a:lnTo>
                    <a:pt x="20" y="409"/>
                  </a:lnTo>
                  <a:lnTo>
                    <a:pt x="1" y="446"/>
                  </a:lnTo>
                  <a:lnTo>
                    <a:pt x="20" y="464"/>
                  </a:lnTo>
                  <a:lnTo>
                    <a:pt x="38" y="501"/>
                  </a:lnTo>
                  <a:lnTo>
                    <a:pt x="75" y="520"/>
                  </a:lnTo>
                  <a:lnTo>
                    <a:pt x="94" y="520"/>
                  </a:lnTo>
                  <a:lnTo>
                    <a:pt x="1743" y="131"/>
                  </a:lnTo>
                  <a:lnTo>
                    <a:pt x="1762" y="131"/>
                  </a:lnTo>
                  <a:lnTo>
                    <a:pt x="1780" y="112"/>
                  </a:lnTo>
                  <a:lnTo>
                    <a:pt x="1799" y="75"/>
                  </a:lnTo>
                  <a:lnTo>
                    <a:pt x="1799" y="57"/>
                  </a:lnTo>
                  <a:lnTo>
                    <a:pt x="1780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219;p56">
              <a:extLst>
                <a:ext uri="{FF2B5EF4-FFF2-40B4-BE49-F238E27FC236}">
                  <a16:creationId xmlns:a16="http://schemas.microsoft.com/office/drawing/2014/main" id="{8BF8FF96-A0FF-974C-AC41-E4EEEA8BC090}"/>
                </a:ext>
              </a:extLst>
            </p:cNvPr>
            <p:cNvSpPr/>
            <p:nvPr/>
          </p:nvSpPr>
          <p:spPr>
            <a:xfrm>
              <a:off x="2904649" y="3130065"/>
              <a:ext cx="38064" cy="23665"/>
            </a:xfrm>
            <a:custGeom>
              <a:avLst/>
              <a:gdLst/>
              <a:ahLst/>
              <a:cxnLst/>
              <a:rect l="l" t="t" r="r" b="b"/>
              <a:pathLst>
                <a:path w="2596" h="1614" extrusionOk="0">
                  <a:moveTo>
                    <a:pt x="38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93"/>
                  </a:lnTo>
                  <a:lnTo>
                    <a:pt x="0" y="112"/>
                  </a:lnTo>
                  <a:lnTo>
                    <a:pt x="19" y="130"/>
                  </a:lnTo>
                  <a:lnTo>
                    <a:pt x="2484" y="1613"/>
                  </a:lnTo>
                  <a:lnTo>
                    <a:pt x="2558" y="1613"/>
                  </a:lnTo>
                  <a:lnTo>
                    <a:pt x="2577" y="1595"/>
                  </a:lnTo>
                  <a:lnTo>
                    <a:pt x="2595" y="1558"/>
                  </a:lnTo>
                  <a:lnTo>
                    <a:pt x="2577" y="1539"/>
                  </a:lnTo>
                  <a:lnTo>
                    <a:pt x="2577" y="1502"/>
                  </a:lnTo>
                  <a:lnTo>
                    <a:pt x="2558" y="1483"/>
                  </a:lnTo>
                  <a:lnTo>
                    <a:pt x="93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220;p56">
              <a:extLst>
                <a:ext uri="{FF2B5EF4-FFF2-40B4-BE49-F238E27FC236}">
                  <a16:creationId xmlns:a16="http://schemas.microsoft.com/office/drawing/2014/main" id="{74750132-A8D2-395D-134C-8A10D5F0D899}"/>
                </a:ext>
              </a:extLst>
            </p:cNvPr>
            <p:cNvSpPr/>
            <p:nvPr/>
          </p:nvSpPr>
          <p:spPr>
            <a:xfrm>
              <a:off x="2945691" y="3132778"/>
              <a:ext cx="9795" cy="20410"/>
            </a:xfrm>
            <a:custGeom>
              <a:avLst/>
              <a:gdLst/>
              <a:ahLst/>
              <a:cxnLst/>
              <a:rect l="l" t="t" r="r" b="b"/>
              <a:pathLst>
                <a:path w="668" h="1392" extrusionOk="0">
                  <a:moveTo>
                    <a:pt x="593" y="1"/>
                  </a:moveTo>
                  <a:lnTo>
                    <a:pt x="575" y="20"/>
                  </a:lnTo>
                  <a:lnTo>
                    <a:pt x="556" y="20"/>
                  </a:lnTo>
                  <a:lnTo>
                    <a:pt x="538" y="57"/>
                  </a:lnTo>
                  <a:lnTo>
                    <a:pt x="0" y="1298"/>
                  </a:lnTo>
                  <a:lnTo>
                    <a:pt x="0" y="1317"/>
                  </a:lnTo>
                  <a:lnTo>
                    <a:pt x="0" y="1354"/>
                  </a:lnTo>
                  <a:lnTo>
                    <a:pt x="19" y="1373"/>
                  </a:lnTo>
                  <a:lnTo>
                    <a:pt x="56" y="1391"/>
                  </a:lnTo>
                  <a:lnTo>
                    <a:pt x="111" y="1391"/>
                  </a:lnTo>
                  <a:lnTo>
                    <a:pt x="148" y="1354"/>
                  </a:lnTo>
                  <a:lnTo>
                    <a:pt x="667" y="112"/>
                  </a:lnTo>
                  <a:lnTo>
                    <a:pt x="667" y="75"/>
                  </a:lnTo>
                  <a:lnTo>
                    <a:pt x="667" y="57"/>
                  </a:lnTo>
                  <a:lnTo>
                    <a:pt x="649" y="20"/>
                  </a:lnTo>
                  <a:lnTo>
                    <a:pt x="630" y="20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221;p56">
              <a:extLst>
                <a:ext uri="{FF2B5EF4-FFF2-40B4-BE49-F238E27FC236}">
                  <a16:creationId xmlns:a16="http://schemas.microsoft.com/office/drawing/2014/main" id="{E004ECEF-5435-6DB8-27C0-752C25D86882}"/>
                </a:ext>
              </a:extLst>
            </p:cNvPr>
            <p:cNvSpPr/>
            <p:nvPr/>
          </p:nvSpPr>
          <p:spPr>
            <a:xfrm>
              <a:off x="2900837" y="3132778"/>
              <a:ext cx="4369" cy="15234"/>
            </a:xfrm>
            <a:custGeom>
              <a:avLst/>
              <a:gdLst/>
              <a:ahLst/>
              <a:cxnLst/>
              <a:rect l="l" t="t" r="r" b="b"/>
              <a:pathLst>
                <a:path w="298" h="1039" extrusionOk="0">
                  <a:moveTo>
                    <a:pt x="242" y="1"/>
                  </a:moveTo>
                  <a:lnTo>
                    <a:pt x="186" y="20"/>
                  </a:lnTo>
                  <a:lnTo>
                    <a:pt x="168" y="38"/>
                  </a:lnTo>
                  <a:lnTo>
                    <a:pt x="168" y="57"/>
                  </a:lnTo>
                  <a:lnTo>
                    <a:pt x="1" y="965"/>
                  </a:lnTo>
                  <a:lnTo>
                    <a:pt x="1" y="983"/>
                  </a:lnTo>
                  <a:lnTo>
                    <a:pt x="20" y="1002"/>
                  </a:lnTo>
                  <a:lnTo>
                    <a:pt x="38" y="1020"/>
                  </a:lnTo>
                  <a:lnTo>
                    <a:pt x="75" y="1039"/>
                  </a:lnTo>
                  <a:lnTo>
                    <a:pt x="131" y="1020"/>
                  </a:lnTo>
                  <a:lnTo>
                    <a:pt x="149" y="983"/>
                  </a:lnTo>
                  <a:lnTo>
                    <a:pt x="298" y="94"/>
                  </a:lnTo>
                  <a:lnTo>
                    <a:pt x="298" y="57"/>
                  </a:lnTo>
                  <a:lnTo>
                    <a:pt x="298" y="38"/>
                  </a:lnTo>
                  <a:lnTo>
                    <a:pt x="279" y="20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222;p56">
              <a:extLst>
                <a:ext uri="{FF2B5EF4-FFF2-40B4-BE49-F238E27FC236}">
                  <a16:creationId xmlns:a16="http://schemas.microsoft.com/office/drawing/2014/main" id="{2E8132AF-487E-B01F-E223-6F41CF597596}"/>
                </a:ext>
              </a:extLst>
            </p:cNvPr>
            <p:cNvSpPr/>
            <p:nvPr/>
          </p:nvSpPr>
          <p:spPr>
            <a:xfrm>
              <a:off x="2869869" y="3131150"/>
              <a:ext cx="32345" cy="6539"/>
            </a:xfrm>
            <a:custGeom>
              <a:avLst/>
              <a:gdLst/>
              <a:ahLst/>
              <a:cxnLst/>
              <a:rect l="l" t="t" r="r" b="b"/>
              <a:pathLst>
                <a:path w="2206" h="446" extrusionOk="0">
                  <a:moveTo>
                    <a:pt x="2132" y="1"/>
                  </a:moveTo>
                  <a:lnTo>
                    <a:pt x="56" y="297"/>
                  </a:lnTo>
                  <a:lnTo>
                    <a:pt x="19" y="297"/>
                  </a:lnTo>
                  <a:lnTo>
                    <a:pt x="0" y="316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19" y="427"/>
                  </a:lnTo>
                  <a:lnTo>
                    <a:pt x="56" y="446"/>
                  </a:lnTo>
                  <a:lnTo>
                    <a:pt x="74" y="446"/>
                  </a:lnTo>
                  <a:lnTo>
                    <a:pt x="2150" y="149"/>
                  </a:lnTo>
                  <a:lnTo>
                    <a:pt x="2187" y="131"/>
                  </a:lnTo>
                  <a:lnTo>
                    <a:pt x="2206" y="112"/>
                  </a:lnTo>
                  <a:lnTo>
                    <a:pt x="2206" y="93"/>
                  </a:lnTo>
                  <a:lnTo>
                    <a:pt x="2206" y="56"/>
                  </a:lnTo>
                  <a:lnTo>
                    <a:pt x="2187" y="19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223;p56">
              <a:extLst>
                <a:ext uri="{FF2B5EF4-FFF2-40B4-BE49-F238E27FC236}">
                  <a16:creationId xmlns:a16="http://schemas.microsoft.com/office/drawing/2014/main" id="{6CA246A2-335C-5FA0-47F6-1E30302670DD}"/>
                </a:ext>
              </a:extLst>
            </p:cNvPr>
            <p:cNvSpPr/>
            <p:nvPr/>
          </p:nvSpPr>
          <p:spPr>
            <a:xfrm>
              <a:off x="2866878" y="3139846"/>
              <a:ext cx="12507" cy="26378"/>
            </a:xfrm>
            <a:custGeom>
              <a:avLst/>
              <a:gdLst/>
              <a:ahLst/>
              <a:cxnLst/>
              <a:rect l="l" t="t" r="r" b="b"/>
              <a:pathLst>
                <a:path w="853" h="1799" extrusionOk="0">
                  <a:moveTo>
                    <a:pt x="56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0" y="56"/>
                  </a:lnTo>
                  <a:lnTo>
                    <a:pt x="19" y="94"/>
                  </a:lnTo>
                  <a:lnTo>
                    <a:pt x="723" y="1743"/>
                  </a:lnTo>
                  <a:lnTo>
                    <a:pt x="742" y="1780"/>
                  </a:lnTo>
                  <a:lnTo>
                    <a:pt x="797" y="1799"/>
                  </a:lnTo>
                  <a:lnTo>
                    <a:pt x="816" y="1780"/>
                  </a:lnTo>
                  <a:lnTo>
                    <a:pt x="834" y="1780"/>
                  </a:lnTo>
                  <a:lnTo>
                    <a:pt x="853" y="1743"/>
                  </a:lnTo>
                  <a:lnTo>
                    <a:pt x="853" y="1725"/>
                  </a:lnTo>
                  <a:lnTo>
                    <a:pt x="853" y="1687"/>
                  </a:lnTo>
                  <a:lnTo>
                    <a:pt x="148" y="38"/>
                  </a:lnTo>
                  <a:lnTo>
                    <a:pt x="130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224;p56">
              <a:extLst>
                <a:ext uri="{FF2B5EF4-FFF2-40B4-BE49-F238E27FC236}">
                  <a16:creationId xmlns:a16="http://schemas.microsoft.com/office/drawing/2014/main" id="{9BA808CD-FD7A-AC6F-DF03-C1A0D01D219E}"/>
                </a:ext>
              </a:extLst>
            </p:cNvPr>
            <p:cNvSpPr/>
            <p:nvPr/>
          </p:nvSpPr>
          <p:spPr>
            <a:xfrm>
              <a:off x="2940251" y="3099625"/>
              <a:ext cx="9252" cy="9252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390" y="149"/>
                  </a:moveTo>
                  <a:lnTo>
                    <a:pt x="445" y="186"/>
                  </a:lnTo>
                  <a:lnTo>
                    <a:pt x="482" y="242"/>
                  </a:lnTo>
                  <a:lnTo>
                    <a:pt x="482" y="316"/>
                  </a:lnTo>
                  <a:lnTo>
                    <a:pt x="482" y="390"/>
                  </a:lnTo>
                  <a:lnTo>
                    <a:pt x="445" y="446"/>
                  </a:lnTo>
                  <a:lnTo>
                    <a:pt x="390" y="483"/>
                  </a:lnTo>
                  <a:lnTo>
                    <a:pt x="316" y="501"/>
                  </a:lnTo>
                  <a:lnTo>
                    <a:pt x="241" y="483"/>
                  </a:lnTo>
                  <a:lnTo>
                    <a:pt x="186" y="446"/>
                  </a:lnTo>
                  <a:lnTo>
                    <a:pt x="149" y="390"/>
                  </a:lnTo>
                  <a:lnTo>
                    <a:pt x="149" y="316"/>
                  </a:lnTo>
                  <a:lnTo>
                    <a:pt x="149" y="242"/>
                  </a:lnTo>
                  <a:lnTo>
                    <a:pt x="186" y="186"/>
                  </a:lnTo>
                  <a:lnTo>
                    <a:pt x="241" y="149"/>
                  </a:lnTo>
                  <a:close/>
                  <a:moveTo>
                    <a:pt x="260" y="1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56" y="149"/>
                  </a:lnTo>
                  <a:lnTo>
                    <a:pt x="19" y="186"/>
                  </a:lnTo>
                  <a:lnTo>
                    <a:pt x="0" y="260"/>
                  </a:lnTo>
                  <a:lnTo>
                    <a:pt x="0" y="316"/>
                  </a:lnTo>
                  <a:lnTo>
                    <a:pt x="0" y="390"/>
                  </a:lnTo>
                  <a:lnTo>
                    <a:pt x="19" y="446"/>
                  </a:lnTo>
                  <a:lnTo>
                    <a:pt x="56" y="501"/>
                  </a:lnTo>
                  <a:lnTo>
                    <a:pt x="93" y="538"/>
                  </a:lnTo>
                  <a:lnTo>
                    <a:pt x="130" y="575"/>
                  </a:lnTo>
                  <a:lnTo>
                    <a:pt x="186" y="612"/>
                  </a:lnTo>
                  <a:lnTo>
                    <a:pt x="260" y="631"/>
                  </a:lnTo>
                  <a:lnTo>
                    <a:pt x="371" y="631"/>
                  </a:lnTo>
                  <a:lnTo>
                    <a:pt x="445" y="612"/>
                  </a:lnTo>
                  <a:lnTo>
                    <a:pt x="482" y="575"/>
                  </a:lnTo>
                  <a:lnTo>
                    <a:pt x="538" y="538"/>
                  </a:lnTo>
                  <a:lnTo>
                    <a:pt x="575" y="501"/>
                  </a:lnTo>
                  <a:lnTo>
                    <a:pt x="612" y="446"/>
                  </a:lnTo>
                  <a:lnTo>
                    <a:pt x="631" y="390"/>
                  </a:lnTo>
                  <a:lnTo>
                    <a:pt x="631" y="316"/>
                  </a:lnTo>
                  <a:lnTo>
                    <a:pt x="631" y="260"/>
                  </a:lnTo>
                  <a:lnTo>
                    <a:pt x="612" y="186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45" y="19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225;p56">
              <a:extLst>
                <a:ext uri="{FF2B5EF4-FFF2-40B4-BE49-F238E27FC236}">
                  <a16:creationId xmlns:a16="http://schemas.microsoft.com/office/drawing/2014/main" id="{0445A7A5-B46B-03B8-DAF7-560BB47B5285}"/>
                </a:ext>
              </a:extLst>
            </p:cNvPr>
            <p:cNvSpPr/>
            <p:nvPr/>
          </p:nvSpPr>
          <p:spPr>
            <a:xfrm>
              <a:off x="2909811" y="3108320"/>
              <a:ext cx="9252" cy="9267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316" y="131"/>
                  </a:moveTo>
                  <a:lnTo>
                    <a:pt x="371" y="149"/>
                  </a:lnTo>
                  <a:lnTo>
                    <a:pt x="427" y="186"/>
                  </a:lnTo>
                  <a:lnTo>
                    <a:pt x="464" y="242"/>
                  </a:lnTo>
                  <a:lnTo>
                    <a:pt x="483" y="316"/>
                  </a:lnTo>
                  <a:lnTo>
                    <a:pt x="464" y="390"/>
                  </a:lnTo>
                  <a:lnTo>
                    <a:pt x="427" y="446"/>
                  </a:lnTo>
                  <a:lnTo>
                    <a:pt x="371" y="483"/>
                  </a:lnTo>
                  <a:lnTo>
                    <a:pt x="242" y="483"/>
                  </a:lnTo>
                  <a:lnTo>
                    <a:pt x="186" y="446"/>
                  </a:lnTo>
                  <a:lnTo>
                    <a:pt x="149" y="390"/>
                  </a:lnTo>
                  <a:lnTo>
                    <a:pt x="130" y="316"/>
                  </a:lnTo>
                  <a:lnTo>
                    <a:pt x="149" y="242"/>
                  </a:lnTo>
                  <a:lnTo>
                    <a:pt x="186" y="186"/>
                  </a:lnTo>
                  <a:lnTo>
                    <a:pt x="242" y="149"/>
                  </a:lnTo>
                  <a:lnTo>
                    <a:pt x="316" y="131"/>
                  </a:lnTo>
                  <a:close/>
                  <a:moveTo>
                    <a:pt x="242" y="1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186"/>
                  </a:lnTo>
                  <a:lnTo>
                    <a:pt x="1" y="242"/>
                  </a:lnTo>
                  <a:lnTo>
                    <a:pt x="1" y="316"/>
                  </a:lnTo>
                  <a:lnTo>
                    <a:pt x="1" y="372"/>
                  </a:lnTo>
                  <a:lnTo>
                    <a:pt x="19" y="446"/>
                  </a:lnTo>
                  <a:lnTo>
                    <a:pt x="56" y="483"/>
                  </a:lnTo>
                  <a:lnTo>
                    <a:pt x="93" y="538"/>
                  </a:lnTo>
                  <a:lnTo>
                    <a:pt x="130" y="575"/>
                  </a:lnTo>
                  <a:lnTo>
                    <a:pt x="186" y="613"/>
                  </a:lnTo>
                  <a:lnTo>
                    <a:pt x="242" y="631"/>
                  </a:lnTo>
                  <a:lnTo>
                    <a:pt x="371" y="631"/>
                  </a:lnTo>
                  <a:lnTo>
                    <a:pt x="427" y="613"/>
                  </a:lnTo>
                  <a:lnTo>
                    <a:pt x="483" y="575"/>
                  </a:lnTo>
                  <a:lnTo>
                    <a:pt x="538" y="538"/>
                  </a:lnTo>
                  <a:lnTo>
                    <a:pt x="575" y="483"/>
                  </a:lnTo>
                  <a:lnTo>
                    <a:pt x="594" y="446"/>
                  </a:lnTo>
                  <a:lnTo>
                    <a:pt x="612" y="372"/>
                  </a:lnTo>
                  <a:lnTo>
                    <a:pt x="631" y="316"/>
                  </a:lnTo>
                  <a:lnTo>
                    <a:pt x="612" y="242"/>
                  </a:lnTo>
                  <a:lnTo>
                    <a:pt x="594" y="186"/>
                  </a:lnTo>
                  <a:lnTo>
                    <a:pt x="575" y="131"/>
                  </a:lnTo>
                  <a:lnTo>
                    <a:pt x="538" y="94"/>
                  </a:lnTo>
                  <a:lnTo>
                    <a:pt x="483" y="56"/>
                  </a:lnTo>
                  <a:lnTo>
                    <a:pt x="427" y="19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EFC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226;p56">
              <a:extLst>
                <a:ext uri="{FF2B5EF4-FFF2-40B4-BE49-F238E27FC236}">
                  <a16:creationId xmlns:a16="http://schemas.microsoft.com/office/drawing/2014/main" id="{A530A9DD-F912-2E52-8962-8539952C2959}"/>
                </a:ext>
              </a:extLst>
            </p:cNvPr>
            <p:cNvSpPr/>
            <p:nvPr/>
          </p:nvSpPr>
          <p:spPr>
            <a:xfrm>
              <a:off x="2939709" y="3150183"/>
              <a:ext cx="9252" cy="9516"/>
            </a:xfrm>
            <a:custGeom>
              <a:avLst/>
              <a:gdLst/>
              <a:ahLst/>
              <a:cxnLst/>
              <a:rect l="l" t="t" r="r" b="b"/>
              <a:pathLst>
                <a:path w="631" h="649" extrusionOk="0">
                  <a:moveTo>
                    <a:pt x="315" y="148"/>
                  </a:moveTo>
                  <a:lnTo>
                    <a:pt x="390" y="167"/>
                  </a:lnTo>
                  <a:lnTo>
                    <a:pt x="445" y="204"/>
                  </a:lnTo>
                  <a:lnTo>
                    <a:pt x="482" y="260"/>
                  </a:lnTo>
                  <a:lnTo>
                    <a:pt x="501" y="315"/>
                  </a:lnTo>
                  <a:lnTo>
                    <a:pt x="482" y="389"/>
                  </a:lnTo>
                  <a:lnTo>
                    <a:pt x="445" y="445"/>
                  </a:lnTo>
                  <a:lnTo>
                    <a:pt x="390" y="482"/>
                  </a:lnTo>
                  <a:lnTo>
                    <a:pt x="315" y="501"/>
                  </a:lnTo>
                  <a:lnTo>
                    <a:pt x="260" y="482"/>
                  </a:lnTo>
                  <a:lnTo>
                    <a:pt x="204" y="445"/>
                  </a:lnTo>
                  <a:lnTo>
                    <a:pt x="167" y="389"/>
                  </a:lnTo>
                  <a:lnTo>
                    <a:pt x="149" y="315"/>
                  </a:lnTo>
                  <a:lnTo>
                    <a:pt x="167" y="260"/>
                  </a:lnTo>
                  <a:lnTo>
                    <a:pt x="204" y="204"/>
                  </a:lnTo>
                  <a:lnTo>
                    <a:pt x="260" y="167"/>
                  </a:lnTo>
                  <a:lnTo>
                    <a:pt x="315" y="148"/>
                  </a:lnTo>
                  <a:close/>
                  <a:moveTo>
                    <a:pt x="260" y="0"/>
                  </a:moveTo>
                  <a:lnTo>
                    <a:pt x="204" y="19"/>
                  </a:lnTo>
                  <a:lnTo>
                    <a:pt x="149" y="56"/>
                  </a:lnTo>
                  <a:lnTo>
                    <a:pt x="93" y="93"/>
                  </a:lnTo>
                  <a:lnTo>
                    <a:pt x="56" y="148"/>
                  </a:lnTo>
                  <a:lnTo>
                    <a:pt x="37" y="204"/>
                  </a:lnTo>
                  <a:lnTo>
                    <a:pt x="19" y="260"/>
                  </a:lnTo>
                  <a:lnTo>
                    <a:pt x="0" y="315"/>
                  </a:lnTo>
                  <a:lnTo>
                    <a:pt x="19" y="389"/>
                  </a:lnTo>
                  <a:lnTo>
                    <a:pt x="37" y="445"/>
                  </a:lnTo>
                  <a:lnTo>
                    <a:pt x="56" y="501"/>
                  </a:lnTo>
                  <a:lnTo>
                    <a:pt x="93" y="556"/>
                  </a:lnTo>
                  <a:lnTo>
                    <a:pt x="149" y="593"/>
                  </a:lnTo>
                  <a:lnTo>
                    <a:pt x="204" y="612"/>
                  </a:lnTo>
                  <a:lnTo>
                    <a:pt x="260" y="630"/>
                  </a:lnTo>
                  <a:lnTo>
                    <a:pt x="315" y="649"/>
                  </a:lnTo>
                  <a:lnTo>
                    <a:pt x="390" y="630"/>
                  </a:lnTo>
                  <a:lnTo>
                    <a:pt x="445" y="612"/>
                  </a:lnTo>
                  <a:lnTo>
                    <a:pt x="501" y="593"/>
                  </a:lnTo>
                  <a:lnTo>
                    <a:pt x="538" y="556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1" y="389"/>
                  </a:lnTo>
                  <a:lnTo>
                    <a:pt x="631" y="315"/>
                  </a:lnTo>
                  <a:lnTo>
                    <a:pt x="631" y="260"/>
                  </a:lnTo>
                  <a:lnTo>
                    <a:pt x="612" y="204"/>
                  </a:lnTo>
                  <a:lnTo>
                    <a:pt x="575" y="148"/>
                  </a:lnTo>
                  <a:lnTo>
                    <a:pt x="538" y="93"/>
                  </a:lnTo>
                  <a:lnTo>
                    <a:pt x="501" y="56"/>
                  </a:lnTo>
                  <a:lnTo>
                    <a:pt x="445" y="19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227;p56">
              <a:extLst>
                <a:ext uri="{FF2B5EF4-FFF2-40B4-BE49-F238E27FC236}">
                  <a16:creationId xmlns:a16="http://schemas.microsoft.com/office/drawing/2014/main" id="{E42CB501-B80C-99FB-5EC8-109E8292F732}"/>
                </a:ext>
              </a:extLst>
            </p:cNvPr>
            <p:cNvSpPr/>
            <p:nvPr/>
          </p:nvSpPr>
          <p:spPr>
            <a:xfrm>
              <a:off x="2951938" y="3126268"/>
              <a:ext cx="9252" cy="9252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371" y="148"/>
                  </a:moveTo>
                  <a:lnTo>
                    <a:pt x="427" y="185"/>
                  </a:lnTo>
                  <a:lnTo>
                    <a:pt x="464" y="241"/>
                  </a:lnTo>
                  <a:lnTo>
                    <a:pt x="482" y="315"/>
                  </a:lnTo>
                  <a:lnTo>
                    <a:pt x="464" y="389"/>
                  </a:lnTo>
                  <a:lnTo>
                    <a:pt x="427" y="445"/>
                  </a:lnTo>
                  <a:lnTo>
                    <a:pt x="371" y="482"/>
                  </a:lnTo>
                  <a:lnTo>
                    <a:pt x="316" y="501"/>
                  </a:lnTo>
                  <a:lnTo>
                    <a:pt x="241" y="482"/>
                  </a:lnTo>
                  <a:lnTo>
                    <a:pt x="186" y="445"/>
                  </a:lnTo>
                  <a:lnTo>
                    <a:pt x="149" y="389"/>
                  </a:lnTo>
                  <a:lnTo>
                    <a:pt x="149" y="315"/>
                  </a:lnTo>
                  <a:lnTo>
                    <a:pt x="149" y="241"/>
                  </a:lnTo>
                  <a:lnTo>
                    <a:pt x="186" y="185"/>
                  </a:lnTo>
                  <a:lnTo>
                    <a:pt x="241" y="148"/>
                  </a:lnTo>
                  <a:close/>
                  <a:moveTo>
                    <a:pt x="241" y="0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56" y="148"/>
                  </a:lnTo>
                  <a:lnTo>
                    <a:pt x="19" y="185"/>
                  </a:lnTo>
                  <a:lnTo>
                    <a:pt x="0" y="260"/>
                  </a:lnTo>
                  <a:lnTo>
                    <a:pt x="0" y="315"/>
                  </a:lnTo>
                  <a:lnTo>
                    <a:pt x="0" y="389"/>
                  </a:lnTo>
                  <a:lnTo>
                    <a:pt x="19" y="445"/>
                  </a:lnTo>
                  <a:lnTo>
                    <a:pt x="56" y="501"/>
                  </a:lnTo>
                  <a:lnTo>
                    <a:pt x="93" y="538"/>
                  </a:lnTo>
                  <a:lnTo>
                    <a:pt x="130" y="575"/>
                  </a:lnTo>
                  <a:lnTo>
                    <a:pt x="186" y="612"/>
                  </a:lnTo>
                  <a:lnTo>
                    <a:pt x="241" y="630"/>
                  </a:lnTo>
                  <a:lnTo>
                    <a:pt x="371" y="630"/>
                  </a:lnTo>
                  <a:lnTo>
                    <a:pt x="427" y="612"/>
                  </a:lnTo>
                  <a:lnTo>
                    <a:pt x="482" y="575"/>
                  </a:lnTo>
                  <a:lnTo>
                    <a:pt x="538" y="538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1" y="389"/>
                  </a:lnTo>
                  <a:lnTo>
                    <a:pt x="631" y="315"/>
                  </a:lnTo>
                  <a:lnTo>
                    <a:pt x="631" y="260"/>
                  </a:lnTo>
                  <a:lnTo>
                    <a:pt x="612" y="185"/>
                  </a:lnTo>
                  <a:lnTo>
                    <a:pt x="575" y="148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27" y="1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EFC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228;p56">
              <a:extLst>
                <a:ext uri="{FF2B5EF4-FFF2-40B4-BE49-F238E27FC236}">
                  <a16:creationId xmlns:a16="http://schemas.microsoft.com/office/drawing/2014/main" id="{D10F15FE-F102-7888-01D0-A5E2DD9D8342}"/>
                </a:ext>
              </a:extLst>
            </p:cNvPr>
            <p:cNvSpPr/>
            <p:nvPr/>
          </p:nvSpPr>
          <p:spPr>
            <a:xfrm>
              <a:off x="2897318" y="3145828"/>
              <a:ext cx="9252" cy="9531"/>
            </a:xfrm>
            <a:custGeom>
              <a:avLst/>
              <a:gdLst/>
              <a:ahLst/>
              <a:cxnLst/>
              <a:rect l="l" t="t" r="r" b="b"/>
              <a:pathLst>
                <a:path w="631" h="650" extrusionOk="0">
                  <a:moveTo>
                    <a:pt x="315" y="149"/>
                  </a:moveTo>
                  <a:lnTo>
                    <a:pt x="389" y="167"/>
                  </a:lnTo>
                  <a:lnTo>
                    <a:pt x="445" y="204"/>
                  </a:lnTo>
                  <a:lnTo>
                    <a:pt x="482" y="260"/>
                  </a:lnTo>
                  <a:lnTo>
                    <a:pt x="500" y="334"/>
                  </a:lnTo>
                  <a:lnTo>
                    <a:pt x="482" y="390"/>
                  </a:lnTo>
                  <a:lnTo>
                    <a:pt x="445" y="445"/>
                  </a:lnTo>
                  <a:lnTo>
                    <a:pt x="389" y="483"/>
                  </a:lnTo>
                  <a:lnTo>
                    <a:pt x="315" y="501"/>
                  </a:lnTo>
                  <a:lnTo>
                    <a:pt x="260" y="483"/>
                  </a:lnTo>
                  <a:lnTo>
                    <a:pt x="204" y="445"/>
                  </a:lnTo>
                  <a:lnTo>
                    <a:pt x="167" y="390"/>
                  </a:lnTo>
                  <a:lnTo>
                    <a:pt x="148" y="334"/>
                  </a:lnTo>
                  <a:lnTo>
                    <a:pt x="167" y="260"/>
                  </a:lnTo>
                  <a:lnTo>
                    <a:pt x="204" y="204"/>
                  </a:lnTo>
                  <a:lnTo>
                    <a:pt x="260" y="167"/>
                  </a:lnTo>
                  <a:lnTo>
                    <a:pt x="315" y="149"/>
                  </a:lnTo>
                  <a:close/>
                  <a:moveTo>
                    <a:pt x="315" y="1"/>
                  </a:moveTo>
                  <a:lnTo>
                    <a:pt x="260" y="19"/>
                  </a:lnTo>
                  <a:lnTo>
                    <a:pt x="204" y="38"/>
                  </a:lnTo>
                  <a:lnTo>
                    <a:pt x="148" y="56"/>
                  </a:lnTo>
                  <a:lnTo>
                    <a:pt x="93" y="93"/>
                  </a:lnTo>
                  <a:lnTo>
                    <a:pt x="56" y="149"/>
                  </a:lnTo>
                  <a:lnTo>
                    <a:pt x="37" y="204"/>
                  </a:lnTo>
                  <a:lnTo>
                    <a:pt x="19" y="260"/>
                  </a:lnTo>
                  <a:lnTo>
                    <a:pt x="0" y="334"/>
                  </a:lnTo>
                  <a:lnTo>
                    <a:pt x="19" y="390"/>
                  </a:lnTo>
                  <a:lnTo>
                    <a:pt x="37" y="445"/>
                  </a:lnTo>
                  <a:lnTo>
                    <a:pt x="56" y="501"/>
                  </a:lnTo>
                  <a:lnTo>
                    <a:pt x="93" y="557"/>
                  </a:lnTo>
                  <a:lnTo>
                    <a:pt x="148" y="594"/>
                  </a:lnTo>
                  <a:lnTo>
                    <a:pt x="204" y="631"/>
                  </a:lnTo>
                  <a:lnTo>
                    <a:pt x="260" y="649"/>
                  </a:lnTo>
                  <a:lnTo>
                    <a:pt x="389" y="649"/>
                  </a:lnTo>
                  <a:lnTo>
                    <a:pt x="445" y="631"/>
                  </a:lnTo>
                  <a:lnTo>
                    <a:pt x="500" y="594"/>
                  </a:lnTo>
                  <a:lnTo>
                    <a:pt x="538" y="557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0" y="390"/>
                  </a:lnTo>
                  <a:lnTo>
                    <a:pt x="630" y="334"/>
                  </a:lnTo>
                  <a:lnTo>
                    <a:pt x="630" y="260"/>
                  </a:lnTo>
                  <a:lnTo>
                    <a:pt x="612" y="204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500" y="56"/>
                  </a:lnTo>
                  <a:lnTo>
                    <a:pt x="445" y="38"/>
                  </a:lnTo>
                  <a:lnTo>
                    <a:pt x="389" y="19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229;p56">
              <a:extLst>
                <a:ext uri="{FF2B5EF4-FFF2-40B4-BE49-F238E27FC236}">
                  <a16:creationId xmlns:a16="http://schemas.microsoft.com/office/drawing/2014/main" id="{F0C6CA08-E3DE-9B5C-EAEE-D193FB402FE6}"/>
                </a:ext>
              </a:extLst>
            </p:cNvPr>
            <p:cNvSpPr/>
            <p:nvPr/>
          </p:nvSpPr>
          <p:spPr>
            <a:xfrm>
              <a:off x="2862801" y="3132514"/>
              <a:ext cx="9252" cy="9252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371" y="149"/>
                  </a:moveTo>
                  <a:lnTo>
                    <a:pt x="426" y="186"/>
                  </a:lnTo>
                  <a:lnTo>
                    <a:pt x="464" y="260"/>
                  </a:lnTo>
                  <a:lnTo>
                    <a:pt x="482" y="316"/>
                  </a:lnTo>
                  <a:lnTo>
                    <a:pt x="464" y="390"/>
                  </a:lnTo>
                  <a:lnTo>
                    <a:pt x="426" y="445"/>
                  </a:lnTo>
                  <a:lnTo>
                    <a:pt x="371" y="482"/>
                  </a:lnTo>
                  <a:lnTo>
                    <a:pt x="315" y="501"/>
                  </a:lnTo>
                  <a:lnTo>
                    <a:pt x="241" y="482"/>
                  </a:lnTo>
                  <a:lnTo>
                    <a:pt x="186" y="445"/>
                  </a:lnTo>
                  <a:lnTo>
                    <a:pt x="148" y="390"/>
                  </a:lnTo>
                  <a:lnTo>
                    <a:pt x="130" y="316"/>
                  </a:lnTo>
                  <a:lnTo>
                    <a:pt x="148" y="260"/>
                  </a:lnTo>
                  <a:lnTo>
                    <a:pt x="186" y="186"/>
                  </a:lnTo>
                  <a:lnTo>
                    <a:pt x="241" y="149"/>
                  </a:lnTo>
                  <a:close/>
                  <a:moveTo>
                    <a:pt x="241" y="0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37" y="149"/>
                  </a:lnTo>
                  <a:lnTo>
                    <a:pt x="19" y="204"/>
                  </a:lnTo>
                  <a:lnTo>
                    <a:pt x="0" y="260"/>
                  </a:lnTo>
                  <a:lnTo>
                    <a:pt x="0" y="316"/>
                  </a:lnTo>
                  <a:lnTo>
                    <a:pt x="0" y="390"/>
                  </a:lnTo>
                  <a:lnTo>
                    <a:pt x="19" y="445"/>
                  </a:lnTo>
                  <a:lnTo>
                    <a:pt x="37" y="501"/>
                  </a:lnTo>
                  <a:lnTo>
                    <a:pt x="93" y="538"/>
                  </a:lnTo>
                  <a:lnTo>
                    <a:pt x="130" y="594"/>
                  </a:lnTo>
                  <a:lnTo>
                    <a:pt x="186" y="612"/>
                  </a:lnTo>
                  <a:lnTo>
                    <a:pt x="241" y="631"/>
                  </a:lnTo>
                  <a:lnTo>
                    <a:pt x="371" y="631"/>
                  </a:lnTo>
                  <a:lnTo>
                    <a:pt x="426" y="612"/>
                  </a:lnTo>
                  <a:lnTo>
                    <a:pt x="482" y="594"/>
                  </a:lnTo>
                  <a:lnTo>
                    <a:pt x="538" y="538"/>
                  </a:lnTo>
                  <a:lnTo>
                    <a:pt x="575" y="501"/>
                  </a:lnTo>
                  <a:lnTo>
                    <a:pt x="593" y="445"/>
                  </a:lnTo>
                  <a:lnTo>
                    <a:pt x="612" y="390"/>
                  </a:lnTo>
                  <a:lnTo>
                    <a:pt x="630" y="316"/>
                  </a:lnTo>
                  <a:lnTo>
                    <a:pt x="612" y="260"/>
                  </a:lnTo>
                  <a:lnTo>
                    <a:pt x="593" y="204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26" y="1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230;p56">
              <a:extLst>
                <a:ext uri="{FF2B5EF4-FFF2-40B4-BE49-F238E27FC236}">
                  <a16:creationId xmlns:a16="http://schemas.microsoft.com/office/drawing/2014/main" id="{6BDD5086-A44E-A6B1-3D71-CA516A6F96C8}"/>
                </a:ext>
              </a:extLst>
            </p:cNvPr>
            <p:cNvSpPr/>
            <p:nvPr/>
          </p:nvSpPr>
          <p:spPr>
            <a:xfrm>
              <a:off x="2910896" y="3086590"/>
              <a:ext cx="9252" cy="9516"/>
            </a:xfrm>
            <a:custGeom>
              <a:avLst/>
              <a:gdLst/>
              <a:ahLst/>
              <a:cxnLst/>
              <a:rect l="l" t="t" r="r" b="b"/>
              <a:pathLst>
                <a:path w="631" h="649" extrusionOk="0">
                  <a:moveTo>
                    <a:pt x="316" y="148"/>
                  </a:moveTo>
                  <a:lnTo>
                    <a:pt x="371" y="167"/>
                  </a:lnTo>
                  <a:lnTo>
                    <a:pt x="427" y="204"/>
                  </a:lnTo>
                  <a:lnTo>
                    <a:pt x="464" y="260"/>
                  </a:lnTo>
                  <a:lnTo>
                    <a:pt x="483" y="334"/>
                  </a:lnTo>
                  <a:lnTo>
                    <a:pt x="464" y="389"/>
                  </a:lnTo>
                  <a:lnTo>
                    <a:pt x="427" y="445"/>
                  </a:lnTo>
                  <a:lnTo>
                    <a:pt x="371" y="482"/>
                  </a:lnTo>
                  <a:lnTo>
                    <a:pt x="316" y="501"/>
                  </a:lnTo>
                  <a:lnTo>
                    <a:pt x="242" y="482"/>
                  </a:lnTo>
                  <a:lnTo>
                    <a:pt x="186" y="445"/>
                  </a:lnTo>
                  <a:lnTo>
                    <a:pt x="149" y="389"/>
                  </a:lnTo>
                  <a:lnTo>
                    <a:pt x="130" y="334"/>
                  </a:lnTo>
                  <a:lnTo>
                    <a:pt x="149" y="260"/>
                  </a:lnTo>
                  <a:lnTo>
                    <a:pt x="186" y="204"/>
                  </a:lnTo>
                  <a:lnTo>
                    <a:pt x="242" y="167"/>
                  </a:lnTo>
                  <a:lnTo>
                    <a:pt x="316" y="148"/>
                  </a:lnTo>
                  <a:close/>
                  <a:moveTo>
                    <a:pt x="316" y="0"/>
                  </a:moveTo>
                  <a:lnTo>
                    <a:pt x="242" y="19"/>
                  </a:lnTo>
                  <a:lnTo>
                    <a:pt x="186" y="37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38" y="148"/>
                  </a:lnTo>
                  <a:lnTo>
                    <a:pt x="19" y="204"/>
                  </a:lnTo>
                  <a:lnTo>
                    <a:pt x="1" y="260"/>
                  </a:lnTo>
                  <a:lnTo>
                    <a:pt x="1" y="334"/>
                  </a:lnTo>
                  <a:lnTo>
                    <a:pt x="1" y="389"/>
                  </a:lnTo>
                  <a:lnTo>
                    <a:pt x="19" y="445"/>
                  </a:lnTo>
                  <a:lnTo>
                    <a:pt x="38" y="501"/>
                  </a:lnTo>
                  <a:lnTo>
                    <a:pt x="93" y="556"/>
                  </a:lnTo>
                  <a:lnTo>
                    <a:pt x="130" y="593"/>
                  </a:lnTo>
                  <a:lnTo>
                    <a:pt x="186" y="612"/>
                  </a:lnTo>
                  <a:lnTo>
                    <a:pt x="242" y="630"/>
                  </a:lnTo>
                  <a:lnTo>
                    <a:pt x="316" y="649"/>
                  </a:lnTo>
                  <a:lnTo>
                    <a:pt x="371" y="630"/>
                  </a:lnTo>
                  <a:lnTo>
                    <a:pt x="427" y="612"/>
                  </a:lnTo>
                  <a:lnTo>
                    <a:pt x="483" y="593"/>
                  </a:lnTo>
                  <a:lnTo>
                    <a:pt x="538" y="556"/>
                  </a:lnTo>
                  <a:lnTo>
                    <a:pt x="575" y="501"/>
                  </a:lnTo>
                  <a:lnTo>
                    <a:pt x="594" y="445"/>
                  </a:lnTo>
                  <a:lnTo>
                    <a:pt x="612" y="389"/>
                  </a:lnTo>
                  <a:lnTo>
                    <a:pt x="631" y="334"/>
                  </a:lnTo>
                  <a:lnTo>
                    <a:pt x="612" y="260"/>
                  </a:lnTo>
                  <a:lnTo>
                    <a:pt x="594" y="204"/>
                  </a:lnTo>
                  <a:lnTo>
                    <a:pt x="575" y="148"/>
                  </a:lnTo>
                  <a:lnTo>
                    <a:pt x="538" y="93"/>
                  </a:lnTo>
                  <a:lnTo>
                    <a:pt x="483" y="56"/>
                  </a:lnTo>
                  <a:lnTo>
                    <a:pt x="427" y="37"/>
                  </a:lnTo>
                  <a:lnTo>
                    <a:pt x="371" y="19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231;p56">
              <a:extLst>
                <a:ext uri="{FF2B5EF4-FFF2-40B4-BE49-F238E27FC236}">
                  <a16:creationId xmlns:a16="http://schemas.microsoft.com/office/drawing/2014/main" id="{5235203C-B351-6DD6-CF3D-DC4B7C39BDF2}"/>
                </a:ext>
              </a:extLst>
            </p:cNvPr>
            <p:cNvSpPr/>
            <p:nvPr/>
          </p:nvSpPr>
          <p:spPr>
            <a:xfrm>
              <a:off x="2875573" y="3163497"/>
              <a:ext cx="9252" cy="9531"/>
            </a:xfrm>
            <a:custGeom>
              <a:avLst/>
              <a:gdLst/>
              <a:ahLst/>
              <a:cxnLst/>
              <a:rect l="l" t="t" r="r" b="b"/>
              <a:pathLst>
                <a:path w="631" h="650" extrusionOk="0">
                  <a:moveTo>
                    <a:pt x="315" y="149"/>
                  </a:moveTo>
                  <a:lnTo>
                    <a:pt x="390" y="167"/>
                  </a:lnTo>
                  <a:lnTo>
                    <a:pt x="427" y="204"/>
                  </a:lnTo>
                  <a:lnTo>
                    <a:pt x="464" y="260"/>
                  </a:lnTo>
                  <a:lnTo>
                    <a:pt x="482" y="334"/>
                  </a:lnTo>
                  <a:lnTo>
                    <a:pt x="464" y="390"/>
                  </a:lnTo>
                  <a:lnTo>
                    <a:pt x="427" y="445"/>
                  </a:lnTo>
                  <a:lnTo>
                    <a:pt x="390" y="482"/>
                  </a:lnTo>
                  <a:lnTo>
                    <a:pt x="315" y="501"/>
                  </a:lnTo>
                  <a:lnTo>
                    <a:pt x="241" y="482"/>
                  </a:lnTo>
                  <a:lnTo>
                    <a:pt x="186" y="445"/>
                  </a:lnTo>
                  <a:lnTo>
                    <a:pt x="149" y="390"/>
                  </a:lnTo>
                  <a:lnTo>
                    <a:pt x="149" y="334"/>
                  </a:lnTo>
                  <a:lnTo>
                    <a:pt x="149" y="260"/>
                  </a:lnTo>
                  <a:lnTo>
                    <a:pt x="186" y="204"/>
                  </a:lnTo>
                  <a:lnTo>
                    <a:pt x="241" y="167"/>
                  </a:lnTo>
                  <a:lnTo>
                    <a:pt x="315" y="149"/>
                  </a:lnTo>
                  <a:close/>
                  <a:moveTo>
                    <a:pt x="315" y="0"/>
                  </a:moveTo>
                  <a:lnTo>
                    <a:pt x="241" y="19"/>
                  </a:lnTo>
                  <a:lnTo>
                    <a:pt x="186" y="37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56" y="149"/>
                  </a:lnTo>
                  <a:lnTo>
                    <a:pt x="19" y="204"/>
                  </a:lnTo>
                  <a:lnTo>
                    <a:pt x="0" y="260"/>
                  </a:lnTo>
                  <a:lnTo>
                    <a:pt x="0" y="334"/>
                  </a:lnTo>
                  <a:lnTo>
                    <a:pt x="0" y="390"/>
                  </a:lnTo>
                  <a:lnTo>
                    <a:pt x="19" y="445"/>
                  </a:lnTo>
                  <a:lnTo>
                    <a:pt x="56" y="501"/>
                  </a:lnTo>
                  <a:lnTo>
                    <a:pt x="93" y="556"/>
                  </a:lnTo>
                  <a:lnTo>
                    <a:pt x="130" y="593"/>
                  </a:lnTo>
                  <a:lnTo>
                    <a:pt x="186" y="612"/>
                  </a:lnTo>
                  <a:lnTo>
                    <a:pt x="241" y="631"/>
                  </a:lnTo>
                  <a:lnTo>
                    <a:pt x="315" y="649"/>
                  </a:lnTo>
                  <a:lnTo>
                    <a:pt x="371" y="631"/>
                  </a:lnTo>
                  <a:lnTo>
                    <a:pt x="445" y="612"/>
                  </a:lnTo>
                  <a:lnTo>
                    <a:pt x="482" y="593"/>
                  </a:lnTo>
                  <a:lnTo>
                    <a:pt x="538" y="556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0" y="390"/>
                  </a:lnTo>
                  <a:lnTo>
                    <a:pt x="630" y="334"/>
                  </a:lnTo>
                  <a:lnTo>
                    <a:pt x="630" y="260"/>
                  </a:lnTo>
                  <a:lnTo>
                    <a:pt x="612" y="204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45" y="37"/>
                  </a:lnTo>
                  <a:lnTo>
                    <a:pt x="371" y="19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EFC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232;p56">
              <a:extLst>
                <a:ext uri="{FF2B5EF4-FFF2-40B4-BE49-F238E27FC236}">
                  <a16:creationId xmlns:a16="http://schemas.microsoft.com/office/drawing/2014/main" id="{B47F6261-EB2F-4CC3-D7F9-1A875909FACA}"/>
                </a:ext>
              </a:extLst>
            </p:cNvPr>
            <p:cNvSpPr/>
            <p:nvPr/>
          </p:nvSpPr>
          <p:spPr>
            <a:xfrm>
              <a:off x="2898403" y="3125725"/>
              <a:ext cx="10601" cy="10880"/>
            </a:xfrm>
            <a:custGeom>
              <a:avLst/>
              <a:gdLst/>
              <a:ahLst/>
              <a:cxnLst/>
              <a:rect l="l" t="t" r="r" b="b"/>
              <a:pathLst>
                <a:path w="723" h="742" extrusionOk="0">
                  <a:moveTo>
                    <a:pt x="352" y="0"/>
                  </a:moveTo>
                  <a:lnTo>
                    <a:pt x="278" y="19"/>
                  </a:lnTo>
                  <a:lnTo>
                    <a:pt x="223" y="37"/>
                  </a:lnTo>
                  <a:lnTo>
                    <a:pt x="167" y="74"/>
                  </a:lnTo>
                  <a:lnTo>
                    <a:pt x="111" y="111"/>
                  </a:lnTo>
                  <a:lnTo>
                    <a:pt x="56" y="167"/>
                  </a:lnTo>
                  <a:lnTo>
                    <a:pt x="37" y="222"/>
                  </a:lnTo>
                  <a:lnTo>
                    <a:pt x="0" y="297"/>
                  </a:lnTo>
                  <a:lnTo>
                    <a:pt x="0" y="371"/>
                  </a:lnTo>
                  <a:lnTo>
                    <a:pt x="0" y="445"/>
                  </a:lnTo>
                  <a:lnTo>
                    <a:pt x="37" y="519"/>
                  </a:lnTo>
                  <a:lnTo>
                    <a:pt x="56" y="575"/>
                  </a:lnTo>
                  <a:lnTo>
                    <a:pt x="111" y="630"/>
                  </a:lnTo>
                  <a:lnTo>
                    <a:pt x="167" y="667"/>
                  </a:lnTo>
                  <a:lnTo>
                    <a:pt x="223" y="704"/>
                  </a:lnTo>
                  <a:lnTo>
                    <a:pt x="278" y="723"/>
                  </a:lnTo>
                  <a:lnTo>
                    <a:pt x="352" y="741"/>
                  </a:lnTo>
                  <a:lnTo>
                    <a:pt x="426" y="723"/>
                  </a:lnTo>
                  <a:lnTo>
                    <a:pt x="501" y="704"/>
                  </a:lnTo>
                  <a:lnTo>
                    <a:pt x="556" y="667"/>
                  </a:lnTo>
                  <a:lnTo>
                    <a:pt x="612" y="630"/>
                  </a:lnTo>
                  <a:lnTo>
                    <a:pt x="649" y="575"/>
                  </a:lnTo>
                  <a:lnTo>
                    <a:pt x="686" y="519"/>
                  </a:lnTo>
                  <a:lnTo>
                    <a:pt x="704" y="445"/>
                  </a:lnTo>
                  <a:lnTo>
                    <a:pt x="723" y="371"/>
                  </a:lnTo>
                  <a:lnTo>
                    <a:pt x="704" y="297"/>
                  </a:lnTo>
                  <a:lnTo>
                    <a:pt x="686" y="222"/>
                  </a:lnTo>
                  <a:lnTo>
                    <a:pt x="649" y="167"/>
                  </a:lnTo>
                  <a:lnTo>
                    <a:pt x="612" y="111"/>
                  </a:lnTo>
                  <a:lnTo>
                    <a:pt x="556" y="74"/>
                  </a:lnTo>
                  <a:lnTo>
                    <a:pt x="501" y="37"/>
                  </a:lnTo>
                  <a:lnTo>
                    <a:pt x="426" y="19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233;p56">
              <a:extLst>
                <a:ext uri="{FF2B5EF4-FFF2-40B4-BE49-F238E27FC236}">
                  <a16:creationId xmlns:a16="http://schemas.microsoft.com/office/drawing/2014/main" id="{7BC4D573-D0F9-6CCD-6BCE-ADD02E69E230}"/>
                </a:ext>
              </a:extLst>
            </p:cNvPr>
            <p:cNvSpPr/>
            <p:nvPr/>
          </p:nvSpPr>
          <p:spPr>
            <a:xfrm>
              <a:off x="3372632" y="3497504"/>
              <a:ext cx="18225" cy="9252"/>
            </a:xfrm>
            <a:custGeom>
              <a:avLst/>
              <a:gdLst/>
              <a:ahLst/>
              <a:cxnLst/>
              <a:rect l="l" t="t" r="r" b="b"/>
              <a:pathLst>
                <a:path w="1243" h="631" extrusionOk="0">
                  <a:moveTo>
                    <a:pt x="853" y="0"/>
                  </a:moveTo>
                  <a:lnTo>
                    <a:pt x="742" y="19"/>
                  </a:lnTo>
                  <a:lnTo>
                    <a:pt x="557" y="93"/>
                  </a:lnTo>
                  <a:lnTo>
                    <a:pt x="390" y="185"/>
                  </a:lnTo>
                  <a:lnTo>
                    <a:pt x="242" y="278"/>
                  </a:lnTo>
                  <a:lnTo>
                    <a:pt x="130" y="371"/>
                  </a:lnTo>
                  <a:lnTo>
                    <a:pt x="19" y="482"/>
                  </a:lnTo>
                  <a:lnTo>
                    <a:pt x="1" y="501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38" y="612"/>
                  </a:lnTo>
                  <a:lnTo>
                    <a:pt x="56" y="630"/>
                  </a:lnTo>
                  <a:lnTo>
                    <a:pt x="130" y="630"/>
                  </a:lnTo>
                  <a:lnTo>
                    <a:pt x="167" y="612"/>
                  </a:lnTo>
                  <a:lnTo>
                    <a:pt x="260" y="519"/>
                  </a:lnTo>
                  <a:lnTo>
                    <a:pt x="353" y="445"/>
                  </a:lnTo>
                  <a:lnTo>
                    <a:pt x="464" y="352"/>
                  </a:lnTo>
                  <a:lnTo>
                    <a:pt x="612" y="278"/>
                  </a:lnTo>
                  <a:lnTo>
                    <a:pt x="779" y="223"/>
                  </a:lnTo>
                  <a:lnTo>
                    <a:pt x="946" y="185"/>
                  </a:lnTo>
                  <a:lnTo>
                    <a:pt x="1038" y="185"/>
                  </a:lnTo>
                  <a:lnTo>
                    <a:pt x="1113" y="204"/>
                  </a:lnTo>
                  <a:lnTo>
                    <a:pt x="1187" y="204"/>
                  </a:lnTo>
                  <a:lnTo>
                    <a:pt x="1224" y="167"/>
                  </a:lnTo>
                  <a:lnTo>
                    <a:pt x="1224" y="130"/>
                  </a:lnTo>
                  <a:lnTo>
                    <a:pt x="1242" y="93"/>
                  </a:lnTo>
                  <a:lnTo>
                    <a:pt x="1224" y="74"/>
                  </a:lnTo>
                  <a:lnTo>
                    <a:pt x="1205" y="37"/>
                  </a:lnTo>
                  <a:lnTo>
                    <a:pt x="1168" y="1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234;p56">
              <a:extLst>
                <a:ext uri="{FF2B5EF4-FFF2-40B4-BE49-F238E27FC236}">
                  <a16:creationId xmlns:a16="http://schemas.microsoft.com/office/drawing/2014/main" id="{66974513-BAA0-7A69-200D-0B04C27D867B}"/>
                </a:ext>
              </a:extLst>
            </p:cNvPr>
            <p:cNvSpPr/>
            <p:nvPr/>
          </p:nvSpPr>
          <p:spPr>
            <a:xfrm>
              <a:off x="2717125" y="3771437"/>
              <a:ext cx="600063" cy="703067"/>
            </a:xfrm>
            <a:custGeom>
              <a:avLst/>
              <a:gdLst/>
              <a:ahLst/>
              <a:cxnLst/>
              <a:rect l="l" t="t" r="r" b="b"/>
              <a:pathLst>
                <a:path w="40925" h="47950" extrusionOk="0">
                  <a:moveTo>
                    <a:pt x="12437" y="1"/>
                  </a:moveTo>
                  <a:lnTo>
                    <a:pt x="1" y="47949"/>
                  </a:lnTo>
                  <a:lnTo>
                    <a:pt x="40925" y="47949"/>
                  </a:lnTo>
                  <a:lnTo>
                    <a:pt x="31027" y="6303"/>
                  </a:lnTo>
                  <a:lnTo>
                    <a:pt x="12437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235;p56">
              <a:extLst>
                <a:ext uri="{FF2B5EF4-FFF2-40B4-BE49-F238E27FC236}">
                  <a16:creationId xmlns:a16="http://schemas.microsoft.com/office/drawing/2014/main" id="{8E1C4BD7-8CF2-8B93-4222-A4E3E7732451}"/>
                </a:ext>
              </a:extLst>
            </p:cNvPr>
            <p:cNvSpPr/>
            <p:nvPr/>
          </p:nvSpPr>
          <p:spPr>
            <a:xfrm>
              <a:off x="3169081" y="3863843"/>
              <a:ext cx="167138" cy="610664"/>
            </a:xfrm>
            <a:custGeom>
              <a:avLst/>
              <a:gdLst/>
              <a:ahLst/>
              <a:cxnLst/>
              <a:rect l="l" t="t" r="r" b="b"/>
              <a:pathLst>
                <a:path w="11399" h="41648" extrusionOk="0">
                  <a:moveTo>
                    <a:pt x="204" y="1"/>
                  </a:moveTo>
                  <a:lnTo>
                    <a:pt x="0" y="10454"/>
                  </a:lnTo>
                  <a:lnTo>
                    <a:pt x="7989" y="41647"/>
                  </a:lnTo>
                  <a:lnTo>
                    <a:pt x="11399" y="41647"/>
                  </a:lnTo>
                  <a:lnTo>
                    <a:pt x="4671" y="12511"/>
                  </a:lnTo>
                  <a:lnTo>
                    <a:pt x="4652" y="11770"/>
                  </a:lnTo>
                  <a:lnTo>
                    <a:pt x="4615" y="11047"/>
                  </a:lnTo>
                  <a:lnTo>
                    <a:pt x="4560" y="10343"/>
                  </a:lnTo>
                  <a:lnTo>
                    <a:pt x="4486" y="9657"/>
                  </a:lnTo>
                  <a:lnTo>
                    <a:pt x="4393" y="9008"/>
                  </a:lnTo>
                  <a:lnTo>
                    <a:pt x="4282" y="8360"/>
                  </a:lnTo>
                  <a:lnTo>
                    <a:pt x="4134" y="7748"/>
                  </a:lnTo>
                  <a:lnTo>
                    <a:pt x="3985" y="7155"/>
                  </a:lnTo>
                  <a:lnTo>
                    <a:pt x="3837" y="6580"/>
                  </a:lnTo>
                  <a:lnTo>
                    <a:pt x="3652" y="6043"/>
                  </a:lnTo>
                  <a:lnTo>
                    <a:pt x="3466" y="5505"/>
                  </a:lnTo>
                  <a:lnTo>
                    <a:pt x="3281" y="5005"/>
                  </a:lnTo>
                  <a:lnTo>
                    <a:pt x="3077" y="4523"/>
                  </a:lnTo>
                  <a:lnTo>
                    <a:pt x="2873" y="4078"/>
                  </a:lnTo>
                  <a:lnTo>
                    <a:pt x="2669" y="3633"/>
                  </a:lnTo>
                  <a:lnTo>
                    <a:pt x="2447" y="3226"/>
                  </a:lnTo>
                  <a:lnTo>
                    <a:pt x="2039" y="2484"/>
                  </a:lnTo>
                  <a:lnTo>
                    <a:pt x="1631" y="1835"/>
                  </a:lnTo>
                  <a:lnTo>
                    <a:pt x="1242" y="1279"/>
                  </a:lnTo>
                  <a:lnTo>
                    <a:pt x="909" y="816"/>
                  </a:lnTo>
                  <a:lnTo>
                    <a:pt x="612" y="464"/>
                  </a:lnTo>
                  <a:lnTo>
                    <a:pt x="390" y="204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236;p56">
              <a:extLst>
                <a:ext uri="{FF2B5EF4-FFF2-40B4-BE49-F238E27FC236}">
                  <a16:creationId xmlns:a16="http://schemas.microsoft.com/office/drawing/2014/main" id="{8C599905-1B1D-BC94-46C8-BD51FB174E51}"/>
                </a:ext>
              </a:extLst>
            </p:cNvPr>
            <p:cNvSpPr/>
            <p:nvPr/>
          </p:nvSpPr>
          <p:spPr>
            <a:xfrm>
              <a:off x="2917963" y="3776599"/>
              <a:ext cx="243236" cy="84544"/>
            </a:xfrm>
            <a:custGeom>
              <a:avLst/>
              <a:gdLst/>
              <a:ahLst/>
              <a:cxnLst/>
              <a:rect l="l" t="t" r="r" b="b"/>
              <a:pathLst>
                <a:path w="16589" h="5766" extrusionOk="0">
                  <a:moveTo>
                    <a:pt x="75" y="1"/>
                  </a:moveTo>
                  <a:lnTo>
                    <a:pt x="38" y="20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" y="168"/>
                  </a:lnTo>
                  <a:lnTo>
                    <a:pt x="56" y="186"/>
                  </a:lnTo>
                  <a:lnTo>
                    <a:pt x="16459" y="5765"/>
                  </a:lnTo>
                  <a:lnTo>
                    <a:pt x="16496" y="5765"/>
                  </a:lnTo>
                  <a:lnTo>
                    <a:pt x="16552" y="5747"/>
                  </a:lnTo>
                  <a:lnTo>
                    <a:pt x="16589" y="5710"/>
                  </a:lnTo>
                  <a:lnTo>
                    <a:pt x="16589" y="5673"/>
                  </a:lnTo>
                  <a:lnTo>
                    <a:pt x="16589" y="5635"/>
                  </a:lnTo>
                  <a:lnTo>
                    <a:pt x="16552" y="5598"/>
                  </a:lnTo>
                  <a:lnTo>
                    <a:pt x="16533" y="5580"/>
                  </a:lnTo>
                  <a:lnTo>
                    <a:pt x="112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237;p56">
              <a:extLst>
                <a:ext uri="{FF2B5EF4-FFF2-40B4-BE49-F238E27FC236}">
                  <a16:creationId xmlns:a16="http://schemas.microsoft.com/office/drawing/2014/main" id="{85D88614-EA4F-D333-CF25-F642533FE41C}"/>
                </a:ext>
              </a:extLst>
            </p:cNvPr>
            <p:cNvSpPr/>
            <p:nvPr/>
          </p:nvSpPr>
          <p:spPr>
            <a:xfrm>
              <a:off x="3178597" y="4045928"/>
              <a:ext cx="58709" cy="9531"/>
            </a:xfrm>
            <a:custGeom>
              <a:avLst/>
              <a:gdLst/>
              <a:ahLst/>
              <a:cxnLst/>
              <a:rect l="l" t="t" r="r" b="b"/>
              <a:pathLst>
                <a:path w="4004" h="650" extrusionOk="0">
                  <a:moveTo>
                    <a:pt x="3911" y="1"/>
                  </a:moveTo>
                  <a:lnTo>
                    <a:pt x="74" y="464"/>
                  </a:lnTo>
                  <a:lnTo>
                    <a:pt x="37" y="482"/>
                  </a:lnTo>
                  <a:lnTo>
                    <a:pt x="19" y="501"/>
                  </a:lnTo>
                  <a:lnTo>
                    <a:pt x="0" y="538"/>
                  </a:lnTo>
                  <a:lnTo>
                    <a:pt x="0" y="575"/>
                  </a:lnTo>
                  <a:lnTo>
                    <a:pt x="0" y="594"/>
                  </a:lnTo>
                  <a:lnTo>
                    <a:pt x="37" y="631"/>
                  </a:lnTo>
                  <a:lnTo>
                    <a:pt x="56" y="649"/>
                  </a:lnTo>
                  <a:lnTo>
                    <a:pt x="111" y="649"/>
                  </a:lnTo>
                  <a:lnTo>
                    <a:pt x="3929" y="186"/>
                  </a:lnTo>
                  <a:lnTo>
                    <a:pt x="3966" y="186"/>
                  </a:lnTo>
                  <a:lnTo>
                    <a:pt x="3985" y="149"/>
                  </a:lnTo>
                  <a:lnTo>
                    <a:pt x="4003" y="130"/>
                  </a:lnTo>
                  <a:lnTo>
                    <a:pt x="4003" y="93"/>
                  </a:lnTo>
                  <a:lnTo>
                    <a:pt x="4003" y="56"/>
                  </a:lnTo>
                  <a:lnTo>
                    <a:pt x="3966" y="19"/>
                  </a:lnTo>
                  <a:lnTo>
                    <a:pt x="39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238;p56">
              <a:extLst>
                <a:ext uri="{FF2B5EF4-FFF2-40B4-BE49-F238E27FC236}">
                  <a16:creationId xmlns:a16="http://schemas.microsoft.com/office/drawing/2014/main" id="{892B1B7D-9C18-2384-C5E0-7C1041C70BF9}"/>
                </a:ext>
              </a:extLst>
            </p:cNvPr>
            <p:cNvSpPr/>
            <p:nvPr/>
          </p:nvSpPr>
          <p:spPr>
            <a:xfrm>
              <a:off x="2992158" y="3862480"/>
              <a:ext cx="181272" cy="156009"/>
            </a:xfrm>
            <a:custGeom>
              <a:avLst/>
              <a:gdLst/>
              <a:ahLst/>
              <a:cxnLst/>
              <a:rect l="l" t="t" r="r" b="b"/>
              <a:pathLst>
                <a:path w="12363" h="10640" extrusionOk="0">
                  <a:moveTo>
                    <a:pt x="12233" y="1"/>
                  </a:moveTo>
                  <a:lnTo>
                    <a:pt x="12196" y="19"/>
                  </a:lnTo>
                  <a:lnTo>
                    <a:pt x="12178" y="56"/>
                  </a:lnTo>
                  <a:lnTo>
                    <a:pt x="12178" y="94"/>
                  </a:lnTo>
                  <a:lnTo>
                    <a:pt x="11974" y="10417"/>
                  </a:lnTo>
                  <a:lnTo>
                    <a:pt x="112" y="6414"/>
                  </a:lnTo>
                  <a:lnTo>
                    <a:pt x="75" y="6395"/>
                  </a:lnTo>
                  <a:lnTo>
                    <a:pt x="38" y="6414"/>
                  </a:lnTo>
                  <a:lnTo>
                    <a:pt x="19" y="6432"/>
                  </a:lnTo>
                  <a:lnTo>
                    <a:pt x="1" y="6469"/>
                  </a:lnTo>
                  <a:lnTo>
                    <a:pt x="1" y="6506"/>
                  </a:lnTo>
                  <a:lnTo>
                    <a:pt x="1" y="6543"/>
                  </a:lnTo>
                  <a:lnTo>
                    <a:pt x="19" y="6562"/>
                  </a:lnTo>
                  <a:lnTo>
                    <a:pt x="56" y="6581"/>
                  </a:lnTo>
                  <a:lnTo>
                    <a:pt x="12029" y="10640"/>
                  </a:lnTo>
                  <a:lnTo>
                    <a:pt x="12066" y="10640"/>
                  </a:lnTo>
                  <a:lnTo>
                    <a:pt x="12122" y="10621"/>
                  </a:lnTo>
                  <a:lnTo>
                    <a:pt x="12159" y="10584"/>
                  </a:lnTo>
                  <a:lnTo>
                    <a:pt x="12159" y="10547"/>
                  </a:lnTo>
                  <a:lnTo>
                    <a:pt x="12363" y="94"/>
                  </a:lnTo>
                  <a:lnTo>
                    <a:pt x="12344" y="56"/>
                  </a:lnTo>
                  <a:lnTo>
                    <a:pt x="12326" y="38"/>
                  </a:lnTo>
                  <a:lnTo>
                    <a:pt x="1230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239;p56">
              <a:extLst>
                <a:ext uri="{FF2B5EF4-FFF2-40B4-BE49-F238E27FC236}">
                  <a16:creationId xmlns:a16="http://schemas.microsoft.com/office/drawing/2014/main" id="{CA612963-B9AD-8B51-DD3B-ECB2032EFA91}"/>
                </a:ext>
              </a:extLst>
            </p:cNvPr>
            <p:cNvSpPr/>
            <p:nvPr/>
          </p:nvSpPr>
          <p:spPr>
            <a:xfrm>
              <a:off x="2717125" y="3856512"/>
              <a:ext cx="520431" cy="617995"/>
            </a:xfrm>
            <a:custGeom>
              <a:avLst/>
              <a:gdLst/>
              <a:ahLst/>
              <a:cxnLst/>
              <a:rect l="l" t="t" r="r" b="b"/>
              <a:pathLst>
                <a:path w="35494" h="42148" extrusionOk="0">
                  <a:moveTo>
                    <a:pt x="10936" y="0"/>
                  </a:moveTo>
                  <a:lnTo>
                    <a:pt x="10843" y="111"/>
                  </a:lnTo>
                  <a:lnTo>
                    <a:pt x="10565" y="482"/>
                  </a:lnTo>
                  <a:lnTo>
                    <a:pt x="10139" y="1094"/>
                  </a:lnTo>
                  <a:lnTo>
                    <a:pt x="9898" y="1501"/>
                  </a:lnTo>
                  <a:lnTo>
                    <a:pt x="9620" y="1965"/>
                  </a:lnTo>
                  <a:lnTo>
                    <a:pt x="9342" y="2484"/>
                  </a:lnTo>
                  <a:lnTo>
                    <a:pt x="9046" y="3077"/>
                  </a:lnTo>
                  <a:lnTo>
                    <a:pt x="8730" y="3726"/>
                  </a:lnTo>
                  <a:lnTo>
                    <a:pt x="8415" y="4448"/>
                  </a:lnTo>
                  <a:lnTo>
                    <a:pt x="8100" y="5227"/>
                  </a:lnTo>
                  <a:lnTo>
                    <a:pt x="7785" y="6061"/>
                  </a:lnTo>
                  <a:lnTo>
                    <a:pt x="7470" y="6950"/>
                  </a:lnTo>
                  <a:lnTo>
                    <a:pt x="7192" y="7933"/>
                  </a:lnTo>
                  <a:lnTo>
                    <a:pt x="8601" y="8971"/>
                  </a:lnTo>
                  <a:lnTo>
                    <a:pt x="1" y="42147"/>
                  </a:lnTo>
                  <a:lnTo>
                    <a:pt x="35494" y="42147"/>
                  </a:lnTo>
                  <a:lnTo>
                    <a:pt x="35160" y="40665"/>
                  </a:lnTo>
                  <a:lnTo>
                    <a:pt x="34827" y="39219"/>
                  </a:lnTo>
                  <a:lnTo>
                    <a:pt x="34475" y="37792"/>
                  </a:lnTo>
                  <a:lnTo>
                    <a:pt x="34104" y="36402"/>
                  </a:lnTo>
                  <a:lnTo>
                    <a:pt x="33715" y="35030"/>
                  </a:lnTo>
                  <a:lnTo>
                    <a:pt x="33325" y="33714"/>
                  </a:lnTo>
                  <a:lnTo>
                    <a:pt x="32918" y="32398"/>
                  </a:lnTo>
                  <a:lnTo>
                    <a:pt x="32491" y="31138"/>
                  </a:lnTo>
                  <a:lnTo>
                    <a:pt x="32065" y="29896"/>
                  </a:lnTo>
                  <a:lnTo>
                    <a:pt x="31620" y="28691"/>
                  </a:lnTo>
                  <a:lnTo>
                    <a:pt x="31176" y="27505"/>
                  </a:lnTo>
                  <a:lnTo>
                    <a:pt x="30712" y="26356"/>
                  </a:lnTo>
                  <a:lnTo>
                    <a:pt x="30249" y="25244"/>
                  </a:lnTo>
                  <a:lnTo>
                    <a:pt x="29767" y="24150"/>
                  </a:lnTo>
                  <a:lnTo>
                    <a:pt x="29285" y="23075"/>
                  </a:lnTo>
                  <a:lnTo>
                    <a:pt x="28803" y="22038"/>
                  </a:lnTo>
                  <a:lnTo>
                    <a:pt x="28303" y="21037"/>
                  </a:lnTo>
                  <a:lnTo>
                    <a:pt x="27802" y="20054"/>
                  </a:lnTo>
                  <a:lnTo>
                    <a:pt x="27302" y="19091"/>
                  </a:lnTo>
                  <a:lnTo>
                    <a:pt x="26801" y="18164"/>
                  </a:lnTo>
                  <a:lnTo>
                    <a:pt x="26282" y="17274"/>
                  </a:lnTo>
                  <a:lnTo>
                    <a:pt x="25782" y="16403"/>
                  </a:lnTo>
                  <a:lnTo>
                    <a:pt x="25263" y="15550"/>
                  </a:lnTo>
                  <a:lnTo>
                    <a:pt x="24744" y="14716"/>
                  </a:lnTo>
                  <a:lnTo>
                    <a:pt x="24225" y="13938"/>
                  </a:lnTo>
                  <a:lnTo>
                    <a:pt x="23725" y="13160"/>
                  </a:lnTo>
                  <a:lnTo>
                    <a:pt x="23206" y="12418"/>
                  </a:lnTo>
                  <a:lnTo>
                    <a:pt x="22687" y="11695"/>
                  </a:lnTo>
                  <a:lnTo>
                    <a:pt x="22186" y="10991"/>
                  </a:lnTo>
                  <a:lnTo>
                    <a:pt x="21686" y="10324"/>
                  </a:lnTo>
                  <a:lnTo>
                    <a:pt x="21167" y="9675"/>
                  </a:lnTo>
                  <a:lnTo>
                    <a:pt x="20685" y="9045"/>
                  </a:lnTo>
                  <a:lnTo>
                    <a:pt x="19703" y="7877"/>
                  </a:lnTo>
                  <a:lnTo>
                    <a:pt x="18739" y="6784"/>
                  </a:lnTo>
                  <a:lnTo>
                    <a:pt x="17812" y="5783"/>
                  </a:lnTo>
                  <a:lnTo>
                    <a:pt x="16923" y="4875"/>
                  </a:lnTo>
                  <a:lnTo>
                    <a:pt x="16070" y="4059"/>
                  </a:lnTo>
                  <a:lnTo>
                    <a:pt x="15273" y="3318"/>
                  </a:lnTo>
                  <a:lnTo>
                    <a:pt x="14513" y="2651"/>
                  </a:lnTo>
                  <a:lnTo>
                    <a:pt x="13827" y="2076"/>
                  </a:lnTo>
                  <a:lnTo>
                    <a:pt x="13179" y="1576"/>
                  </a:lnTo>
                  <a:lnTo>
                    <a:pt x="12623" y="1131"/>
                  </a:lnTo>
                  <a:lnTo>
                    <a:pt x="12122" y="779"/>
                  </a:lnTo>
                  <a:lnTo>
                    <a:pt x="11714" y="501"/>
                  </a:lnTo>
                  <a:lnTo>
                    <a:pt x="11140" y="111"/>
                  </a:lnTo>
                  <a:lnTo>
                    <a:pt x="1093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240;p56">
              <a:extLst>
                <a:ext uri="{FF2B5EF4-FFF2-40B4-BE49-F238E27FC236}">
                  <a16:creationId xmlns:a16="http://schemas.microsoft.com/office/drawing/2014/main" id="{0FF8BE37-B9E4-2EE3-D6A2-C1F33BDC1AAC}"/>
                </a:ext>
              </a:extLst>
            </p:cNvPr>
            <p:cNvSpPr/>
            <p:nvPr/>
          </p:nvSpPr>
          <p:spPr>
            <a:xfrm>
              <a:off x="2717125" y="3988039"/>
              <a:ext cx="283192" cy="486472"/>
            </a:xfrm>
            <a:custGeom>
              <a:avLst/>
              <a:gdLst/>
              <a:ahLst/>
              <a:cxnLst/>
              <a:rect l="l" t="t" r="r" b="b"/>
              <a:pathLst>
                <a:path w="19314" h="33178" extrusionOk="0">
                  <a:moveTo>
                    <a:pt x="8601" y="1"/>
                  </a:moveTo>
                  <a:lnTo>
                    <a:pt x="8304" y="316"/>
                  </a:lnTo>
                  <a:lnTo>
                    <a:pt x="8008" y="631"/>
                  </a:lnTo>
                  <a:lnTo>
                    <a:pt x="7711" y="965"/>
                  </a:lnTo>
                  <a:lnTo>
                    <a:pt x="7415" y="1317"/>
                  </a:lnTo>
                  <a:lnTo>
                    <a:pt x="7136" y="1669"/>
                  </a:lnTo>
                  <a:lnTo>
                    <a:pt x="6858" y="2040"/>
                  </a:lnTo>
                  <a:lnTo>
                    <a:pt x="6580" y="2429"/>
                  </a:lnTo>
                  <a:lnTo>
                    <a:pt x="6321" y="2818"/>
                  </a:lnTo>
                  <a:lnTo>
                    <a:pt x="6043" y="3226"/>
                  </a:lnTo>
                  <a:lnTo>
                    <a:pt x="5783" y="3652"/>
                  </a:lnTo>
                  <a:lnTo>
                    <a:pt x="5302" y="4523"/>
                  </a:lnTo>
                  <a:lnTo>
                    <a:pt x="4820" y="5450"/>
                  </a:lnTo>
                  <a:lnTo>
                    <a:pt x="4375" y="6414"/>
                  </a:lnTo>
                  <a:lnTo>
                    <a:pt x="3967" y="7415"/>
                  </a:lnTo>
                  <a:lnTo>
                    <a:pt x="3578" y="8471"/>
                  </a:lnTo>
                  <a:lnTo>
                    <a:pt x="3226" y="9546"/>
                  </a:lnTo>
                  <a:lnTo>
                    <a:pt x="2892" y="10677"/>
                  </a:lnTo>
                  <a:lnTo>
                    <a:pt x="2614" y="11844"/>
                  </a:lnTo>
                  <a:lnTo>
                    <a:pt x="2355" y="13049"/>
                  </a:lnTo>
                  <a:lnTo>
                    <a:pt x="2132" y="14291"/>
                  </a:lnTo>
                  <a:lnTo>
                    <a:pt x="1947" y="15551"/>
                  </a:lnTo>
                  <a:lnTo>
                    <a:pt x="1" y="33177"/>
                  </a:lnTo>
                  <a:lnTo>
                    <a:pt x="19314" y="33177"/>
                  </a:lnTo>
                  <a:lnTo>
                    <a:pt x="17645" y="16459"/>
                  </a:lnTo>
                  <a:lnTo>
                    <a:pt x="8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241;p56">
              <a:extLst>
                <a:ext uri="{FF2B5EF4-FFF2-40B4-BE49-F238E27FC236}">
                  <a16:creationId xmlns:a16="http://schemas.microsoft.com/office/drawing/2014/main" id="{4CEAE6CD-437F-44FF-6531-B9ACFCBEF59C}"/>
                </a:ext>
              </a:extLst>
            </p:cNvPr>
            <p:cNvSpPr/>
            <p:nvPr/>
          </p:nvSpPr>
          <p:spPr>
            <a:xfrm>
              <a:off x="2852200" y="3996470"/>
              <a:ext cx="367164" cy="439450"/>
            </a:xfrm>
            <a:custGeom>
              <a:avLst/>
              <a:gdLst/>
              <a:ahLst/>
              <a:cxnLst/>
              <a:rect l="l" t="t" r="r" b="b"/>
              <a:pathLst>
                <a:path w="25041" h="29971" extrusionOk="0">
                  <a:moveTo>
                    <a:pt x="74" y="0"/>
                  </a:moveTo>
                  <a:lnTo>
                    <a:pt x="37" y="19"/>
                  </a:lnTo>
                  <a:lnTo>
                    <a:pt x="0" y="37"/>
                  </a:lnTo>
                  <a:lnTo>
                    <a:pt x="0" y="74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37" y="167"/>
                  </a:lnTo>
                  <a:lnTo>
                    <a:pt x="74" y="186"/>
                  </a:lnTo>
                  <a:lnTo>
                    <a:pt x="167" y="204"/>
                  </a:lnTo>
                  <a:lnTo>
                    <a:pt x="445" y="278"/>
                  </a:lnTo>
                  <a:lnTo>
                    <a:pt x="890" y="445"/>
                  </a:lnTo>
                  <a:lnTo>
                    <a:pt x="1168" y="575"/>
                  </a:lnTo>
                  <a:lnTo>
                    <a:pt x="1483" y="723"/>
                  </a:lnTo>
                  <a:lnTo>
                    <a:pt x="1835" y="909"/>
                  </a:lnTo>
                  <a:lnTo>
                    <a:pt x="2206" y="1131"/>
                  </a:lnTo>
                  <a:lnTo>
                    <a:pt x="2614" y="1390"/>
                  </a:lnTo>
                  <a:lnTo>
                    <a:pt x="3040" y="1705"/>
                  </a:lnTo>
                  <a:lnTo>
                    <a:pt x="3503" y="2058"/>
                  </a:lnTo>
                  <a:lnTo>
                    <a:pt x="3985" y="2447"/>
                  </a:lnTo>
                  <a:lnTo>
                    <a:pt x="4486" y="2910"/>
                  </a:lnTo>
                  <a:lnTo>
                    <a:pt x="5023" y="3411"/>
                  </a:lnTo>
                  <a:lnTo>
                    <a:pt x="5449" y="3874"/>
                  </a:lnTo>
                  <a:lnTo>
                    <a:pt x="5894" y="4356"/>
                  </a:lnTo>
                  <a:lnTo>
                    <a:pt x="6321" y="4856"/>
                  </a:lnTo>
                  <a:lnTo>
                    <a:pt x="6728" y="5357"/>
                  </a:lnTo>
                  <a:lnTo>
                    <a:pt x="7136" y="5894"/>
                  </a:lnTo>
                  <a:lnTo>
                    <a:pt x="7544" y="6432"/>
                  </a:lnTo>
                  <a:lnTo>
                    <a:pt x="7933" y="6969"/>
                  </a:lnTo>
                  <a:lnTo>
                    <a:pt x="8304" y="7544"/>
                  </a:lnTo>
                  <a:lnTo>
                    <a:pt x="8674" y="8118"/>
                  </a:lnTo>
                  <a:lnTo>
                    <a:pt x="9045" y="8711"/>
                  </a:lnTo>
                  <a:lnTo>
                    <a:pt x="9397" y="9305"/>
                  </a:lnTo>
                  <a:lnTo>
                    <a:pt x="9749" y="9898"/>
                  </a:lnTo>
                  <a:lnTo>
                    <a:pt x="10417" y="11121"/>
                  </a:lnTo>
                  <a:lnTo>
                    <a:pt x="11047" y="12363"/>
                  </a:lnTo>
                  <a:lnTo>
                    <a:pt x="11640" y="13623"/>
                  </a:lnTo>
                  <a:lnTo>
                    <a:pt x="12214" y="14883"/>
                  </a:lnTo>
                  <a:lnTo>
                    <a:pt x="12733" y="16144"/>
                  </a:lnTo>
                  <a:lnTo>
                    <a:pt x="13234" y="17404"/>
                  </a:lnTo>
                  <a:lnTo>
                    <a:pt x="13697" y="18627"/>
                  </a:lnTo>
                  <a:lnTo>
                    <a:pt x="14142" y="19832"/>
                  </a:lnTo>
                  <a:lnTo>
                    <a:pt x="14531" y="21000"/>
                  </a:lnTo>
                  <a:lnTo>
                    <a:pt x="14902" y="22130"/>
                  </a:lnTo>
                  <a:lnTo>
                    <a:pt x="14939" y="22167"/>
                  </a:lnTo>
                  <a:lnTo>
                    <a:pt x="24892" y="29952"/>
                  </a:lnTo>
                  <a:lnTo>
                    <a:pt x="24948" y="29970"/>
                  </a:lnTo>
                  <a:lnTo>
                    <a:pt x="24985" y="29970"/>
                  </a:lnTo>
                  <a:lnTo>
                    <a:pt x="25022" y="29933"/>
                  </a:lnTo>
                  <a:lnTo>
                    <a:pt x="25040" y="29915"/>
                  </a:lnTo>
                  <a:lnTo>
                    <a:pt x="25040" y="29878"/>
                  </a:lnTo>
                  <a:lnTo>
                    <a:pt x="25022" y="29841"/>
                  </a:lnTo>
                  <a:lnTo>
                    <a:pt x="25003" y="29804"/>
                  </a:lnTo>
                  <a:lnTo>
                    <a:pt x="15069" y="22038"/>
                  </a:lnTo>
                  <a:lnTo>
                    <a:pt x="14754" y="21055"/>
                  </a:lnTo>
                  <a:lnTo>
                    <a:pt x="14420" y="20092"/>
                  </a:lnTo>
                  <a:lnTo>
                    <a:pt x="14105" y="19165"/>
                  </a:lnTo>
                  <a:lnTo>
                    <a:pt x="13771" y="18275"/>
                  </a:lnTo>
                  <a:lnTo>
                    <a:pt x="13438" y="17404"/>
                  </a:lnTo>
                  <a:lnTo>
                    <a:pt x="13123" y="16570"/>
                  </a:lnTo>
                  <a:lnTo>
                    <a:pt x="12789" y="15755"/>
                  </a:lnTo>
                  <a:lnTo>
                    <a:pt x="12455" y="14976"/>
                  </a:lnTo>
                  <a:lnTo>
                    <a:pt x="11788" y="13493"/>
                  </a:lnTo>
                  <a:lnTo>
                    <a:pt x="11121" y="12103"/>
                  </a:lnTo>
                  <a:lnTo>
                    <a:pt x="10472" y="10824"/>
                  </a:lnTo>
                  <a:lnTo>
                    <a:pt x="9824" y="9638"/>
                  </a:lnTo>
                  <a:lnTo>
                    <a:pt x="9175" y="8563"/>
                  </a:lnTo>
                  <a:lnTo>
                    <a:pt x="8545" y="7562"/>
                  </a:lnTo>
                  <a:lnTo>
                    <a:pt x="7914" y="6654"/>
                  </a:lnTo>
                  <a:lnTo>
                    <a:pt x="7321" y="5820"/>
                  </a:lnTo>
                  <a:lnTo>
                    <a:pt x="6747" y="5079"/>
                  </a:lnTo>
                  <a:lnTo>
                    <a:pt x="6172" y="4393"/>
                  </a:lnTo>
                  <a:lnTo>
                    <a:pt x="5635" y="3800"/>
                  </a:lnTo>
                  <a:lnTo>
                    <a:pt x="5134" y="3262"/>
                  </a:lnTo>
                  <a:lnTo>
                    <a:pt x="4597" y="2743"/>
                  </a:lnTo>
                  <a:lnTo>
                    <a:pt x="4096" y="2299"/>
                  </a:lnTo>
                  <a:lnTo>
                    <a:pt x="3596" y="1891"/>
                  </a:lnTo>
                  <a:lnTo>
                    <a:pt x="3133" y="1539"/>
                  </a:lnTo>
                  <a:lnTo>
                    <a:pt x="2706" y="1224"/>
                  </a:lnTo>
                  <a:lnTo>
                    <a:pt x="2299" y="964"/>
                  </a:lnTo>
                  <a:lnTo>
                    <a:pt x="1909" y="742"/>
                  </a:lnTo>
                  <a:lnTo>
                    <a:pt x="1557" y="538"/>
                  </a:lnTo>
                  <a:lnTo>
                    <a:pt x="1242" y="390"/>
                  </a:lnTo>
                  <a:lnTo>
                    <a:pt x="964" y="278"/>
                  </a:lnTo>
                  <a:lnTo>
                    <a:pt x="519" y="112"/>
                  </a:lnTo>
                  <a:lnTo>
                    <a:pt x="223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242;p56">
              <a:extLst>
                <a:ext uri="{FF2B5EF4-FFF2-40B4-BE49-F238E27FC236}">
                  <a16:creationId xmlns:a16="http://schemas.microsoft.com/office/drawing/2014/main" id="{885361F5-FCAF-E304-C492-B23375B9933D}"/>
                </a:ext>
              </a:extLst>
            </p:cNvPr>
            <p:cNvSpPr/>
            <p:nvPr/>
          </p:nvSpPr>
          <p:spPr>
            <a:xfrm>
              <a:off x="3106573" y="4374774"/>
              <a:ext cx="38064" cy="101098"/>
            </a:xfrm>
            <a:custGeom>
              <a:avLst/>
              <a:gdLst/>
              <a:ahLst/>
              <a:cxnLst/>
              <a:rect l="l" t="t" r="r" b="b"/>
              <a:pathLst>
                <a:path w="2596" h="6895" extrusionOk="0">
                  <a:moveTo>
                    <a:pt x="2503" y="0"/>
                  </a:moveTo>
                  <a:lnTo>
                    <a:pt x="2466" y="19"/>
                  </a:lnTo>
                  <a:lnTo>
                    <a:pt x="2428" y="37"/>
                  </a:lnTo>
                  <a:lnTo>
                    <a:pt x="2410" y="74"/>
                  </a:lnTo>
                  <a:lnTo>
                    <a:pt x="0" y="6784"/>
                  </a:lnTo>
                  <a:lnTo>
                    <a:pt x="0" y="6821"/>
                  </a:lnTo>
                  <a:lnTo>
                    <a:pt x="0" y="6839"/>
                  </a:lnTo>
                  <a:lnTo>
                    <a:pt x="19" y="6876"/>
                  </a:lnTo>
                  <a:lnTo>
                    <a:pt x="56" y="6895"/>
                  </a:lnTo>
                  <a:lnTo>
                    <a:pt x="93" y="6895"/>
                  </a:lnTo>
                  <a:lnTo>
                    <a:pt x="149" y="6876"/>
                  </a:lnTo>
                  <a:lnTo>
                    <a:pt x="186" y="6839"/>
                  </a:lnTo>
                  <a:lnTo>
                    <a:pt x="2595" y="130"/>
                  </a:lnTo>
                  <a:lnTo>
                    <a:pt x="2595" y="93"/>
                  </a:lnTo>
                  <a:lnTo>
                    <a:pt x="2595" y="56"/>
                  </a:lnTo>
                  <a:lnTo>
                    <a:pt x="2577" y="37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243;p56">
              <a:extLst>
                <a:ext uri="{FF2B5EF4-FFF2-40B4-BE49-F238E27FC236}">
                  <a16:creationId xmlns:a16="http://schemas.microsoft.com/office/drawing/2014/main" id="{B704C6CD-589C-007E-36F1-C692701B10AF}"/>
                </a:ext>
              </a:extLst>
            </p:cNvPr>
            <p:cNvSpPr/>
            <p:nvPr/>
          </p:nvSpPr>
          <p:spPr>
            <a:xfrm>
              <a:off x="2978023" y="4284538"/>
              <a:ext cx="12243" cy="191331"/>
            </a:xfrm>
            <a:custGeom>
              <a:avLst/>
              <a:gdLst/>
              <a:ahLst/>
              <a:cxnLst/>
              <a:rect l="l" t="t" r="r" b="b"/>
              <a:pathLst>
                <a:path w="835" h="13049" extrusionOk="0">
                  <a:moveTo>
                    <a:pt x="56" y="1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649" y="12975"/>
                  </a:lnTo>
                  <a:lnTo>
                    <a:pt x="668" y="12993"/>
                  </a:lnTo>
                  <a:lnTo>
                    <a:pt x="686" y="13030"/>
                  </a:lnTo>
                  <a:lnTo>
                    <a:pt x="705" y="13049"/>
                  </a:lnTo>
                  <a:lnTo>
                    <a:pt x="779" y="13049"/>
                  </a:lnTo>
                  <a:lnTo>
                    <a:pt x="816" y="13030"/>
                  </a:lnTo>
                  <a:lnTo>
                    <a:pt x="835" y="12993"/>
                  </a:lnTo>
                  <a:lnTo>
                    <a:pt x="835" y="12956"/>
                  </a:lnTo>
                  <a:lnTo>
                    <a:pt x="186" y="93"/>
                  </a:lnTo>
                  <a:lnTo>
                    <a:pt x="186" y="56"/>
                  </a:lnTo>
                  <a:lnTo>
                    <a:pt x="168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244;p56">
              <a:extLst>
                <a:ext uri="{FF2B5EF4-FFF2-40B4-BE49-F238E27FC236}">
                  <a16:creationId xmlns:a16="http://schemas.microsoft.com/office/drawing/2014/main" id="{969010CF-118E-58BE-0705-FAA32D05D148}"/>
                </a:ext>
              </a:extLst>
            </p:cNvPr>
            <p:cNvSpPr/>
            <p:nvPr/>
          </p:nvSpPr>
          <p:spPr>
            <a:xfrm>
              <a:off x="2806540" y="4031793"/>
              <a:ext cx="154381" cy="117417"/>
            </a:xfrm>
            <a:custGeom>
              <a:avLst/>
              <a:gdLst/>
              <a:ahLst/>
              <a:cxnLst/>
              <a:rect l="l" t="t" r="r" b="b"/>
              <a:pathLst>
                <a:path w="10529" h="8008" extrusionOk="0">
                  <a:moveTo>
                    <a:pt x="38" y="1"/>
                  </a:moveTo>
                  <a:lnTo>
                    <a:pt x="19" y="19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56" y="149"/>
                  </a:lnTo>
                  <a:lnTo>
                    <a:pt x="631" y="186"/>
                  </a:lnTo>
                  <a:lnTo>
                    <a:pt x="1168" y="242"/>
                  </a:lnTo>
                  <a:lnTo>
                    <a:pt x="1706" y="334"/>
                  </a:lnTo>
                  <a:lnTo>
                    <a:pt x="2206" y="446"/>
                  </a:lnTo>
                  <a:lnTo>
                    <a:pt x="2707" y="557"/>
                  </a:lnTo>
                  <a:lnTo>
                    <a:pt x="3170" y="705"/>
                  </a:lnTo>
                  <a:lnTo>
                    <a:pt x="3633" y="853"/>
                  </a:lnTo>
                  <a:lnTo>
                    <a:pt x="4078" y="1039"/>
                  </a:lnTo>
                  <a:lnTo>
                    <a:pt x="4486" y="1224"/>
                  </a:lnTo>
                  <a:lnTo>
                    <a:pt x="4894" y="1428"/>
                  </a:lnTo>
                  <a:lnTo>
                    <a:pt x="5283" y="1650"/>
                  </a:lnTo>
                  <a:lnTo>
                    <a:pt x="5672" y="1873"/>
                  </a:lnTo>
                  <a:lnTo>
                    <a:pt x="6024" y="2114"/>
                  </a:lnTo>
                  <a:lnTo>
                    <a:pt x="6376" y="2373"/>
                  </a:lnTo>
                  <a:lnTo>
                    <a:pt x="6710" y="2651"/>
                  </a:lnTo>
                  <a:lnTo>
                    <a:pt x="7025" y="2911"/>
                  </a:lnTo>
                  <a:lnTo>
                    <a:pt x="7322" y="3207"/>
                  </a:lnTo>
                  <a:lnTo>
                    <a:pt x="7618" y="3485"/>
                  </a:lnTo>
                  <a:lnTo>
                    <a:pt x="7896" y="3800"/>
                  </a:lnTo>
                  <a:lnTo>
                    <a:pt x="8156" y="4097"/>
                  </a:lnTo>
                  <a:lnTo>
                    <a:pt x="8397" y="4412"/>
                  </a:lnTo>
                  <a:lnTo>
                    <a:pt x="8638" y="4727"/>
                  </a:lnTo>
                  <a:lnTo>
                    <a:pt x="8860" y="5042"/>
                  </a:lnTo>
                  <a:lnTo>
                    <a:pt x="9082" y="5376"/>
                  </a:lnTo>
                  <a:lnTo>
                    <a:pt x="9472" y="6024"/>
                  </a:lnTo>
                  <a:lnTo>
                    <a:pt x="9824" y="6673"/>
                  </a:lnTo>
                  <a:lnTo>
                    <a:pt x="10120" y="7322"/>
                  </a:lnTo>
                  <a:lnTo>
                    <a:pt x="10398" y="7971"/>
                  </a:lnTo>
                  <a:lnTo>
                    <a:pt x="10417" y="8008"/>
                  </a:lnTo>
                  <a:lnTo>
                    <a:pt x="10491" y="8008"/>
                  </a:lnTo>
                  <a:lnTo>
                    <a:pt x="10510" y="7989"/>
                  </a:lnTo>
                  <a:lnTo>
                    <a:pt x="10528" y="7971"/>
                  </a:lnTo>
                  <a:lnTo>
                    <a:pt x="10528" y="7952"/>
                  </a:lnTo>
                  <a:lnTo>
                    <a:pt x="10528" y="7915"/>
                  </a:lnTo>
                  <a:lnTo>
                    <a:pt x="10250" y="7266"/>
                  </a:lnTo>
                  <a:lnTo>
                    <a:pt x="9935" y="6618"/>
                  </a:lnTo>
                  <a:lnTo>
                    <a:pt x="9583" y="5950"/>
                  </a:lnTo>
                  <a:lnTo>
                    <a:pt x="9194" y="5283"/>
                  </a:lnTo>
                  <a:lnTo>
                    <a:pt x="8971" y="4968"/>
                  </a:lnTo>
                  <a:lnTo>
                    <a:pt x="8749" y="4634"/>
                  </a:lnTo>
                  <a:lnTo>
                    <a:pt x="8508" y="4319"/>
                  </a:lnTo>
                  <a:lnTo>
                    <a:pt x="8248" y="4004"/>
                  </a:lnTo>
                  <a:lnTo>
                    <a:pt x="7989" y="3689"/>
                  </a:lnTo>
                  <a:lnTo>
                    <a:pt x="7711" y="3393"/>
                  </a:lnTo>
                  <a:lnTo>
                    <a:pt x="7414" y="3096"/>
                  </a:lnTo>
                  <a:lnTo>
                    <a:pt x="7118" y="2799"/>
                  </a:lnTo>
                  <a:lnTo>
                    <a:pt x="6803" y="2521"/>
                  </a:lnTo>
                  <a:lnTo>
                    <a:pt x="6451" y="2262"/>
                  </a:lnTo>
                  <a:lnTo>
                    <a:pt x="6117" y="2003"/>
                  </a:lnTo>
                  <a:lnTo>
                    <a:pt x="5746" y="1762"/>
                  </a:lnTo>
                  <a:lnTo>
                    <a:pt x="5357" y="1521"/>
                  </a:lnTo>
                  <a:lnTo>
                    <a:pt x="4968" y="1298"/>
                  </a:lnTo>
                  <a:lnTo>
                    <a:pt x="4560" y="1094"/>
                  </a:lnTo>
                  <a:lnTo>
                    <a:pt x="4134" y="909"/>
                  </a:lnTo>
                  <a:lnTo>
                    <a:pt x="3689" y="724"/>
                  </a:lnTo>
                  <a:lnTo>
                    <a:pt x="3226" y="575"/>
                  </a:lnTo>
                  <a:lnTo>
                    <a:pt x="2744" y="427"/>
                  </a:lnTo>
                  <a:lnTo>
                    <a:pt x="2243" y="297"/>
                  </a:lnTo>
                  <a:lnTo>
                    <a:pt x="1724" y="186"/>
                  </a:lnTo>
                  <a:lnTo>
                    <a:pt x="1187" y="112"/>
                  </a:lnTo>
                  <a:lnTo>
                    <a:pt x="631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245;p56">
              <a:extLst>
                <a:ext uri="{FF2B5EF4-FFF2-40B4-BE49-F238E27FC236}">
                  <a16:creationId xmlns:a16="http://schemas.microsoft.com/office/drawing/2014/main" id="{D862EF52-5F89-E820-DFF5-F95D79A71FCB}"/>
                </a:ext>
              </a:extLst>
            </p:cNvPr>
            <p:cNvSpPr/>
            <p:nvPr/>
          </p:nvSpPr>
          <p:spPr>
            <a:xfrm>
              <a:off x="2966615" y="4170402"/>
              <a:ext cx="11701" cy="51641"/>
            </a:xfrm>
            <a:custGeom>
              <a:avLst/>
              <a:gdLst/>
              <a:ahLst/>
              <a:cxnLst/>
              <a:rect l="l" t="t" r="r" b="b"/>
              <a:pathLst>
                <a:path w="798" h="3522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56"/>
                  </a:lnTo>
                  <a:lnTo>
                    <a:pt x="19" y="93"/>
                  </a:lnTo>
                  <a:lnTo>
                    <a:pt x="204" y="779"/>
                  </a:lnTo>
                  <a:lnTo>
                    <a:pt x="352" y="1409"/>
                  </a:lnTo>
                  <a:lnTo>
                    <a:pt x="464" y="1984"/>
                  </a:lnTo>
                  <a:lnTo>
                    <a:pt x="538" y="2484"/>
                  </a:lnTo>
                  <a:lnTo>
                    <a:pt x="630" y="3188"/>
                  </a:lnTo>
                  <a:lnTo>
                    <a:pt x="668" y="3448"/>
                  </a:lnTo>
                  <a:lnTo>
                    <a:pt x="686" y="3503"/>
                  </a:lnTo>
                  <a:lnTo>
                    <a:pt x="742" y="3522"/>
                  </a:lnTo>
                  <a:lnTo>
                    <a:pt x="760" y="3503"/>
                  </a:lnTo>
                  <a:lnTo>
                    <a:pt x="779" y="3485"/>
                  </a:lnTo>
                  <a:lnTo>
                    <a:pt x="797" y="3466"/>
                  </a:lnTo>
                  <a:lnTo>
                    <a:pt x="797" y="3448"/>
                  </a:lnTo>
                  <a:lnTo>
                    <a:pt x="779" y="3170"/>
                  </a:lnTo>
                  <a:lnTo>
                    <a:pt x="686" y="2465"/>
                  </a:lnTo>
                  <a:lnTo>
                    <a:pt x="593" y="1965"/>
                  </a:lnTo>
                  <a:lnTo>
                    <a:pt x="482" y="1390"/>
                  </a:lnTo>
                  <a:lnTo>
                    <a:pt x="334" y="742"/>
                  </a:lnTo>
                  <a:lnTo>
                    <a:pt x="149" y="56"/>
                  </a:lnTo>
                  <a:lnTo>
                    <a:pt x="130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5246;p56">
            <a:extLst>
              <a:ext uri="{FF2B5EF4-FFF2-40B4-BE49-F238E27FC236}">
                <a16:creationId xmlns:a16="http://schemas.microsoft.com/office/drawing/2014/main" id="{1B518BE6-B981-C4B5-F0CB-ADBF83856FDD}"/>
              </a:ext>
            </a:extLst>
          </p:cNvPr>
          <p:cNvGrpSpPr/>
          <p:nvPr/>
        </p:nvGrpSpPr>
        <p:grpSpPr>
          <a:xfrm>
            <a:off x="6520350" y="4684683"/>
            <a:ext cx="1359050" cy="2094875"/>
            <a:chOff x="3739050" y="2381000"/>
            <a:chExt cx="1359050" cy="2094875"/>
          </a:xfrm>
        </p:grpSpPr>
        <p:sp>
          <p:nvSpPr>
            <p:cNvPr id="188" name="Google Shape;5247;p56">
              <a:extLst>
                <a:ext uri="{FF2B5EF4-FFF2-40B4-BE49-F238E27FC236}">
                  <a16:creationId xmlns:a16="http://schemas.microsoft.com/office/drawing/2014/main" id="{A3E2086E-D216-207D-36E3-C2FC6D68EFA5}"/>
                </a:ext>
              </a:extLst>
            </p:cNvPr>
            <p:cNvSpPr/>
            <p:nvPr/>
          </p:nvSpPr>
          <p:spPr>
            <a:xfrm>
              <a:off x="3741825" y="2659475"/>
              <a:ext cx="1356275" cy="1816400"/>
            </a:xfrm>
            <a:custGeom>
              <a:avLst/>
              <a:gdLst/>
              <a:ahLst/>
              <a:cxnLst/>
              <a:rect l="l" t="t" r="r" b="b"/>
              <a:pathLst>
                <a:path w="54251" h="72656" extrusionOk="0">
                  <a:moveTo>
                    <a:pt x="519" y="0"/>
                  </a:moveTo>
                  <a:lnTo>
                    <a:pt x="426" y="19"/>
                  </a:lnTo>
                  <a:lnTo>
                    <a:pt x="315" y="37"/>
                  </a:lnTo>
                  <a:lnTo>
                    <a:pt x="241" y="93"/>
                  </a:lnTo>
                  <a:lnTo>
                    <a:pt x="167" y="149"/>
                  </a:lnTo>
                  <a:lnTo>
                    <a:pt x="93" y="241"/>
                  </a:lnTo>
                  <a:lnTo>
                    <a:pt x="56" y="315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0" y="72155"/>
                  </a:lnTo>
                  <a:lnTo>
                    <a:pt x="19" y="72247"/>
                  </a:lnTo>
                  <a:lnTo>
                    <a:pt x="56" y="72340"/>
                  </a:lnTo>
                  <a:lnTo>
                    <a:pt x="93" y="72433"/>
                  </a:lnTo>
                  <a:lnTo>
                    <a:pt x="167" y="72507"/>
                  </a:lnTo>
                  <a:lnTo>
                    <a:pt x="241" y="72581"/>
                  </a:lnTo>
                  <a:lnTo>
                    <a:pt x="315" y="72618"/>
                  </a:lnTo>
                  <a:lnTo>
                    <a:pt x="426" y="72655"/>
                  </a:lnTo>
                  <a:lnTo>
                    <a:pt x="53842" y="72655"/>
                  </a:lnTo>
                  <a:lnTo>
                    <a:pt x="53935" y="72618"/>
                  </a:lnTo>
                  <a:lnTo>
                    <a:pt x="54028" y="72581"/>
                  </a:lnTo>
                  <a:lnTo>
                    <a:pt x="54102" y="72507"/>
                  </a:lnTo>
                  <a:lnTo>
                    <a:pt x="54176" y="72433"/>
                  </a:lnTo>
                  <a:lnTo>
                    <a:pt x="54213" y="72340"/>
                  </a:lnTo>
                  <a:lnTo>
                    <a:pt x="54250" y="72247"/>
                  </a:lnTo>
                  <a:lnTo>
                    <a:pt x="54250" y="72155"/>
                  </a:lnTo>
                  <a:lnTo>
                    <a:pt x="54250" y="519"/>
                  </a:lnTo>
                  <a:lnTo>
                    <a:pt x="54250" y="408"/>
                  </a:lnTo>
                  <a:lnTo>
                    <a:pt x="54213" y="315"/>
                  </a:lnTo>
                  <a:lnTo>
                    <a:pt x="54176" y="241"/>
                  </a:lnTo>
                  <a:lnTo>
                    <a:pt x="54102" y="149"/>
                  </a:lnTo>
                  <a:lnTo>
                    <a:pt x="54028" y="93"/>
                  </a:lnTo>
                  <a:lnTo>
                    <a:pt x="53935" y="37"/>
                  </a:lnTo>
                  <a:lnTo>
                    <a:pt x="53842" y="19"/>
                  </a:lnTo>
                  <a:lnTo>
                    <a:pt x="53750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248;p56">
              <a:extLst>
                <a:ext uri="{FF2B5EF4-FFF2-40B4-BE49-F238E27FC236}">
                  <a16:creationId xmlns:a16="http://schemas.microsoft.com/office/drawing/2014/main" id="{3BB5FCA1-D4F5-7490-9A3E-0FAFEEB3EADF}"/>
                </a:ext>
              </a:extLst>
            </p:cNvPr>
            <p:cNvSpPr/>
            <p:nvPr/>
          </p:nvSpPr>
          <p:spPr>
            <a:xfrm>
              <a:off x="4030500" y="2381000"/>
              <a:ext cx="778925" cy="363300"/>
            </a:xfrm>
            <a:custGeom>
              <a:avLst/>
              <a:gdLst/>
              <a:ahLst/>
              <a:cxnLst/>
              <a:rect l="l" t="t" r="r" b="b"/>
              <a:pathLst>
                <a:path w="31157" h="14532" extrusionOk="0">
                  <a:moveTo>
                    <a:pt x="15587" y="2261"/>
                  </a:moveTo>
                  <a:lnTo>
                    <a:pt x="15773" y="2280"/>
                  </a:lnTo>
                  <a:lnTo>
                    <a:pt x="15940" y="2298"/>
                  </a:lnTo>
                  <a:lnTo>
                    <a:pt x="16106" y="2354"/>
                  </a:lnTo>
                  <a:lnTo>
                    <a:pt x="16273" y="2410"/>
                  </a:lnTo>
                  <a:lnTo>
                    <a:pt x="16440" y="2484"/>
                  </a:lnTo>
                  <a:lnTo>
                    <a:pt x="16570" y="2576"/>
                  </a:lnTo>
                  <a:lnTo>
                    <a:pt x="16718" y="2669"/>
                  </a:lnTo>
                  <a:lnTo>
                    <a:pt x="16848" y="2780"/>
                  </a:lnTo>
                  <a:lnTo>
                    <a:pt x="16959" y="2910"/>
                  </a:lnTo>
                  <a:lnTo>
                    <a:pt x="17052" y="3040"/>
                  </a:lnTo>
                  <a:lnTo>
                    <a:pt x="17144" y="3188"/>
                  </a:lnTo>
                  <a:lnTo>
                    <a:pt x="17218" y="3355"/>
                  </a:lnTo>
                  <a:lnTo>
                    <a:pt x="17274" y="3503"/>
                  </a:lnTo>
                  <a:lnTo>
                    <a:pt x="17330" y="3688"/>
                  </a:lnTo>
                  <a:lnTo>
                    <a:pt x="17348" y="3855"/>
                  </a:lnTo>
                  <a:lnTo>
                    <a:pt x="17367" y="4041"/>
                  </a:lnTo>
                  <a:lnTo>
                    <a:pt x="17348" y="4226"/>
                  </a:lnTo>
                  <a:lnTo>
                    <a:pt x="17330" y="4393"/>
                  </a:lnTo>
                  <a:lnTo>
                    <a:pt x="17274" y="4560"/>
                  </a:lnTo>
                  <a:lnTo>
                    <a:pt x="17218" y="4726"/>
                  </a:lnTo>
                  <a:lnTo>
                    <a:pt x="17144" y="4893"/>
                  </a:lnTo>
                  <a:lnTo>
                    <a:pt x="17052" y="5023"/>
                  </a:lnTo>
                  <a:lnTo>
                    <a:pt x="16959" y="5171"/>
                  </a:lnTo>
                  <a:lnTo>
                    <a:pt x="16848" y="5301"/>
                  </a:lnTo>
                  <a:lnTo>
                    <a:pt x="16718" y="5412"/>
                  </a:lnTo>
                  <a:lnTo>
                    <a:pt x="16570" y="5505"/>
                  </a:lnTo>
                  <a:lnTo>
                    <a:pt x="16440" y="5597"/>
                  </a:lnTo>
                  <a:lnTo>
                    <a:pt x="16273" y="5672"/>
                  </a:lnTo>
                  <a:lnTo>
                    <a:pt x="16106" y="5727"/>
                  </a:lnTo>
                  <a:lnTo>
                    <a:pt x="15940" y="5783"/>
                  </a:lnTo>
                  <a:lnTo>
                    <a:pt x="15773" y="5801"/>
                  </a:lnTo>
                  <a:lnTo>
                    <a:pt x="15587" y="5820"/>
                  </a:lnTo>
                  <a:lnTo>
                    <a:pt x="15402" y="5801"/>
                  </a:lnTo>
                  <a:lnTo>
                    <a:pt x="15235" y="5783"/>
                  </a:lnTo>
                  <a:lnTo>
                    <a:pt x="15068" y="5727"/>
                  </a:lnTo>
                  <a:lnTo>
                    <a:pt x="14902" y="5672"/>
                  </a:lnTo>
                  <a:lnTo>
                    <a:pt x="14735" y="5597"/>
                  </a:lnTo>
                  <a:lnTo>
                    <a:pt x="14587" y="5505"/>
                  </a:lnTo>
                  <a:lnTo>
                    <a:pt x="14457" y="5412"/>
                  </a:lnTo>
                  <a:lnTo>
                    <a:pt x="14327" y="5301"/>
                  </a:lnTo>
                  <a:lnTo>
                    <a:pt x="14216" y="5171"/>
                  </a:lnTo>
                  <a:lnTo>
                    <a:pt x="14123" y="5023"/>
                  </a:lnTo>
                  <a:lnTo>
                    <a:pt x="14031" y="4893"/>
                  </a:lnTo>
                  <a:lnTo>
                    <a:pt x="13956" y="4726"/>
                  </a:lnTo>
                  <a:lnTo>
                    <a:pt x="13901" y="4560"/>
                  </a:lnTo>
                  <a:lnTo>
                    <a:pt x="13845" y="4393"/>
                  </a:lnTo>
                  <a:lnTo>
                    <a:pt x="13827" y="4226"/>
                  </a:lnTo>
                  <a:lnTo>
                    <a:pt x="13808" y="4041"/>
                  </a:lnTo>
                  <a:lnTo>
                    <a:pt x="13827" y="3855"/>
                  </a:lnTo>
                  <a:lnTo>
                    <a:pt x="13845" y="3688"/>
                  </a:lnTo>
                  <a:lnTo>
                    <a:pt x="13901" y="3503"/>
                  </a:lnTo>
                  <a:lnTo>
                    <a:pt x="13956" y="3355"/>
                  </a:lnTo>
                  <a:lnTo>
                    <a:pt x="14031" y="3188"/>
                  </a:lnTo>
                  <a:lnTo>
                    <a:pt x="14123" y="3040"/>
                  </a:lnTo>
                  <a:lnTo>
                    <a:pt x="14216" y="2910"/>
                  </a:lnTo>
                  <a:lnTo>
                    <a:pt x="14327" y="2780"/>
                  </a:lnTo>
                  <a:lnTo>
                    <a:pt x="14457" y="2669"/>
                  </a:lnTo>
                  <a:lnTo>
                    <a:pt x="14587" y="2576"/>
                  </a:lnTo>
                  <a:lnTo>
                    <a:pt x="14735" y="2484"/>
                  </a:lnTo>
                  <a:lnTo>
                    <a:pt x="14902" y="2410"/>
                  </a:lnTo>
                  <a:lnTo>
                    <a:pt x="15068" y="2354"/>
                  </a:lnTo>
                  <a:lnTo>
                    <a:pt x="15235" y="2298"/>
                  </a:lnTo>
                  <a:lnTo>
                    <a:pt x="15402" y="2280"/>
                  </a:lnTo>
                  <a:lnTo>
                    <a:pt x="15587" y="2261"/>
                  </a:lnTo>
                  <a:close/>
                  <a:moveTo>
                    <a:pt x="15031" y="0"/>
                  </a:moveTo>
                  <a:lnTo>
                    <a:pt x="14475" y="19"/>
                  </a:lnTo>
                  <a:lnTo>
                    <a:pt x="13956" y="56"/>
                  </a:lnTo>
                  <a:lnTo>
                    <a:pt x="13437" y="93"/>
                  </a:lnTo>
                  <a:lnTo>
                    <a:pt x="12937" y="148"/>
                  </a:lnTo>
                  <a:lnTo>
                    <a:pt x="12474" y="204"/>
                  </a:lnTo>
                  <a:lnTo>
                    <a:pt x="12029" y="278"/>
                  </a:lnTo>
                  <a:lnTo>
                    <a:pt x="11603" y="371"/>
                  </a:lnTo>
                  <a:lnTo>
                    <a:pt x="11213" y="463"/>
                  </a:lnTo>
                  <a:lnTo>
                    <a:pt x="10843" y="575"/>
                  </a:lnTo>
                  <a:lnTo>
                    <a:pt x="10528" y="704"/>
                  </a:lnTo>
                  <a:lnTo>
                    <a:pt x="10231" y="853"/>
                  </a:lnTo>
                  <a:lnTo>
                    <a:pt x="9972" y="1001"/>
                  </a:lnTo>
                  <a:lnTo>
                    <a:pt x="9749" y="1168"/>
                  </a:lnTo>
                  <a:lnTo>
                    <a:pt x="9582" y="1335"/>
                  </a:lnTo>
                  <a:lnTo>
                    <a:pt x="9508" y="1427"/>
                  </a:lnTo>
                  <a:lnTo>
                    <a:pt x="9453" y="1520"/>
                  </a:lnTo>
                  <a:lnTo>
                    <a:pt x="9416" y="1631"/>
                  </a:lnTo>
                  <a:lnTo>
                    <a:pt x="9378" y="1779"/>
                  </a:lnTo>
                  <a:lnTo>
                    <a:pt x="9360" y="1928"/>
                  </a:lnTo>
                  <a:lnTo>
                    <a:pt x="9341" y="2113"/>
                  </a:lnTo>
                  <a:lnTo>
                    <a:pt x="9341" y="2521"/>
                  </a:lnTo>
                  <a:lnTo>
                    <a:pt x="9378" y="3003"/>
                  </a:lnTo>
                  <a:lnTo>
                    <a:pt x="9434" y="3522"/>
                  </a:lnTo>
                  <a:lnTo>
                    <a:pt x="9508" y="4059"/>
                  </a:lnTo>
                  <a:lnTo>
                    <a:pt x="9601" y="4634"/>
                  </a:lnTo>
                  <a:lnTo>
                    <a:pt x="9712" y="5208"/>
                  </a:lnTo>
                  <a:lnTo>
                    <a:pt x="9953" y="6283"/>
                  </a:lnTo>
                  <a:lnTo>
                    <a:pt x="10175" y="7210"/>
                  </a:lnTo>
                  <a:lnTo>
                    <a:pt x="10398" y="8081"/>
                  </a:lnTo>
                  <a:lnTo>
                    <a:pt x="9026" y="8118"/>
                  </a:lnTo>
                  <a:lnTo>
                    <a:pt x="7599" y="8155"/>
                  </a:lnTo>
                  <a:lnTo>
                    <a:pt x="5950" y="8211"/>
                  </a:lnTo>
                  <a:lnTo>
                    <a:pt x="4244" y="8322"/>
                  </a:lnTo>
                  <a:lnTo>
                    <a:pt x="3447" y="8378"/>
                  </a:lnTo>
                  <a:lnTo>
                    <a:pt x="2706" y="8452"/>
                  </a:lnTo>
                  <a:lnTo>
                    <a:pt x="2057" y="8526"/>
                  </a:lnTo>
                  <a:lnTo>
                    <a:pt x="1520" y="8619"/>
                  </a:lnTo>
                  <a:lnTo>
                    <a:pt x="1297" y="8674"/>
                  </a:lnTo>
                  <a:lnTo>
                    <a:pt x="1112" y="8730"/>
                  </a:lnTo>
                  <a:lnTo>
                    <a:pt x="964" y="8785"/>
                  </a:lnTo>
                  <a:lnTo>
                    <a:pt x="853" y="8841"/>
                  </a:lnTo>
                  <a:lnTo>
                    <a:pt x="779" y="8915"/>
                  </a:lnTo>
                  <a:lnTo>
                    <a:pt x="704" y="9026"/>
                  </a:lnTo>
                  <a:lnTo>
                    <a:pt x="649" y="9138"/>
                  </a:lnTo>
                  <a:lnTo>
                    <a:pt x="575" y="9286"/>
                  </a:lnTo>
                  <a:lnTo>
                    <a:pt x="463" y="9619"/>
                  </a:lnTo>
                  <a:lnTo>
                    <a:pt x="371" y="10009"/>
                  </a:lnTo>
                  <a:lnTo>
                    <a:pt x="278" y="10454"/>
                  </a:lnTo>
                  <a:lnTo>
                    <a:pt x="223" y="10935"/>
                  </a:lnTo>
                  <a:lnTo>
                    <a:pt x="167" y="11436"/>
                  </a:lnTo>
                  <a:lnTo>
                    <a:pt x="111" y="11936"/>
                  </a:lnTo>
                  <a:lnTo>
                    <a:pt x="56" y="12900"/>
                  </a:lnTo>
                  <a:lnTo>
                    <a:pt x="19" y="13734"/>
                  </a:lnTo>
                  <a:lnTo>
                    <a:pt x="0" y="14531"/>
                  </a:lnTo>
                  <a:lnTo>
                    <a:pt x="31156" y="14531"/>
                  </a:lnTo>
                  <a:lnTo>
                    <a:pt x="31156" y="13734"/>
                  </a:lnTo>
                  <a:lnTo>
                    <a:pt x="31119" y="12900"/>
                  </a:lnTo>
                  <a:lnTo>
                    <a:pt x="31064" y="11936"/>
                  </a:lnTo>
                  <a:lnTo>
                    <a:pt x="31008" y="11436"/>
                  </a:lnTo>
                  <a:lnTo>
                    <a:pt x="30952" y="10935"/>
                  </a:lnTo>
                  <a:lnTo>
                    <a:pt x="30897" y="10454"/>
                  </a:lnTo>
                  <a:lnTo>
                    <a:pt x="30804" y="10009"/>
                  </a:lnTo>
                  <a:lnTo>
                    <a:pt x="30711" y="9619"/>
                  </a:lnTo>
                  <a:lnTo>
                    <a:pt x="30600" y="9286"/>
                  </a:lnTo>
                  <a:lnTo>
                    <a:pt x="30526" y="9138"/>
                  </a:lnTo>
                  <a:lnTo>
                    <a:pt x="30471" y="9026"/>
                  </a:lnTo>
                  <a:lnTo>
                    <a:pt x="30396" y="8915"/>
                  </a:lnTo>
                  <a:lnTo>
                    <a:pt x="30322" y="8841"/>
                  </a:lnTo>
                  <a:lnTo>
                    <a:pt x="30211" y="8785"/>
                  </a:lnTo>
                  <a:lnTo>
                    <a:pt x="30063" y="8730"/>
                  </a:lnTo>
                  <a:lnTo>
                    <a:pt x="29877" y="8674"/>
                  </a:lnTo>
                  <a:lnTo>
                    <a:pt x="29655" y="8619"/>
                  </a:lnTo>
                  <a:lnTo>
                    <a:pt x="29118" y="8526"/>
                  </a:lnTo>
                  <a:lnTo>
                    <a:pt x="28469" y="8452"/>
                  </a:lnTo>
                  <a:lnTo>
                    <a:pt x="27727" y="8378"/>
                  </a:lnTo>
                  <a:lnTo>
                    <a:pt x="26930" y="8322"/>
                  </a:lnTo>
                  <a:lnTo>
                    <a:pt x="25225" y="8211"/>
                  </a:lnTo>
                  <a:lnTo>
                    <a:pt x="23576" y="8155"/>
                  </a:lnTo>
                  <a:lnTo>
                    <a:pt x="22149" y="8118"/>
                  </a:lnTo>
                  <a:lnTo>
                    <a:pt x="20777" y="8081"/>
                  </a:lnTo>
                  <a:lnTo>
                    <a:pt x="20999" y="7210"/>
                  </a:lnTo>
                  <a:lnTo>
                    <a:pt x="21222" y="6283"/>
                  </a:lnTo>
                  <a:lnTo>
                    <a:pt x="21463" y="5208"/>
                  </a:lnTo>
                  <a:lnTo>
                    <a:pt x="21574" y="4634"/>
                  </a:lnTo>
                  <a:lnTo>
                    <a:pt x="21667" y="4059"/>
                  </a:lnTo>
                  <a:lnTo>
                    <a:pt x="21741" y="3522"/>
                  </a:lnTo>
                  <a:lnTo>
                    <a:pt x="21796" y="3003"/>
                  </a:lnTo>
                  <a:lnTo>
                    <a:pt x="21834" y="2521"/>
                  </a:lnTo>
                  <a:lnTo>
                    <a:pt x="21834" y="2113"/>
                  </a:lnTo>
                  <a:lnTo>
                    <a:pt x="21815" y="1928"/>
                  </a:lnTo>
                  <a:lnTo>
                    <a:pt x="21796" y="1779"/>
                  </a:lnTo>
                  <a:lnTo>
                    <a:pt x="21759" y="1631"/>
                  </a:lnTo>
                  <a:lnTo>
                    <a:pt x="21722" y="1520"/>
                  </a:lnTo>
                  <a:lnTo>
                    <a:pt x="21667" y="1427"/>
                  </a:lnTo>
                  <a:lnTo>
                    <a:pt x="21593" y="1335"/>
                  </a:lnTo>
                  <a:lnTo>
                    <a:pt x="21426" y="1168"/>
                  </a:lnTo>
                  <a:lnTo>
                    <a:pt x="21203" y="1001"/>
                  </a:lnTo>
                  <a:lnTo>
                    <a:pt x="20944" y="853"/>
                  </a:lnTo>
                  <a:lnTo>
                    <a:pt x="20647" y="704"/>
                  </a:lnTo>
                  <a:lnTo>
                    <a:pt x="20332" y="575"/>
                  </a:lnTo>
                  <a:lnTo>
                    <a:pt x="19962" y="463"/>
                  </a:lnTo>
                  <a:lnTo>
                    <a:pt x="19572" y="371"/>
                  </a:lnTo>
                  <a:lnTo>
                    <a:pt x="19146" y="278"/>
                  </a:lnTo>
                  <a:lnTo>
                    <a:pt x="18701" y="204"/>
                  </a:lnTo>
                  <a:lnTo>
                    <a:pt x="18238" y="148"/>
                  </a:lnTo>
                  <a:lnTo>
                    <a:pt x="17737" y="93"/>
                  </a:lnTo>
                  <a:lnTo>
                    <a:pt x="17218" y="56"/>
                  </a:lnTo>
                  <a:lnTo>
                    <a:pt x="16700" y="19"/>
                  </a:lnTo>
                  <a:lnTo>
                    <a:pt x="16143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249;p56">
              <a:extLst>
                <a:ext uri="{FF2B5EF4-FFF2-40B4-BE49-F238E27FC236}">
                  <a16:creationId xmlns:a16="http://schemas.microsoft.com/office/drawing/2014/main" id="{CF625AFF-C41B-FD02-489D-984AE420C2A6}"/>
                </a:ext>
              </a:extLst>
            </p:cNvPr>
            <p:cNvSpPr/>
            <p:nvPr/>
          </p:nvSpPr>
          <p:spPr>
            <a:xfrm>
              <a:off x="3866925" y="3009775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130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9" y="74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33"/>
                  </a:lnTo>
                  <a:lnTo>
                    <a:pt x="38" y="4171"/>
                  </a:lnTo>
                  <a:lnTo>
                    <a:pt x="75" y="4189"/>
                  </a:lnTo>
                  <a:lnTo>
                    <a:pt x="130" y="4208"/>
                  </a:lnTo>
                  <a:lnTo>
                    <a:pt x="4078" y="4208"/>
                  </a:lnTo>
                  <a:lnTo>
                    <a:pt x="4134" y="4189"/>
                  </a:lnTo>
                  <a:lnTo>
                    <a:pt x="4171" y="4171"/>
                  </a:lnTo>
                  <a:lnTo>
                    <a:pt x="4189" y="4133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19"/>
                  </a:lnTo>
                  <a:lnTo>
                    <a:pt x="4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250;p56">
              <a:extLst>
                <a:ext uri="{FF2B5EF4-FFF2-40B4-BE49-F238E27FC236}">
                  <a16:creationId xmlns:a16="http://schemas.microsoft.com/office/drawing/2014/main" id="{2CE14A08-0BD0-2E73-AD8F-AB5E593E14F8}"/>
                </a:ext>
              </a:extLst>
            </p:cNvPr>
            <p:cNvSpPr/>
            <p:nvPr/>
          </p:nvSpPr>
          <p:spPr>
            <a:xfrm>
              <a:off x="4034200" y="3019025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4"/>
                  </a:lnTo>
                  <a:lnTo>
                    <a:pt x="37440" y="1484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251;p56">
              <a:extLst>
                <a:ext uri="{FF2B5EF4-FFF2-40B4-BE49-F238E27FC236}">
                  <a16:creationId xmlns:a16="http://schemas.microsoft.com/office/drawing/2014/main" id="{77948088-1177-2445-E03B-56E246929CE4}"/>
                </a:ext>
              </a:extLst>
            </p:cNvPr>
            <p:cNvSpPr/>
            <p:nvPr/>
          </p:nvSpPr>
          <p:spPr>
            <a:xfrm>
              <a:off x="4034200" y="3069075"/>
              <a:ext cx="428625" cy="36625"/>
            </a:xfrm>
            <a:custGeom>
              <a:avLst/>
              <a:gdLst/>
              <a:ahLst/>
              <a:cxnLst/>
              <a:rect l="l" t="t" r="r" b="b"/>
              <a:pathLst>
                <a:path w="17145" h="1465" extrusionOk="0">
                  <a:moveTo>
                    <a:pt x="0" y="1"/>
                  </a:moveTo>
                  <a:lnTo>
                    <a:pt x="0" y="1465"/>
                  </a:lnTo>
                  <a:lnTo>
                    <a:pt x="17145" y="1465"/>
                  </a:lnTo>
                  <a:lnTo>
                    <a:pt x="17145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252;p56">
              <a:extLst>
                <a:ext uri="{FF2B5EF4-FFF2-40B4-BE49-F238E27FC236}">
                  <a16:creationId xmlns:a16="http://schemas.microsoft.com/office/drawing/2014/main" id="{F864F171-46A6-BDE5-9823-40D89527ADF9}"/>
                </a:ext>
              </a:extLst>
            </p:cNvPr>
            <p:cNvSpPr/>
            <p:nvPr/>
          </p:nvSpPr>
          <p:spPr>
            <a:xfrm>
              <a:off x="3866925" y="3206700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130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9" y="93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34"/>
                  </a:lnTo>
                  <a:lnTo>
                    <a:pt x="38" y="4171"/>
                  </a:lnTo>
                  <a:lnTo>
                    <a:pt x="75" y="4208"/>
                  </a:lnTo>
                  <a:lnTo>
                    <a:pt x="4134" y="4208"/>
                  </a:lnTo>
                  <a:lnTo>
                    <a:pt x="4171" y="4171"/>
                  </a:lnTo>
                  <a:lnTo>
                    <a:pt x="4189" y="4134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93"/>
                  </a:lnTo>
                  <a:lnTo>
                    <a:pt x="4171" y="37"/>
                  </a:lnTo>
                  <a:lnTo>
                    <a:pt x="4134" y="19"/>
                  </a:lnTo>
                  <a:lnTo>
                    <a:pt x="4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253;p56">
              <a:extLst>
                <a:ext uri="{FF2B5EF4-FFF2-40B4-BE49-F238E27FC236}">
                  <a16:creationId xmlns:a16="http://schemas.microsoft.com/office/drawing/2014/main" id="{3B5C23B5-F342-FC37-7F3F-0C6289A4AF73}"/>
                </a:ext>
              </a:extLst>
            </p:cNvPr>
            <p:cNvSpPr/>
            <p:nvPr/>
          </p:nvSpPr>
          <p:spPr>
            <a:xfrm>
              <a:off x="4034200" y="3215975"/>
              <a:ext cx="936000" cy="37075"/>
            </a:xfrm>
            <a:custGeom>
              <a:avLst/>
              <a:gdLst/>
              <a:ahLst/>
              <a:cxnLst/>
              <a:rect l="l" t="t" r="r" b="b"/>
              <a:pathLst>
                <a:path w="37440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254;p56">
              <a:extLst>
                <a:ext uri="{FF2B5EF4-FFF2-40B4-BE49-F238E27FC236}">
                  <a16:creationId xmlns:a16="http://schemas.microsoft.com/office/drawing/2014/main" id="{C54014FD-05C5-CA02-F23A-6AD84D87E406}"/>
                </a:ext>
              </a:extLst>
            </p:cNvPr>
            <p:cNvSpPr/>
            <p:nvPr/>
          </p:nvSpPr>
          <p:spPr>
            <a:xfrm>
              <a:off x="4034200" y="3266000"/>
              <a:ext cx="881325" cy="37100"/>
            </a:xfrm>
            <a:custGeom>
              <a:avLst/>
              <a:gdLst/>
              <a:ahLst/>
              <a:cxnLst/>
              <a:rect l="l" t="t" r="r" b="b"/>
              <a:pathLst>
                <a:path w="35253" h="1484" extrusionOk="0">
                  <a:moveTo>
                    <a:pt x="0" y="1"/>
                  </a:moveTo>
                  <a:lnTo>
                    <a:pt x="0" y="1484"/>
                  </a:lnTo>
                  <a:lnTo>
                    <a:pt x="35253" y="1484"/>
                  </a:lnTo>
                  <a:lnTo>
                    <a:pt x="3525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255;p56">
              <a:extLst>
                <a:ext uri="{FF2B5EF4-FFF2-40B4-BE49-F238E27FC236}">
                  <a16:creationId xmlns:a16="http://schemas.microsoft.com/office/drawing/2014/main" id="{09F76C0A-98A4-FF25-BF88-C95C78A7C972}"/>
                </a:ext>
              </a:extLst>
            </p:cNvPr>
            <p:cNvSpPr/>
            <p:nvPr/>
          </p:nvSpPr>
          <p:spPr>
            <a:xfrm>
              <a:off x="3866925" y="3404100"/>
              <a:ext cx="105200" cy="104725"/>
            </a:xfrm>
            <a:custGeom>
              <a:avLst/>
              <a:gdLst/>
              <a:ahLst/>
              <a:cxnLst/>
              <a:rect l="l" t="t" r="r" b="b"/>
              <a:pathLst>
                <a:path w="4208" h="4189" extrusionOk="0">
                  <a:moveTo>
                    <a:pt x="3948" y="241"/>
                  </a:moveTo>
                  <a:lnTo>
                    <a:pt x="3948" y="3929"/>
                  </a:lnTo>
                  <a:lnTo>
                    <a:pt x="260" y="3929"/>
                  </a:lnTo>
                  <a:lnTo>
                    <a:pt x="260" y="241"/>
                  </a:lnTo>
                  <a:close/>
                  <a:moveTo>
                    <a:pt x="75" y="0"/>
                  </a:moveTo>
                  <a:lnTo>
                    <a:pt x="38" y="37"/>
                  </a:lnTo>
                  <a:lnTo>
                    <a:pt x="19" y="74"/>
                  </a:lnTo>
                  <a:lnTo>
                    <a:pt x="0" y="111"/>
                  </a:lnTo>
                  <a:lnTo>
                    <a:pt x="0" y="4059"/>
                  </a:lnTo>
                  <a:lnTo>
                    <a:pt x="19" y="4115"/>
                  </a:lnTo>
                  <a:lnTo>
                    <a:pt x="38" y="4152"/>
                  </a:lnTo>
                  <a:lnTo>
                    <a:pt x="75" y="4189"/>
                  </a:lnTo>
                  <a:lnTo>
                    <a:pt x="4134" y="4189"/>
                  </a:lnTo>
                  <a:lnTo>
                    <a:pt x="4171" y="4152"/>
                  </a:lnTo>
                  <a:lnTo>
                    <a:pt x="4189" y="4115"/>
                  </a:lnTo>
                  <a:lnTo>
                    <a:pt x="4208" y="4059"/>
                  </a:lnTo>
                  <a:lnTo>
                    <a:pt x="4208" y="111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256;p56">
              <a:extLst>
                <a:ext uri="{FF2B5EF4-FFF2-40B4-BE49-F238E27FC236}">
                  <a16:creationId xmlns:a16="http://schemas.microsoft.com/office/drawing/2014/main" id="{39174853-9400-6B51-0DFF-A877AAFDBC2C}"/>
                </a:ext>
              </a:extLst>
            </p:cNvPr>
            <p:cNvSpPr/>
            <p:nvPr/>
          </p:nvSpPr>
          <p:spPr>
            <a:xfrm>
              <a:off x="4034200" y="3429100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4"/>
                  </a:lnTo>
                  <a:lnTo>
                    <a:pt x="37440" y="1484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257;p56">
              <a:extLst>
                <a:ext uri="{FF2B5EF4-FFF2-40B4-BE49-F238E27FC236}">
                  <a16:creationId xmlns:a16="http://schemas.microsoft.com/office/drawing/2014/main" id="{D85733D5-32D1-3B38-39C5-D941660AD4A2}"/>
                </a:ext>
              </a:extLst>
            </p:cNvPr>
            <p:cNvSpPr/>
            <p:nvPr/>
          </p:nvSpPr>
          <p:spPr>
            <a:xfrm>
              <a:off x="3866925" y="3797950"/>
              <a:ext cx="105200" cy="104750"/>
            </a:xfrm>
            <a:custGeom>
              <a:avLst/>
              <a:gdLst/>
              <a:ahLst/>
              <a:cxnLst/>
              <a:rect l="l" t="t" r="r" b="b"/>
              <a:pathLst>
                <a:path w="4208" h="4190" extrusionOk="0">
                  <a:moveTo>
                    <a:pt x="3948" y="241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41"/>
                  </a:lnTo>
                  <a:close/>
                  <a:moveTo>
                    <a:pt x="75" y="0"/>
                  </a:moveTo>
                  <a:lnTo>
                    <a:pt x="38" y="37"/>
                  </a:lnTo>
                  <a:lnTo>
                    <a:pt x="19" y="74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15"/>
                  </a:lnTo>
                  <a:lnTo>
                    <a:pt x="38" y="4152"/>
                  </a:lnTo>
                  <a:lnTo>
                    <a:pt x="75" y="4189"/>
                  </a:lnTo>
                  <a:lnTo>
                    <a:pt x="4134" y="4189"/>
                  </a:lnTo>
                  <a:lnTo>
                    <a:pt x="4171" y="4152"/>
                  </a:lnTo>
                  <a:lnTo>
                    <a:pt x="4189" y="4115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258;p56">
              <a:extLst>
                <a:ext uri="{FF2B5EF4-FFF2-40B4-BE49-F238E27FC236}">
                  <a16:creationId xmlns:a16="http://schemas.microsoft.com/office/drawing/2014/main" id="{C376B0C0-77D6-BA0A-244F-58C33E7E5065}"/>
                </a:ext>
              </a:extLst>
            </p:cNvPr>
            <p:cNvSpPr/>
            <p:nvPr/>
          </p:nvSpPr>
          <p:spPr>
            <a:xfrm>
              <a:off x="4034200" y="3822975"/>
              <a:ext cx="450400" cy="37075"/>
            </a:xfrm>
            <a:custGeom>
              <a:avLst/>
              <a:gdLst/>
              <a:ahLst/>
              <a:cxnLst/>
              <a:rect l="l" t="t" r="r" b="b"/>
              <a:pathLst>
                <a:path w="18016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18016" y="1483"/>
                  </a:lnTo>
                  <a:lnTo>
                    <a:pt x="18016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259;p56">
              <a:extLst>
                <a:ext uri="{FF2B5EF4-FFF2-40B4-BE49-F238E27FC236}">
                  <a16:creationId xmlns:a16="http://schemas.microsoft.com/office/drawing/2014/main" id="{9045831D-1D40-BD56-1043-6A2DF62764B7}"/>
                </a:ext>
              </a:extLst>
            </p:cNvPr>
            <p:cNvSpPr/>
            <p:nvPr/>
          </p:nvSpPr>
          <p:spPr>
            <a:xfrm>
              <a:off x="3866925" y="3601025"/>
              <a:ext cx="105200" cy="104725"/>
            </a:xfrm>
            <a:custGeom>
              <a:avLst/>
              <a:gdLst/>
              <a:ahLst/>
              <a:cxnLst/>
              <a:rect l="l" t="t" r="r" b="b"/>
              <a:pathLst>
                <a:path w="4208" h="4189" extrusionOk="0">
                  <a:moveTo>
                    <a:pt x="3948" y="241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41"/>
                  </a:lnTo>
                  <a:close/>
                  <a:moveTo>
                    <a:pt x="75" y="0"/>
                  </a:moveTo>
                  <a:lnTo>
                    <a:pt x="38" y="37"/>
                  </a:lnTo>
                  <a:lnTo>
                    <a:pt x="19" y="74"/>
                  </a:lnTo>
                  <a:lnTo>
                    <a:pt x="0" y="111"/>
                  </a:lnTo>
                  <a:lnTo>
                    <a:pt x="0" y="4059"/>
                  </a:lnTo>
                  <a:lnTo>
                    <a:pt x="19" y="4115"/>
                  </a:lnTo>
                  <a:lnTo>
                    <a:pt x="38" y="4152"/>
                  </a:lnTo>
                  <a:lnTo>
                    <a:pt x="75" y="4189"/>
                  </a:lnTo>
                  <a:lnTo>
                    <a:pt x="4134" y="4189"/>
                  </a:lnTo>
                  <a:lnTo>
                    <a:pt x="4171" y="4152"/>
                  </a:lnTo>
                  <a:lnTo>
                    <a:pt x="4189" y="4115"/>
                  </a:lnTo>
                  <a:lnTo>
                    <a:pt x="4208" y="4059"/>
                  </a:lnTo>
                  <a:lnTo>
                    <a:pt x="4208" y="111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260;p56">
              <a:extLst>
                <a:ext uri="{FF2B5EF4-FFF2-40B4-BE49-F238E27FC236}">
                  <a16:creationId xmlns:a16="http://schemas.microsoft.com/office/drawing/2014/main" id="{EB909951-E44E-0DE3-237D-15F1710F1D7D}"/>
                </a:ext>
              </a:extLst>
            </p:cNvPr>
            <p:cNvSpPr/>
            <p:nvPr/>
          </p:nvSpPr>
          <p:spPr>
            <a:xfrm>
              <a:off x="4034200" y="3609825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0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261;p56">
              <a:extLst>
                <a:ext uri="{FF2B5EF4-FFF2-40B4-BE49-F238E27FC236}">
                  <a16:creationId xmlns:a16="http://schemas.microsoft.com/office/drawing/2014/main" id="{FFCFAC57-4BB5-F840-611A-A6CDD3932584}"/>
                </a:ext>
              </a:extLst>
            </p:cNvPr>
            <p:cNvSpPr/>
            <p:nvPr/>
          </p:nvSpPr>
          <p:spPr>
            <a:xfrm>
              <a:off x="4034200" y="3659875"/>
              <a:ext cx="695975" cy="37075"/>
            </a:xfrm>
            <a:custGeom>
              <a:avLst/>
              <a:gdLst/>
              <a:ahLst/>
              <a:cxnLst/>
              <a:rect l="l" t="t" r="r" b="b"/>
              <a:pathLst>
                <a:path w="27839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27839" y="1483"/>
                  </a:lnTo>
                  <a:lnTo>
                    <a:pt x="2783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262;p56">
              <a:extLst>
                <a:ext uri="{FF2B5EF4-FFF2-40B4-BE49-F238E27FC236}">
                  <a16:creationId xmlns:a16="http://schemas.microsoft.com/office/drawing/2014/main" id="{EFC8FD40-A835-C5C0-C71B-17B4B9535C72}"/>
                </a:ext>
              </a:extLst>
            </p:cNvPr>
            <p:cNvSpPr/>
            <p:nvPr/>
          </p:nvSpPr>
          <p:spPr>
            <a:xfrm>
              <a:off x="3866925" y="3994875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75" y="0"/>
                  </a:moveTo>
                  <a:lnTo>
                    <a:pt x="38" y="38"/>
                  </a:lnTo>
                  <a:lnTo>
                    <a:pt x="19" y="75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15"/>
                  </a:lnTo>
                  <a:lnTo>
                    <a:pt x="38" y="4171"/>
                  </a:lnTo>
                  <a:lnTo>
                    <a:pt x="75" y="4189"/>
                  </a:lnTo>
                  <a:lnTo>
                    <a:pt x="130" y="4208"/>
                  </a:lnTo>
                  <a:lnTo>
                    <a:pt x="4078" y="4208"/>
                  </a:lnTo>
                  <a:lnTo>
                    <a:pt x="4134" y="4189"/>
                  </a:lnTo>
                  <a:lnTo>
                    <a:pt x="4171" y="4171"/>
                  </a:lnTo>
                  <a:lnTo>
                    <a:pt x="4189" y="4115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5"/>
                  </a:lnTo>
                  <a:lnTo>
                    <a:pt x="4171" y="38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263;p56">
              <a:extLst>
                <a:ext uri="{FF2B5EF4-FFF2-40B4-BE49-F238E27FC236}">
                  <a16:creationId xmlns:a16="http://schemas.microsoft.com/office/drawing/2014/main" id="{CCD33013-95BC-E2F9-2F2A-4BC6BA8B0432}"/>
                </a:ext>
              </a:extLst>
            </p:cNvPr>
            <p:cNvSpPr/>
            <p:nvPr/>
          </p:nvSpPr>
          <p:spPr>
            <a:xfrm>
              <a:off x="4034200" y="4003675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264;p56">
              <a:extLst>
                <a:ext uri="{FF2B5EF4-FFF2-40B4-BE49-F238E27FC236}">
                  <a16:creationId xmlns:a16="http://schemas.microsoft.com/office/drawing/2014/main" id="{4CBDE558-783C-FBD7-AE78-35F1B8B00B22}"/>
                </a:ext>
              </a:extLst>
            </p:cNvPr>
            <p:cNvSpPr/>
            <p:nvPr/>
          </p:nvSpPr>
          <p:spPr>
            <a:xfrm>
              <a:off x="4034200" y="4053725"/>
              <a:ext cx="542150" cy="37100"/>
            </a:xfrm>
            <a:custGeom>
              <a:avLst/>
              <a:gdLst/>
              <a:ahLst/>
              <a:cxnLst/>
              <a:rect l="l" t="t" r="r" b="b"/>
              <a:pathLst>
                <a:path w="21686" h="1484" extrusionOk="0">
                  <a:moveTo>
                    <a:pt x="0" y="0"/>
                  </a:moveTo>
                  <a:lnTo>
                    <a:pt x="0" y="1483"/>
                  </a:lnTo>
                  <a:lnTo>
                    <a:pt x="21686" y="1483"/>
                  </a:lnTo>
                  <a:lnTo>
                    <a:pt x="21686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265;p56">
              <a:extLst>
                <a:ext uri="{FF2B5EF4-FFF2-40B4-BE49-F238E27FC236}">
                  <a16:creationId xmlns:a16="http://schemas.microsoft.com/office/drawing/2014/main" id="{EB0371B4-B71E-BDDD-15AE-7CD78B6967BD}"/>
                </a:ext>
              </a:extLst>
            </p:cNvPr>
            <p:cNvSpPr/>
            <p:nvPr/>
          </p:nvSpPr>
          <p:spPr>
            <a:xfrm>
              <a:off x="3866925" y="4191800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130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15"/>
                  </a:lnTo>
                  <a:lnTo>
                    <a:pt x="38" y="4171"/>
                  </a:lnTo>
                  <a:lnTo>
                    <a:pt x="75" y="4189"/>
                  </a:lnTo>
                  <a:lnTo>
                    <a:pt x="130" y="4208"/>
                  </a:lnTo>
                  <a:lnTo>
                    <a:pt x="4078" y="4208"/>
                  </a:lnTo>
                  <a:lnTo>
                    <a:pt x="4134" y="4189"/>
                  </a:lnTo>
                  <a:lnTo>
                    <a:pt x="4171" y="4171"/>
                  </a:lnTo>
                  <a:lnTo>
                    <a:pt x="4189" y="4115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5"/>
                  </a:lnTo>
                  <a:lnTo>
                    <a:pt x="4171" y="38"/>
                  </a:lnTo>
                  <a:lnTo>
                    <a:pt x="4134" y="1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66;p56">
              <a:extLst>
                <a:ext uri="{FF2B5EF4-FFF2-40B4-BE49-F238E27FC236}">
                  <a16:creationId xmlns:a16="http://schemas.microsoft.com/office/drawing/2014/main" id="{14879DF2-F3CD-7C9E-7EBF-E44240E2C4BF}"/>
                </a:ext>
              </a:extLst>
            </p:cNvPr>
            <p:cNvSpPr/>
            <p:nvPr/>
          </p:nvSpPr>
          <p:spPr>
            <a:xfrm>
              <a:off x="4034200" y="4200600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67;p56">
              <a:extLst>
                <a:ext uri="{FF2B5EF4-FFF2-40B4-BE49-F238E27FC236}">
                  <a16:creationId xmlns:a16="http://schemas.microsoft.com/office/drawing/2014/main" id="{F4E35608-0249-1440-5224-89009B2761C9}"/>
                </a:ext>
              </a:extLst>
            </p:cNvPr>
            <p:cNvSpPr/>
            <p:nvPr/>
          </p:nvSpPr>
          <p:spPr>
            <a:xfrm>
              <a:off x="4034200" y="4250650"/>
              <a:ext cx="161275" cy="37100"/>
            </a:xfrm>
            <a:custGeom>
              <a:avLst/>
              <a:gdLst/>
              <a:ahLst/>
              <a:cxnLst/>
              <a:rect l="l" t="t" r="r" b="b"/>
              <a:pathLst>
                <a:path w="6451" h="1484" extrusionOk="0">
                  <a:moveTo>
                    <a:pt x="0" y="0"/>
                  </a:moveTo>
                  <a:lnTo>
                    <a:pt x="0" y="1483"/>
                  </a:lnTo>
                  <a:lnTo>
                    <a:pt x="6450" y="1483"/>
                  </a:lnTo>
                  <a:lnTo>
                    <a:pt x="645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68;p56">
              <a:extLst>
                <a:ext uri="{FF2B5EF4-FFF2-40B4-BE49-F238E27FC236}">
                  <a16:creationId xmlns:a16="http://schemas.microsoft.com/office/drawing/2014/main" id="{4A1E156D-940A-2524-7108-D9E20CAB2B33}"/>
                </a:ext>
              </a:extLst>
            </p:cNvPr>
            <p:cNvSpPr/>
            <p:nvPr/>
          </p:nvSpPr>
          <p:spPr>
            <a:xfrm>
              <a:off x="3878050" y="2987075"/>
              <a:ext cx="108450" cy="116325"/>
            </a:xfrm>
            <a:custGeom>
              <a:avLst/>
              <a:gdLst/>
              <a:ahLst/>
              <a:cxnLst/>
              <a:rect l="l" t="t" r="r" b="b"/>
              <a:pathLst>
                <a:path w="4338" h="4653" extrusionOk="0">
                  <a:moveTo>
                    <a:pt x="4022" y="0"/>
                  </a:moveTo>
                  <a:lnTo>
                    <a:pt x="3930" y="37"/>
                  </a:lnTo>
                  <a:lnTo>
                    <a:pt x="3874" y="111"/>
                  </a:lnTo>
                  <a:lnTo>
                    <a:pt x="1650" y="3929"/>
                  </a:lnTo>
                  <a:lnTo>
                    <a:pt x="464" y="2261"/>
                  </a:lnTo>
                  <a:lnTo>
                    <a:pt x="390" y="2187"/>
                  </a:lnTo>
                  <a:lnTo>
                    <a:pt x="297" y="2150"/>
                  </a:lnTo>
                  <a:lnTo>
                    <a:pt x="204" y="2150"/>
                  </a:lnTo>
                  <a:lnTo>
                    <a:pt x="112" y="2187"/>
                  </a:lnTo>
                  <a:lnTo>
                    <a:pt x="37" y="2261"/>
                  </a:lnTo>
                  <a:lnTo>
                    <a:pt x="0" y="2354"/>
                  </a:lnTo>
                  <a:lnTo>
                    <a:pt x="0" y="2465"/>
                  </a:lnTo>
                  <a:lnTo>
                    <a:pt x="37" y="2539"/>
                  </a:lnTo>
                  <a:lnTo>
                    <a:pt x="1446" y="4541"/>
                  </a:lnTo>
                  <a:lnTo>
                    <a:pt x="1502" y="4597"/>
                  </a:lnTo>
                  <a:lnTo>
                    <a:pt x="1539" y="4634"/>
                  </a:lnTo>
                  <a:lnTo>
                    <a:pt x="1594" y="4652"/>
                  </a:lnTo>
                  <a:lnTo>
                    <a:pt x="1668" y="4652"/>
                  </a:lnTo>
                  <a:lnTo>
                    <a:pt x="1743" y="4634"/>
                  </a:lnTo>
                  <a:lnTo>
                    <a:pt x="1798" y="4615"/>
                  </a:lnTo>
                  <a:lnTo>
                    <a:pt x="1835" y="4578"/>
                  </a:lnTo>
                  <a:lnTo>
                    <a:pt x="1872" y="4522"/>
                  </a:lnTo>
                  <a:lnTo>
                    <a:pt x="4300" y="371"/>
                  </a:lnTo>
                  <a:lnTo>
                    <a:pt x="4337" y="278"/>
                  </a:lnTo>
                  <a:lnTo>
                    <a:pt x="4337" y="185"/>
                  </a:lnTo>
                  <a:lnTo>
                    <a:pt x="4282" y="93"/>
                  </a:lnTo>
                  <a:lnTo>
                    <a:pt x="4208" y="19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69;p56">
              <a:extLst>
                <a:ext uri="{FF2B5EF4-FFF2-40B4-BE49-F238E27FC236}">
                  <a16:creationId xmlns:a16="http://schemas.microsoft.com/office/drawing/2014/main" id="{E5EF0F14-7E38-273F-65C6-3E20632F6ECA}"/>
                </a:ext>
              </a:extLst>
            </p:cNvPr>
            <p:cNvSpPr/>
            <p:nvPr/>
          </p:nvSpPr>
          <p:spPr>
            <a:xfrm>
              <a:off x="3878050" y="3380450"/>
              <a:ext cx="108450" cy="116325"/>
            </a:xfrm>
            <a:custGeom>
              <a:avLst/>
              <a:gdLst/>
              <a:ahLst/>
              <a:cxnLst/>
              <a:rect l="l" t="t" r="r" b="b"/>
              <a:pathLst>
                <a:path w="4338" h="4653" extrusionOk="0">
                  <a:moveTo>
                    <a:pt x="4022" y="1"/>
                  </a:moveTo>
                  <a:lnTo>
                    <a:pt x="3930" y="38"/>
                  </a:lnTo>
                  <a:lnTo>
                    <a:pt x="3874" y="112"/>
                  </a:lnTo>
                  <a:lnTo>
                    <a:pt x="1650" y="3930"/>
                  </a:lnTo>
                  <a:lnTo>
                    <a:pt x="464" y="2262"/>
                  </a:lnTo>
                  <a:lnTo>
                    <a:pt x="390" y="2188"/>
                  </a:lnTo>
                  <a:lnTo>
                    <a:pt x="297" y="2151"/>
                  </a:lnTo>
                  <a:lnTo>
                    <a:pt x="204" y="2151"/>
                  </a:lnTo>
                  <a:lnTo>
                    <a:pt x="112" y="2188"/>
                  </a:lnTo>
                  <a:lnTo>
                    <a:pt x="37" y="2262"/>
                  </a:lnTo>
                  <a:lnTo>
                    <a:pt x="0" y="2355"/>
                  </a:lnTo>
                  <a:lnTo>
                    <a:pt x="0" y="2466"/>
                  </a:lnTo>
                  <a:lnTo>
                    <a:pt x="37" y="2559"/>
                  </a:lnTo>
                  <a:lnTo>
                    <a:pt x="1446" y="4542"/>
                  </a:lnTo>
                  <a:lnTo>
                    <a:pt x="1502" y="4597"/>
                  </a:lnTo>
                  <a:lnTo>
                    <a:pt x="1539" y="4634"/>
                  </a:lnTo>
                  <a:lnTo>
                    <a:pt x="1594" y="4653"/>
                  </a:lnTo>
                  <a:lnTo>
                    <a:pt x="1743" y="4653"/>
                  </a:lnTo>
                  <a:lnTo>
                    <a:pt x="1798" y="4616"/>
                  </a:lnTo>
                  <a:lnTo>
                    <a:pt x="1835" y="4579"/>
                  </a:lnTo>
                  <a:lnTo>
                    <a:pt x="1872" y="4523"/>
                  </a:lnTo>
                  <a:lnTo>
                    <a:pt x="4300" y="372"/>
                  </a:lnTo>
                  <a:lnTo>
                    <a:pt x="4337" y="279"/>
                  </a:lnTo>
                  <a:lnTo>
                    <a:pt x="4337" y="186"/>
                  </a:lnTo>
                  <a:lnTo>
                    <a:pt x="4282" y="93"/>
                  </a:lnTo>
                  <a:lnTo>
                    <a:pt x="4208" y="19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70;p56">
              <a:extLst>
                <a:ext uri="{FF2B5EF4-FFF2-40B4-BE49-F238E27FC236}">
                  <a16:creationId xmlns:a16="http://schemas.microsoft.com/office/drawing/2014/main" id="{6781C257-3B76-9B06-15CE-B4C6E8162C0A}"/>
                </a:ext>
              </a:extLst>
            </p:cNvPr>
            <p:cNvSpPr/>
            <p:nvPr/>
          </p:nvSpPr>
          <p:spPr>
            <a:xfrm>
              <a:off x="3878050" y="3581100"/>
              <a:ext cx="108450" cy="116325"/>
            </a:xfrm>
            <a:custGeom>
              <a:avLst/>
              <a:gdLst/>
              <a:ahLst/>
              <a:cxnLst/>
              <a:rect l="l" t="t" r="r" b="b"/>
              <a:pathLst>
                <a:path w="4338" h="4653" extrusionOk="0">
                  <a:moveTo>
                    <a:pt x="4022" y="0"/>
                  </a:moveTo>
                  <a:lnTo>
                    <a:pt x="3930" y="37"/>
                  </a:lnTo>
                  <a:lnTo>
                    <a:pt x="3874" y="111"/>
                  </a:lnTo>
                  <a:lnTo>
                    <a:pt x="1650" y="3930"/>
                  </a:lnTo>
                  <a:lnTo>
                    <a:pt x="464" y="2261"/>
                  </a:lnTo>
                  <a:lnTo>
                    <a:pt x="390" y="2187"/>
                  </a:lnTo>
                  <a:lnTo>
                    <a:pt x="297" y="2150"/>
                  </a:lnTo>
                  <a:lnTo>
                    <a:pt x="204" y="2150"/>
                  </a:lnTo>
                  <a:lnTo>
                    <a:pt x="112" y="2206"/>
                  </a:lnTo>
                  <a:lnTo>
                    <a:pt x="37" y="2280"/>
                  </a:lnTo>
                  <a:lnTo>
                    <a:pt x="0" y="2354"/>
                  </a:lnTo>
                  <a:lnTo>
                    <a:pt x="0" y="2465"/>
                  </a:lnTo>
                  <a:lnTo>
                    <a:pt x="37" y="2558"/>
                  </a:lnTo>
                  <a:lnTo>
                    <a:pt x="1446" y="4541"/>
                  </a:lnTo>
                  <a:lnTo>
                    <a:pt x="1502" y="4597"/>
                  </a:lnTo>
                  <a:lnTo>
                    <a:pt x="1539" y="4634"/>
                  </a:lnTo>
                  <a:lnTo>
                    <a:pt x="1594" y="4652"/>
                  </a:lnTo>
                  <a:lnTo>
                    <a:pt x="1743" y="4652"/>
                  </a:lnTo>
                  <a:lnTo>
                    <a:pt x="1798" y="4615"/>
                  </a:lnTo>
                  <a:lnTo>
                    <a:pt x="1835" y="4578"/>
                  </a:lnTo>
                  <a:lnTo>
                    <a:pt x="1872" y="4523"/>
                  </a:lnTo>
                  <a:lnTo>
                    <a:pt x="4300" y="371"/>
                  </a:lnTo>
                  <a:lnTo>
                    <a:pt x="4337" y="278"/>
                  </a:lnTo>
                  <a:lnTo>
                    <a:pt x="4337" y="186"/>
                  </a:lnTo>
                  <a:lnTo>
                    <a:pt x="4282" y="93"/>
                  </a:lnTo>
                  <a:lnTo>
                    <a:pt x="4208" y="19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71;p56">
              <a:extLst>
                <a:ext uri="{FF2B5EF4-FFF2-40B4-BE49-F238E27FC236}">
                  <a16:creationId xmlns:a16="http://schemas.microsoft.com/office/drawing/2014/main" id="{C325E407-74BD-0AA8-82E9-14004605B96C}"/>
                </a:ext>
              </a:extLst>
            </p:cNvPr>
            <p:cNvSpPr/>
            <p:nvPr/>
          </p:nvSpPr>
          <p:spPr>
            <a:xfrm>
              <a:off x="3878050" y="3218750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60" y="0"/>
                  </a:moveTo>
                  <a:lnTo>
                    <a:pt x="149" y="19"/>
                  </a:lnTo>
                  <a:lnTo>
                    <a:pt x="74" y="74"/>
                  </a:lnTo>
                  <a:lnTo>
                    <a:pt x="19" y="167"/>
                  </a:lnTo>
                  <a:lnTo>
                    <a:pt x="0" y="260"/>
                  </a:lnTo>
                  <a:lnTo>
                    <a:pt x="19" y="352"/>
                  </a:lnTo>
                  <a:lnTo>
                    <a:pt x="74" y="427"/>
                  </a:lnTo>
                  <a:lnTo>
                    <a:pt x="2818" y="3170"/>
                  </a:lnTo>
                  <a:lnTo>
                    <a:pt x="2892" y="3225"/>
                  </a:lnTo>
                  <a:lnTo>
                    <a:pt x="2984" y="3244"/>
                  </a:lnTo>
                  <a:lnTo>
                    <a:pt x="3077" y="3225"/>
                  </a:lnTo>
                  <a:lnTo>
                    <a:pt x="3170" y="3170"/>
                  </a:lnTo>
                  <a:lnTo>
                    <a:pt x="3225" y="3096"/>
                  </a:lnTo>
                  <a:lnTo>
                    <a:pt x="3244" y="3003"/>
                  </a:lnTo>
                  <a:lnTo>
                    <a:pt x="3225" y="2892"/>
                  </a:lnTo>
                  <a:lnTo>
                    <a:pt x="3170" y="2818"/>
                  </a:lnTo>
                  <a:lnTo>
                    <a:pt x="427" y="74"/>
                  </a:lnTo>
                  <a:lnTo>
                    <a:pt x="352" y="1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72;p56">
              <a:extLst>
                <a:ext uri="{FF2B5EF4-FFF2-40B4-BE49-F238E27FC236}">
                  <a16:creationId xmlns:a16="http://schemas.microsoft.com/office/drawing/2014/main" id="{4C193705-681F-DB89-5C4E-60174104826C}"/>
                </a:ext>
              </a:extLst>
            </p:cNvPr>
            <p:cNvSpPr/>
            <p:nvPr/>
          </p:nvSpPr>
          <p:spPr>
            <a:xfrm>
              <a:off x="3878050" y="3218750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984" y="0"/>
                  </a:moveTo>
                  <a:lnTo>
                    <a:pt x="2892" y="19"/>
                  </a:lnTo>
                  <a:lnTo>
                    <a:pt x="2818" y="74"/>
                  </a:lnTo>
                  <a:lnTo>
                    <a:pt x="74" y="2818"/>
                  </a:lnTo>
                  <a:lnTo>
                    <a:pt x="19" y="2892"/>
                  </a:lnTo>
                  <a:lnTo>
                    <a:pt x="0" y="3003"/>
                  </a:lnTo>
                  <a:lnTo>
                    <a:pt x="19" y="3096"/>
                  </a:lnTo>
                  <a:lnTo>
                    <a:pt x="74" y="3170"/>
                  </a:lnTo>
                  <a:lnTo>
                    <a:pt x="149" y="3225"/>
                  </a:lnTo>
                  <a:lnTo>
                    <a:pt x="260" y="3244"/>
                  </a:lnTo>
                  <a:lnTo>
                    <a:pt x="352" y="3225"/>
                  </a:lnTo>
                  <a:lnTo>
                    <a:pt x="427" y="3170"/>
                  </a:lnTo>
                  <a:lnTo>
                    <a:pt x="3170" y="427"/>
                  </a:lnTo>
                  <a:lnTo>
                    <a:pt x="3225" y="352"/>
                  </a:lnTo>
                  <a:lnTo>
                    <a:pt x="3244" y="260"/>
                  </a:lnTo>
                  <a:lnTo>
                    <a:pt x="3225" y="167"/>
                  </a:lnTo>
                  <a:lnTo>
                    <a:pt x="3170" y="74"/>
                  </a:lnTo>
                  <a:lnTo>
                    <a:pt x="3077" y="19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73;p56">
              <a:extLst>
                <a:ext uri="{FF2B5EF4-FFF2-40B4-BE49-F238E27FC236}">
                  <a16:creationId xmlns:a16="http://schemas.microsoft.com/office/drawing/2014/main" id="{2B146742-5D09-B889-4CB0-C1F4F22D9445}"/>
                </a:ext>
              </a:extLst>
            </p:cNvPr>
            <p:cNvSpPr/>
            <p:nvPr/>
          </p:nvSpPr>
          <p:spPr>
            <a:xfrm>
              <a:off x="3878050" y="3809075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60" y="0"/>
                  </a:moveTo>
                  <a:lnTo>
                    <a:pt x="149" y="19"/>
                  </a:lnTo>
                  <a:lnTo>
                    <a:pt x="74" y="74"/>
                  </a:lnTo>
                  <a:lnTo>
                    <a:pt x="19" y="167"/>
                  </a:lnTo>
                  <a:lnTo>
                    <a:pt x="0" y="260"/>
                  </a:lnTo>
                  <a:lnTo>
                    <a:pt x="19" y="352"/>
                  </a:lnTo>
                  <a:lnTo>
                    <a:pt x="74" y="445"/>
                  </a:lnTo>
                  <a:lnTo>
                    <a:pt x="2818" y="3170"/>
                  </a:lnTo>
                  <a:lnTo>
                    <a:pt x="2892" y="3225"/>
                  </a:lnTo>
                  <a:lnTo>
                    <a:pt x="2984" y="3244"/>
                  </a:lnTo>
                  <a:lnTo>
                    <a:pt x="3077" y="3225"/>
                  </a:lnTo>
                  <a:lnTo>
                    <a:pt x="3170" y="3170"/>
                  </a:lnTo>
                  <a:lnTo>
                    <a:pt x="3225" y="3095"/>
                  </a:lnTo>
                  <a:lnTo>
                    <a:pt x="3244" y="3003"/>
                  </a:lnTo>
                  <a:lnTo>
                    <a:pt x="3225" y="2910"/>
                  </a:lnTo>
                  <a:lnTo>
                    <a:pt x="3170" y="2817"/>
                  </a:lnTo>
                  <a:lnTo>
                    <a:pt x="427" y="74"/>
                  </a:lnTo>
                  <a:lnTo>
                    <a:pt x="352" y="1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74;p56">
              <a:extLst>
                <a:ext uri="{FF2B5EF4-FFF2-40B4-BE49-F238E27FC236}">
                  <a16:creationId xmlns:a16="http://schemas.microsoft.com/office/drawing/2014/main" id="{BA09F3AC-28FF-648C-6DFC-665926BC6C6C}"/>
                </a:ext>
              </a:extLst>
            </p:cNvPr>
            <p:cNvSpPr/>
            <p:nvPr/>
          </p:nvSpPr>
          <p:spPr>
            <a:xfrm>
              <a:off x="3878050" y="3809075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984" y="0"/>
                  </a:moveTo>
                  <a:lnTo>
                    <a:pt x="2892" y="19"/>
                  </a:lnTo>
                  <a:lnTo>
                    <a:pt x="2818" y="74"/>
                  </a:lnTo>
                  <a:lnTo>
                    <a:pt x="74" y="2817"/>
                  </a:lnTo>
                  <a:lnTo>
                    <a:pt x="19" y="2910"/>
                  </a:lnTo>
                  <a:lnTo>
                    <a:pt x="0" y="3003"/>
                  </a:lnTo>
                  <a:lnTo>
                    <a:pt x="19" y="3095"/>
                  </a:lnTo>
                  <a:lnTo>
                    <a:pt x="74" y="3170"/>
                  </a:lnTo>
                  <a:lnTo>
                    <a:pt x="149" y="3225"/>
                  </a:lnTo>
                  <a:lnTo>
                    <a:pt x="260" y="3244"/>
                  </a:lnTo>
                  <a:lnTo>
                    <a:pt x="352" y="3225"/>
                  </a:lnTo>
                  <a:lnTo>
                    <a:pt x="427" y="3170"/>
                  </a:lnTo>
                  <a:lnTo>
                    <a:pt x="3170" y="445"/>
                  </a:lnTo>
                  <a:lnTo>
                    <a:pt x="3225" y="352"/>
                  </a:lnTo>
                  <a:lnTo>
                    <a:pt x="3244" y="260"/>
                  </a:lnTo>
                  <a:lnTo>
                    <a:pt x="3225" y="167"/>
                  </a:lnTo>
                  <a:lnTo>
                    <a:pt x="3170" y="74"/>
                  </a:lnTo>
                  <a:lnTo>
                    <a:pt x="3077" y="19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75;p56">
              <a:extLst>
                <a:ext uri="{FF2B5EF4-FFF2-40B4-BE49-F238E27FC236}">
                  <a16:creationId xmlns:a16="http://schemas.microsoft.com/office/drawing/2014/main" id="{71BC70DE-6EBF-3532-1D20-E820ED427597}"/>
                </a:ext>
              </a:extLst>
            </p:cNvPr>
            <p:cNvSpPr/>
            <p:nvPr/>
          </p:nvSpPr>
          <p:spPr>
            <a:xfrm>
              <a:off x="4502200" y="2826750"/>
              <a:ext cx="158475" cy="37075"/>
            </a:xfrm>
            <a:custGeom>
              <a:avLst/>
              <a:gdLst/>
              <a:ahLst/>
              <a:cxnLst/>
              <a:rect l="l" t="t" r="r" b="b"/>
              <a:pathLst>
                <a:path w="6339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6339" y="1483"/>
                  </a:lnTo>
                  <a:lnTo>
                    <a:pt x="633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76;p56">
              <a:extLst>
                <a:ext uri="{FF2B5EF4-FFF2-40B4-BE49-F238E27FC236}">
                  <a16:creationId xmlns:a16="http://schemas.microsoft.com/office/drawing/2014/main" id="{14D343F1-88F5-9F55-F7ED-8A2C7EC8B1BE}"/>
                </a:ext>
              </a:extLst>
            </p:cNvPr>
            <p:cNvSpPr/>
            <p:nvPr/>
          </p:nvSpPr>
          <p:spPr>
            <a:xfrm>
              <a:off x="4207950" y="2826750"/>
              <a:ext cx="168225" cy="37075"/>
            </a:xfrm>
            <a:custGeom>
              <a:avLst/>
              <a:gdLst/>
              <a:ahLst/>
              <a:cxnLst/>
              <a:rect l="l" t="t" r="r" b="b"/>
              <a:pathLst>
                <a:path w="6729" h="1483" extrusionOk="0">
                  <a:moveTo>
                    <a:pt x="1" y="0"/>
                  </a:moveTo>
                  <a:lnTo>
                    <a:pt x="1" y="1483"/>
                  </a:lnTo>
                  <a:lnTo>
                    <a:pt x="6729" y="1483"/>
                  </a:lnTo>
                  <a:lnTo>
                    <a:pt x="672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77;p56">
              <a:extLst>
                <a:ext uri="{FF2B5EF4-FFF2-40B4-BE49-F238E27FC236}">
                  <a16:creationId xmlns:a16="http://schemas.microsoft.com/office/drawing/2014/main" id="{A9A8BA43-39BC-33CD-7B84-381B26B1CEAA}"/>
                </a:ext>
              </a:extLst>
            </p:cNvPr>
            <p:cNvSpPr/>
            <p:nvPr/>
          </p:nvSpPr>
          <p:spPr>
            <a:xfrm>
              <a:off x="4393750" y="2826750"/>
              <a:ext cx="90400" cy="37075"/>
            </a:xfrm>
            <a:custGeom>
              <a:avLst/>
              <a:gdLst/>
              <a:ahLst/>
              <a:cxnLst/>
              <a:rect l="l" t="t" r="r" b="b"/>
              <a:pathLst>
                <a:path w="3616" h="1483" extrusionOk="0">
                  <a:moveTo>
                    <a:pt x="1" y="0"/>
                  </a:moveTo>
                  <a:lnTo>
                    <a:pt x="1" y="1483"/>
                  </a:lnTo>
                  <a:lnTo>
                    <a:pt x="3615" y="1483"/>
                  </a:lnTo>
                  <a:lnTo>
                    <a:pt x="3615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78;p56">
              <a:extLst>
                <a:ext uri="{FF2B5EF4-FFF2-40B4-BE49-F238E27FC236}">
                  <a16:creationId xmlns:a16="http://schemas.microsoft.com/office/drawing/2014/main" id="{EEE17A90-68AE-BD70-62A9-541A26AE9F21}"/>
                </a:ext>
              </a:extLst>
            </p:cNvPr>
            <p:cNvSpPr/>
            <p:nvPr/>
          </p:nvSpPr>
          <p:spPr>
            <a:xfrm>
              <a:off x="4678725" y="2826750"/>
              <a:ext cx="172850" cy="37075"/>
            </a:xfrm>
            <a:custGeom>
              <a:avLst/>
              <a:gdLst/>
              <a:ahLst/>
              <a:cxnLst/>
              <a:rect l="l" t="t" r="r" b="b"/>
              <a:pathLst>
                <a:path w="6914" h="1483" extrusionOk="0">
                  <a:moveTo>
                    <a:pt x="1" y="0"/>
                  </a:moveTo>
                  <a:lnTo>
                    <a:pt x="1" y="1483"/>
                  </a:lnTo>
                  <a:lnTo>
                    <a:pt x="6914" y="1483"/>
                  </a:lnTo>
                  <a:lnTo>
                    <a:pt x="6914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79;p56">
              <a:extLst>
                <a:ext uri="{FF2B5EF4-FFF2-40B4-BE49-F238E27FC236}">
                  <a16:creationId xmlns:a16="http://schemas.microsoft.com/office/drawing/2014/main" id="{4BBF739D-7126-65DB-2431-8EA26D5D500F}"/>
                </a:ext>
              </a:extLst>
            </p:cNvPr>
            <p:cNvSpPr/>
            <p:nvPr/>
          </p:nvSpPr>
          <p:spPr>
            <a:xfrm>
              <a:off x="4074050" y="2826750"/>
              <a:ext cx="116325" cy="37075"/>
            </a:xfrm>
            <a:custGeom>
              <a:avLst/>
              <a:gdLst/>
              <a:ahLst/>
              <a:cxnLst/>
              <a:rect l="l" t="t" r="r" b="b"/>
              <a:pathLst>
                <a:path w="4653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4652" y="1483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80;p56">
              <a:extLst>
                <a:ext uri="{FF2B5EF4-FFF2-40B4-BE49-F238E27FC236}">
                  <a16:creationId xmlns:a16="http://schemas.microsoft.com/office/drawing/2014/main" id="{2943EDA7-7EF3-0D43-AD11-F886D229D65D}"/>
                </a:ext>
              </a:extLst>
            </p:cNvPr>
            <p:cNvSpPr/>
            <p:nvPr/>
          </p:nvSpPr>
          <p:spPr>
            <a:xfrm>
              <a:off x="3739050" y="4389200"/>
              <a:ext cx="23650" cy="81100"/>
            </a:xfrm>
            <a:custGeom>
              <a:avLst/>
              <a:gdLst/>
              <a:ahLst/>
              <a:cxnLst/>
              <a:rect l="l" t="t" r="r" b="b"/>
              <a:pathLst>
                <a:path w="946" h="3244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0" y="74"/>
                  </a:lnTo>
                  <a:lnTo>
                    <a:pt x="0" y="130"/>
                  </a:lnTo>
                  <a:lnTo>
                    <a:pt x="0" y="1705"/>
                  </a:lnTo>
                  <a:lnTo>
                    <a:pt x="0" y="1928"/>
                  </a:lnTo>
                  <a:lnTo>
                    <a:pt x="37" y="2150"/>
                  </a:lnTo>
                  <a:lnTo>
                    <a:pt x="111" y="2354"/>
                  </a:lnTo>
                  <a:lnTo>
                    <a:pt x="185" y="2558"/>
                  </a:lnTo>
                  <a:lnTo>
                    <a:pt x="297" y="2743"/>
                  </a:lnTo>
                  <a:lnTo>
                    <a:pt x="426" y="2910"/>
                  </a:lnTo>
                  <a:lnTo>
                    <a:pt x="575" y="3077"/>
                  </a:lnTo>
                  <a:lnTo>
                    <a:pt x="741" y="3225"/>
                  </a:lnTo>
                  <a:lnTo>
                    <a:pt x="778" y="3244"/>
                  </a:lnTo>
                  <a:lnTo>
                    <a:pt x="834" y="3244"/>
                  </a:lnTo>
                  <a:lnTo>
                    <a:pt x="890" y="3225"/>
                  </a:lnTo>
                  <a:lnTo>
                    <a:pt x="927" y="3188"/>
                  </a:lnTo>
                  <a:lnTo>
                    <a:pt x="945" y="3151"/>
                  </a:lnTo>
                  <a:lnTo>
                    <a:pt x="945" y="3095"/>
                  </a:lnTo>
                  <a:lnTo>
                    <a:pt x="927" y="3058"/>
                  </a:lnTo>
                  <a:lnTo>
                    <a:pt x="908" y="3021"/>
                  </a:lnTo>
                  <a:lnTo>
                    <a:pt x="760" y="2892"/>
                  </a:lnTo>
                  <a:lnTo>
                    <a:pt x="630" y="2762"/>
                  </a:lnTo>
                  <a:lnTo>
                    <a:pt x="519" y="2595"/>
                  </a:lnTo>
                  <a:lnTo>
                    <a:pt x="426" y="2447"/>
                  </a:lnTo>
                  <a:lnTo>
                    <a:pt x="352" y="2261"/>
                  </a:lnTo>
                  <a:lnTo>
                    <a:pt x="297" y="2095"/>
                  </a:lnTo>
                  <a:lnTo>
                    <a:pt x="259" y="1891"/>
                  </a:lnTo>
                  <a:lnTo>
                    <a:pt x="241" y="1705"/>
                  </a:lnTo>
                  <a:lnTo>
                    <a:pt x="241" y="130"/>
                  </a:lnTo>
                  <a:lnTo>
                    <a:pt x="241" y="74"/>
                  </a:lnTo>
                  <a:lnTo>
                    <a:pt x="204" y="37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81;p56">
              <a:extLst>
                <a:ext uri="{FF2B5EF4-FFF2-40B4-BE49-F238E27FC236}">
                  <a16:creationId xmlns:a16="http://schemas.microsoft.com/office/drawing/2014/main" id="{E7430C23-78AF-83CD-CDCF-4B8C9E85FCF0}"/>
                </a:ext>
              </a:extLst>
            </p:cNvPr>
            <p:cNvSpPr/>
            <p:nvPr/>
          </p:nvSpPr>
          <p:spPr>
            <a:xfrm>
              <a:off x="3739050" y="3301225"/>
              <a:ext cx="6025" cy="1067600"/>
            </a:xfrm>
            <a:custGeom>
              <a:avLst/>
              <a:gdLst/>
              <a:ahLst/>
              <a:cxnLst/>
              <a:rect l="l" t="t" r="r" b="b"/>
              <a:pathLst>
                <a:path w="241" h="42704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0" y="42574"/>
                  </a:lnTo>
                  <a:lnTo>
                    <a:pt x="0" y="42630"/>
                  </a:lnTo>
                  <a:lnTo>
                    <a:pt x="37" y="42667"/>
                  </a:lnTo>
                  <a:lnTo>
                    <a:pt x="74" y="42685"/>
                  </a:lnTo>
                  <a:lnTo>
                    <a:pt x="111" y="42704"/>
                  </a:lnTo>
                  <a:lnTo>
                    <a:pt x="167" y="42685"/>
                  </a:lnTo>
                  <a:lnTo>
                    <a:pt x="204" y="42667"/>
                  </a:lnTo>
                  <a:lnTo>
                    <a:pt x="241" y="42630"/>
                  </a:lnTo>
                  <a:lnTo>
                    <a:pt x="241" y="42574"/>
                  </a:lnTo>
                  <a:lnTo>
                    <a:pt x="241" y="130"/>
                  </a:lnTo>
                  <a:lnTo>
                    <a:pt x="241" y="93"/>
                  </a:lnTo>
                  <a:lnTo>
                    <a:pt x="204" y="37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82;p56">
              <a:extLst>
                <a:ext uri="{FF2B5EF4-FFF2-40B4-BE49-F238E27FC236}">
                  <a16:creationId xmlns:a16="http://schemas.microsoft.com/office/drawing/2014/main" id="{02528A37-3328-E519-66A2-C4059FF18432}"/>
                </a:ext>
              </a:extLst>
            </p:cNvPr>
            <p:cNvSpPr/>
            <p:nvPr/>
          </p:nvSpPr>
          <p:spPr>
            <a:xfrm>
              <a:off x="3739050" y="3212725"/>
              <a:ext cx="6025" cy="65350"/>
            </a:xfrm>
            <a:custGeom>
              <a:avLst/>
              <a:gdLst/>
              <a:ahLst/>
              <a:cxnLst/>
              <a:rect l="l" t="t" r="r" b="b"/>
              <a:pathLst>
                <a:path w="241" h="2614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0" y="74"/>
                  </a:lnTo>
                  <a:lnTo>
                    <a:pt x="0" y="130"/>
                  </a:lnTo>
                  <a:lnTo>
                    <a:pt x="0" y="2484"/>
                  </a:lnTo>
                  <a:lnTo>
                    <a:pt x="0" y="2540"/>
                  </a:lnTo>
                  <a:lnTo>
                    <a:pt x="37" y="2577"/>
                  </a:lnTo>
                  <a:lnTo>
                    <a:pt x="74" y="2614"/>
                  </a:lnTo>
                  <a:lnTo>
                    <a:pt x="167" y="2614"/>
                  </a:lnTo>
                  <a:lnTo>
                    <a:pt x="204" y="2577"/>
                  </a:lnTo>
                  <a:lnTo>
                    <a:pt x="241" y="2540"/>
                  </a:lnTo>
                  <a:lnTo>
                    <a:pt x="241" y="2484"/>
                  </a:lnTo>
                  <a:lnTo>
                    <a:pt x="241" y="130"/>
                  </a:lnTo>
                  <a:lnTo>
                    <a:pt x="241" y="74"/>
                  </a:lnTo>
                  <a:lnTo>
                    <a:pt x="204" y="37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5292;p56">
            <a:extLst>
              <a:ext uri="{FF2B5EF4-FFF2-40B4-BE49-F238E27FC236}">
                <a16:creationId xmlns:a16="http://schemas.microsoft.com/office/drawing/2014/main" id="{0534079F-B9EA-06EE-6F4A-96780D040A53}"/>
              </a:ext>
            </a:extLst>
          </p:cNvPr>
          <p:cNvGrpSpPr/>
          <p:nvPr/>
        </p:nvGrpSpPr>
        <p:grpSpPr>
          <a:xfrm>
            <a:off x="8258256" y="4965384"/>
            <a:ext cx="1541070" cy="1814179"/>
            <a:chOff x="1584950" y="238125"/>
            <a:chExt cx="4450100" cy="5238750"/>
          </a:xfrm>
        </p:grpSpPr>
        <p:sp>
          <p:nvSpPr>
            <p:cNvPr id="225" name="Google Shape;5293;p56">
              <a:extLst>
                <a:ext uri="{FF2B5EF4-FFF2-40B4-BE49-F238E27FC236}">
                  <a16:creationId xmlns:a16="http://schemas.microsoft.com/office/drawing/2014/main" id="{C522DD63-E79E-AD43-C353-7BF37B299750}"/>
                </a:ext>
              </a:extLst>
            </p:cNvPr>
            <p:cNvSpPr/>
            <p:nvPr/>
          </p:nvSpPr>
          <p:spPr>
            <a:xfrm>
              <a:off x="3781825" y="2895450"/>
              <a:ext cx="2087300" cy="1139500"/>
            </a:xfrm>
            <a:custGeom>
              <a:avLst/>
              <a:gdLst/>
              <a:ahLst/>
              <a:cxnLst/>
              <a:rect l="l" t="t" r="r" b="b"/>
              <a:pathLst>
                <a:path w="83492" h="45580" extrusionOk="0">
                  <a:moveTo>
                    <a:pt x="81679" y="0"/>
                  </a:moveTo>
                  <a:lnTo>
                    <a:pt x="81312" y="49"/>
                  </a:lnTo>
                  <a:lnTo>
                    <a:pt x="80920" y="123"/>
                  </a:lnTo>
                  <a:lnTo>
                    <a:pt x="80553" y="221"/>
                  </a:lnTo>
                  <a:lnTo>
                    <a:pt x="80210" y="319"/>
                  </a:lnTo>
                  <a:lnTo>
                    <a:pt x="79867" y="441"/>
                  </a:lnTo>
                  <a:lnTo>
                    <a:pt x="79304" y="686"/>
                  </a:lnTo>
                  <a:lnTo>
                    <a:pt x="78936" y="858"/>
                  </a:lnTo>
                  <a:lnTo>
                    <a:pt x="78789" y="931"/>
                  </a:lnTo>
                  <a:lnTo>
                    <a:pt x="78398" y="907"/>
                  </a:lnTo>
                  <a:lnTo>
                    <a:pt x="77981" y="907"/>
                  </a:lnTo>
                  <a:lnTo>
                    <a:pt x="77565" y="956"/>
                  </a:lnTo>
                  <a:lnTo>
                    <a:pt x="77149" y="1029"/>
                  </a:lnTo>
                  <a:lnTo>
                    <a:pt x="76732" y="1127"/>
                  </a:lnTo>
                  <a:lnTo>
                    <a:pt x="76316" y="1250"/>
                  </a:lnTo>
                  <a:lnTo>
                    <a:pt x="75899" y="1372"/>
                  </a:lnTo>
                  <a:lnTo>
                    <a:pt x="75483" y="1543"/>
                  </a:lnTo>
                  <a:lnTo>
                    <a:pt x="75067" y="1739"/>
                  </a:lnTo>
                  <a:lnTo>
                    <a:pt x="74650" y="1935"/>
                  </a:lnTo>
                  <a:lnTo>
                    <a:pt x="73842" y="2376"/>
                  </a:lnTo>
                  <a:lnTo>
                    <a:pt x="73058" y="2866"/>
                  </a:lnTo>
                  <a:lnTo>
                    <a:pt x="72299" y="3356"/>
                  </a:lnTo>
                  <a:lnTo>
                    <a:pt x="71589" y="3870"/>
                  </a:lnTo>
                  <a:lnTo>
                    <a:pt x="70952" y="4384"/>
                  </a:lnTo>
                  <a:lnTo>
                    <a:pt x="69826" y="5266"/>
                  </a:lnTo>
                  <a:lnTo>
                    <a:pt x="69017" y="5903"/>
                  </a:lnTo>
                  <a:lnTo>
                    <a:pt x="68772" y="6099"/>
                  </a:lnTo>
                  <a:lnTo>
                    <a:pt x="68674" y="6148"/>
                  </a:lnTo>
                  <a:lnTo>
                    <a:pt x="68625" y="6148"/>
                  </a:lnTo>
                  <a:lnTo>
                    <a:pt x="68087" y="6099"/>
                  </a:lnTo>
                  <a:lnTo>
                    <a:pt x="67058" y="5976"/>
                  </a:lnTo>
                  <a:lnTo>
                    <a:pt x="64119" y="5585"/>
                  </a:lnTo>
                  <a:lnTo>
                    <a:pt x="60029" y="5046"/>
                  </a:lnTo>
                  <a:lnTo>
                    <a:pt x="61131" y="4678"/>
                  </a:lnTo>
                  <a:lnTo>
                    <a:pt x="62282" y="4311"/>
                  </a:lnTo>
                  <a:lnTo>
                    <a:pt x="63556" y="3821"/>
                  </a:lnTo>
                  <a:lnTo>
                    <a:pt x="64217" y="3576"/>
                  </a:lnTo>
                  <a:lnTo>
                    <a:pt x="64854" y="3307"/>
                  </a:lnTo>
                  <a:lnTo>
                    <a:pt x="65417" y="3013"/>
                  </a:lnTo>
                  <a:lnTo>
                    <a:pt x="65931" y="2744"/>
                  </a:lnTo>
                  <a:lnTo>
                    <a:pt x="66348" y="2450"/>
                  </a:lnTo>
                  <a:lnTo>
                    <a:pt x="66519" y="2327"/>
                  </a:lnTo>
                  <a:lnTo>
                    <a:pt x="66666" y="2180"/>
                  </a:lnTo>
                  <a:lnTo>
                    <a:pt x="66764" y="2058"/>
                  </a:lnTo>
                  <a:lnTo>
                    <a:pt x="66838" y="1935"/>
                  </a:lnTo>
                  <a:lnTo>
                    <a:pt x="66862" y="1813"/>
                  </a:lnTo>
                  <a:lnTo>
                    <a:pt x="66862" y="1690"/>
                  </a:lnTo>
                  <a:lnTo>
                    <a:pt x="66813" y="1568"/>
                  </a:lnTo>
                  <a:lnTo>
                    <a:pt x="66715" y="1470"/>
                  </a:lnTo>
                  <a:lnTo>
                    <a:pt x="66617" y="1372"/>
                  </a:lnTo>
                  <a:lnTo>
                    <a:pt x="66470" y="1299"/>
                  </a:lnTo>
                  <a:lnTo>
                    <a:pt x="66323" y="1225"/>
                  </a:lnTo>
                  <a:lnTo>
                    <a:pt x="66127" y="1152"/>
                  </a:lnTo>
                  <a:lnTo>
                    <a:pt x="65662" y="1029"/>
                  </a:lnTo>
                  <a:lnTo>
                    <a:pt x="65099" y="956"/>
                  </a:lnTo>
                  <a:lnTo>
                    <a:pt x="64462" y="907"/>
                  </a:lnTo>
                  <a:lnTo>
                    <a:pt x="63727" y="907"/>
                  </a:lnTo>
                  <a:lnTo>
                    <a:pt x="62943" y="956"/>
                  </a:lnTo>
                  <a:lnTo>
                    <a:pt x="62086" y="1029"/>
                  </a:lnTo>
                  <a:lnTo>
                    <a:pt x="61180" y="1127"/>
                  </a:lnTo>
                  <a:lnTo>
                    <a:pt x="60225" y="1299"/>
                  </a:lnTo>
                  <a:lnTo>
                    <a:pt x="59221" y="1470"/>
                  </a:lnTo>
                  <a:lnTo>
                    <a:pt x="58192" y="1715"/>
                  </a:lnTo>
                  <a:lnTo>
                    <a:pt x="57163" y="1984"/>
                  </a:lnTo>
                  <a:lnTo>
                    <a:pt x="56086" y="2303"/>
                  </a:lnTo>
                  <a:lnTo>
                    <a:pt x="55033" y="2670"/>
                  </a:lnTo>
                  <a:lnTo>
                    <a:pt x="54592" y="2842"/>
                  </a:lnTo>
                  <a:lnTo>
                    <a:pt x="54151" y="3013"/>
                  </a:lnTo>
                  <a:lnTo>
                    <a:pt x="53318" y="3429"/>
                  </a:lnTo>
                  <a:lnTo>
                    <a:pt x="52510" y="3846"/>
                  </a:lnTo>
                  <a:lnTo>
                    <a:pt x="51726" y="4311"/>
                  </a:lnTo>
                  <a:lnTo>
                    <a:pt x="50992" y="4825"/>
                  </a:lnTo>
                  <a:lnTo>
                    <a:pt x="50306" y="5315"/>
                  </a:lnTo>
                  <a:lnTo>
                    <a:pt x="49669" y="5829"/>
                  </a:lnTo>
                  <a:lnTo>
                    <a:pt x="49057" y="6344"/>
                  </a:lnTo>
                  <a:lnTo>
                    <a:pt x="48494" y="6858"/>
                  </a:lnTo>
                  <a:lnTo>
                    <a:pt x="47979" y="7372"/>
                  </a:lnTo>
                  <a:lnTo>
                    <a:pt x="47514" y="7838"/>
                  </a:lnTo>
                  <a:lnTo>
                    <a:pt x="47097" y="8303"/>
                  </a:lnTo>
                  <a:lnTo>
                    <a:pt x="46436" y="9062"/>
                  </a:lnTo>
                  <a:lnTo>
                    <a:pt x="45971" y="9650"/>
                  </a:lnTo>
                  <a:lnTo>
                    <a:pt x="28215" y="25472"/>
                  </a:lnTo>
                  <a:lnTo>
                    <a:pt x="16214" y="441"/>
                  </a:lnTo>
                  <a:lnTo>
                    <a:pt x="0" y="6319"/>
                  </a:lnTo>
                  <a:lnTo>
                    <a:pt x="956" y="7960"/>
                  </a:lnTo>
                  <a:lnTo>
                    <a:pt x="3552" y="12369"/>
                  </a:lnTo>
                  <a:lnTo>
                    <a:pt x="7274" y="18590"/>
                  </a:lnTo>
                  <a:lnTo>
                    <a:pt x="9381" y="22092"/>
                  </a:lnTo>
                  <a:lnTo>
                    <a:pt x="11585" y="25741"/>
                  </a:lnTo>
                  <a:lnTo>
                    <a:pt x="13838" y="29366"/>
                  </a:lnTo>
                  <a:lnTo>
                    <a:pt x="16067" y="32917"/>
                  </a:lnTo>
                  <a:lnTo>
                    <a:pt x="18173" y="36224"/>
                  </a:lnTo>
                  <a:lnTo>
                    <a:pt x="19177" y="37767"/>
                  </a:lnTo>
                  <a:lnTo>
                    <a:pt x="20157" y="39212"/>
                  </a:lnTo>
                  <a:lnTo>
                    <a:pt x="21063" y="40534"/>
                  </a:lnTo>
                  <a:lnTo>
                    <a:pt x="21896" y="41759"/>
                  </a:lnTo>
                  <a:lnTo>
                    <a:pt x="22680" y="42812"/>
                  </a:lnTo>
                  <a:lnTo>
                    <a:pt x="23365" y="43742"/>
                  </a:lnTo>
                  <a:lnTo>
                    <a:pt x="23978" y="44477"/>
                  </a:lnTo>
                  <a:lnTo>
                    <a:pt x="24516" y="45041"/>
                  </a:lnTo>
                  <a:lnTo>
                    <a:pt x="24737" y="45261"/>
                  </a:lnTo>
                  <a:lnTo>
                    <a:pt x="24933" y="45432"/>
                  </a:lnTo>
                  <a:lnTo>
                    <a:pt x="25104" y="45530"/>
                  </a:lnTo>
                  <a:lnTo>
                    <a:pt x="25227" y="45579"/>
                  </a:lnTo>
                  <a:lnTo>
                    <a:pt x="25374" y="45579"/>
                  </a:lnTo>
                  <a:lnTo>
                    <a:pt x="25545" y="45555"/>
                  </a:lnTo>
                  <a:lnTo>
                    <a:pt x="25765" y="45457"/>
                  </a:lnTo>
                  <a:lnTo>
                    <a:pt x="25986" y="45334"/>
                  </a:lnTo>
                  <a:lnTo>
                    <a:pt x="26255" y="45187"/>
                  </a:lnTo>
                  <a:lnTo>
                    <a:pt x="26525" y="44992"/>
                  </a:lnTo>
                  <a:lnTo>
                    <a:pt x="27186" y="44477"/>
                  </a:lnTo>
                  <a:lnTo>
                    <a:pt x="27921" y="43840"/>
                  </a:lnTo>
                  <a:lnTo>
                    <a:pt x="28753" y="43081"/>
                  </a:lnTo>
                  <a:lnTo>
                    <a:pt x="29660" y="42199"/>
                  </a:lnTo>
                  <a:lnTo>
                    <a:pt x="30639" y="41220"/>
                  </a:lnTo>
                  <a:lnTo>
                    <a:pt x="31668" y="40167"/>
                  </a:lnTo>
                  <a:lnTo>
                    <a:pt x="32745" y="39016"/>
                  </a:lnTo>
                  <a:lnTo>
                    <a:pt x="35023" y="36542"/>
                  </a:lnTo>
                  <a:lnTo>
                    <a:pt x="37423" y="33872"/>
                  </a:lnTo>
                  <a:lnTo>
                    <a:pt x="39848" y="31105"/>
                  </a:lnTo>
                  <a:lnTo>
                    <a:pt x="42248" y="28337"/>
                  </a:lnTo>
                  <a:lnTo>
                    <a:pt x="44526" y="25643"/>
                  </a:lnTo>
                  <a:lnTo>
                    <a:pt x="48567" y="20867"/>
                  </a:lnTo>
                  <a:lnTo>
                    <a:pt x="51359" y="17487"/>
                  </a:lnTo>
                  <a:lnTo>
                    <a:pt x="52412" y="16189"/>
                  </a:lnTo>
                  <a:lnTo>
                    <a:pt x="52608" y="16067"/>
                  </a:lnTo>
                  <a:lnTo>
                    <a:pt x="52926" y="15896"/>
                  </a:lnTo>
                  <a:lnTo>
                    <a:pt x="53857" y="15430"/>
                  </a:lnTo>
                  <a:lnTo>
                    <a:pt x="55180" y="14842"/>
                  </a:lnTo>
                  <a:lnTo>
                    <a:pt x="55865" y="14573"/>
                  </a:lnTo>
                  <a:lnTo>
                    <a:pt x="56600" y="14353"/>
                  </a:lnTo>
                  <a:lnTo>
                    <a:pt x="57408" y="14132"/>
                  </a:lnTo>
                  <a:lnTo>
                    <a:pt x="58266" y="13961"/>
                  </a:lnTo>
                  <a:lnTo>
                    <a:pt x="59147" y="13789"/>
                  </a:lnTo>
                  <a:lnTo>
                    <a:pt x="60053" y="13642"/>
                  </a:lnTo>
                  <a:lnTo>
                    <a:pt x="61009" y="13520"/>
                  </a:lnTo>
                  <a:lnTo>
                    <a:pt x="62013" y="13397"/>
                  </a:lnTo>
                  <a:lnTo>
                    <a:pt x="63017" y="13299"/>
                  </a:lnTo>
                  <a:lnTo>
                    <a:pt x="64021" y="13226"/>
                  </a:lnTo>
                  <a:lnTo>
                    <a:pt x="66103" y="13128"/>
                  </a:lnTo>
                  <a:lnTo>
                    <a:pt x="68209" y="13054"/>
                  </a:lnTo>
                  <a:lnTo>
                    <a:pt x="70291" y="13030"/>
                  </a:lnTo>
                  <a:lnTo>
                    <a:pt x="71173" y="12957"/>
                  </a:lnTo>
                  <a:lnTo>
                    <a:pt x="72103" y="12834"/>
                  </a:lnTo>
                  <a:lnTo>
                    <a:pt x="73034" y="12663"/>
                  </a:lnTo>
                  <a:lnTo>
                    <a:pt x="73965" y="12442"/>
                  </a:lnTo>
                  <a:lnTo>
                    <a:pt x="74895" y="12173"/>
                  </a:lnTo>
                  <a:lnTo>
                    <a:pt x="75777" y="11879"/>
                  </a:lnTo>
                  <a:lnTo>
                    <a:pt x="76659" y="11585"/>
                  </a:lnTo>
                  <a:lnTo>
                    <a:pt x="77467" y="11242"/>
                  </a:lnTo>
                  <a:lnTo>
                    <a:pt x="78226" y="10899"/>
                  </a:lnTo>
                  <a:lnTo>
                    <a:pt x="78887" y="10556"/>
                  </a:lnTo>
                  <a:lnTo>
                    <a:pt x="79500" y="10213"/>
                  </a:lnTo>
                  <a:lnTo>
                    <a:pt x="79990" y="9871"/>
                  </a:lnTo>
                  <a:lnTo>
                    <a:pt x="80210" y="9699"/>
                  </a:lnTo>
                  <a:lnTo>
                    <a:pt x="80381" y="9528"/>
                  </a:lnTo>
                  <a:lnTo>
                    <a:pt x="80528" y="9381"/>
                  </a:lnTo>
                  <a:lnTo>
                    <a:pt x="80651" y="9234"/>
                  </a:lnTo>
                  <a:lnTo>
                    <a:pt x="80724" y="9087"/>
                  </a:lnTo>
                  <a:lnTo>
                    <a:pt x="80773" y="8964"/>
                  </a:lnTo>
                  <a:lnTo>
                    <a:pt x="80798" y="8817"/>
                  </a:lnTo>
                  <a:lnTo>
                    <a:pt x="80773" y="8695"/>
                  </a:lnTo>
                  <a:lnTo>
                    <a:pt x="80724" y="8597"/>
                  </a:lnTo>
                  <a:lnTo>
                    <a:pt x="80626" y="8499"/>
                  </a:lnTo>
                  <a:lnTo>
                    <a:pt x="80528" y="8426"/>
                  </a:lnTo>
                  <a:lnTo>
                    <a:pt x="80406" y="8377"/>
                  </a:lnTo>
                  <a:lnTo>
                    <a:pt x="80259" y="8328"/>
                  </a:lnTo>
                  <a:lnTo>
                    <a:pt x="80112" y="8303"/>
                  </a:lnTo>
                  <a:lnTo>
                    <a:pt x="79745" y="8254"/>
                  </a:lnTo>
                  <a:lnTo>
                    <a:pt x="79328" y="8254"/>
                  </a:lnTo>
                  <a:lnTo>
                    <a:pt x="78887" y="8303"/>
                  </a:lnTo>
                  <a:lnTo>
                    <a:pt x="78422" y="8377"/>
                  </a:lnTo>
                  <a:lnTo>
                    <a:pt x="77957" y="8450"/>
                  </a:lnTo>
                  <a:lnTo>
                    <a:pt x="77026" y="8671"/>
                  </a:lnTo>
                  <a:lnTo>
                    <a:pt x="76242" y="8891"/>
                  </a:lnTo>
                  <a:lnTo>
                    <a:pt x="75483" y="9111"/>
                  </a:lnTo>
                  <a:lnTo>
                    <a:pt x="75875" y="8793"/>
                  </a:lnTo>
                  <a:lnTo>
                    <a:pt x="76904" y="7936"/>
                  </a:lnTo>
                  <a:lnTo>
                    <a:pt x="78349" y="6711"/>
                  </a:lnTo>
                  <a:lnTo>
                    <a:pt x="79132" y="6001"/>
                  </a:lnTo>
                  <a:lnTo>
                    <a:pt x="79941" y="5266"/>
                  </a:lnTo>
                  <a:lnTo>
                    <a:pt x="80749" y="4507"/>
                  </a:lnTo>
                  <a:lnTo>
                    <a:pt x="81484" y="3748"/>
                  </a:lnTo>
                  <a:lnTo>
                    <a:pt x="82145" y="3013"/>
                  </a:lnTo>
                  <a:lnTo>
                    <a:pt x="82708" y="2352"/>
                  </a:lnTo>
                  <a:lnTo>
                    <a:pt x="82953" y="2033"/>
                  </a:lnTo>
                  <a:lnTo>
                    <a:pt x="83149" y="1715"/>
                  </a:lnTo>
                  <a:lnTo>
                    <a:pt x="83320" y="1445"/>
                  </a:lnTo>
                  <a:lnTo>
                    <a:pt x="83418" y="1176"/>
                  </a:lnTo>
                  <a:lnTo>
                    <a:pt x="83492" y="956"/>
                  </a:lnTo>
                  <a:lnTo>
                    <a:pt x="83492" y="760"/>
                  </a:lnTo>
                  <a:lnTo>
                    <a:pt x="83492" y="662"/>
                  </a:lnTo>
                  <a:lnTo>
                    <a:pt x="83467" y="588"/>
                  </a:lnTo>
                  <a:lnTo>
                    <a:pt x="83418" y="515"/>
                  </a:lnTo>
                  <a:lnTo>
                    <a:pt x="83369" y="441"/>
                  </a:lnTo>
                  <a:lnTo>
                    <a:pt x="83222" y="343"/>
                  </a:lnTo>
                  <a:lnTo>
                    <a:pt x="83075" y="245"/>
                  </a:lnTo>
                  <a:lnTo>
                    <a:pt x="82929" y="172"/>
                  </a:lnTo>
                  <a:lnTo>
                    <a:pt x="82757" y="98"/>
                  </a:lnTo>
                  <a:lnTo>
                    <a:pt x="82586" y="49"/>
                  </a:lnTo>
                  <a:lnTo>
                    <a:pt x="82414" y="25"/>
                  </a:lnTo>
                  <a:lnTo>
                    <a:pt x="820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94;p56">
              <a:extLst>
                <a:ext uri="{FF2B5EF4-FFF2-40B4-BE49-F238E27FC236}">
                  <a16:creationId xmlns:a16="http://schemas.microsoft.com/office/drawing/2014/main" id="{13A6EDE7-9771-8A32-C0E6-960E29AA9873}"/>
                </a:ext>
              </a:extLst>
            </p:cNvPr>
            <p:cNvSpPr/>
            <p:nvPr/>
          </p:nvSpPr>
          <p:spPr>
            <a:xfrm>
              <a:off x="3775075" y="2890550"/>
              <a:ext cx="2098950" cy="1149300"/>
            </a:xfrm>
            <a:custGeom>
              <a:avLst/>
              <a:gdLst/>
              <a:ahLst/>
              <a:cxnLst/>
              <a:rect l="l" t="t" r="r" b="b"/>
              <a:pathLst>
                <a:path w="83958" h="45972" extrusionOk="0">
                  <a:moveTo>
                    <a:pt x="82292" y="368"/>
                  </a:moveTo>
                  <a:lnTo>
                    <a:pt x="82635" y="392"/>
                  </a:lnTo>
                  <a:lnTo>
                    <a:pt x="82954" y="466"/>
                  </a:lnTo>
                  <a:lnTo>
                    <a:pt x="83101" y="515"/>
                  </a:lnTo>
                  <a:lnTo>
                    <a:pt x="83247" y="588"/>
                  </a:lnTo>
                  <a:lnTo>
                    <a:pt x="83394" y="662"/>
                  </a:lnTo>
                  <a:lnTo>
                    <a:pt x="83517" y="784"/>
                  </a:lnTo>
                  <a:lnTo>
                    <a:pt x="83566" y="858"/>
                  </a:lnTo>
                  <a:lnTo>
                    <a:pt x="83590" y="931"/>
                  </a:lnTo>
                  <a:lnTo>
                    <a:pt x="83590" y="1005"/>
                  </a:lnTo>
                  <a:lnTo>
                    <a:pt x="83566" y="1176"/>
                  </a:lnTo>
                  <a:lnTo>
                    <a:pt x="83517" y="1348"/>
                  </a:lnTo>
                  <a:lnTo>
                    <a:pt x="83443" y="1519"/>
                  </a:lnTo>
                  <a:lnTo>
                    <a:pt x="83321" y="1739"/>
                  </a:lnTo>
                  <a:lnTo>
                    <a:pt x="83027" y="2180"/>
                  </a:lnTo>
                  <a:lnTo>
                    <a:pt x="82635" y="2695"/>
                  </a:lnTo>
                  <a:lnTo>
                    <a:pt x="82170" y="3233"/>
                  </a:lnTo>
                  <a:lnTo>
                    <a:pt x="81631" y="3797"/>
                  </a:lnTo>
                  <a:lnTo>
                    <a:pt x="81043" y="4409"/>
                  </a:lnTo>
                  <a:lnTo>
                    <a:pt x="80431" y="5021"/>
                  </a:lnTo>
                  <a:lnTo>
                    <a:pt x="79108" y="6221"/>
                  </a:lnTo>
                  <a:lnTo>
                    <a:pt x="77810" y="7373"/>
                  </a:lnTo>
                  <a:lnTo>
                    <a:pt x="76610" y="8377"/>
                  </a:lnTo>
                  <a:lnTo>
                    <a:pt x="75655" y="9185"/>
                  </a:lnTo>
                  <a:lnTo>
                    <a:pt x="74871" y="9797"/>
                  </a:lnTo>
                  <a:lnTo>
                    <a:pt x="75802" y="9479"/>
                  </a:lnTo>
                  <a:lnTo>
                    <a:pt x="76586" y="9234"/>
                  </a:lnTo>
                  <a:lnTo>
                    <a:pt x="77370" y="9013"/>
                  </a:lnTo>
                  <a:lnTo>
                    <a:pt x="78202" y="8842"/>
                  </a:lnTo>
                  <a:lnTo>
                    <a:pt x="78961" y="8695"/>
                  </a:lnTo>
                  <a:lnTo>
                    <a:pt x="79329" y="8671"/>
                  </a:lnTo>
                  <a:lnTo>
                    <a:pt x="79672" y="8622"/>
                  </a:lnTo>
                  <a:lnTo>
                    <a:pt x="79966" y="8622"/>
                  </a:lnTo>
                  <a:lnTo>
                    <a:pt x="80235" y="8646"/>
                  </a:lnTo>
                  <a:lnTo>
                    <a:pt x="80480" y="8695"/>
                  </a:lnTo>
                  <a:lnTo>
                    <a:pt x="80651" y="8744"/>
                  </a:lnTo>
                  <a:lnTo>
                    <a:pt x="80798" y="8842"/>
                  </a:lnTo>
                  <a:lnTo>
                    <a:pt x="80847" y="8891"/>
                  </a:lnTo>
                  <a:lnTo>
                    <a:pt x="80872" y="8964"/>
                  </a:lnTo>
                  <a:lnTo>
                    <a:pt x="80896" y="9038"/>
                  </a:lnTo>
                  <a:lnTo>
                    <a:pt x="80872" y="9111"/>
                  </a:lnTo>
                  <a:lnTo>
                    <a:pt x="80847" y="9209"/>
                  </a:lnTo>
                  <a:lnTo>
                    <a:pt x="80798" y="9307"/>
                  </a:lnTo>
                  <a:lnTo>
                    <a:pt x="80700" y="9430"/>
                  </a:lnTo>
                  <a:lnTo>
                    <a:pt x="80578" y="9552"/>
                  </a:lnTo>
                  <a:lnTo>
                    <a:pt x="80284" y="9822"/>
                  </a:lnTo>
                  <a:lnTo>
                    <a:pt x="79892" y="10116"/>
                  </a:lnTo>
                  <a:lnTo>
                    <a:pt x="79427" y="10409"/>
                  </a:lnTo>
                  <a:lnTo>
                    <a:pt x="78888" y="10703"/>
                  </a:lnTo>
                  <a:lnTo>
                    <a:pt x="78276" y="10997"/>
                  </a:lnTo>
                  <a:lnTo>
                    <a:pt x="77614" y="11291"/>
                  </a:lnTo>
                  <a:lnTo>
                    <a:pt x="76929" y="11585"/>
                  </a:lnTo>
                  <a:lnTo>
                    <a:pt x="76169" y="11854"/>
                  </a:lnTo>
                  <a:lnTo>
                    <a:pt x="75410" y="12124"/>
                  </a:lnTo>
                  <a:lnTo>
                    <a:pt x="74602" y="12344"/>
                  </a:lnTo>
                  <a:lnTo>
                    <a:pt x="73794" y="12565"/>
                  </a:lnTo>
                  <a:lnTo>
                    <a:pt x="72961" y="12736"/>
                  </a:lnTo>
                  <a:lnTo>
                    <a:pt x="72153" y="12883"/>
                  </a:lnTo>
                  <a:lnTo>
                    <a:pt x="71345" y="13006"/>
                  </a:lnTo>
                  <a:lnTo>
                    <a:pt x="70561" y="13055"/>
                  </a:lnTo>
                  <a:lnTo>
                    <a:pt x="67989" y="13079"/>
                  </a:lnTo>
                  <a:lnTo>
                    <a:pt x="66765" y="13128"/>
                  </a:lnTo>
                  <a:lnTo>
                    <a:pt x="65589" y="13177"/>
                  </a:lnTo>
                  <a:lnTo>
                    <a:pt x="64463" y="13250"/>
                  </a:lnTo>
                  <a:lnTo>
                    <a:pt x="63385" y="13324"/>
                  </a:lnTo>
                  <a:lnTo>
                    <a:pt x="62356" y="13422"/>
                  </a:lnTo>
                  <a:lnTo>
                    <a:pt x="61401" y="13520"/>
                  </a:lnTo>
                  <a:lnTo>
                    <a:pt x="60470" y="13642"/>
                  </a:lnTo>
                  <a:lnTo>
                    <a:pt x="59589" y="13765"/>
                  </a:lnTo>
                  <a:lnTo>
                    <a:pt x="58756" y="13912"/>
                  </a:lnTo>
                  <a:lnTo>
                    <a:pt x="57972" y="14083"/>
                  </a:lnTo>
                  <a:lnTo>
                    <a:pt x="57262" y="14255"/>
                  </a:lnTo>
                  <a:lnTo>
                    <a:pt x="56576" y="14451"/>
                  </a:lnTo>
                  <a:lnTo>
                    <a:pt x="55940" y="14647"/>
                  </a:lnTo>
                  <a:lnTo>
                    <a:pt x="55376" y="14867"/>
                  </a:lnTo>
                  <a:lnTo>
                    <a:pt x="54690" y="15161"/>
                  </a:lnTo>
                  <a:lnTo>
                    <a:pt x="53809" y="15602"/>
                  </a:lnTo>
                  <a:lnTo>
                    <a:pt x="53001" y="15994"/>
                  </a:lnTo>
                  <a:lnTo>
                    <a:pt x="52707" y="16165"/>
                  </a:lnTo>
                  <a:lnTo>
                    <a:pt x="52560" y="16287"/>
                  </a:lnTo>
                  <a:lnTo>
                    <a:pt x="50674" y="18565"/>
                  </a:lnTo>
                  <a:lnTo>
                    <a:pt x="48715" y="20965"/>
                  </a:lnTo>
                  <a:lnTo>
                    <a:pt x="46657" y="23390"/>
                  </a:lnTo>
                  <a:lnTo>
                    <a:pt x="44551" y="25888"/>
                  </a:lnTo>
                  <a:lnTo>
                    <a:pt x="42445" y="28337"/>
                  </a:lnTo>
                  <a:lnTo>
                    <a:pt x="40338" y="30786"/>
                  </a:lnTo>
                  <a:lnTo>
                    <a:pt x="38281" y="33138"/>
                  </a:lnTo>
                  <a:lnTo>
                    <a:pt x="36273" y="35391"/>
                  </a:lnTo>
                  <a:lnTo>
                    <a:pt x="34338" y="37522"/>
                  </a:lnTo>
                  <a:lnTo>
                    <a:pt x="32526" y="39456"/>
                  </a:lnTo>
                  <a:lnTo>
                    <a:pt x="30885" y="41195"/>
                  </a:lnTo>
                  <a:lnTo>
                    <a:pt x="29366" y="42689"/>
                  </a:lnTo>
                  <a:lnTo>
                    <a:pt x="28705" y="43351"/>
                  </a:lnTo>
                  <a:lnTo>
                    <a:pt x="28068" y="43914"/>
                  </a:lnTo>
                  <a:lnTo>
                    <a:pt x="27505" y="44428"/>
                  </a:lnTo>
                  <a:lnTo>
                    <a:pt x="26991" y="44845"/>
                  </a:lnTo>
                  <a:lnTo>
                    <a:pt x="26550" y="45163"/>
                  </a:lnTo>
                  <a:lnTo>
                    <a:pt x="26158" y="45408"/>
                  </a:lnTo>
                  <a:lnTo>
                    <a:pt x="25839" y="45555"/>
                  </a:lnTo>
                  <a:lnTo>
                    <a:pt x="25717" y="45604"/>
                  </a:lnTo>
                  <a:lnTo>
                    <a:pt x="25546" y="45604"/>
                  </a:lnTo>
                  <a:lnTo>
                    <a:pt x="25423" y="45555"/>
                  </a:lnTo>
                  <a:lnTo>
                    <a:pt x="25301" y="45481"/>
                  </a:lnTo>
                  <a:lnTo>
                    <a:pt x="25154" y="45359"/>
                  </a:lnTo>
                  <a:lnTo>
                    <a:pt x="24982" y="45212"/>
                  </a:lnTo>
                  <a:lnTo>
                    <a:pt x="24566" y="44796"/>
                  </a:lnTo>
                  <a:lnTo>
                    <a:pt x="24101" y="44257"/>
                  </a:lnTo>
                  <a:lnTo>
                    <a:pt x="23562" y="43571"/>
                  </a:lnTo>
                  <a:lnTo>
                    <a:pt x="22974" y="42763"/>
                  </a:lnTo>
                  <a:lnTo>
                    <a:pt x="22313" y="41857"/>
                  </a:lnTo>
                  <a:lnTo>
                    <a:pt x="21602" y="40853"/>
                  </a:lnTo>
                  <a:lnTo>
                    <a:pt x="20060" y="38550"/>
                  </a:lnTo>
                  <a:lnTo>
                    <a:pt x="18345" y="35930"/>
                  </a:lnTo>
                  <a:lnTo>
                    <a:pt x="16508" y="33064"/>
                  </a:lnTo>
                  <a:lnTo>
                    <a:pt x="14598" y="30003"/>
                  </a:lnTo>
                  <a:lnTo>
                    <a:pt x="12639" y="26843"/>
                  </a:lnTo>
                  <a:lnTo>
                    <a:pt x="10655" y="23610"/>
                  </a:lnTo>
                  <a:lnTo>
                    <a:pt x="6785" y="17218"/>
                  </a:lnTo>
                  <a:lnTo>
                    <a:pt x="3332" y="11389"/>
                  </a:lnTo>
                  <a:lnTo>
                    <a:pt x="515" y="6589"/>
                  </a:lnTo>
                  <a:lnTo>
                    <a:pt x="16410" y="858"/>
                  </a:lnTo>
                  <a:lnTo>
                    <a:pt x="28338" y="25741"/>
                  </a:lnTo>
                  <a:lnTo>
                    <a:pt x="28436" y="25962"/>
                  </a:lnTo>
                  <a:lnTo>
                    <a:pt x="46388" y="9944"/>
                  </a:lnTo>
                  <a:lnTo>
                    <a:pt x="46829" y="9381"/>
                  </a:lnTo>
                  <a:lnTo>
                    <a:pt x="47490" y="8622"/>
                  </a:lnTo>
                  <a:lnTo>
                    <a:pt x="47906" y="8156"/>
                  </a:lnTo>
                  <a:lnTo>
                    <a:pt x="48372" y="7691"/>
                  </a:lnTo>
                  <a:lnTo>
                    <a:pt x="48886" y="7201"/>
                  </a:lnTo>
                  <a:lnTo>
                    <a:pt x="49425" y="6687"/>
                  </a:lnTo>
                  <a:lnTo>
                    <a:pt x="50037" y="6172"/>
                  </a:lnTo>
                  <a:lnTo>
                    <a:pt x="50674" y="5658"/>
                  </a:lnTo>
                  <a:lnTo>
                    <a:pt x="51360" y="5168"/>
                  </a:lnTo>
                  <a:lnTo>
                    <a:pt x="52094" y="4678"/>
                  </a:lnTo>
                  <a:lnTo>
                    <a:pt x="52854" y="4213"/>
                  </a:lnTo>
                  <a:lnTo>
                    <a:pt x="53662" y="3772"/>
                  </a:lnTo>
                  <a:lnTo>
                    <a:pt x="54495" y="3380"/>
                  </a:lnTo>
                  <a:lnTo>
                    <a:pt x="54911" y="3209"/>
                  </a:lnTo>
                  <a:lnTo>
                    <a:pt x="55352" y="3038"/>
                  </a:lnTo>
                  <a:lnTo>
                    <a:pt x="56282" y="2719"/>
                  </a:lnTo>
                  <a:lnTo>
                    <a:pt x="57189" y="2450"/>
                  </a:lnTo>
                  <a:lnTo>
                    <a:pt x="58095" y="2180"/>
                  </a:lnTo>
                  <a:lnTo>
                    <a:pt x="58976" y="1960"/>
                  </a:lnTo>
                  <a:lnTo>
                    <a:pt x="59834" y="1788"/>
                  </a:lnTo>
                  <a:lnTo>
                    <a:pt x="60691" y="1617"/>
                  </a:lnTo>
                  <a:lnTo>
                    <a:pt x="61499" y="1495"/>
                  </a:lnTo>
                  <a:lnTo>
                    <a:pt x="62283" y="1397"/>
                  </a:lnTo>
                  <a:lnTo>
                    <a:pt x="63018" y="1323"/>
                  </a:lnTo>
                  <a:lnTo>
                    <a:pt x="63728" y="1274"/>
                  </a:lnTo>
                  <a:lnTo>
                    <a:pt x="64365" y="1274"/>
                  </a:lnTo>
                  <a:lnTo>
                    <a:pt x="64952" y="1299"/>
                  </a:lnTo>
                  <a:lnTo>
                    <a:pt x="65491" y="1323"/>
                  </a:lnTo>
                  <a:lnTo>
                    <a:pt x="65932" y="1397"/>
                  </a:lnTo>
                  <a:lnTo>
                    <a:pt x="66324" y="1495"/>
                  </a:lnTo>
                  <a:lnTo>
                    <a:pt x="66642" y="1617"/>
                  </a:lnTo>
                  <a:lnTo>
                    <a:pt x="66765" y="1690"/>
                  </a:lnTo>
                  <a:lnTo>
                    <a:pt x="66863" y="1764"/>
                  </a:lnTo>
                  <a:lnTo>
                    <a:pt x="66912" y="1862"/>
                  </a:lnTo>
                  <a:lnTo>
                    <a:pt x="66961" y="1935"/>
                  </a:lnTo>
                  <a:lnTo>
                    <a:pt x="66961" y="2009"/>
                  </a:lnTo>
                  <a:lnTo>
                    <a:pt x="66936" y="2058"/>
                  </a:lnTo>
                  <a:lnTo>
                    <a:pt x="66912" y="2131"/>
                  </a:lnTo>
                  <a:lnTo>
                    <a:pt x="66863" y="2229"/>
                  </a:lnTo>
                  <a:lnTo>
                    <a:pt x="66691" y="2376"/>
                  </a:lnTo>
                  <a:lnTo>
                    <a:pt x="66446" y="2572"/>
                  </a:lnTo>
                  <a:lnTo>
                    <a:pt x="66152" y="2768"/>
                  </a:lnTo>
                  <a:lnTo>
                    <a:pt x="65810" y="2964"/>
                  </a:lnTo>
                  <a:lnTo>
                    <a:pt x="65393" y="3160"/>
                  </a:lnTo>
                  <a:lnTo>
                    <a:pt x="64928" y="3380"/>
                  </a:lnTo>
                  <a:lnTo>
                    <a:pt x="63899" y="3821"/>
                  </a:lnTo>
                  <a:lnTo>
                    <a:pt x="62748" y="4262"/>
                  </a:lnTo>
                  <a:lnTo>
                    <a:pt x="61499" y="4678"/>
                  </a:lnTo>
                  <a:lnTo>
                    <a:pt x="60250" y="5070"/>
                  </a:lnTo>
                  <a:lnTo>
                    <a:pt x="59466" y="5291"/>
                  </a:lnTo>
                  <a:lnTo>
                    <a:pt x="60275" y="5413"/>
                  </a:lnTo>
                  <a:lnTo>
                    <a:pt x="64512" y="5976"/>
                  </a:lnTo>
                  <a:lnTo>
                    <a:pt x="67353" y="6368"/>
                  </a:lnTo>
                  <a:lnTo>
                    <a:pt x="68381" y="6491"/>
                  </a:lnTo>
                  <a:lnTo>
                    <a:pt x="68895" y="6515"/>
                  </a:lnTo>
                  <a:lnTo>
                    <a:pt x="68969" y="6515"/>
                  </a:lnTo>
                  <a:lnTo>
                    <a:pt x="69042" y="6491"/>
                  </a:lnTo>
                  <a:lnTo>
                    <a:pt x="69287" y="6344"/>
                  </a:lnTo>
                  <a:lnTo>
                    <a:pt x="69655" y="6050"/>
                  </a:lnTo>
                  <a:lnTo>
                    <a:pt x="70169" y="5634"/>
                  </a:lnTo>
                  <a:lnTo>
                    <a:pt x="70977" y="4997"/>
                  </a:lnTo>
                  <a:lnTo>
                    <a:pt x="71908" y="4262"/>
                  </a:lnTo>
                  <a:lnTo>
                    <a:pt x="72422" y="3870"/>
                  </a:lnTo>
                  <a:lnTo>
                    <a:pt x="72986" y="3503"/>
                  </a:lnTo>
                  <a:lnTo>
                    <a:pt x="73549" y="3111"/>
                  </a:lnTo>
                  <a:lnTo>
                    <a:pt x="74137" y="2768"/>
                  </a:lnTo>
                  <a:lnTo>
                    <a:pt x="74749" y="2425"/>
                  </a:lnTo>
                  <a:lnTo>
                    <a:pt x="75361" y="2107"/>
                  </a:lnTo>
                  <a:lnTo>
                    <a:pt x="75974" y="1837"/>
                  </a:lnTo>
                  <a:lnTo>
                    <a:pt x="76610" y="1617"/>
                  </a:lnTo>
                  <a:lnTo>
                    <a:pt x="77223" y="1446"/>
                  </a:lnTo>
                  <a:lnTo>
                    <a:pt x="77541" y="1372"/>
                  </a:lnTo>
                  <a:lnTo>
                    <a:pt x="77835" y="1323"/>
                  </a:lnTo>
                  <a:lnTo>
                    <a:pt x="78153" y="1299"/>
                  </a:lnTo>
                  <a:lnTo>
                    <a:pt x="78447" y="1274"/>
                  </a:lnTo>
                  <a:lnTo>
                    <a:pt x="78741" y="1274"/>
                  </a:lnTo>
                  <a:lnTo>
                    <a:pt x="79035" y="1299"/>
                  </a:lnTo>
                  <a:lnTo>
                    <a:pt x="79108" y="1323"/>
                  </a:lnTo>
                  <a:lnTo>
                    <a:pt x="79157" y="1274"/>
                  </a:lnTo>
                  <a:lnTo>
                    <a:pt x="79304" y="1201"/>
                  </a:lnTo>
                  <a:lnTo>
                    <a:pt x="79672" y="1029"/>
                  </a:lnTo>
                  <a:lnTo>
                    <a:pt x="80211" y="809"/>
                  </a:lnTo>
                  <a:lnTo>
                    <a:pt x="80529" y="686"/>
                  </a:lnTo>
                  <a:lnTo>
                    <a:pt x="80872" y="588"/>
                  </a:lnTo>
                  <a:lnTo>
                    <a:pt x="81215" y="490"/>
                  </a:lnTo>
                  <a:lnTo>
                    <a:pt x="81582" y="417"/>
                  </a:lnTo>
                  <a:lnTo>
                    <a:pt x="81925" y="368"/>
                  </a:lnTo>
                  <a:close/>
                  <a:moveTo>
                    <a:pt x="82121" y="1"/>
                  </a:moveTo>
                  <a:lnTo>
                    <a:pt x="81754" y="50"/>
                  </a:lnTo>
                  <a:lnTo>
                    <a:pt x="81386" y="99"/>
                  </a:lnTo>
                  <a:lnTo>
                    <a:pt x="81019" y="172"/>
                  </a:lnTo>
                  <a:lnTo>
                    <a:pt x="80676" y="270"/>
                  </a:lnTo>
                  <a:lnTo>
                    <a:pt x="80333" y="368"/>
                  </a:lnTo>
                  <a:lnTo>
                    <a:pt x="79745" y="613"/>
                  </a:lnTo>
                  <a:lnTo>
                    <a:pt x="79304" y="809"/>
                  </a:lnTo>
                  <a:lnTo>
                    <a:pt x="79035" y="956"/>
                  </a:lnTo>
                  <a:lnTo>
                    <a:pt x="78717" y="931"/>
                  </a:lnTo>
                  <a:lnTo>
                    <a:pt x="78423" y="931"/>
                  </a:lnTo>
                  <a:lnTo>
                    <a:pt x="78104" y="956"/>
                  </a:lnTo>
                  <a:lnTo>
                    <a:pt x="77786" y="980"/>
                  </a:lnTo>
                  <a:lnTo>
                    <a:pt x="77468" y="1029"/>
                  </a:lnTo>
                  <a:lnTo>
                    <a:pt x="77149" y="1103"/>
                  </a:lnTo>
                  <a:lnTo>
                    <a:pt x="76512" y="1274"/>
                  </a:lnTo>
                  <a:lnTo>
                    <a:pt x="75851" y="1519"/>
                  </a:lnTo>
                  <a:lnTo>
                    <a:pt x="75214" y="1788"/>
                  </a:lnTo>
                  <a:lnTo>
                    <a:pt x="74602" y="2107"/>
                  </a:lnTo>
                  <a:lnTo>
                    <a:pt x="73990" y="2450"/>
                  </a:lnTo>
                  <a:lnTo>
                    <a:pt x="73377" y="2817"/>
                  </a:lnTo>
                  <a:lnTo>
                    <a:pt x="72790" y="3209"/>
                  </a:lnTo>
                  <a:lnTo>
                    <a:pt x="72251" y="3576"/>
                  </a:lnTo>
                  <a:lnTo>
                    <a:pt x="71712" y="3968"/>
                  </a:lnTo>
                  <a:lnTo>
                    <a:pt x="70757" y="4703"/>
                  </a:lnTo>
                  <a:lnTo>
                    <a:pt x="69949" y="5364"/>
                  </a:lnTo>
                  <a:lnTo>
                    <a:pt x="69287" y="5903"/>
                  </a:lnTo>
                  <a:lnTo>
                    <a:pt x="69018" y="6099"/>
                  </a:lnTo>
                  <a:lnTo>
                    <a:pt x="68895" y="6172"/>
                  </a:lnTo>
                  <a:lnTo>
                    <a:pt x="67916" y="6074"/>
                  </a:lnTo>
                  <a:lnTo>
                    <a:pt x="65957" y="5830"/>
                  </a:lnTo>
                  <a:lnTo>
                    <a:pt x="61107" y="5168"/>
                  </a:lnTo>
                  <a:lnTo>
                    <a:pt x="62013" y="4874"/>
                  </a:lnTo>
                  <a:lnTo>
                    <a:pt x="63042" y="4531"/>
                  </a:lnTo>
                  <a:lnTo>
                    <a:pt x="64120" y="4115"/>
                  </a:lnTo>
                  <a:lnTo>
                    <a:pt x="64634" y="3895"/>
                  </a:lnTo>
                  <a:lnTo>
                    <a:pt x="65148" y="3674"/>
                  </a:lnTo>
                  <a:lnTo>
                    <a:pt x="65614" y="3454"/>
                  </a:lnTo>
                  <a:lnTo>
                    <a:pt x="66054" y="3209"/>
                  </a:lnTo>
                  <a:lnTo>
                    <a:pt x="66446" y="2989"/>
                  </a:lnTo>
                  <a:lnTo>
                    <a:pt x="66765" y="2744"/>
                  </a:lnTo>
                  <a:lnTo>
                    <a:pt x="67034" y="2523"/>
                  </a:lnTo>
                  <a:lnTo>
                    <a:pt x="67132" y="2401"/>
                  </a:lnTo>
                  <a:lnTo>
                    <a:pt x="67206" y="2278"/>
                  </a:lnTo>
                  <a:lnTo>
                    <a:pt x="67255" y="2180"/>
                  </a:lnTo>
                  <a:lnTo>
                    <a:pt x="67304" y="2058"/>
                  </a:lnTo>
                  <a:lnTo>
                    <a:pt x="67304" y="1960"/>
                  </a:lnTo>
                  <a:lnTo>
                    <a:pt x="67304" y="1837"/>
                  </a:lnTo>
                  <a:lnTo>
                    <a:pt x="67230" y="1690"/>
                  </a:lnTo>
                  <a:lnTo>
                    <a:pt x="67132" y="1544"/>
                  </a:lnTo>
                  <a:lnTo>
                    <a:pt x="66985" y="1421"/>
                  </a:lnTo>
                  <a:lnTo>
                    <a:pt x="66814" y="1323"/>
                  </a:lnTo>
                  <a:lnTo>
                    <a:pt x="66471" y="1176"/>
                  </a:lnTo>
                  <a:lnTo>
                    <a:pt x="66079" y="1078"/>
                  </a:lnTo>
                  <a:lnTo>
                    <a:pt x="65614" y="1005"/>
                  </a:lnTo>
                  <a:lnTo>
                    <a:pt x="65050" y="956"/>
                  </a:lnTo>
                  <a:lnTo>
                    <a:pt x="64463" y="931"/>
                  </a:lnTo>
                  <a:lnTo>
                    <a:pt x="63777" y="956"/>
                  </a:lnTo>
                  <a:lnTo>
                    <a:pt x="63067" y="980"/>
                  </a:lnTo>
                  <a:lnTo>
                    <a:pt x="62307" y="1054"/>
                  </a:lnTo>
                  <a:lnTo>
                    <a:pt x="61524" y="1152"/>
                  </a:lnTo>
                  <a:lnTo>
                    <a:pt x="60666" y="1274"/>
                  </a:lnTo>
                  <a:lnTo>
                    <a:pt x="59809" y="1446"/>
                  </a:lnTo>
                  <a:lnTo>
                    <a:pt x="58927" y="1617"/>
                  </a:lnTo>
                  <a:lnTo>
                    <a:pt x="58021" y="1837"/>
                  </a:lnTo>
                  <a:lnTo>
                    <a:pt x="57091" y="2107"/>
                  </a:lnTo>
                  <a:lnTo>
                    <a:pt x="56184" y="2376"/>
                  </a:lnTo>
                  <a:lnTo>
                    <a:pt x="55254" y="2695"/>
                  </a:lnTo>
                  <a:lnTo>
                    <a:pt x="54788" y="2866"/>
                  </a:lnTo>
                  <a:lnTo>
                    <a:pt x="54348" y="3062"/>
                  </a:lnTo>
                  <a:lnTo>
                    <a:pt x="53515" y="3454"/>
                  </a:lnTo>
                  <a:lnTo>
                    <a:pt x="52682" y="3895"/>
                  </a:lnTo>
                  <a:lnTo>
                    <a:pt x="51898" y="4360"/>
                  </a:lnTo>
                  <a:lnTo>
                    <a:pt x="51164" y="4874"/>
                  </a:lnTo>
                  <a:lnTo>
                    <a:pt x="50478" y="5364"/>
                  </a:lnTo>
                  <a:lnTo>
                    <a:pt x="49817" y="5903"/>
                  </a:lnTo>
                  <a:lnTo>
                    <a:pt x="49204" y="6417"/>
                  </a:lnTo>
                  <a:lnTo>
                    <a:pt x="48641" y="6932"/>
                  </a:lnTo>
                  <a:lnTo>
                    <a:pt x="48127" y="7446"/>
                  </a:lnTo>
                  <a:lnTo>
                    <a:pt x="47661" y="7911"/>
                  </a:lnTo>
                  <a:lnTo>
                    <a:pt x="47245" y="8377"/>
                  </a:lnTo>
                  <a:lnTo>
                    <a:pt x="46584" y="9136"/>
                  </a:lnTo>
                  <a:lnTo>
                    <a:pt x="46118" y="9724"/>
                  </a:lnTo>
                  <a:lnTo>
                    <a:pt x="28534" y="25398"/>
                  </a:lnTo>
                  <a:lnTo>
                    <a:pt x="16582" y="417"/>
                  </a:lnTo>
                  <a:lnTo>
                    <a:pt x="1" y="6417"/>
                  </a:lnTo>
                  <a:lnTo>
                    <a:pt x="99" y="6589"/>
                  </a:lnTo>
                  <a:lnTo>
                    <a:pt x="1348" y="8720"/>
                  </a:lnTo>
                  <a:lnTo>
                    <a:pt x="4067" y="13324"/>
                  </a:lnTo>
                  <a:lnTo>
                    <a:pt x="7814" y="19594"/>
                  </a:lnTo>
                  <a:lnTo>
                    <a:pt x="9920" y="23072"/>
                  </a:lnTo>
                  <a:lnTo>
                    <a:pt x="12100" y="26647"/>
                  </a:lnTo>
                  <a:lnTo>
                    <a:pt x="14304" y="30223"/>
                  </a:lnTo>
                  <a:lnTo>
                    <a:pt x="16484" y="33652"/>
                  </a:lnTo>
                  <a:lnTo>
                    <a:pt x="18541" y="36885"/>
                  </a:lnTo>
                  <a:lnTo>
                    <a:pt x="19545" y="38379"/>
                  </a:lnTo>
                  <a:lnTo>
                    <a:pt x="20476" y="39775"/>
                  </a:lnTo>
                  <a:lnTo>
                    <a:pt x="21358" y="41073"/>
                  </a:lnTo>
                  <a:lnTo>
                    <a:pt x="22190" y="42249"/>
                  </a:lnTo>
                  <a:lnTo>
                    <a:pt x="22950" y="43277"/>
                  </a:lnTo>
                  <a:lnTo>
                    <a:pt x="23635" y="44159"/>
                  </a:lnTo>
                  <a:lnTo>
                    <a:pt x="24223" y="44894"/>
                  </a:lnTo>
                  <a:lnTo>
                    <a:pt x="24737" y="45432"/>
                  </a:lnTo>
                  <a:lnTo>
                    <a:pt x="24958" y="45628"/>
                  </a:lnTo>
                  <a:lnTo>
                    <a:pt x="25154" y="45800"/>
                  </a:lnTo>
                  <a:lnTo>
                    <a:pt x="25325" y="45898"/>
                  </a:lnTo>
                  <a:lnTo>
                    <a:pt x="25472" y="45947"/>
                  </a:lnTo>
                  <a:lnTo>
                    <a:pt x="25570" y="45971"/>
                  </a:lnTo>
                  <a:lnTo>
                    <a:pt x="25717" y="45947"/>
                  </a:lnTo>
                  <a:lnTo>
                    <a:pt x="25913" y="45873"/>
                  </a:lnTo>
                  <a:lnTo>
                    <a:pt x="26109" y="45800"/>
                  </a:lnTo>
                  <a:lnTo>
                    <a:pt x="26354" y="45653"/>
                  </a:lnTo>
                  <a:lnTo>
                    <a:pt x="26623" y="45506"/>
                  </a:lnTo>
                  <a:lnTo>
                    <a:pt x="26893" y="45310"/>
                  </a:lnTo>
                  <a:lnTo>
                    <a:pt x="27529" y="44820"/>
                  </a:lnTo>
                  <a:lnTo>
                    <a:pt x="28240" y="44208"/>
                  </a:lnTo>
                  <a:lnTo>
                    <a:pt x="29023" y="43498"/>
                  </a:lnTo>
                  <a:lnTo>
                    <a:pt x="29881" y="42689"/>
                  </a:lnTo>
                  <a:lnTo>
                    <a:pt x="30787" y="41783"/>
                  </a:lnTo>
                  <a:lnTo>
                    <a:pt x="31742" y="40804"/>
                  </a:lnTo>
                  <a:lnTo>
                    <a:pt x="32771" y="39750"/>
                  </a:lnTo>
                  <a:lnTo>
                    <a:pt x="34901" y="37448"/>
                  </a:lnTo>
                  <a:lnTo>
                    <a:pt x="37130" y="34975"/>
                  </a:lnTo>
                  <a:lnTo>
                    <a:pt x="39432" y="32378"/>
                  </a:lnTo>
                  <a:lnTo>
                    <a:pt x="41710" y="29758"/>
                  </a:lnTo>
                  <a:lnTo>
                    <a:pt x="43914" y="27162"/>
                  </a:lnTo>
                  <a:lnTo>
                    <a:pt x="46020" y="24688"/>
                  </a:lnTo>
                  <a:lnTo>
                    <a:pt x="47955" y="22386"/>
                  </a:lnTo>
                  <a:lnTo>
                    <a:pt x="51066" y="18639"/>
                  </a:lnTo>
                  <a:lnTo>
                    <a:pt x="52829" y="16508"/>
                  </a:lnTo>
                  <a:lnTo>
                    <a:pt x="52927" y="16434"/>
                  </a:lnTo>
                  <a:lnTo>
                    <a:pt x="53123" y="16336"/>
                  </a:lnTo>
                  <a:lnTo>
                    <a:pt x="53760" y="16018"/>
                  </a:lnTo>
                  <a:lnTo>
                    <a:pt x="54592" y="15602"/>
                  </a:lnTo>
                  <a:lnTo>
                    <a:pt x="55499" y="15185"/>
                  </a:lnTo>
                  <a:lnTo>
                    <a:pt x="56062" y="14989"/>
                  </a:lnTo>
                  <a:lnTo>
                    <a:pt x="56699" y="14769"/>
                  </a:lnTo>
                  <a:lnTo>
                    <a:pt x="57360" y="14598"/>
                  </a:lnTo>
                  <a:lnTo>
                    <a:pt x="58070" y="14426"/>
                  </a:lnTo>
                  <a:lnTo>
                    <a:pt x="58854" y="14255"/>
                  </a:lnTo>
                  <a:lnTo>
                    <a:pt x="59662" y="14108"/>
                  </a:lnTo>
                  <a:lnTo>
                    <a:pt x="60544" y="13985"/>
                  </a:lnTo>
                  <a:lnTo>
                    <a:pt x="61450" y="13863"/>
                  </a:lnTo>
                  <a:lnTo>
                    <a:pt x="62430" y="13765"/>
                  </a:lnTo>
                  <a:lnTo>
                    <a:pt x="63434" y="13667"/>
                  </a:lnTo>
                  <a:lnTo>
                    <a:pt x="64512" y="13593"/>
                  </a:lnTo>
                  <a:lnTo>
                    <a:pt x="65614" y="13520"/>
                  </a:lnTo>
                  <a:lnTo>
                    <a:pt x="66789" y="13471"/>
                  </a:lnTo>
                  <a:lnTo>
                    <a:pt x="67989" y="13446"/>
                  </a:lnTo>
                  <a:lnTo>
                    <a:pt x="70561" y="13397"/>
                  </a:lnTo>
                  <a:lnTo>
                    <a:pt x="71345" y="13348"/>
                  </a:lnTo>
                  <a:lnTo>
                    <a:pt x="72153" y="13250"/>
                  </a:lnTo>
                  <a:lnTo>
                    <a:pt x="72961" y="13104"/>
                  </a:lnTo>
                  <a:lnTo>
                    <a:pt x="73794" y="12932"/>
                  </a:lnTo>
                  <a:lnTo>
                    <a:pt x="74627" y="12712"/>
                  </a:lnTo>
                  <a:lnTo>
                    <a:pt x="75435" y="12467"/>
                  </a:lnTo>
                  <a:lnTo>
                    <a:pt x="76243" y="12222"/>
                  </a:lnTo>
                  <a:lnTo>
                    <a:pt x="77002" y="11928"/>
                  </a:lnTo>
                  <a:lnTo>
                    <a:pt x="77737" y="11634"/>
                  </a:lnTo>
                  <a:lnTo>
                    <a:pt x="78423" y="11340"/>
                  </a:lnTo>
                  <a:lnTo>
                    <a:pt x="79035" y="11022"/>
                  </a:lnTo>
                  <a:lnTo>
                    <a:pt x="79623" y="10703"/>
                  </a:lnTo>
                  <a:lnTo>
                    <a:pt x="80113" y="10385"/>
                  </a:lnTo>
                  <a:lnTo>
                    <a:pt x="80529" y="10067"/>
                  </a:lnTo>
                  <a:lnTo>
                    <a:pt x="80847" y="9773"/>
                  </a:lnTo>
                  <a:lnTo>
                    <a:pt x="80994" y="9626"/>
                  </a:lnTo>
                  <a:lnTo>
                    <a:pt x="81092" y="9503"/>
                  </a:lnTo>
                  <a:lnTo>
                    <a:pt x="81190" y="9307"/>
                  </a:lnTo>
                  <a:lnTo>
                    <a:pt x="81239" y="9160"/>
                  </a:lnTo>
                  <a:lnTo>
                    <a:pt x="81239" y="8989"/>
                  </a:lnTo>
                  <a:lnTo>
                    <a:pt x="81215" y="8842"/>
                  </a:lnTo>
                  <a:lnTo>
                    <a:pt x="81166" y="8744"/>
                  </a:lnTo>
                  <a:lnTo>
                    <a:pt x="81092" y="8671"/>
                  </a:lnTo>
                  <a:lnTo>
                    <a:pt x="80945" y="8524"/>
                  </a:lnTo>
                  <a:lnTo>
                    <a:pt x="80749" y="8426"/>
                  </a:lnTo>
                  <a:lnTo>
                    <a:pt x="80529" y="8352"/>
                  </a:lnTo>
                  <a:lnTo>
                    <a:pt x="80260" y="8303"/>
                  </a:lnTo>
                  <a:lnTo>
                    <a:pt x="79966" y="8279"/>
                  </a:lnTo>
                  <a:lnTo>
                    <a:pt x="79647" y="8279"/>
                  </a:lnTo>
                  <a:lnTo>
                    <a:pt x="79304" y="8303"/>
                  </a:lnTo>
                  <a:lnTo>
                    <a:pt x="78594" y="8401"/>
                  </a:lnTo>
                  <a:lnTo>
                    <a:pt x="77884" y="8524"/>
                  </a:lnTo>
                  <a:lnTo>
                    <a:pt x="77198" y="8695"/>
                  </a:lnTo>
                  <a:lnTo>
                    <a:pt x="76586" y="8867"/>
                  </a:lnTo>
                  <a:lnTo>
                    <a:pt x="77468" y="8132"/>
                  </a:lnTo>
                  <a:lnTo>
                    <a:pt x="78545" y="7201"/>
                  </a:lnTo>
                  <a:lnTo>
                    <a:pt x="79770" y="6123"/>
                  </a:lnTo>
                  <a:lnTo>
                    <a:pt x="80970" y="4972"/>
                  </a:lnTo>
                  <a:lnTo>
                    <a:pt x="81558" y="4385"/>
                  </a:lnTo>
                  <a:lnTo>
                    <a:pt x="82121" y="3821"/>
                  </a:lnTo>
                  <a:lnTo>
                    <a:pt x="82611" y="3258"/>
                  </a:lnTo>
                  <a:lnTo>
                    <a:pt x="83052" y="2719"/>
                  </a:lnTo>
                  <a:lnTo>
                    <a:pt x="83419" y="2229"/>
                  </a:lnTo>
                  <a:lnTo>
                    <a:pt x="83688" y="1788"/>
                  </a:lnTo>
                  <a:lnTo>
                    <a:pt x="83811" y="1568"/>
                  </a:lnTo>
                  <a:lnTo>
                    <a:pt x="83884" y="1372"/>
                  </a:lnTo>
                  <a:lnTo>
                    <a:pt x="83933" y="1201"/>
                  </a:lnTo>
                  <a:lnTo>
                    <a:pt x="83958" y="1029"/>
                  </a:lnTo>
                  <a:lnTo>
                    <a:pt x="83933" y="882"/>
                  </a:lnTo>
                  <a:lnTo>
                    <a:pt x="83909" y="735"/>
                  </a:lnTo>
                  <a:lnTo>
                    <a:pt x="83835" y="613"/>
                  </a:lnTo>
                  <a:lnTo>
                    <a:pt x="83737" y="515"/>
                  </a:lnTo>
                  <a:lnTo>
                    <a:pt x="83615" y="417"/>
                  </a:lnTo>
                  <a:lnTo>
                    <a:pt x="83468" y="319"/>
                  </a:lnTo>
                  <a:lnTo>
                    <a:pt x="83321" y="221"/>
                  </a:lnTo>
                  <a:lnTo>
                    <a:pt x="83174" y="172"/>
                  </a:lnTo>
                  <a:lnTo>
                    <a:pt x="82831" y="74"/>
                  </a:lnTo>
                  <a:lnTo>
                    <a:pt x="82488" y="25"/>
                  </a:lnTo>
                  <a:lnTo>
                    <a:pt x="821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95;p56">
              <a:extLst>
                <a:ext uri="{FF2B5EF4-FFF2-40B4-BE49-F238E27FC236}">
                  <a16:creationId xmlns:a16="http://schemas.microsoft.com/office/drawing/2014/main" id="{2A7D909F-1CC9-248A-4A45-1387F28EE10B}"/>
                </a:ext>
              </a:extLst>
            </p:cNvPr>
            <p:cNvSpPr/>
            <p:nvPr/>
          </p:nvSpPr>
          <p:spPr>
            <a:xfrm>
              <a:off x="5194375" y="3016675"/>
              <a:ext cx="90625" cy="7375"/>
            </a:xfrm>
            <a:custGeom>
              <a:avLst/>
              <a:gdLst/>
              <a:ahLst/>
              <a:cxnLst/>
              <a:rect l="l" t="t" r="r" b="b"/>
              <a:pathLst>
                <a:path w="3625" h="295" extrusionOk="0">
                  <a:moveTo>
                    <a:pt x="931" y="1"/>
                  </a:moveTo>
                  <a:lnTo>
                    <a:pt x="466" y="25"/>
                  </a:lnTo>
                  <a:lnTo>
                    <a:pt x="98" y="74"/>
                  </a:lnTo>
                  <a:lnTo>
                    <a:pt x="49" y="99"/>
                  </a:lnTo>
                  <a:lnTo>
                    <a:pt x="25" y="123"/>
                  </a:lnTo>
                  <a:lnTo>
                    <a:pt x="0" y="172"/>
                  </a:lnTo>
                  <a:lnTo>
                    <a:pt x="25" y="221"/>
                  </a:lnTo>
                  <a:lnTo>
                    <a:pt x="49" y="270"/>
                  </a:lnTo>
                  <a:lnTo>
                    <a:pt x="123" y="295"/>
                  </a:lnTo>
                  <a:lnTo>
                    <a:pt x="147" y="295"/>
                  </a:lnTo>
                  <a:lnTo>
                    <a:pt x="490" y="246"/>
                  </a:lnTo>
                  <a:lnTo>
                    <a:pt x="2082" y="246"/>
                  </a:lnTo>
                  <a:lnTo>
                    <a:pt x="3086" y="270"/>
                  </a:lnTo>
                  <a:lnTo>
                    <a:pt x="3503" y="295"/>
                  </a:lnTo>
                  <a:lnTo>
                    <a:pt x="3551" y="295"/>
                  </a:lnTo>
                  <a:lnTo>
                    <a:pt x="3600" y="270"/>
                  </a:lnTo>
                  <a:lnTo>
                    <a:pt x="3625" y="246"/>
                  </a:lnTo>
                  <a:lnTo>
                    <a:pt x="3625" y="197"/>
                  </a:lnTo>
                  <a:lnTo>
                    <a:pt x="3625" y="148"/>
                  </a:lnTo>
                  <a:lnTo>
                    <a:pt x="3600" y="99"/>
                  </a:lnTo>
                  <a:lnTo>
                    <a:pt x="3576" y="74"/>
                  </a:lnTo>
                  <a:lnTo>
                    <a:pt x="3527" y="74"/>
                  </a:lnTo>
                  <a:lnTo>
                    <a:pt x="3062" y="50"/>
                  </a:lnTo>
                  <a:lnTo>
                    <a:pt x="20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96;p56">
              <a:extLst>
                <a:ext uri="{FF2B5EF4-FFF2-40B4-BE49-F238E27FC236}">
                  <a16:creationId xmlns:a16="http://schemas.microsoft.com/office/drawing/2014/main" id="{0E53542E-D876-2ECD-9DE3-CB74024F3598}"/>
                </a:ext>
              </a:extLst>
            </p:cNvPr>
            <p:cNvSpPr/>
            <p:nvPr/>
          </p:nvSpPr>
          <p:spPr>
            <a:xfrm>
              <a:off x="5526225" y="2915650"/>
              <a:ext cx="228400" cy="164725"/>
            </a:xfrm>
            <a:custGeom>
              <a:avLst/>
              <a:gdLst/>
              <a:ahLst/>
              <a:cxnLst/>
              <a:rect l="l" t="t" r="r" b="b"/>
              <a:pathLst>
                <a:path w="9136" h="6589" extrusionOk="0">
                  <a:moveTo>
                    <a:pt x="9013" y="1"/>
                  </a:moveTo>
                  <a:lnTo>
                    <a:pt x="8964" y="25"/>
                  </a:lnTo>
                  <a:lnTo>
                    <a:pt x="7838" y="613"/>
                  </a:lnTo>
                  <a:lnTo>
                    <a:pt x="6711" y="1250"/>
                  </a:lnTo>
                  <a:lnTo>
                    <a:pt x="5609" y="1936"/>
                  </a:lnTo>
                  <a:lnTo>
                    <a:pt x="4507" y="2695"/>
                  </a:lnTo>
                  <a:lnTo>
                    <a:pt x="3405" y="3503"/>
                  </a:lnTo>
                  <a:lnTo>
                    <a:pt x="2278" y="4385"/>
                  </a:lnTo>
                  <a:lnTo>
                    <a:pt x="1176" y="5340"/>
                  </a:lnTo>
                  <a:lnTo>
                    <a:pt x="50" y="6369"/>
                  </a:lnTo>
                  <a:lnTo>
                    <a:pt x="25" y="6417"/>
                  </a:lnTo>
                  <a:lnTo>
                    <a:pt x="1" y="6466"/>
                  </a:lnTo>
                  <a:lnTo>
                    <a:pt x="25" y="6515"/>
                  </a:lnTo>
                  <a:lnTo>
                    <a:pt x="50" y="6540"/>
                  </a:lnTo>
                  <a:lnTo>
                    <a:pt x="74" y="6564"/>
                  </a:lnTo>
                  <a:lnTo>
                    <a:pt x="123" y="6589"/>
                  </a:lnTo>
                  <a:lnTo>
                    <a:pt x="172" y="6564"/>
                  </a:lnTo>
                  <a:lnTo>
                    <a:pt x="197" y="6540"/>
                  </a:lnTo>
                  <a:lnTo>
                    <a:pt x="1323" y="5511"/>
                  </a:lnTo>
                  <a:lnTo>
                    <a:pt x="2425" y="4581"/>
                  </a:lnTo>
                  <a:lnTo>
                    <a:pt x="3527" y="3699"/>
                  </a:lnTo>
                  <a:lnTo>
                    <a:pt x="4629" y="2866"/>
                  </a:lnTo>
                  <a:lnTo>
                    <a:pt x="5732" y="2131"/>
                  </a:lnTo>
                  <a:lnTo>
                    <a:pt x="6834" y="1446"/>
                  </a:lnTo>
                  <a:lnTo>
                    <a:pt x="7936" y="809"/>
                  </a:lnTo>
                  <a:lnTo>
                    <a:pt x="9062" y="221"/>
                  </a:lnTo>
                  <a:lnTo>
                    <a:pt x="9111" y="197"/>
                  </a:lnTo>
                  <a:lnTo>
                    <a:pt x="9136" y="172"/>
                  </a:lnTo>
                  <a:lnTo>
                    <a:pt x="9136" y="123"/>
                  </a:lnTo>
                  <a:lnTo>
                    <a:pt x="9136" y="74"/>
                  </a:lnTo>
                  <a:lnTo>
                    <a:pt x="9087" y="50"/>
                  </a:lnTo>
                  <a:lnTo>
                    <a:pt x="9062" y="25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97;p56">
              <a:extLst>
                <a:ext uri="{FF2B5EF4-FFF2-40B4-BE49-F238E27FC236}">
                  <a16:creationId xmlns:a16="http://schemas.microsoft.com/office/drawing/2014/main" id="{FAEA1A4E-72EA-8601-87E3-769518D2D556}"/>
                </a:ext>
              </a:extLst>
            </p:cNvPr>
            <p:cNvSpPr/>
            <p:nvPr/>
          </p:nvSpPr>
          <p:spPr>
            <a:xfrm>
              <a:off x="5185800" y="3110375"/>
              <a:ext cx="486175" cy="47775"/>
            </a:xfrm>
            <a:custGeom>
              <a:avLst/>
              <a:gdLst/>
              <a:ahLst/>
              <a:cxnLst/>
              <a:rect l="l" t="t" r="r" b="b"/>
              <a:pathLst>
                <a:path w="19447" h="1911" extrusionOk="0">
                  <a:moveTo>
                    <a:pt x="4776" y="0"/>
                  </a:moveTo>
                  <a:lnTo>
                    <a:pt x="4139" y="49"/>
                  </a:lnTo>
                  <a:lnTo>
                    <a:pt x="3552" y="98"/>
                  </a:lnTo>
                  <a:lnTo>
                    <a:pt x="2988" y="196"/>
                  </a:lnTo>
                  <a:lnTo>
                    <a:pt x="2474" y="294"/>
                  </a:lnTo>
                  <a:lnTo>
                    <a:pt x="1984" y="441"/>
                  </a:lnTo>
                  <a:lnTo>
                    <a:pt x="1519" y="588"/>
                  </a:lnTo>
                  <a:lnTo>
                    <a:pt x="1102" y="784"/>
                  </a:lnTo>
                  <a:lnTo>
                    <a:pt x="711" y="980"/>
                  </a:lnTo>
                  <a:lnTo>
                    <a:pt x="368" y="1200"/>
                  </a:lnTo>
                  <a:lnTo>
                    <a:pt x="49" y="1470"/>
                  </a:lnTo>
                  <a:lnTo>
                    <a:pt x="25" y="1494"/>
                  </a:lnTo>
                  <a:lnTo>
                    <a:pt x="0" y="1543"/>
                  </a:lnTo>
                  <a:lnTo>
                    <a:pt x="25" y="1592"/>
                  </a:lnTo>
                  <a:lnTo>
                    <a:pt x="49" y="1641"/>
                  </a:lnTo>
                  <a:lnTo>
                    <a:pt x="74" y="1665"/>
                  </a:lnTo>
                  <a:lnTo>
                    <a:pt x="172" y="1665"/>
                  </a:lnTo>
                  <a:lnTo>
                    <a:pt x="196" y="1641"/>
                  </a:lnTo>
                  <a:lnTo>
                    <a:pt x="564" y="1347"/>
                  </a:lnTo>
                  <a:lnTo>
                    <a:pt x="980" y="1102"/>
                  </a:lnTo>
                  <a:lnTo>
                    <a:pt x="1421" y="882"/>
                  </a:lnTo>
                  <a:lnTo>
                    <a:pt x="1911" y="710"/>
                  </a:lnTo>
                  <a:lnTo>
                    <a:pt x="2425" y="563"/>
                  </a:lnTo>
                  <a:lnTo>
                    <a:pt x="2964" y="441"/>
                  </a:lnTo>
                  <a:lnTo>
                    <a:pt x="3527" y="343"/>
                  </a:lnTo>
                  <a:lnTo>
                    <a:pt x="4115" y="294"/>
                  </a:lnTo>
                  <a:lnTo>
                    <a:pt x="4727" y="245"/>
                  </a:lnTo>
                  <a:lnTo>
                    <a:pt x="5364" y="220"/>
                  </a:lnTo>
                  <a:lnTo>
                    <a:pt x="6001" y="245"/>
                  </a:lnTo>
                  <a:lnTo>
                    <a:pt x="6638" y="269"/>
                  </a:lnTo>
                  <a:lnTo>
                    <a:pt x="7274" y="294"/>
                  </a:lnTo>
                  <a:lnTo>
                    <a:pt x="7911" y="367"/>
                  </a:lnTo>
                  <a:lnTo>
                    <a:pt x="9185" y="514"/>
                  </a:lnTo>
                  <a:lnTo>
                    <a:pt x="10434" y="710"/>
                  </a:lnTo>
                  <a:lnTo>
                    <a:pt x="11585" y="931"/>
                  </a:lnTo>
                  <a:lnTo>
                    <a:pt x="12662" y="1151"/>
                  </a:lnTo>
                  <a:lnTo>
                    <a:pt x="13593" y="1372"/>
                  </a:lnTo>
                  <a:lnTo>
                    <a:pt x="14989" y="1739"/>
                  </a:lnTo>
                  <a:lnTo>
                    <a:pt x="15528" y="1886"/>
                  </a:lnTo>
                  <a:lnTo>
                    <a:pt x="15552" y="1910"/>
                  </a:lnTo>
                  <a:lnTo>
                    <a:pt x="15601" y="1886"/>
                  </a:lnTo>
                  <a:lnTo>
                    <a:pt x="19373" y="637"/>
                  </a:lnTo>
                  <a:lnTo>
                    <a:pt x="19398" y="612"/>
                  </a:lnTo>
                  <a:lnTo>
                    <a:pt x="19422" y="563"/>
                  </a:lnTo>
                  <a:lnTo>
                    <a:pt x="19447" y="539"/>
                  </a:lnTo>
                  <a:lnTo>
                    <a:pt x="19447" y="490"/>
                  </a:lnTo>
                  <a:lnTo>
                    <a:pt x="19422" y="441"/>
                  </a:lnTo>
                  <a:lnTo>
                    <a:pt x="19373" y="416"/>
                  </a:lnTo>
                  <a:lnTo>
                    <a:pt x="19300" y="416"/>
                  </a:lnTo>
                  <a:lnTo>
                    <a:pt x="15552" y="1665"/>
                  </a:lnTo>
                  <a:lnTo>
                    <a:pt x="14867" y="1470"/>
                  </a:lnTo>
                  <a:lnTo>
                    <a:pt x="13471" y="1102"/>
                  </a:lnTo>
                  <a:lnTo>
                    <a:pt x="12564" y="882"/>
                  </a:lnTo>
                  <a:lnTo>
                    <a:pt x="11536" y="686"/>
                  </a:lnTo>
                  <a:lnTo>
                    <a:pt x="10434" y="465"/>
                  </a:lnTo>
                  <a:lnTo>
                    <a:pt x="9258" y="294"/>
                  </a:lnTo>
                  <a:lnTo>
                    <a:pt x="8425" y="171"/>
                  </a:lnTo>
                  <a:lnTo>
                    <a:pt x="7642" y="98"/>
                  </a:lnTo>
                  <a:lnTo>
                    <a:pt x="6858" y="25"/>
                  </a:lnTo>
                  <a:lnTo>
                    <a:pt x="61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98;p56">
              <a:extLst>
                <a:ext uri="{FF2B5EF4-FFF2-40B4-BE49-F238E27FC236}">
                  <a16:creationId xmlns:a16="http://schemas.microsoft.com/office/drawing/2014/main" id="{80ACB271-BCCE-F51C-8D33-6B2F9C6E5687}"/>
                </a:ext>
              </a:extLst>
            </p:cNvPr>
            <p:cNvSpPr/>
            <p:nvPr/>
          </p:nvSpPr>
          <p:spPr>
            <a:xfrm>
              <a:off x="5569700" y="2896050"/>
              <a:ext cx="285950" cy="230250"/>
            </a:xfrm>
            <a:custGeom>
              <a:avLst/>
              <a:gdLst/>
              <a:ahLst/>
              <a:cxnLst/>
              <a:rect l="l" t="t" r="r" b="b"/>
              <a:pathLst>
                <a:path w="11438" h="9210" extrusionOk="0">
                  <a:moveTo>
                    <a:pt x="11242" y="1"/>
                  </a:moveTo>
                  <a:lnTo>
                    <a:pt x="10164" y="736"/>
                  </a:lnTo>
                  <a:lnTo>
                    <a:pt x="8989" y="1568"/>
                  </a:lnTo>
                  <a:lnTo>
                    <a:pt x="7495" y="2671"/>
                  </a:lnTo>
                  <a:lnTo>
                    <a:pt x="5756" y="3993"/>
                  </a:lnTo>
                  <a:lnTo>
                    <a:pt x="4850" y="4728"/>
                  </a:lnTo>
                  <a:lnTo>
                    <a:pt x="3895" y="5512"/>
                  </a:lnTo>
                  <a:lnTo>
                    <a:pt x="2915" y="6344"/>
                  </a:lnTo>
                  <a:lnTo>
                    <a:pt x="1935" y="7201"/>
                  </a:lnTo>
                  <a:lnTo>
                    <a:pt x="980" y="8083"/>
                  </a:lnTo>
                  <a:lnTo>
                    <a:pt x="25" y="9014"/>
                  </a:lnTo>
                  <a:lnTo>
                    <a:pt x="0" y="9063"/>
                  </a:lnTo>
                  <a:lnTo>
                    <a:pt x="0" y="9087"/>
                  </a:lnTo>
                  <a:lnTo>
                    <a:pt x="0" y="9136"/>
                  </a:lnTo>
                  <a:lnTo>
                    <a:pt x="25" y="9185"/>
                  </a:lnTo>
                  <a:lnTo>
                    <a:pt x="74" y="9210"/>
                  </a:lnTo>
                  <a:lnTo>
                    <a:pt x="147" y="9210"/>
                  </a:lnTo>
                  <a:lnTo>
                    <a:pt x="196" y="9185"/>
                  </a:lnTo>
                  <a:lnTo>
                    <a:pt x="1127" y="8255"/>
                  </a:lnTo>
                  <a:lnTo>
                    <a:pt x="2107" y="7373"/>
                  </a:lnTo>
                  <a:lnTo>
                    <a:pt x="3062" y="6516"/>
                  </a:lnTo>
                  <a:lnTo>
                    <a:pt x="4042" y="5683"/>
                  </a:lnTo>
                  <a:lnTo>
                    <a:pt x="4997" y="4899"/>
                  </a:lnTo>
                  <a:lnTo>
                    <a:pt x="5903" y="4165"/>
                  </a:lnTo>
                  <a:lnTo>
                    <a:pt x="7642" y="2842"/>
                  </a:lnTo>
                  <a:lnTo>
                    <a:pt x="9136" y="1764"/>
                  </a:lnTo>
                  <a:lnTo>
                    <a:pt x="10311" y="932"/>
                  </a:lnTo>
                  <a:lnTo>
                    <a:pt x="11365" y="197"/>
                  </a:lnTo>
                  <a:lnTo>
                    <a:pt x="11414" y="172"/>
                  </a:lnTo>
                  <a:lnTo>
                    <a:pt x="11438" y="123"/>
                  </a:lnTo>
                  <a:lnTo>
                    <a:pt x="11438" y="99"/>
                  </a:lnTo>
                  <a:lnTo>
                    <a:pt x="11414" y="50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99;p56">
              <a:extLst>
                <a:ext uri="{FF2B5EF4-FFF2-40B4-BE49-F238E27FC236}">
                  <a16:creationId xmlns:a16="http://schemas.microsoft.com/office/drawing/2014/main" id="{0FD89185-3582-3533-F118-78C89A376954}"/>
                </a:ext>
              </a:extLst>
            </p:cNvPr>
            <p:cNvSpPr/>
            <p:nvPr/>
          </p:nvSpPr>
          <p:spPr>
            <a:xfrm>
              <a:off x="4847200" y="3166700"/>
              <a:ext cx="161675" cy="315950"/>
            </a:xfrm>
            <a:custGeom>
              <a:avLst/>
              <a:gdLst/>
              <a:ahLst/>
              <a:cxnLst/>
              <a:rect l="l" t="t" r="r" b="b"/>
              <a:pathLst>
                <a:path w="6467" h="12638" extrusionOk="0">
                  <a:moveTo>
                    <a:pt x="907" y="0"/>
                  </a:moveTo>
                  <a:lnTo>
                    <a:pt x="735" y="25"/>
                  </a:lnTo>
                  <a:lnTo>
                    <a:pt x="539" y="74"/>
                  </a:lnTo>
                  <a:lnTo>
                    <a:pt x="392" y="172"/>
                  </a:lnTo>
                  <a:lnTo>
                    <a:pt x="245" y="294"/>
                  </a:lnTo>
                  <a:lnTo>
                    <a:pt x="148" y="417"/>
                  </a:lnTo>
                  <a:lnTo>
                    <a:pt x="50" y="588"/>
                  </a:lnTo>
                  <a:lnTo>
                    <a:pt x="1" y="759"/>
                  </a:lnTo>
                  <a:lnTo>
                    <a:pt x="1" y="931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3" y="12075"/>
                  </a:lnTo>
                  <a:lnTo>
                    <a:pt x="4776" y="12197"/>
                  </a:lnTo>
                  <a:lnTo>
                    <a:pt x="4850" y="12320"/>
                  </a:lnTo>
                  <a:lnTo>
                    <a:pt x="4948" y="12417"/>
                  </a:lnTo>
                  <a:lnTo>
                    <a:pt x="5046" y="12491"/>
                  </a:lnTo>
                  <a:lnTo>
                    <a:pt x="5168" y="12564"/>
                  </a:lnTo>
                  <a:lnTo>
                    <a:pt x="5291" y="12613"/>
                  </a:lnTo>
                  <a:lnTo>
                    <a:pt x="5413" y="12638"/>
                  </a:lnTo>
                  <a:lnTo>
                    <a:pt x="5560" y="12638"/>
                  </a:lnTo>
                  <a:lnTo>
                    <a:pt x="5732" y="12613"/>
                  </a:lnTo>
                  <a:lnTo>
                    <a:pt x="5903" y="12564"/>
                  </a:lnTo>
                  <a:lnTo>
                    <a:pt x="6074" y="12466"/>
                  </a:lnTo>
                  <a:lnTo>
                    <a:pt x="6221" y="12369"/>
                  </a:lnTo>
                  <a:lnTo>
                    <a:pt x="6319" y="12222"/>
                  </a:lnTo>
                  <a:lnTo>
                    <a:pt x="6393" y="12075"/>
                  </a:lnTo>
                  <a:lnTo>
                    <a:pt x="6442" y="11903"/>
                  </a:lnTo>
                  <a:lnTo>
                    <a:pt x="6466" y="11707"/>
                  </a:lnTo>
                  <a:lnTo>
                    <a:pt x="6442" y="11536"/>
                  </a:lnTo>
                  <a:lnTo>
                    <a:pt x="6393" y="11364"/>
                  </a:lnTo>
                  <a:lnTo>
                    <a:pt x="1764" y="564"/>
                  </a:lnTo>
                  <a:lnTo>
                    <a:pt x="1666" y="392"/>
                  </a:lnTo>
                  <a:lnTo>
                    <a:pt x="1544" y="270"/>
                  </a:lnTo>
                  <a:lnTo>
                    <a:pt x="1397" y="147"/>
                  </a:lnTo>
                  <a:lnTo>
                    <a:pt x="1250" y="74"/>
                  </a:lnTo>
                  <a:lnTo>
                    <a:pt x="1078" y="25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300;p56">
              <a:extLst>
                <a:ext uri="{FF2B5EF4-FFF2-40B4-BE49-F238E27FC236}">
                  <a16:creationId xmlns:a16="http://schemas.microsoft.com/office/drawing/2014/main" id="{F2ABB623-DCB6-3323-7F9B-BE160ED626EC}"/>
                </a:ext>
              </a:extLst>
            </p:cNvPr>
            <p:cNvSpPr/>
            <p:nvPr/>
          </p:nvSpPr>
          <p:spPr>
            <a:xfrm>
              <a:off x="4808025" y="3211400"/>
              <a:ext cx="161650" cy="315950"/>
            </a:xfrm>
            <a:custGeom>
              <a:avLst/>
              <a:gdLst/>
              <a:ahLst/>
              <a:cxnLst/>
              <a:rect l="l" t="t" r="r" b="b"/>
              <a:pathLst>
                <a:path w="6466" h="12638" extrusionOk="0">
                  <a:moveTo>
                    <a:pt x="906" y="0"/>
                  </a:moveTo>
                  <a:lnTo>
                    <a:pt x="735" y="25"/>
                  </a:lnTo>
                  <a:lnTo>
                    <a:pt x="563" y="74"/>
                  </a:lnTo>
                  <a:lnTo>
                    <a:pt x="392" y="147"/>
                  </a:lnTo>
                  <a:lnTo>
                    <a:pt x="245" y="270"/>
                  </a:lnTo>
                  <a:lnTo>
                    <a:pt x="147" y="416"/>
                  </a:lnTo>
                  <a:lnTo>
                    <a:pt x="74" y="563"/>
                  </a:lnTo>
                  <a:lnTo>
                    <a:pt x="25" y="735"/>
                  </a:lnTo>
                  <a:lnTo>
                    <a:pt x="0" y="906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2" y="12074"/>
                  </a:lnTo>
                  <a:lnTo>
                    <a:pt x="4776" y="12197"/>
                  </a:lnTo>
                  <a:lnTo>
                    <a:pt x="4849" y="12319"/>
                  </a:lnTo>
                  <a:lnTo>
                    <a:pt x="4947" y="12393"/>
                  </a:lnTo>
                  <a:lnTo>
                    <a:pt x="5045" y="12491"/>
                  </a:lnTo>
                  <a:lnTo>
                    <a:pt x="5168" y="12540"/>
                  </a:lnTo>
                  <a:lnTo>
                    <a:pt x="5290" y="12589"/>
                  </a:lnTo>
                  <a:lnTo>
                    <a:pt x="5413" y="12613"/>
                  </a:lnTo>
                  <a:lnTo>
                    <a:pt x="5560" y="12638"/>
                  </a:lnTo>
                  <a:lnTo>
                    <a:pt x="5731" y="12613"/>
                  </a:lnTo>
                  <a:lnTo>
                    <a:pt x="5927" y="12564"/>
                  </a:lnTo>
                  <a:lnTo>
                    <a:pt x="6074" y="12466"/>
                  </a:lnTo>
                  <a:lnTo>
                    <a:pt x="6221" y="12344"/>
                  </a:lnTo>
                  <a:lnTo>
                    <a:pt x="6319" y="12221"/>
                  </a:lnTo>
                  <a:lnTo>
                    <a:pt x="6417" y="12050"/>
                  </a:lnTo>
                  <a:lnTo>
                    <a:pt x="6466" y="11879"/>
                  </a:lnTo>
                  <a:lnTo>
                    <a:pt x="6466" y="11707"/>
                  </a:lnTo>
                  <a:lnTo>
                    <a:pt x="6441" y="11536"/>
                  </a:lnTo>
                  <a:lnTo>
                    <a:pt x="6392" y="11364"/>
                  </a:lnTo>
                  <a:lnTo>
                    <a:pt x="1763" y="539"/>
                  </a:lnTo>
                  <a:lnTo>
                    <a:pt x="1666" y="392"/>
                  </a:lnTo>
                  <a:lnTo>
                    <a:pt x="1543" y="245"/>
                  </a:lnTo>
                  <a:lnTo>
                    <a:pt x="1421" y="147"/>
                  </a:lnTo>
                  <a:lnTo>
                    <a:pt x="1249" y="49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301;p56">
              <a:extLst>
                <a:ext uri="{FF2B5EF4-FFF2-40B4-BE49-F238E27FC236}">
                  <a16:creationId xmlns:a16="http://schemas.microsoft.com/office/drawing/2014/main" id="{14E07C96-3986-DCBA-D463-F6D8F0F223AB}"/>
                </a:ext>
              </a:extLst>
            </p:cNvPr>
            <p:cNvSpPr/>
            <p:nvPr/>
          </p:nvSpPr>
          <p:spPr>
            <a:xfrm>
              <a:off x="1589225" y="2895450"/>
              <a:ext cx="1280925" cy="1770150"/>
            </a:xfrm>
            <a:custGeom>
              <a:avLst/>
              <a:gdLst/>
              <a:ahLst/>
              <a:cxnLst/>
              <a:rect l="l" t="t" r="r" b="b"/>
              <a:pathLst>
                <a:path w="51237" h="70806" extrusionOk="0">
                  <a:moveTo>
                    <a:pt x="32501" y="0"/>
                  </a:moveTo>
                  <a:lnTo>
                    <a:pt x="31105" y="1250"/>
                  </a:lnTo>
                  <a:lnTo>
                    <a:pt x="27431" y="4556"/>
                  </a:lnTo>
                  <a:lnTo>
                    <a:pt x="22214" y="9258"/>
                  </a:lnTo>
                  <a:lnTo>
                    <a:pt x="19275" y="11952"/>
                  </a:lnTo>
                  <a:lnTo>
                    <a:pt x="16238" y="14744"/>
                  </a:lnTo>
                  <a:lnTo>
                    <a:pt x="13226" y="17561"/>
                  </a:lnTo>
                  <a:lnTo>
                    <a:pt x="10287" y="20353"/>
                  </a:lnTo>
                  <a:lnTo>
                    <a:pt x="7544" y="22998"/>
                  </a:lnTo>
                  <a:lnTo>
                    <a:pt x="6270" y="24247"/>
                  </a:lnTo>
                  <a:lnTo>
                    <a:pt x="5070" y="25447"/>
                  </a:lnTo>
                  <a:lnTo>
                    <a:pt x="3993" y="26574"/>
                  </a:lnTo>
                  <a:lnTo>
                    <a:pt x="2988" y="27603"/>
                  </a:lnTo>
                  <a:lnTo>
                    <a:pt x="2131" y="28558"/>
                  </a:lnTo>
                  <a:lnTo>
                    <a:pt x="1396" y="29390"/>
                  </a:lnTo>
                  <a:lnTo>
                    <a:pt x="809" y="30125"/>
                  </a:lnTo>
                  <a:lnTo>
                    <a:pt x="368" y="30737"/>
                  </a:lnTo>
                  <a:lnTo>
                    <a:pt x="196" y="30982"/>
                  </a:lnTo>
                  <a:lnTo>
                    <a:pt x="98" y="31203"/>
                  </a:lnTo>
                  <a:lnTo>
                    <a:pt x="25" y="31399"/>
                  </a:lnTo>
                  <a:lnTo>
                    <a:pt x="0" y="31546"/>
                  </a:lnTo>
                  <a:lnTo>
                    <a:pt x="25" y="31693"/>
                  </a:lnTo>
                  <a:lnTo>
                    <a:pt x="74" y="31864"/>
                  </a:lnTo>
                  <a:lnTo>
                    <a:pt x="172" y="32060"/>
                  </a:lnTo>
                  <a:lnTo>
                    <a:pt x="294" y="32280"/>
                  </a:lnTo>
                  <a:lnTo>
                    <a:pt x="662" y="32819"/>
                  </a:lnTo>
                  <a:lnTo>
                    <a:pt x="1152" y="33480"/>
                  </a:lnTo>
                  <a:lnTo>
                    <a:pt x="1739" y="34215"/>
                  </a:lnTo>
                  <a:lnTo>
                    <a:pt x="2450" y="35048"/>
                  </a:lnTo>
                  <a:lnTo>
                    <a:pt x="3258" y="35954"/>
                  </a:lnTo>
                  <a:lnTo>
                    <a:pt x="4164" y="36934"/>
                  </a:lnTo>
                  <a:lnTo>
                    <a:pt x="6197" y="39089"/>
                  </a:lnTo>
                  <a:lnTo>
                    <a:pt x="8499" y="41416"/>
                  </a:lnTo>
                  <a:lnTo>
                    <a:pt x="10948" y="43865"/>
                  </a:lnTo>
                  <a:lnTo>
                    <a:pt x="13520" y="46388"/>
                  </a:lnTo>
                  <a:lnTo>
                    <a:pt x="16116" y="48886"/>
                  </a:lnTo>
                  <a:lnTo>
                    <a:pt x="18638" y="51310"/>
                  </a:lnTo>
                  <a:lnTo>
                    <a:pt x="23292" y="55719"/>
                  </a:lnTo>
                  <a:lnTo>
                    <a:pt x="26843" y="59050"/>
                  </a:lnTo>
                  <a:lnTo>
                    <a:pt x="28729" y="60813"/>
                  </a:lnTo>
                  <a:lnTo>
                    <a:pt x="28704" y="60862"/>
                  </a:lnTo>
                  <a:lnTo>
                    <a:pt x="29219" y="61474"/>
                  </a:lnTo>
                  <a:lnTo>
                    <a:pt x="29758" y="62062"/>
                  </a:lnTo>
                  <a:lnTo>
                    <a:pt x="30321" y="62650"/>
                  </a:lnTo>
                  <a:lnTo>
                    <a:pt x="30884" y="63213"/>
                  </a:lnTo>
                  <a:lnTo>
                    <a:pt x="31472" y="63752"/>
                  </a:lnTo>
                  <a:lnTo>
                    <a:pt x="32060" y="64266"/>
                  </a:lnTo>
                  <a:lnTo>
                    <a:pt x="32648" y="64781"/>
                  </a:lnTo>
                  <a:lnTo>
                    <a:pt x="33235" y="65271"/>
                  </a:lnTo>
                  <a:lnTo>
                    <a:pt x="33848" y="65736"/>
                  </a:lnTo>
                  <a:lnTo>
                    <a:pt x="34435" y="66177"/>
                  </a:lnTo>
                  <a:lnTo>
                    <a:pt x="35636" y="67034"/>
                  </a:lnTo>
                  <a:lnTo>
                    <a:pt x="36811" y="67793"/>
                  </a:lnTo>
                  <a:lnTo>
                    <a:pt x="37913" y="68454"/>
                  </a:lnTo>
                  <a:lnTo>
                    <a:pt x="38966" y="69067"/>
                  </a:lnTo>
                  <a:lnTo>
                    <a:pt x="39946" y="69581"/>
                  </a:lnTo>
                  <a:lnTo>
                    <a:pt x="40803" y="69997"/>
                  </a:lnTo>
                  <a:lnTo>
                    <a:pt x="41562" y="70340"/>
                  </a:lnTo>
                  <a:lnTo>
                    <a:pt x="42175" y="70585"/>
                  </a:lnTo>
                  <a:lnTo>
                    <a:pt x="42640" y="70732"/>
                  </a:lnTo>
                  <a:lnTo>
                    <a:pt x="42909" y="70806"/>
                  </a:lnTo>
                  <a:lnTo>
                    <a:pt x="42983" y="70806"/>
                  </a:lnTo>
                  <a:lnTo>
                    <a:pt x="43007" y="70781"/>
                  </a:lnTo>
                  <a:lnTo>
                    <a:pt x="43326" y="70683"/>
                  </a:lnTo>
                  <a:lnTo>
                    <a:pt x="43620" y="70585"/>
                  </a:lnTo>
                  <a:lnTo>
                    <a:pt x="43914" y="70463"/>
                  </a:lnTo>
                  <a:lnTo>
                    <a:pt x="44183" y="70316"/>
                  </a:lnTo>
                  <a:lnTo>
                    <a:pt x="44428" y="70169"/>
                  </a:lnTo>
                  <a:lnTo>
                    <a:pt x="44673" y="69997"/>
                  </a:lnTo>
                  <a:lnTo>
                    <a:pt x="44893" y="69802"/>
                  </a:lnTo>
                  <a:lnTo>
                    <a:pt x="45114" y="69606"/>
                  </a:lnTo>
                  <a:lnTo>
                    <a:pt x="45310" y="69410"/>
                  </a:lnTo>
                  <a:lnTo>
                    <a:pt x="45481" y="69189"/>
                  </a:lnTo>
                  <a:lnTo>
                    <a:pt x="45653" y="68944"/>
                  </a:lnTo>
                  <a:lnTo>
                    <a:pt x="45799" y="68699"/>
                  </a:lnTo>
                  <a:lnTo>
                    <a:pt x="45946" y="68430"/>
                  </a:lnTo>
                  <a:lnTo>
                    <a:pt x="46069" y="68136"/>
                  </a:lnTo>
                  <a:lnTo>
                    <a:pt x="46167" y="67842"/>
                  </a:lnTo>
                  <a:lnTo>
                    <a:pt x="46265" y="67548"/>
                  </a:lnTo>
                  <a:lnTo>
                    <a:pt x="46534" y="67426"/>
                  </a:lnTo>
                  <a:lnTo>
                    <a:pt x="46804" y="67279"/>
                  </a:lnTo>
                  <a:lnTo>
                    <a:pt x="47073" y="67132"/>
                  </a:lnTo>
                  <a:lnTo>
                    <a:pt x="47318" y="66936"/>
                  </a:lnTo>
                  <a:lnTo>
                    <a:pt x="47538" y="66740"/>
                  </a:lnTo>
                  <a:lnTo>
                    <a:pt x="47759" y="66520"/>
                  </a:lnTo>
                  <a:lnTo>
                    <a:pt x="47979" y="66275"/>
                  </a:lnTo>
                  <a:lnTo>
                    <a:pt x="48175" y="65981"/>
                  </a:lnTo>
                  <a:lnTo>
                    <a:pt x="48347" y="65687"/>
                  </a:lnTo>
                  <a:lnTo>
                    <a:pt x="48494" y="65393"/>
                  </a:lnTo>
                  <a:lnTo>
                    <a:pt x="48641" y="65050"/>
                  </a:lnTo>
                  <a:lnTo>
                    <a:pt x="48763" y="64683"/>
                  </a:lnTo>
                  <a:lnTo>
                    <a:pt x="48861" y="64291"/>
                  </a:lnTo>
                  <a:lnTo>
                    <a:pt x="48934" y="63899"/>
                  </a:lnTo>
                  <a:lnTo>
                    <a:pt x="48983" y="63458"/>
                  </a:lnTo>
                  <a:lnTo>
                    <a:pt x="49008" y="63017"/>
                  </a:lnTo>
                  <a:lnTo>
                    <a:pt x="49179" y="62870"/>
                  </a:lnTo>
                  <a:lnTo>
                    <a:pt x="49326" y="62699"/>
                  </a:lnTo>
                  <a:lnTo>
                    <a:pt x="49473" y="62528"/>
                  </a:lnTo>
                  <a:lnTo>
                    <a:pt x="49620" y="62332"/>
                  </a:lnTo>
                  <a:lnTo>
                    <a:pt x="49743" y="62111"/>
                  </a:lnTo>
                  <a:lnTo>
                    <a:pt x="49841" y="61891"/>
                  </a:lnTo>
                  <a:lnTo>
                    <a:pt x="49939" y="61646"/>
                  </a:lnTo>
                  <a:lnTo>
                    <a:pt x="50012" y="61401"/>
                  </a:lnTo>
                  <a:lnTo>
                    <a:pt x="50085" y="61131"/>
                  </a:lnTo>
                  <a:lnTo>
                    <a:pt x="50134" y="60862"/>
                  </a:lnTo>
                  <a:lnTo>
                    <a:pt x="50159" y="60568"/>
                  </a:lnTo>
                  <a:lnTo>
                    <a:pt x="50183" y="60274"/>
                  </a:lnTo>
                  <a:lnTo>
                    <a:pt x="50183" y="59980"/>
                  </a:lnTo>
                  <a:lnTo>
                    <a:pt x="50159" y="59662"/>
                  </a:lnTo>
                  <a:lnTo>
                    <a:pt x="50134" y="59344"/>
                  </a:lnTo>
                  <a:lnTo>
                    <a:pt x="50061" y="59001"/>
                  </a:lnTo>
                  <a:lnTo>
                    <a:pt x="50232" y="58805"/>
                  </a:lnTo>
                  <a:lnTo>
                    <a:pt x="50404" y="58584"/>
                  </a:lnTo>
                  <a:lnTo>
                    <a:pt x="50551" y="58339"/>
                  </a:lnTo>
                  <a:lnTo>
                    <a:pt x="50698" y="58095"/>
                  </a:lnTo>
                  <a:lnTo>
                    <a:pt x="50820" y="57825"/>
                  </a:lnTo>
                  <a:lnTo>
                    <a:pt x="50918" y="57531"/>
                  </a:lnTo>
                  <a:lnTo>
                    <a:pt x="51016" y="57262"/>
                  </a:lnTo>
                  <a:lnTo>
                    <a:pt x="51090" y="56968"/>
                  </a:lnTo>
                  <a:lnTo>
                    <a:pt x="51163" y="56674"/>
                  </a:lnTo>
                  <a:lnTo>
                    <a:pt x="51212" y="56380"/>
                  </a:lnTo>
                  <a:lnTo>
                    <a:pt x="51237" y="56111"/>
                  </a:lnTo>
                  <a:lnTo>
                    <a:pt x="51237" y="55841"/>
                  </a:lnTo>
                  <a:lnTo>
                    <a:pt x="51212" y="55572"/>
                  </a:lnTo>
                  <a:lnTo>
                    <a:pt x="51163" y="55327"/>
                  </a:lnTo>
                  <a:lnTo>
                    <a:pt x="51090" y="55082"/>
                  </a:lnTo>
                  <a:lnTo>
                    <a:pt x="50992" y="54862"/>
                  </a:lnTo>
                  <a:lnTo>
                    <a:pt x="50698" y="54690"/>
                  </a:lnTo>
                  <a:lnTo>
                    <a:pt x="50037" y="54347"/>
                  </a:lnTo>
                  <a:lnTo>
                    <a:pt x="49130" y="53882"/>
                  </a:lnTo>
                  <a:lnTo>
                    <a:pt x="48053" y="53368"/>
                  </a:lnTo>
                  <a:lnTo>
                    <a:pt x="46877" y="52829"/>
                  </a:lnTo>
                  <a:lnTo>
                    <a:pt x="45751" y="52363"/>
                  </a:lnTo>
                  <a:lnTo>
                    <a:pt x="45212" y="52143"/>
                  </a:lnTo>
                  <a:lnTo>
                    <a:pt x="44722" y="51972"/>
                  </a:lnTo>
                  <a:lnTo>
                    <a:pt x="44281" y="51825"/>
                  </a:lnTo>
                  <a:lnTo>
                    <a:pt x="43889" y="51727"/>
                  </a:lnTo>
                  <a:lnTo>
                    <a:pt x="43032" y="51555"/>
                  </a:lnTo>
                  <a:lnTo>
                    <a:pt x="41881" y="51359"/>
                  </a:lnTo>
                  <a:lnTo>
                    <a:pt x="39260" y="50918"/>
                  </a:lnTo>
                  <a:lnTo>
                    <a:pt x="36027" y="50380"/>
                  </a:lnTo>
                  <a:lnTo>
                    <a:pt x="19496" y="31570"/>
                  </a:lnTo>
                  <a:lnTo>
                    <a:pt x="41538" y="14695"/>
                  </a:lnTo>
                  <a:lnTo>
                    <a:pt x="325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302;p56">
              <a:extLst>
                <a:ext uri="{FF2B5EF4-FFF2-40B4-BE49-F238E27FC236}">
                  <a16:creationId xmlns:a16="http://schemas.microsoft.com/office/drawing/2014/main" id="{34D38550-698A-48E7-8DD2-74A246FFF432}"/>
                </a:ext>
              </a:extLst>
            </p:cNvPr>
            <p:cNvSpPr/>
            <p:nvPr/>
          </p:nvSpPr>
          <p:spPr>
            <a:xfrm>
              <a:off x="1584950" y="2889325"/>
              <a:ext cx="1289500" cy="1780575"/>
            </a:xfrm>
            <a:custGeom>
              <a:avLst/>
              <a:gdLst/>
              <a:ahLst/>
              <a:cxnLst/>
              <a:rect l="l" t="t" r="r" b="b"/>
              <a:pathLst>
                <a:path w="51580" h="71223" extrusionOk="0">
                  <a:moveTo>
                    <a:pt x="32623" y="515"/>
                  </a:moveTo>
                  <a:lnTo>
                    <a:pt x="41489" y="14916"/>
                  </a:lnTo>
                  <a:lnTo>
                    <a:pt x="19569" y="31668"/>
                  </a:lnTo>
                  <a:lnTo>
                    <a:pt x="19422" y="31791"/>
                  </a:lnTo>
                  <a:lnTo>
                    <a:pt x="36051" y="50747"/>
                  </a:lnTo>
                  <a:lnTo>
                    <a:pt x="36100" y="50796"/>
                  </a:lnTo>
                  <a:lnTo>
                    <a:pt x="36174" y="50796"/>
                  </a:lnTo>
                  <a:lnTo>
                    <a:pt x="39431" y="51335"/>
                  </a:lnTo>
                  <a:lnTo>
                    <a:pt x="42052" y="51776"/>
                  </a:lnTo>
                  <a:lnTo>
                    <a:pt x="43178" y="51996"/>
                  </a:lnTo>
                  <a:lnTo>
                    <a:pt x="44036" y="52143"/>
                  </a:lnTo>
                  <a:lnTo>
                    <a:pt x="44403" y="52241"/>
                  </a:lnTo>
                  <a:lnTo>
                    <a:pt x="44819" y="52388"/>
                  </a:lnTo>
                  <a:lnTo>
                    <a:pt x="45285" y="52535"/>
                  </a:lnTo>
                  <a:lnTo>
                    <a:pt x="45799" y="52731"/>
                  </a:lnTo>
                  <a:lnTo>
                    <a:pt x="46901" y="53196"/>
                  </a:lnTo>
                  <a:lnTo>
                    <a:pt x="48028" y="53711"/>
                  </a:lnTo>
                  <a:lnTo>
                    <a:pt x="49081" y="54200"/>
                  </a:lnTo>
                  <a:lnTo>
                    <a:pt x="49987" y="54666"/>
                  </a:lnTo>
                  <a:lnTo>
                    <a:pt x="50673" y="55009"/>
                  </a:lnTo>
                  <a:lnTo>
                    <a:pt x="51040" y="55229"/>
                  </a:lnTo>
                  <a:lnTo>
                    <a:pt x="51114" y="55425"/>
                  </a:lnTo>
                  <a:lnTo>
                    <a:pt x="51187" y="55645"/>
                  </a:lnTo>
                  <a:lnTo>
                    <a:pt x="51212" y="55890"/>
                  </a:lnTo>
                  <a:lnTo>
                    <a:pt x="51236" y="56135"/>
                  </a:lnTo>
                  <a:lnTo>
                    <a:pt x="51212" y="56405"/>
                  </a:lnTo>
                  <a:lnTo>
                    <a:pt x="51187" y="56674"/>
                  </a:lnTo>
                  <a:lnTo>
                    <a:pt x="51138" y="56944"/>
                  </a:lnTo>
                  <a:lnTo>
                    <a:pt x="51089" y="57213"/>
                  </a:lnTo>
                  <a:lnTo>
                    <a:pt x="51016" y="57507"/>
                  </a:lnTo>
                  <a:lnTo>
                    <a:pt x="50918" y="57776"/>
                  </a:lnTo>
                  <a:lnTo>
                    <a:pt x="50795" y="58021"/>
                  </a:lnTo>
                  <a:lnTo>
                    <a:pt x="50697" y="58291"/>
                  </a:lnTo>
                  <a:lnTo>
                    <a:pt x="50550" y="58511"/>
                  </a:lnTo>
                  <a:lnTo>
                    <a:pt x="50403" y="58756"/>
                  </a:lnTo>
                  <a:lnTo>
                    <a:pt x="50256" y="58952"/>
                  </a:lnTo>
                  <a:lnTo>
                    <a:pt x="50110" y="59148"/>
                  </a:lnTo>
                  <a:lnTo>
                    <a:pt x="50061" y="59197"/>
                  </a:lnTo>
                  <a:lnTo>
                    <a:pt x="50061" y="59295"/>
                  </a:lnTo>
                  <a:lnTo>
                    <a:pt x="50110" y="59589"/>
                  </a:lnTo>
                  <a:lnTo>
                    <a:pt x="50159" y="59882"/>
                  </a:lnTo>
                  <a:lnTo>
                    <a:pt x="50183" y="60176"/>
                  </a:lnTo>
                  <a:lnTo>
                    <a:pt x="50183" y="60446"/>
                  </a:lnTo>
                  <a:lnTo>
                    <a:pt x="50159" y="60740"/>
                  </a:lnTo>
                  <a:lnTo>
                    <a:pt x="50134" y="61009"/>
                  </a:lnTo>
                  <a:lnTo>
                    <a:pt x="50110" y="61254"/>
                  </a:lnTo>
                  <a:lnTo>
                    <a:pt x="50036" y="61523"/>
                  </a:lnTo>
                  <a:lnTo>
                    <a:pt x="49963" y="61768"/>
                  </a:lnTo>
                  <a:lnTo>
                    <a:pt x="49889" y="61989"/>
                  </a:lnTo>
                  <a:lnTo>
                    <a:pt x="49791" y="62209"/>
                  </a:lnTo>
                  <a:lnTo>
                    <a:pt x="49669" y="62430"/>
                  </a:lnTo>
                  <a:lnTo>
                    <a:pt x="49546" y="62626"/>
                  </a:lnTo>
                  <a:lnTo>
                    <a:pt x="49399" y="62821"/>
                  </a:lnTo>
                  <a:lnTo>
                    <a:pt x="49252" y="62968"/>
                  </a:lnTo>
                  <a:lnTo>
                    <a:pt x="49081" y="63140"/>
                  </a:lnTo>
                  <a:lnTo>
                    <a:pt x="49007" y="63189"/>
                  </a:lnTo>
                  <a:lnTo>
                    <a:pt x="49007" y="63262"/>
                  </a:lnTo>
                  <a:lnTo>
                    <a:pt x="48983" y="63654"/>
                  </a:lnTo>
                  <a:lnTo>
                    <a:pt x="48934" y="64046"/>
                  </a:lnTo>
                  <a:lnTo>
                    <a:pt x="48885" y="64413"/>
                  </a:lnTo>
                  <a:lnTo>
                    <a:pt x="48787" y="64756"/>
                  </a:lnTo>
                  <a:lnTo>
                    <a:pt x="48689" y="65099"/>
                  </a:lnTo>
                  <a:lnTo>
                    <a:pt x="48567" y="65442"/>
                  </a:lnTo>
                  <a:lnTo>
                    <a:pt x="48420" y="65736"/>
                  </a:lnTo>
                  <a:lnTo>
                    <a:pt x="48273" y="66030"/>
                  </a:lnTo>
                  <a:lnTo>
                    <a:pt x="48101" y="66299"/>
                  </a:lnTo>
                  <a:lnTo>
                    <a:pt x="47905" y="66544"/>
                  </a:lnTo>
                  <a:lnTo>
                    <a:pt x="47685" y="66789"/>
                  </a:lnTo>
                  <a:lnTo>
                    <a:pt x="47464" y="66985"/>
                  </a:lnTo>
                  <a:lnTo>
                    <a:pt x="47220" y="67181"/>
                  </a:lnTo>
                  <a:lnTo>
                    <a:pt x="46950" y="67352"/>
                  </a:lnTo>
                  <a:lnTo>
                    <a:pt x="46681" y="67499"/>
                  </a:lnTo>
                  <a:lnTo>
                    <a:pt x="46387" y="67622"/>
                  </a:lnTo>
                  <a:lnTo>
                    <a:pt x="46289" y="67646"/>
                  </a:lnTo>
                  <a:lnTo>
                    <a:pt x="46264" y="67744"/>
                  </a:lnTo>
                  <a:lnTo>
                    <a:pt x="46191" y="68038"/>
                  </a:lnTo>
                  <a:lnTo>
                    <a:pt x="46068" y="68332"/>
                  </a:lnTo>
                  <a:lnTo>
                    <a:pt x="45946" y="68601"/>
                  </a:lnTo>
                  <a:lnTo>
                    <a:pt x="45824" y="68871"/>
                  </a:lnTo>
                  <a:lnTo>
                    <a:pt x="45677" y="69116"/>
                  </a:lnTo>
                  <a:lnTo>
                    <a:pt x="45505" y="69336"/>
                  </a:lnTo>
                  <a:lnTo>
                    <a:pt x="45334" y="69557"/>
                  </a:lnTo>
                  <a:lnTo>
                    <a:pt x="45138" y="69753"/>
                  </a:lnTo>
                  <a:lnTo>
                    <a:pt x="44942" y="69949"/>
                  </a:lnTo>
                  <a:lnTo>
                    <a:pt x="44721" y="70120"/>
                  </a:lnTo>
                  <a:lnTo>
                    <a:pt x="44501" y="70267"/>
                  </a:lnTo>
                  <a:lnTo>
                    <a:pt x="44256" y="70414"/>
                  </a:lnTo>
                  <a:lnTo>
                    <a:pt x="43987" y="70536"/>
                  </a:lnTo>
                  <a:lnTo>
                    <a:pt x="43717" y="70659"/>
                  </a:lnTo>
                  <a:lnTo>
                    <a:pt x="43423" y="70757"/>
                  </a:lnTo>
                  <a:lnTo>
                    <a:pt x="43129" y="70855"/>
                  </a:lnTo>
                  <a:lnTo>
                    <a:pt x="43056" y="70879"/>
                  </a:lnTo>
                  <a:lnTo>
                    <a:pt x="42811" y="70806"/>
                  </a:lnTo>
                  <a:lnTo>
                    <a:pt x="42395" y="70659"/>
                  </a:lnTo>
                  <a:lnTo>
                    <a:pt x="41856" y="70438"/>
                  </a:lnTo>
                  <a:lnTo>
                    <a:pt x="41195" y="70144"/>
                  </a:lnTo>
                  <a:lnTo>
                    <a:pt x="40435" y="69777"/>
                  </a:lnTo>
                  <a:lnTo>
                    <a:pt x="39578" y="69336"/>
                  </a:lnTo>
                  <a:lnTo>
                    <a:pt x="38648" y="68822"/>
                  </a:lnTo>
                  <a:lnTo>
                    <a:pt x="37643" y="68234"/>
                  </a:lnTo>
                  <a:lnTo>
                    <a:pt x="36590" y="67573"/>
                  </a:lnTo>
                  <a:lnTo>
                    <a:pt x="35513" y="66838"/>
                  </a:lnTo>
                  <a:lnTo>
                    <a:pt x="34411" y="66054"/>
                  </a:lnTo>
                  <a:lnTo>
                    <a:pt x="33284" y="65197"/>
                  </a:lnTo>
                  <a:lnTo>
                    <a:pt x="32745" y="64732"/>
                  </a:lnTo>
                  <a:lnTo>
                    <a:pt x="32182" y="64266"/>
                  </a:lnTo>
                  <a:lnTo>
                    <a:pt x="31643" y="63777"/>
                  </a:lnTo>
                  <a:lnTo>
                    <a:pt x="31129" y="63287"/>
                  </a:lnTo>
                  <a:lnTo>
                    <a:pt x="30590" y="62748"/>
                  </a:lnTo>
                  <a:lnTo>
                    <a:pt x="30076" y="62209"/>
                  </a:lnTo>
                  <a:lnTo>
                    <a:pt x="29586" y="61670"/>
                  </a:lnTo>
                  <a:lnTo>
                    <a:pt x="29096" y="61107"/>
                  </a:lnTo>
                  <a:lnTo>
                    <a:pt x="29145" y="61034"/>
                  </a:lnTo>
                  <a:lnTo>
                    <a:pt x="29022" y="60911"/>
                  </a:lnTo>
                  <a:lnTo>
                    <a:pt x="24736" y="56919"/>
                  </a:lnTo>
                  <a:lnTo>
                    <a:pt x="20059" y="52511"/>
                  </a:lnTo>
                  <a:lnTo>
                    <a:pt x="17658" y="50233"/>
                  </a:lnTo>
                  <a:lnTo>
                    <a:pt x="15283" y="47931"/>
                  </a:lnTo>
                  <a:lnTo>
                    <a:pt x="12931" y="45653"/>
                  </a:lnTo>
                  <a:lnTo>
                    <a:pt x="10703" y="43449"/>
                  </a:lnTo>
                  <a:lnTo>
                    <a:pt x="8572" y="41318"/>
                  </a:lnTo>
                  <a:lnTo>
                    <a:pt x="6613" y="39334"/>
                  </a:lnTo>
                  <a:lnTo>
                    <a:pt x="4849" y="37473"/>
                  </a:lnTo>
                  <a:lnTo>
                    <a:pt x="3331" y="35832"/>
                  </a:lnTo>
                  <a:lnTo>
                    <a:pt x="2670" y="35097"/>
                  </a:lnTo>
                  <a:lnTo>
                    <a:pt x="2082" y="34411"/>
                  </a:lnTo>
                  <a:lnTo>
                    <a:pt x="1567" y="33774"/>
                  </a:lnTo>
                  <a:lnTo>
                    <a:pt x="1151" y="33236"/>
                  </a:lnTo>
                  <a:lnTo>
                    <a:pt x="808" y="32746"/>
                  </a:lnTo>
                  <a:lnTo>
                    <a:pt x="563" y="32354"/>
                  </a:lnTo>
                  <a:lnTo>
                    <a:pt x="392" y="32036"/>
                  </a:lnTo>
                  <a:lnTo>
                    <a:pt x="367" y="31889"/>
                  </a:lnTo>
                  <a:lnTo>
                    <a:pt x="343" y="31791"/>
                  </a:lnTo>
                  <a:lnTo>
                    <a:pt x="367" y="31668"/>
                  </a:lnTo>
                  <a:lnTo>
                    <a:pt x="416" y="31521"/>
                  </a:lnTo>
                  <a:lnTo>
                    <a:pt x="490" y="31350"/>
                  </a:lnTo>
                  <a:lnTo>
                    <a:pt x="612" y="31154"/>
                  </a:lnTo>
                  <a:lnTo>
                    <a:pt x="931" y="30713"/>
                  </a:lnTo>
                  <a:lnTo>
                    <a:pt x="1372" y="30150"/>
                  </a:lnTo>
                  <a:lnTo>
                    <a:pt x="1910" y="29513"/>
                  </a:lnTo>
                  <a:lnTo>
                    <a:pt x="2547" y="28778"/>
                  </a:lnTo>
                  <a:lnTo>
                    <a:pt x="3282" y="27994"/>
                  </a:lnTo>
                  <a:lnTo>
                    <a:pt x="4115" y="27113"/>
                  </a:lnTo>
                  <a:lnTo>
                    <a:pt x="6000" y="25202"/>
                  </a:lnTo>
                  <a:lnTo>
                    <a:pt x="8156" y="23072"/>
                  </a:lnTo>
                  <a:lnTo>
                    <a:pt x="10531" y="20769"/>
                  </a:lnTo>
                  <a:lnTo>
                    <a:pt x="13054" y="18369"/>
                  </a:lnTo>
                  <a:lnTo>
                    <a:pt x="15699" y="15896"/>
                  </a:lnTo>
                  <a:lnTo>
                    <a:pt x="18393" y="13397"/>
                  </a:lnTo>
                  <a:lnTo>
                    <a:pt x="23732" y="8524"/>
                  </a:lnTo>
                  <a:lnTo>
                    <a:pt x="28631" y="4091"/>
                  </a:lnTo>
                  <a:lnTo>
                    <a:pt x="32623" y="515"/>
                  </a:lnTo>
                  <a:close/>
                  <a:moveTo>
                    <a:pt x="32721" y="1"/>
                  </a:moveTo>
                  <a:lnTo>
                    <a:pt x="32549" y="123"/>
                  </a:lnTo>
                  <a:lnTo>
                    <a:pt x="30786" y="1715"/>
                  </a:lnTo>
                  <a:lnTo>
                    <a:pt x="26916" y="5168"/>
                  </a:lnTo>
                  <a:lnTo>
                    <a:pt x="21675" y="9920"/>
                  </a:lnTo>
                  <a:lnTo>
                    <a:pt x="18760" y="12589"/>
                  </a:lnTo>
                  <a:lnTo>
                    <a:pt x="15773" y="15332"/>
                  </a:lnTo>
                  <a:lnTo>
                    <a:pt x="12809" y="18124"/>
                  </a:lnTo>
                  <a:lnTo>
                    <a:pt x="9944" y="20843"/>
                  </a:lnTo>
                  <a:lnTo>
                    <a:pt x="7274" y="23439"/>
                  </a:lnTo>
                  <a:lnTo>
                    <a:pt x="6049" y="24664"/>
                  </a:lnTo>
                  <a:lnTo>
                    <a:pt x="4898" y="25815"/>
                  </a:lnTo>
                  <a:lnTo>
                    <a:pt x="3845" y="26917"/>
                  </a:lnTo>
                  <a:lnTo>
                    <a:pt x="2890" y="27921"/>
                  </a:lnTo>
                  <a:lnTo>
                    <a:pt x="2057" y="28852"/>
                  </a:lnTo>
                  <a:lnTo>
                    <a:pt x="1347" y="29660"/>
                  </a:lnTo>
                  <a:lnTo>
                    <a:pt x="759" y="30395"/>
                  </a:lnTo>
                  <a:lnTo>
                    <a:pt x="343" y="30982"/>
                  </a:lnTo>
                  <a:lnTo>
                    <a:pt x="196" y="31227"/>
                  </a:lnTo>
                  <a:lnTo>
                    <a:pt x="98" y="31448"/>
                  </a:lnTo>
                  <a:lnTo>
                    <a:pt x="24" y="31644"/>
                  </a:lnTo>
                  <a:lnTo>
                    <a:pt x="0" y="31791"/>
                  </a:lnTo>
                  <a:lnTo>
                    <a:pt x="24" y="31938"/>
                  </a:lnTo>
                  <a:lnTo>
                    <a:pt x="73" y="32085"/>
                  </a:lnTo>
                  <a:lnTo>
                    <a:pt x="147" y="32280"/>
                  </a:lnTo>
                  <a:lnTo>
                    <a:pt x="269" y="32501"/>
                  </a:lnTo>
                  <a:lnTo>
                    <a:pt x="588" y="33015"/>
                  </a:lnTo>
                  <a:lnTo>
                    <a:pt x="1029" y="33603"/>
                  </a:lnTo>
                  <a:lnTo>
                    <a:pt x="1567" y="34289"/>
                  </a:lnTo>
                  <a:lnTo>
                    <a:pt x="2204" y="35073"/>
                  </a:lnTo>
                  <a:lnTo>
                    <a:pt x="2939" y="35905"/>
                  </a:lnTo>
                  <a:lnTo>
                    <a:pt x="3772" y="36811"/>
                  </a:lnTo>
                  <a:lnTo>
                    <a:pt x="5633" y="38795"/>
                  </a:lnTo>
                  <a:lnTo>
                    <a:pt x="7739" y="40975"/>
                  </a:lnTo>
                  <a:lnTo>
                    <a:pt x="10017" y="43277"/>
                  </a:lnTo>
                  <a:lnTo>
                    <a:pt x="12442" y="45677"/>
                  </a:lnTo>
                  <a:lnTo>
                    <a:pt x="14915" y="48078"/>
                  </a:lnTo>
                  <a:lnTo>
                    <a:pt x="17389" y="50453"/>
                  </a:lnTo>
                  <a:lnTo>
                    <a:pt x="22067" y="54886"/>
                  </a:lnTo>
                  <a:lnTo>
                    <a:pt x="25985" y="58584"/>
                  </a:lnTo>
                  <a:lnTo>
                    <a:pt x="28680" y="61083"/>
                  </a:lnTo>
                  <a:lnTo>
                    <a:pt x="28655" y="61107"/>
                  </a:lnTo>
                  <a:lnTo>
                    <a:pt x="28728" y="61205"/>
                  </a:lnTo>
                  <a:lnTo>
                    <a:pt x="29243" y="61793"/>
                  </a:lnTo>
                  <a:lnTo>
                    <a:pt x="29757" y="62381"/>
                  </a:lnTo>
                  <a:lnTo>
                    <a:pt x="30271" y="62944"/>
                  </a:lnTo>
                  <a:lnTo>
                    <a:pt x="30810" y="63483"/>
                  </a:lnTo>
                  <a:lnTo>
                    <a:pt x="31374" y="63997"/>
                  </a:lnTo>
                  <a:lnTo>
                    <a:pt x="31937" y="64511"/>
                  </a:lnTo>
                  <a:lnTo>
                    <a:pt x="32500" y="65001"/>
                  </a:lnTo>
                  <a:lnTo>
                    <a:pt x="33063" y="65467"/>
                  </a:lnTo>
                  <a:lnTo>
                    <a:pt x="34215" y="66373"/>
                  </a:lnTo>
                  <a:lnTo>
                    <a:pt x="35341" y="67181"/>
                  </a:lnTo>
                  <a:lnTo>
                    <a:pt x="36468" y="67940"/>
                  </a:lnTo>
                  <a:lnTo>
                    <a:pt x="37545" y="68601"/>
                  </a:lnTo>
                  <a:lnTo>
                    <a:pt x="38599" y="69214"/>
                  </a:lnTo>
                  <a:lnTo>
                    <a:pt x="39554" y="69728"/>
                  </a:lnTo>
                  <a:lnTo>
                    <a:pt x="40460" y="70193"/>
                  </a:lnTo>
                  <a:lnTo>
                    <a:pt x="41244" y="70561"/>
                  </a:lnTo>
                  <a:lnTo>
                    <a:pt x="41929" y="70830"/>
                  </a:lnTo>
                  <a:lnTo>
                    <a:pt x="42493" y="71051"/>
                  </a:lnTo>
                  <a:lnTo>
                    <a:pt x="42909" y="71173"/>
                  </a:lnTo>
                  <a:lnTo>
                    <a:pt x="43154" y="71222"/>
                  </a:lnTo>
                  <a:lnTo>
                    <a:pt x="43227" y="71198"/>
                  </a:lnTo>
                  <a:lnTo>
                    <a:pt x="43276" y="71173"/>
                  </a:lnTo>
                  <a:lnTo>
                    <a:pt x="43595" y="71075"/>
                  </a:lnTo>
                  <a:lnTo>
                    <a:pt x="43889" y="70977"/>
                  </a:lnTo>
                  <a:lnTo>
                    <a:pt x="44183" y="70855"/>
                  </a:lnTo>
                  <a:lnTo>
                    <a:pt x="44452" y="70708"/>
                  </a:lnTo>
                  <a:lnTo>
                    <a:pt x="44697" y="70561"/>
                  </a:lnTo>
                  <a:lnTo>
                    <a:pt x="44942" y="70389"/>
                  </a:lnTo>
                  <a:lnTo>
                    <a:pt x="45162" y="70193"/>
                  </a:lnTo>
                  <a:lnTo>
                    <a:pt x="45383" y="69998"/>
                  </a:lnTo>
                  <a:lnTo>
                    <a:pt x="45579" y="69802"/>
                  </a:lnTo>
                  <a:lnTo>
                    <a:pt x="45775" y="69557"/>
                  </a:lnTo>
                  <a:lnTo>
                    <a:pt x="45946" y="69336"/>
                  </a:lnTo>
                  <a:lnTo>
                    <a:pt x="46093" y="69067"/>
                  </a:lnTo>
                  <a:lnTo>
                    <a:pt x="46240" y="68797"/>
                  </a:lnTo>
                  <a:lnTo>
                    <a:pt x="46362" y="68528"/>
                  </a:lnTo>
                  <a:lnTo>
                    <a:pt x="46485" y="68234"/>
                  </a:lnTo>
                  <a:lnTo>
                    <a:pt x="46583" y="67916"/>
                  </a:lnTo>
                  <a:lnTo>
                    <a:pt x="46901" y="67793"/>
                  </a:lnTo>
                  <a:lnTo>
                    <a:pt x="47171" y="67622"/>
                  </a:lnTo>
                  <a:lnTo>
                    <a:pt x="47464" y="67450"/>
                  </a:lnTo>
                  <a:lnTo>
                    <a:pt x="47709" y="67230"/>
                  </a:lnTo>
                  <a:lnTo>
                    <a:pt x="47954" y="67010"/>
                  </a:lnTo>
                  <a:lnTo>
                    <a:pt x="48175" y="66765"/>
                  </a:lnTo>
                  <a:lnTo>
                    <a:pt x="48371" y="66495"/>
                  </a:lnTo>
                  <a:lnTo>
                    <a:pt x="48567" y="66226"/>
                  </a:lnTo>
                  <a:lnTo>
                    <a:pt x="48738" y="65907"/>
                  </a:lnTo>
                  <a:lnTo>
                    <a:pt x="48885" y="65589"/>
                  </a:lnTo>
                  <a:lnTo>
                    <a:pt x="49007" y="65271"/>
                  </a:lnTo>
                  <a:lnTo>
                    <a:pt x="49130" y="64903"/>
                  </a:lnTo>
                  <a:lnTo>
                    <a:pt x="49203" y="64536"/>
                  </a:lnTo>
                  <a:lnTo>
                    <a:pt x="49277" y="64169"/>
                  </a:lnTo>
                  <a:lnTo>
                    <a:pt x="49326" y="63752"/>
                  </a:lnTo>
                  <a:lnTo>
                    <a:pt x="49350" y="63336"/>
                  </a:lnTo>
                  <a:lnTo>
                    <a:pt x="49522" y="63189"/>
                  </a:lnTo>
                  <a:lnTo>
                    <a:pt x="49693" y="62993"/>
                  </a:lnTo>
                  <a:lnTo>
                    <a:pt x="49840" y="62797"/>
                  </a:lnTo>
                  <a:lnTo>
                    <a:pt x="49987" y="62601"/>
                  </a:lnTo>
                  <a:lnTo>
                    <a:pt x="50085" y="62381"/>
                  </a:lnTo>
                  <a:lnTo>
                    <a:pt x="50208" y="62136"/>
                  </a:lnTo>
                  <a:lnTo>
                    <a:pt x="50305" y="61891"/>
                  </a:lnTo>
                  <a:lnTo>
                    <a:pt x="50379" y="61621"/>
                  </a:lnTo>
                  <a:lnTo>
                    <a:pt x="50428" y="61352"/>
                  </a:lnTo>
                  <a:lnTo>
                    <a:pt x="50477" y="61083"/>
                  </a:lnTo>
                  <a:lnTo>
                    <a:pt x="50501" y="60813"/>
                  </a:lnTo>
                  <a:lnTo>
                    <a:pt x="50526" y="60519"/>
                  </a:lnTo>
                  <a:lnTo>
                    <a:pt x="50526" y="60225"/>
                  </a:lnTo>
                  <a:lnTo>
                    <a:pt x="50501" y="59907"/>
                  </a:lnTo>
                  <a:lnTo>
                    <a:pt x="50477" y="59613"/>
                  </a:lnTo>
                  <a:lnTo>
                    <a:pt x="50428" y="59319"/>
                  </a:lnTo>
                  <a:lnTo>
                    <a:pt x="50599" y="59099"/>
                  </a:lnTo>
                  <a:lnTo>
                    <a:pt x="50746" y="58854"/>
                  </a:lnTo>
                  <a:lnTo>
                    <a:pt x="50893" y="58609"/>
                  </a:lnTo>
                  <a:lnTo>
                    <a:pt x="51040" y="58340"/>
                  </a:lnTo>
                  <a:lnTo>
                    <a:pt x="51163" y="58070"/>
                  </a:lnTo>
                  <a:lnTo>
                    <a:pt x="51285" y="57776"/>
                  </a:lnTo>
                  <a:lnTo>
                    <a:pt x="51359" y="57507"/>
                  </a:lnTo>
                  <a:lnTo>
                    <a:pt x="51457" y="57188"/>
                  </a:lnTo>
                  <a:lnTo>
                    <a:pt x="51506" y="56895"/>
                  </a:lnTo>
                  <a:lnTo>
                    <a:pt x="51555" y="56601"/>
                  </a:lnTo>
                  <a:lnTo>
                    <a:pt x="51579" y="56307"/>
                  </a:lnTo>
                  <a:lnTo>
                    <a:pt x="51579" y="56037"/>
                  </a:lnTo>
                  <a:lnTo>
                    <a:pt x="51555" y="55768"/>
                  </a:lnTo>
                  <a:lnTo>
                    <a:pt x="51506" y="55499"/>
                  </a:lnTo>
                  <a:lnTo>
                    <a:pt x="51432" y="55254"/>
                  </a:lnTo>
                  <a:lnTo>
                    <a:pt x="51334" y="55033"/>
                  </a:lnTo>
                  <a:lnTo>
                    <a:pt x="51285" y="54984"/>
                  </a:lnTo>
                  <a:lnTo>
                    <a:pt x="50967" y="54788"/>
                  </a:lnTo>
                  <a:lnTo>
                    <a:pt x="50281" y="54421"/>
                  </a:lnTo>
                  <a:lnTo>
                    <a:pt x="49350" y="53956"/>
                  </a:lnTo>
                  <a:lnTo>
                    <a:pt x="48273" y="53441"/>
                  </a:lnTo>
                  <a:lnTo>
                    <a:pt x="47097" y="52902"/>
                  </a:lnTo>
                  <a:lnTo>
                    <a:pt x="45946" y="52437"/>
                  </a:lnTo>
                  <a:lnTo>
                    <a:pt x="45407" y="52217"/>
                  </a:lnTo>
                  <a:lnTo>
                    <a:pt x="44917" y="52045"/>
                  </a:lnTo>
                  <a:lnTo>
                    <a:pt x="44477" y="51898"/>
                  </a:lnTo>
                  <a:lnTo>
                    <a:pt x="44109" y="51800"/>
                  </a:lnTo>
                  <a:lnTo>
                    <a:pt x="42248" y="51457"/>
                  </a:lnTo>
                  <a:lnTo>
                    <a:pt x="39799" y="51041"/>
                  </a:lnTo>
                  <a:lnTo>
                    <a:pt x="36296" y="50478"/>
                  </a:lnTo>
                  <a:lnTo>
                    <a:pt x="19912" y="31840"/>
                  </a:lnTo>
                  <a:lnTo>
                    <a:pt x="41954" y="14989"/>
                  </a:lnTo>
                  <a:lnTo>
                    <a:pt x="32819" y="172"/>
                  </a:lnTo>
                  <a:lnTo>
                    <a:pt x="327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303;p56">
              <a:extLst>
                <a:ext uri="{FF2B5EF4-FFF2-40B4-BE49-F238E27FC236}">
                  <a16:creationId xmlns:a16="http://schemas.microsoft.com/office/drawing/2014/main" id="{AFECF622-F37E-47EB-2347-AD1CFC304E6A}"/>
                </a:ext>
              </a:extLst>
            </p:cNvPr>
            <p:cNvSpPr/>
            <p:nvPr/>
          </p:nvSpPr>
          <p:spPr>
            <a:xfrm>
              <a:off x="2699300" y="2528075"/>
              <a:ext cx="1357475" cy="1592600"/>
            </a:xfrm>
            <a:custGeom>
              <a:avLst/>
              <a:gdLst/>
              <a:ahLst/>
              <a:cxnLst/>
              <a:rect l="l" t="t" r="r" b="b"/>
              <a:pathLst>
                <a:path w="54299" h="63704" extrusionOk="0">
                  <a:moveTo>
                    <a:pt x="27162" y="1"/>
                  </a:moveTo>
                  <a:lnTo>
                    <a:pt x="5707" y="882"/>
                  </a:lnTo>
                  <a:lnTo>
                    <a:pt x="0" y="32917"/>
                  </a:lnTo>
                  <a:lnTo>
                    <a:pt x="9871" y="63703"/>
                  </a:lnTo>
                  <a:lnTo>
                    <a:pt x="44452" y="63703"/>
                  </a:lnTo>
                  <a:lnTo>
                    <a:pt x="54298" y="32917"/>
                  </a:lnTo>
                  <a:lnTo>
                    <a:pt x="48592" y="882"/>
                  </a:lnTo>
                  <a:lnTo>
                    <a:pt x="2716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304;p56">
              <a:extLst>
                <a:ext uri="{FF2B5EF4-FFF2-40B4-BE49-F238E27FC236}">
                  <a16:creationId xmlns:a16="http://schemas.microsoft.com/office/drawing/2014/main" id="{A83F3475-8C46-4ED1-E74A-9D750D96D130}"/>
                </a:ext>
              </a:extLst>
            </p:cNvPr>
            <p:cNvSpPr/>
            <p:nvPr/>
          </p:nvSpPr>
          <p:spPr>
            <a:xfrm>
              <a:off x="2425600" y="1271650"/>
              <a:ext cx="252900" cy="399250"/>
            </a:xfrm>
            <a:custGeom>
              <a:avLst/>
              <a:gdLst/>
              <a:ahLst/>
              <a:cxnLst/>
              <a:rect l="l" t="t" r="r" b="b"/>
              <a:pathLst>
                <a:path w="10116" h="15970" extrusionOk="0">
                  <a:moveTo>
                    <a:pt x="6956" y="1"/>
                  </a:moveTo>
                  <a:lnTo>
                    <a:pt x="6271" y="50"/>
                  </a:lnTo>
                  <a:lnTo>
                    <a:pt x="5928" y="99"/>
                  </a:lnTo>
                  <a:lnTo>
                    <a:pt x="5560" y="148"/>
                  </a:lnTo>
                  <a:lnTo>
                    <a:pt x="5193" y="246"/>
                  </a:lnTo>
                  <a:lnTo>
                    <a:pt x="4826" y="344"/>
                  </a:lnTo>
                  <a:lnTo>
                    <a:pt x="4458" y="466"/>
                  </a:lnTo>
                  <a:lnTo>
                    <a:pt x="4091" y="613"/>
                  </a:lnTo>
                  <a:lnTo>
                    <a:pt x="3723" y="785"/>
                  </a:lnTo>
                  <a:lnTo>
                    <a:pt x="3332" y="980"/>
                  </a:lnTo>
                  <a:lnTo>
                    <a:pt x="2989" y="1201"/>
                  </a:lnTo>
                  <a:lnTo>
                    <a:pt x="2621" y="1446"/>
                  </a:lnTo>
                  <a:lnTo>
                    <a:pt x="2254" y="1740"/>
                  </a:lnTo>
                  <a:lnTo>
                    <a:pt x="1911" y="2034"/>
                  </a:lnTo>
                  <a:lnTo>
                    <a:pt x="1593" y="2376"/>
                  </a:lnTo>
                  <a:lnTo>
                    <a:pt x="1250" y="2768"/>
                  </a:lnTo>
                  <a:lnTo>
                    <a:pt x="956" y="3185"/>
                  </a:lnTo>
                  <a:lnTo>
                    <a:pt x="711" y="3626"/>
                  </a:lnTo>
                  <a:lnTo>
                    <a:pt x="491" y="4091"/>
                  </a:lnTo>
                  <a:lnTo>
                    <a:pt x="319" y="4556"/>
                  </a:lnTo>
                  <a:lnTo>
                    <a:pt x="172" y="5071"/>
                  </a:lnTo>
                  <a:lnTo>
                    <a:pt x="74" y="5585"/>
                  </a:lnTo>
                  <a:lnTo>
                    <a:pt x="25" y="6124"/>
                  </a:lnTo>
                  <a:lnTo>
                    <a:pt x="1" y="6663"/>
                  </a:lnTo>
                  <a:lnTo>
                    <a:pt x="25" y="7201"/>
                  </a:lnTo>
                  <a:lnTo>
                    <a:pt x="74" y="7765"/>
                  </a:lnTo>
                  <a:lnTo>
                    <a:pt x="172" y="8303"/>
                  </a:lnTo>
                  <a:lnTo>
                    <a:pt x="319" y="8867"/>
                  </a:lnTo>
                  <a:lnTo>
                    <a:pt x="491" y="9430"/>
                  </a:lnTo>
                  <a:lnTo>
                    <a:pt x="687" y="9969"/>
                  </a:lnTo>
                  <a:lnTo>
                    <a:pt x="931" y="10508"/>
                  </a:lnTo>
                  <a:lnTo>
                    <a:pt x="1201" y="11047"/>
                  </a:lnTo>
                  <a:lnTo>
                    <a:pt x="1519" y="11561"/>
                  </a:lnTo>
                  <a:lnTo>
                    <a:pt x="1862" y="12051"/>
                  </a:lnTo>
                  <a:lnTo>
                    <a:pt x="2254" y="12540"/>
                  </a:lnTo>
                  <a:lnTo>
                    <a:pt x="2670" y="13006"/>
                  </a:lnTo>
                  <a:lnTo>
                    <a:pt x="3111" y="13447"/>
                  </a:lnTo>
                  <a:lnTo>
                    <a:pt x="3601" y="13863"/>
                  </a:lnTo>
                  <a:lnTo>
                    <a:pt x="4115" y="14230"/>
                  </a:lnTo>
                  <a:lnTo>
                    <a:pt x="4654" y="14598"/>
                  </a:lnTo>
                  <a:lnTo>
                    <a:pt x="5242" y="14916"/>
                  </a:lnTo>
                  <a:lnTo>
                    <a:pt x="5830" y="15186"/>
                  </a:lnTo>
                  <a:lnTo>
                    <a:pt x="6467" y="15430"/>
                  </a:lnTo>
                  <a:lnTo>
                    <a:pt x="7152" y="15626"/>
                  </a:lnTo>
                  <a:lnTo>
                    <a:pt x="7838" y="15773"/>
                  </a:lnTo>
                  <a:lnTo>
                    <a:pt x="8573" y="15896"/>
                  </a:lnTo>
                  <a:lnTo>
                    <a:pt x="9332" y="15945"/>
                  </a:lnTo>
                  <a:lnTo>
                    <a:pt x="10116" y="15969"/>
                  </a:lnTo>
                  <a:lnTo>
                    <a:pt x="10116" y="417"/>
                  </a:lnTo>
                  <a:lnTo>
                    <a:pt x="9871" y="344"/>
                  </a:lnTo>
                  <a:lnTo>
                    <a:pt x="9577" y="270"/>
                  </a:lnTo>
                  <a:lnTo>
                    <a:pt x="9210" y="197"/>
                  </a:lnTo>
                  <a:lnTo>
                    <a:pt x="8744" y="99"/>
                  </a:lnTo>
                  <a:lnTo>
                    <a:pt x="8205" y="50"/>
                  </a:lnTo>
                  <a:lnTo>
                    <a:pt x="76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305;p56">
              <a:extLst>
                <a:ext uri="{FF2B5EF4-FFF2-40B4-BE49-F238E27FC236}">
                  <a16:creationId xmlns:a16="http://schemas.microsoft.com/office/drawing/2014/main" id="{170A684C-34B7-B3FC-35AE-6C11467B9809}"/>
                </a:ext>
              </a:extLst>
            </p:cNvPr>
            <p:cNvSpPr/>
            <p:nvPr/>
          </p:nvSpPr>
          <p:spPr>
            <a:xfrm>
              <a:off x="24225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7887" y="221"/>
                  </a:moveTo>
                  <a:lnTo>
                    <a:pt x="8352" y="270"/>
                  </a:lnTo>
                  <a:lnTo>
                    <a:pt x="8768" y="319"/>
                  </a:lnTo>
                  <a:lnTo>
                    <a:pt x="9160" y="368"/>
                  </a:lnTo>
                  <a:lnTo>
                    <a:pt x="9748" y="491"/>
                  </a:lnTo>
                  <a:lnTo>
                    <a:pt x="10115" y="589"/>
                  </a:lnTo>
                  <a:lnTo>
                    <a:pt x="10115" y="15945"/>
                  </a:lnTo>
                  <a:lnTo>
                    <a:pt x="9944" y="15945"/>
                  </a:lnTo>
                  <a:lnTo>
                    <a:pt x="9234" y="15920"/>
                  </a:lnTo>
                  <a:lnTo>
                    <a:pt x="8523" y="15847"/>
                  </a:lnTo>
                  <a:lnTo>
                    <a:pt x="7838" y="15749"/>
                  </a:lnTo>
                  <a:lnTo>
                    <a:pt x="7176" y="15577"/>
                  </a:lnTo>
                  <a:lnTo>
                    <a:pt x="6540" y="15382"/>
                  </a:lnTo>
                  <a:lnTo>
                    <a:pt x="5927" y="15137"/>
                  </a:lnTo>
                  <a:lnTo>
                    <a:pt x="5315" y="14867"/>
                  </a:lnTo>
                  <a:lnTo>
                    <a:pt x="4752" y="14549"/>
                  </a:lnTo>
                  <a:lnTo>
                    <a:pt x="4188" y="14181"/>
                  </a:lnTo>
                  <a:lnTo>
                    <a:pt x="3674" y="13765"/>
                  </a:lnTo>
                  <a:lnTo>
                    <a:pt x="3184" y="13349"/>
                  </a:lnTo>
                  <a:lnTo>
                    <a:pt x="2719" y="12859"/>
                  </a:lnTo>
                  <a:lnTo>
                    <a:pt x="2278" y="12345"/>
                  </a:lnTo>
                  <a:lnTo>
                    <a:pt x="1886" y="11806"/>
                  </a:lnTo>
                  <a:lnTo>
                    <a:pt x="1519" y="11242"/>
                  </a:lnTo>
                  <a:lnTo>
                    <a:pt x="1200" y="10630"/>
                  </a:lnTo>
                  <a:lnTo>
                    <a:pt x="956" y="10091"/>
                  </a:lnTo>
                  <a:lnTo>
                    <a:pt x="760" y="9577"/>
                  </a:lnTo>
                  <a:lnTo>
                    <a:pt x="588" y="9063"/>
                  </a:lnTo>
                  <a:lnTo>
                    <a:pt x="441" y="8524"/>
                  </a:lnTo>
                  <a:lnTo>
                    <a:pt x="343" y="8010"/>
                  </a:lnTo>
                  <a:lnTo>
                    <a:pt x="270" y="7471"/>
                  </a:lnTo>
                  <a:lnTo>
                    <a:pt x="245" y="6956"/>
                  </a:lnTo>
                  <a:lnTo>
                    <a:pt x="245" y="6467"/>
                  </a:lnTo>
                  <a:lnTo>
                    <a:pt x="270" y="5977"/>
                  </a:lnTo>
                  <a:lnTo>
                    <a:pt x="343" y="5487"/>
                  </a:lnTo>
                  <a:lnTo>
                    <a:pt x="441" y="5022"/>
                  </a:lnTo>
                  <a:lnTo>
                    <a:pt x="588" y="4556"/>
                  </a:lnTo>
                  <a:lnTo>
                    <a:pt x="760" y="4115"/>
                  </a:lnTo>
                  <a:lnTo>
                    <a:pt x="956" y="3699"/>
                  </a:lnTo>
                  <a:lnTo>
                    <a:pt x="1200" y="3307"/>
                  </a:lnTo>
                  <a:lnTo>
                    <a:pt x="1470" y="2940"/>
                  </a:lnTo>
                  <a:lnTo>
                    <a:pt x="1813" y="2548"/>
                  </a:lnTo>
                  <a:lnTo>
                    <a:pt x="2156" y="2181"/>
                  </a:lnTo>
                  <a:lnTo>
                    <a:pt x="2523" y="1862"/>
                  </a:lnTo>
                  <a:lnTo>
                    <a:pt x="2890" y="1593"/>
                  </a:lnTo>
                  <a:lnTo>
                    <a:pt x="3258" y="1323"/>
                  </a:lnTo>
                  <a:lnTo>
                    <a:pt x="3650" y="1103"/>
                  </a:lnTo>
                  <a:lnTo>
                    <a:pt x="4041" y="907"/>
                  </a:lnTo>
                  <a:lnTo>
                    <a:pt x="4409" y="760"/>
                  </a:lnTo>
                  <a:lnTo>
                    <a:pt x="4801" y="613"/>
                  </a:lnTo>
                  <a:lnTo>
                    <a:pt x="5193" y="491"/>
                  </a:lnTo>
                  <a:lnTo>
                    <a:pt x="5584" y="417"/>
                  </a:lnTo>
                  <a:lnTo>
                    <a:pt x="5952" y="344"/>
                  </a:lnTo>
                  <a:lnTo>
                    <a:pt x="6319" y="270"/>
                  </a:lnTo>
                  <a:lnTo>
                    <a:pt x="6687" y="246"/>
                  </a:lnTo>
                  <a:lnTo>
                    <a:pt x="7397" y="221"/>
                  </a:lnTo>
                  <a:close/>
                  <a:moveTo>
                    <a:pt x="7054" y="1"/>
                  </a:moveTo>
                  <a:lnTo>
                    <a:pt x="6344" y="50"/>
                  </a:lnTo>
                  <a:lnTo>
                    <a:pt x="5976" y="99"/>
                  </a:lnTo>
                  <a:lnTo>
                    <a:pt x="5633" y="148"/>
                  </a:lnTo>
                  <a:lnTo>
                    <a:pt x="5242" y="246"/>
                  </a:lnTo>
                  <a:lnTo>
                    <a:pt x="4874" y="344"/>
                  </a:lnTo>
                  <a:lnTo>
                    <a:pt x="4507" y="466"/>
                  </a:lnTo>
                  <a:lnTo>
                    <a:pt x="4139" y="613"/>
                  </a:lnTo>
                  <a:lnTo>
                    <a:pt x="3748" y="785"/>
                  </a:lnTo>
                  <a:lnTo>
                    <a:pt x="3380" y="980"/>
                  </a:lnTo>
                  <a:lnTo>
                    <a:pt x="3013" y="1201"/>
                  </a:lnTo>
                  <a:lnTo>
                    <a:pt x="2645" y="1470"/>
                  </a:lnTo>
                  <a:lnTo>
                    <a:pt x="2303" y="1740"/>
                  </a:lnTo>
                  <a:lnTo>
                    <a:pt x="1960" y="2058"/>
                  </a:lnTo>
                  <a:lnTo>
                    <a:pt x="1617" y="2401"/>
                  </a:lnTo>
                  <a:lnTo>
                    <a:pt x="1298" y="2793"/>
                  </a:lnTo>
                  <a:lnTo>
                    <a:pt x="1004" y="3185"/>
                  </a:lnTo>
                  <a:lnTo>
                    <a:pt x="760" y="3577"/>
                  </a:lnTo>
                  <a:lnTo>
                    <a:pt x="539" y="4017"/>
                  </a:lnTo>
                  <a:lnTo>
                    <a:pt x="368" y="4458"/>
                  </a:lnTo>
                  <a:lnTo>
                    <a:pt x="221" y="4948"/>
                  </a:lnTo>
                  <a:lnTo>
                    <a:pt x="123" y="5413"/>
                  </a:lnTo>
                  <a:lnTo>
                    <a:pt x="49" y="5928"/>
                  </a:lnTo>
                  <a:lnTo>
                    <a:pt x="0" y="6442"/>
                  </a:lnTo>
                  <a:lnTo>
                    <a:pt x="0" y="6956"/>
                  </a:lnTo>
                  <a:lnTo>
                    <a:pt x="49" y="7495"/>
                  </a:lnTo>
                  <a:lnTo>
                    <a:pt x="98" y="8034"/>
                  </a:lnTo>
                  <a:lnTo>
                    <a:pt x="221" y="8573"/>
                  </a:lnTo>
                  <a:lnTo>
                    <a:pt x="343" y="9112"/>
                  </a:lnTo>
                  <a:lnTo>
                    <a:pt x="515" y="9651"/>
                  </a:lnTo>
                  <a:lnTo>
                    <a:pt x="735" y="10189"/>
                  </a:lnTo>
                  <a:lnTo>
                    <a:pt x="980" y="10728"/>
                  </a:lnTo>
                  <a:lnTo>
                    <a:pt x="1323" y="11340"/>
                  </a:lnTo>
                  <a:lnTo>
                    <a:pt x="1690" y="11953"/>
                  </a:lnTo>
                  <a:lnTo>
                    <a:pt x="2107" y="12492"/>
                  </a:lnTo>
                  <a:lnTo>
                    <a:pt x="2547" y="13030"/>
                  </a:lnTo>
                  <a:lnTo>
                    <a:pt x="3013" y="13520"/>
                  </a:lnTo>
                  <a:lnTo>
                    <a:pt x="3527" y="13961"/>
                  </a:lnTo>
                  <a:lnTo>
                    <a:pt x="4066" y="14377"/>
                  </a:lnTo>
                  <a:lnTo>
                    <a:pt x="4629" y="14745"/>
                  </a:lnTo>
                  <a:lnTo>
                    <a:pt x="5217" y="15063"/>
                  </a:lnTo>
                  <a:lnTo>
                    <a:pt x="5829" y="15357"/>
                  </a:lnTo>
                  <a:lnTo>
                    <a:pt x="6466" y="15602"/>
                  </a:lnTo>
                  <a:lnTo>
                    <a:pt x="7127" y="15798"/>
                  </a:lnTo>
                  <a:lnTo>
                    <a:pt x="7789" y="15969"/>
                  </a:lnTo>
                  <a:lnTo>
                    <a:pt x="8499" y="16092"/>
                  </a:lnTo>
                  <a:lnTo>
                    <a:pt x="9209" y="16165"/>
                  </a:lnTo>
                  <a:lnTo>
                    <a:pt x="10336" y="16165"/>
                  </a:lnTo>
                  <a:lnTo>
                    <a:pt x="10336" y="442"/>
                  </a:lnTo>
                  <a:lnTo>
                    <a:pt x="10262" y="393"/>
                  </a:lnTo>
                  <a:lnTo>
                    <a:pt x="9993" y="319"/>
                  </a:lnTo>
                  <a:lnTo>
                    <a:pt x="9699" y="246"/>
                  </a:lnTo>
                  <a:lnTo>
                    <a:pt x="9332" y="172"/>
                  </a:lnTo>
                  <a:lnTo>
                    <a:pt x="8842" y="99"/>
                  </a:lnTo>
                  <a:lnTo>
                    <a:pt x="8303" y="25"/>
                  </a:lnTo>
                  <a:lnTo>
                    <a:pt x="76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306;p56">
              <a:extLst>
                <a:ext uri="{FF2B5EF4-FFF2-40B4-BE49-F238E27FC236}">
                  <a16:creationId xmlns:a16="http://schemas.microsoft.com/office/drawing/2014/main" id="{8CD43DD9-793D-8C61-FBCE-B784E52EB96A}"/>
                </a:ext>
              </a:extLst>
            </p:cNvPr>
            <p:cNvSpPr/>
            <p:nvPr/>
          </p:nvSpPr>
          <p:spPr>
            <a:xfrm>
              <a:off x="2485600" y="1376350"/>
              <a:ext cx="188000" cy="175750"/>
            </a:xfrm>
            <a:custGeom>
              <a:avLst/>
              <a:gdLst/>
              <a:ahLst/>
              <a:cxnLst/>
              <a:rect l="l" t="t" r="r" b="b"/>
              <a:pathLst>
                <a:path w="7520" h="7030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7226" y="7005"/>
                  </a:lnTo>
                  <a:lnTo>
                    <a:pt x="7299" y="7030"/>
                  </a:lnTo>
                  <a:lnTo>
                    <a:pt x="7422" y="7030"/>
                  </a:lnTo>
                  <a:lnTo>
                    <a:pt x="7471" y="6981"/>
                  </a:lnTo>
                  <a:lnTo>
                    <a:pt x="7520" y="6932"/>
                  </a:lnTo>
                  <a:lnTo>
                    <a:pt x="7520" y="6859"/>
                  </a:lnTo>
                  <a:lnTo>
                    <a:pt x="7520" y="6785"/>
                  </a:lnTo>
                  <a:lnTo>
                    <a:pt x="7471" y="6736"/>
                  </a:lnTo>
                  <a:lnTo>
                    <a:pt x="295" y="5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307;p56">
              <a:extLst>
                <a:ext uri="{FF2B5EF4-FFF2-40B4-BE49-F238E27FC236}">
                  <a16:creationId xmlns:a16="http://schemas.microsoft.com/office/drawing/2014/main" id="{2668BB3D-F4CB-D919-0CD1-19B6BFCA966B}"/>
                </a:ext>
              </a:extLst>
            </p:cNvPr>
            <p:cNvSpPr/>
            <p:nvPr/>
          </p:nvSpPr>
          <p:spPr>
            <a:xfrm>
              <a:off x="25113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5217" y="1"/>
                  </a:moveTo>
                  <a:lnTo>
                    <a:pt x="5168" y="25"/>
                  </a:lnTo>
                  <a:lnTo>
                    <a:pt x="5095" y="74"/>
                  </a:lnTo>
                  <a:lnTo>
                    <a:pt x="50" y="7054"/>
                  </a:lnTo>
                  <a:lnTo>
                    <a:pt x="1" y="7128"/>
                  </a:lnTo>
                  <a:lnTo>
                    <a:pt x="1" y="7201"/>
                  </a:lnTo>
                  <a:lnTo>
                    <a:pt x="25" y="7250"/>
                  </a:lnTo>
                  <a:lnTo>
                    <a:pt x="74" y="7299"/>
                  </a:lnTo>
                  <a:lnTo>
                    <a:pt x="123" y="7324"/>
                  </a:lnTo>
                  <a:lnTo>
                    <a:pt x="172" y="7348"/>
                  </a:lnTo>
                  <a:lnTo>
                    <a:pt x="270" y="7324"/>
                  </a:lnTo>
                  <a:lnTo>
                    <a:pt x="319" y="7275"/>
                  </a:lnTo>
                  <a:lnTo>
                    <a:pt x="5389" y="270"/>
                  </a:lnTo>
                  <a:lnTo>
                    <a:pt x="5413" y="197"/>
                  </a:lnTo>
                  <a:lnTo>
                    <a:pt x="5413" y="148"/>
                  </a:lnTo>
                  <a:lnTo>
                    <a:pt x="5389" y="74"/>
                  </a:lnTo>
                  <a:lnTo>
                    <a:pt x="5340" y="25"/>
                  </a:lnTo>
                  <a:lnTo>
                    <a:pt x="52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308;p56">
              <a:extLst>
                <a:ext uri="{FF2B5EF4-FFF2-40B4-BE49-F238E27FC236}">
                  <a16:creationId xmlns:a16="http://schemas.microsoft.com/office/drawing/2014/main" id="{84D1F561-0CC7-1169-D38F-92E20D93BA0F}"/>
                </a:ext>
              </a:extLst>
            </p:cNvPr>
            <p:cNvSpPr/>
            <p:nvPr/>
          </p:nvSpPr>
          <p:spPr>
            <a:xfrm>
              <a:off x="4089800" y="1271650"/>
              <a:ext cx="252300" cy="399250"/>
            </a:xfrm>
            <a:custGeom>
              <a:avLst/>
              <a:gdLst/>
              <a:ahLst/>
              <a:cxnLst/>
              <a:rect l="l" t="t" r="r" b="b"/>
              <a:pathLst>
                <a:path w="10092" h="15970" extrusionOk="0">
                  <a:moveTo>
                    <a:pt x="2474" y="1"/>
                  </a:moveTo>
                  <a:lnTo>
                    <a:pt x="1886" y="50"/>
                  </a:lnTo>
                  <a:lnTo>
                    <a:pt x="1348" y="99"/>
                  </a:lnTo>
                  <a:lnTo>
                    <a:pt x="882" y="197"/>
                  </a:lnTo>
                  <a:lnTo>
                    <a:pt x="515" y="270"/>
                  </a:lnTo>
                  <a:lnTo>
                    <a:pt x="221" y="344"/>
                  </a:lnTo>
                  <a:lnTo>
                    <a:pt x="1" y="417"/>
                  </a:lnTo>
                  <a:lnTo>
                    <a:pt x="1" y="15969"/>
                  </a:lnTo>
                  <a:lnTo>
                    <a:pt x="784" y="15945"/>
                  </a:lnTo>
                  <a:lnTo>
                    <a:pt x="1519" y="15896"/>
                  </a:lnTo>
                  <a:lnTo>
                    <a:pt x="2254" y="15773"/>
                  </a:lnTo>
                  <a:lnTo>
                    <a:pt x="2964" y="15626"/>
                  </a:lnTo>
                  <a:lnTo>
                    <a:pt x="3625" y="15430"/>
                  </a:lnTo>
                  <a:lnTo>
                    <a:pt x="4262" y="15186"/>
                  </a:lnTo>
                  <a:lnTo>
                    <a:pt x="4874" y="14916"/>
                  </a:lnTo>
                  <a:lnTo>
                    <a:pt x="5438" y="14598"/>
                  </a:lnTo>
                  <a:lnTo>
                    <a:pt x="5977" y="14230"/>
                  </a:lnTo>
                  <a:lnTo>
                    <a:pt x="6491" y="13863"/>
                  </a:lnTo>
                  <a:lnTo>
                    <a:pt x="6981" y="13447"/>
                  </a:lnTo>
                  <a:lnTo>
                    <a:pt x="7422" y="13006"/>
                  </a:lnTo>
                  <a:lnTo>
                    <a:pt x="7838" y="12540"/>
                  </a:lnTo>
                  <a:lnTo>
                    <a:pt x="8230" y="12051"/>
                  </a:lnTo>
                  <a:lnTo>
                    <a:pt x="8573" y="11561"/>
                  </a:lnTo>
                  <a:lnTo>
                    <a:pt x="8891" y="11047"/>
                  </a:lnTo>
                  <a:lnTo>
                    <a:pt x="9160" y="10508"/>
                  </a:lnTo>
                  <a:lnTo>
                    <a:pt x="9405" y="9969"/>
                  </a:lnTo>
                  <a:lnTo>
                    <a:pt x="9601" y="9430"/>
                  </a:lnTo>
                  <a:lnTo>
                    <a:pt x="9773" y="8867"/>
                  </a:lnTo>
                  <a:lnTo>
                    <a:pt x="9920" y="8303"/>
                  </a:lnTo>
                  <a:lnTo>
                    <a:pt x="10018" y="7765"/>
                  </a:lnTo>
                  <a:lnTo>
                    <a:pt x="10067" y="7201"/>
                  </a:lnTo>
                  <a:lnTo>
                    <a:pt x="10091" y="6663"/>
                  </a:lnTo>
                  <a:lnTo>
                    <a:pt x="10067" y="6124"/>
                  </a:lnTo>
                  <a:lnTo>
                    <a:pt x="10018" y="5585"/>
                  </a:lnTo>
                  <a:lnTo>
                    <a:pt x="9920" y="5071"/>
                  </a:lnTo>
                  <a:lnTo>
                    <a:pt x="9797" y="4556"/>
                  </a:lnTo>
                  <a:lnTo>
                    <a:pt x="9601" y="4091"/>
                  </a:lnTo>
                  <a:lnTo>
                    <a:pt x="9405" y="3626"/>
                  </a:lnTo>
                  <a:lnTo>
                    <a:pt x="9136" y="3185"/>
                  </a:lnTo>
                  <a:lnTo>
                    <a:pt x="8842" y="2768"/>
                  </a:lnTo>
                  <a:lnTo>
                    <a:pt x="8524" y="2376"/>
                  </a:lnTo>
                  <a:lnTo>
                    <a:pt x="8181" y="2034"/>
                  </a:lnTo>
                  <a:lnTo>
                    <a:pt x="7838" y="1740"/>
                  </a:lnTo>
                  <a:lnTo>
                    <a:pt x="7471" y="1446"/>
                  </a:lnTo>
                  <a:lnTo>
                    <a:pt x="7128" y="1201"/>
                  </a:lnTo>
                  <a:lnTo>
                    <a:pt x="6760" y="980"/>
                  </a:lnTo>
                  <a:lnTo>
                    <a:pt x="6393" y="785"/>
                  </a:lnTo>
                  <a:lnTo>
                    <a:pt x="6026" y="613"/>
                  </a:lnTo>
                  <a:lnTo>
                    <a:pt x="5634" y="466"/>
                  </a:lnTo>
                  <a:lnTo>
                    <a:pt x="5266" y="344"/>
                  </a:lnTo>
                  <a:lnTo>
                    <a:pt x="4899" y="246"/>
                  </a:lnTo>
                  <a:lnTo>
                    <a:pt x="4532" y="148"/>
                  </a:lnTo>
                  <a:lnTo>
                    <a:pt x="4164" y="99"/>
                  </a:lnTo>
                  <a:lnTo>
                    <a:pt x="3821" y="50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309;p56">
              <a:extLst>
                <a:ext uri="{FF2B5EF4-FFF2-40B4-BE49-F238E27FC236}">
                  <a16:creationId xmlns:a16="http://schemas.microsoft.com/office/drawing/2014/main" id="{51E5105D-C8F8-341C-06D9-303055CCCD49}"/>
                </a:ext>
              </a:extLst>
            </p:cNvPr>
            <p:cNvSpPr/>
            <p:nvPr/>
          </p:nvSpPr>
          <p:spPr>
            <a:xfrm>
              <a:off x="40867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3013" y="221"/>
                  </a:moveTo>
                  <a:lnTo>
                    <a:pt x="3649" y="246"/>
                  </a:lnTo>
                  <a:lnTo>
                    <a:pt x="4286" y="319"/>
                  </a:lnTo>
                  <a:lnTo>
                    <a:pt x="4605" y="368"/>
                  </a:lnTo>
                  <a:lnTo>
                    <a:pt x="4947" y="442"/>
                  </a:lnTo>
                  <a:lnTo>
                    <a:pt x="5290" y="540"/>
                  </a:lnTo>
                  <a:lnTo>
                    <a:pt x="5633" y="638"/>
                  </a:lnTo>
                  <a:lnTo>
                    <a:pt x="5976" y="760"/>
                  </a:lnTo>
                  <a:lnTo>
                    <a:pt x="6294" y="907"/>
                  </a:lnTo>
                  <a:lnTo>
                    <a:pt x="6637" y="1078"/>
                  </a:lnTo>
                  <a:lnTo>
                    <a:pt x="6980" y="1274"/>
                  </a:lnTo>
                  <a:lnTo>
                    <a:pt x="7299" y="1495"/>
                  </a:lnTo>
                  <a:lnTo>
                    <a:pt x="7641" y="1715"/>
                  </a:lnTo>
                  <a:lnTo>
                    <a:pt x="7960" y="1985"/>
                  </a:lnTo>
                  <a:lnTo>
                    <a:pt x="8278" y="2279"/>
                  </a:lnTo>
                  <a:lnTo>
                    <a:pt x="8572" y="2597"/>
                  </a:lnTo>
                  <a:lnTo>
                    <a:pt x="8866" y="2940"/>
                  </a:lnTo>
                  <a:lnTo>
                    <a:pt x="9135" y="3307"/>
                  </a:lnTo>
                  <a:lnTo>
                    <a:pt x="9380" y="3699"/>
                  </a:lnTo>
                  <a:lnTo>
                    <a:pt x="9576" y="4115"/>
                  </a:lnTo>
                  <a:lnTo>
                    <a:pt x="9748" y="4556"/>
                  </a:lnTo>
                  <a:lnTo>
                    <a:pt x="9895" y="5022"/>
                  </a:lnTo>
                  <a:lnTo>
                    <a:pt x="9993" y="5487"/>
                  </a:lnTo>
                  <a:lnTo>
                    <a:pt x="10066" y="5977"/>
                  </a:lnTo>
                  <a:lnTo>
                    <a:pt x="10091" y="6467"/>
                  </a:lnTo>
                  <a:lnTo>
                    <a:pt x="10091" y="6956"/>
                  </a:lnTo>
                  <a:lnTo>
                    <a:pt x="10066" y="7471"/>
                  </a:lnTo>
                  <a:lnTo>
                    <a:pt x="9993" y="8010"/>
                  </a:lnTo>
                  <a:lnTo>
                    <a:pt x="9895" y="8524"/>
                  </a:lnTo>
                  <a:lnTo>
                    <a:pt x="9772" y="9063"/>
                  </a:lnTo>
                  <a:lnTo>
                    <a:pt x="9601" y="9577"/>
                  </a:lnTo>
                  <a:lnTo>
                    <a:pt x="9380" y="10091"/>
                  </a:lnTo>
                  <a:lnTo>
                    <a:pt x="9160" y="10630"/>
                  </a:lnTo>
                  <a:lnTo>
                    <a:pt x="8817" y="11242"/>
                  </a:lnTo>
                  <a:lnTo>
                    <a:pt x="8450" y="11830"/>
                  </a:lnTo>
                  <a:lnTo>
                    <a:pt x="8033" y="12369"/>
                  </a:lnTo>
                  <a:lnTo>
                    <a:pt x="7593" y="12883"/>
                  </a:lnTo>
                  <a:lnTo>
                    <a:pt x="7127" y="13373"/>
                  </a:lnTo>
                  <a:lnTo>
                    <a:pt x="6613" y="13814"/>
                  </a:lnTo>
                  <a:lnTo>
                    <a:pt x="6074" y="14206"/>
                  </a:lnTo>
                  <a:lnTo>
                    <a:pt x="5535" y="14573"/>
                  </a:lnTo>
                  <a:lnTo>
                    <a:pt x="4947" y="14892"/>
                  </a:lnTo>
                  <a:lnTo>
                    <a:pt x="4335" y="15186"/>
                  </a:lnTo>
                  <a:lnTo>
                    <a:pt x="3698" y="15406"/>
                  </a:lnTo>
                  <a:lnTo>
                    <a:pt x="3037" y="15602"/>
                  </a:lnTo>
                  <a:lnTo>
                    <a:pt x="2351" y="15773"/>
                  </a:lnTo>
                  <a:lnTo>
                    <a:pt x="1666" y="15871"/>
                  </a:lnTo>
                  <a:lnTo>
                    <a:pt x="955" y="15920"/>
                  </a:lnTo>
                  <a:lnTo>
                    <a:pt x="221" y="15945"/>
                  </a:lnTo>
                  <a:lnTo>
                    <a:pt x="221" y="589"/>
                  </a:lnTo>
                  <a:lnTo>
                    <a:pt x="661" y="491"/>
                  </a:lnTo>
                  <a:lnTo>
                    <a:pt x="1004" y="417"/>
                  </a:lnTo>
                  <a:lnTo>
                    <a:pt x="1421" y="344"/>
                  </a:lnTo>
                  <a:lnTo>
                    <a:pt x="1910" y="270"/>
                  </a:lnTo>
                  <a:lnTo>
                    <a:pt x="2449" y="221"/>
                  </a:lnTo>
                  <a:close/>
                  <a:moveTo>
                    <a:pt x="2645" y="1"/>
                  </a:moveTo>
                  <a:lnTo>
                    <a:pt x="2033" y="25"/>
                  </a:lnTo>
                  <a:lnTo>
                    <a:pt x="1494" y="99"/>
                  </a:lnTo>
                  <a:lnTo>
                    <a:pt x="1029" y="172"/>
                  </a:lnTo>
                  <a:lnTo>
                    <a:pt x="637" y="246"/>
                  </a:lnTo>
                  <a:lnTo>
                    <a:pt x="343" y="319"/>
                  </a:lnTo>
                  <a:lnTo>
                    <a:pt x="74" y="393"/>
                  </a:lnTo>
                  <a:lnTo>
                    <a:pt x="0" y="442"/>
                  </a:lnTo>
                  <a:lnTo>
                    <a:pt x="0" y="16165"/>
                  </a:lnTo>
                  <a:lnTo>
                    <a:pt x="1127" y="16165"/>
                  </a:lnTo>
                  <a:lnTo>
                    <a:pt x="1837" y="16092"/>
                  </a:lnTo>
                  <a:lnTo>
                    <a:pt x="2547" y="15969"/>
                  </a:lnTo>
                  <a:lnTo>
                    <a:pt x="3209" y="15798"/>
                  </a:lnTo>
                  <a:lnTo>
                    <a:pt x="3870" y="15602"/>
                  </a:lnTo>
                  <a:lnTo>
                    <a:pt x="4507" y="15357"/>
                  </a:lnTo>
                  <a:lnTo>
                    <a:pt x="5119" y="15063"/>
                  </a:lnTo>
                  <a:lnTo>
                    <a:pt x="5707" y="14745"/>
                  </a:lnTo>
                  <a:lnTo>
                    <a:pt x="6270" y="14377"/>
                  </a:lnTo>
                  <a:lnTo>
                    <a:pt x="6809" y="13961"/>
                  </a:lnTo>
                  <a:lnTo>
                    <a:pt x="7323" y="13520"/>
                  </a:lnTo>
                  <a:lnTo>
                    <a:pt x="7788" y="13030"/>
                  </a:lnTo>
                  <a:lnTo>
                    <a:pt x="8229" y="12492"/>
                  </a:lnTo>
                  <a:lnTo>
                    <a:pt x="8646" y="11953"/>
                  </a:lnTo>
                  <a:lnTo>
                    <a:pt x="9013" y="11340"/>
                  </a:lnTo>
                  <a:lnTo>
                    <a:pt x="9356" y="10728"/>
                  </a:lnTo>
                  <a:lnTo>
                    <a:pt x="9601" y="10189"/>
                  </a:lnTo>
                  <a:lnTo>
                    <a:pt x="9821" y="9651"/>
                  </a:lnTo>
                  <a:lnTo>
                    <a:pt x="9993" y="9112"/>
                  </a:lnTo>
                  <a:lnTo>
                    <a:pt x="10115" y="8573"/>
                  </a:lnTo>
                  <a:lnTo>
                    <a:pt x="10238" y="8034"/>
                  </a:lnTo>
                  <a:lnTo>
                    <a:pt x="10287" y="7495"/>
                  </a:lnTo>
                  <a:lnTo>
                    <a:pt x="10336" y="6956"/>
                  </a:lnTo>
                  <a:lnTo>
                    <a:pt x="10336" y="6442"/>
                  </a:lnTo>
                  <a:lnTo>
                    <a:pt x="10287" y="5928"/>
                  </a:lnTo>
                  <a:lnTo>
                    <a:pt x="10213" y="5413"/>
                  </a:lnTo>
                  <a:lnTo>
                    <a:pt x="10115" y="4948"/>
                  </a:lnTo>
                  <a:lnTo>
                    <a:pt x="9968" y="4458"/>
                  </a:lnTo>
                  <a:lnTo>
                    <a:pt x="9797" y="4017"/>
                  </a:lnTo>
                  <a:lnTo>
                    <a:pt x="9576" y="3577"/>
                  </a:lnTo>
                  <a:lnTo>
                    <a:pt x="9331" y="3185"/>
                  </a:lnTo>
                  <a:lnTo>
                    <a:pt x="9062" y="2793"/>
                  </a:lnTo>
                  <a:lnTo>
                    <a:pt x="8719" y="2401"/>
                  </a:lnTo>
                  <a:lnTo>
                    <a:pt x="8376" y="2058"/>
                  </a:lnTo>
                  <a:lnTo>
                    <a:pt x="8033" y="1740"/>
                  </a:lnTo>
                  <a:lnTo>
                    <a:pt x="7690" y="1470"/>
                  </a:lnTo>
                  <a:lnTo>
                    <a:pt x="7323" y="1201"/>
                  </a:lnTo>
                  <a:lnTo>
                    <a:pt x="6956" y="980"/>
                  </a:lnTo>
                  <a:lnTo>
                    <a:pt x="6588" y="785"/>
                  </a:lnTo>
                  <a:lnTo>
                    <a:pt x="6221" y="613"/>
                  </a:lnTo>
                  <a:lnTo>
                    <a:pt x="5829" y="466"/>
                  </a:lnTo>
                  <a:lnTo>
                    <a:pt x="5462" y="344"/>
                  </a:lnTo>
                  <a:lnTo>
                    <a:pt x="5094" y="246"/>
                  </a:lnTo>
                  <a:lnTo>
                    <a:pt x="4727" y="148"/>
                  </a:lnTo>
                  <a:lnTo>
                    <a:pt x="4360" y="99"/>
                  </a:lnTo>
                  <a:lnTo>
                    <a:pt x="3992" y="50"/>
                  </a:lnTo>
                  <a:lnTo>
                    <a:pt x="330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310;p56">
              <a:extLst>
                <a:ext uri="{FF2B5EF4-FFF2-40B4-BE49-F238E27FC236}">
                  <a16:creationId xmlns:a16="http://schemas.microsoft.com/office/drawing/2014/main" id="{1BE3A2EF-A1FF-8333-9AA7-D687FD393131}"/>
                </a:ext>
              </a:extLst>
            </p:cNvPr>
            <p:cNvSpPr/>
            <p:nvPr/>
          </p:nvSpPr>
          <p:spPr>
            <a:xfrm>
              <a:off x="4094100" y="1376350"/>
              <a:ext cx="187975" cy="176375"/>
            </a:xfrm>
            <a:custGeom>
              <a:avLst/>
              <a:gdLst/>
              <a:ahLst/>
              <a:cxnLst/>
              <a:rect l="l" t="t" r="r" b="b"/>
              <a:pathLst>
                <a:path w="7519" h="7055" extrusionOk="0">
                  <a:moveTo>
                    <a:pt x="7274" y="1"/>
                  </a:moveTo>
                  <a:lnTo>
                    <a:pt x="7225" y="50"/>
                  </a:lnTo>
                  <a:lnTo>
                    <a:pt x="49" y="6736"/>
                  </a:lnTo>
                  <a:lnTo>
                    <a:pt x="0" y="6785"/>
                  </a:lnTo>
                  <a:lnTo>
                    <a:pt x="0" y="6859"/>
                  </a:lnTo>
                  <a:lnTo>
                    <a:pt x="0" y="6932"/>
                  </a:lnTo>
                  <a:lnTo>
                    <a:pt x="49" y="6981"/>
                  </a:lnTo>
                  <a:lnTo>
                    <a:pt x="98" y="7030"/>
                  </a:lnTo>
                  <a:lnTo>
                    <a:pt x="171" y="7054"/>
                  </a:lnTo>
                  <a:lnTo>
                    <a:pt x="220" y="7030"/>
                  </a:lnTo>
                  <a:lnTo>
                    <a:pt x="294" y="7005"/>
                  </a:lnTo>
                  <a:lnTo>
                    <a:pt x="7470" y="295"/>
                  </a:lnTo>
                  <a:lnTo>
                    <a:pt x="7494" y="246"/>
                  </a:lnTo>
                  <a:lnTo>
                    <a:pt x="7519" y="172"/>
                  </a:lnTo>
                  <a:lnTo>
                    <a:pt x="7519" y="99"/>
                  </a:lnTo>
                  <a:lnTo>
                    <a:pt x="7470" y="50"/>
                  </a:lnTo>
                  <a:lnTo>
                    <a:pt x="74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311;p56">
              <a:extLst>
                <a:ext uri="{FF2B5EF4-FFF2-40B4-BE49-F238E27FC236}">
                  <a16:creationId xmlns:a16="http://schemas.microsoft.com/office/drawing/2014/main" id="{3DB76304-F3BC-04E8-B1BD-9DC0CC18ABAC}"/>
                </a:ext>
              </a:extLst>
            </p:cNvPr>
            <p:cNvSpPr/>
            <p:nvPr/>
          </p:nvSpPr>
          <p:spPr>
            <a:xfrm>
              <a:off x="41210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123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48"/>
                  </a:lnTo>
                  <a:lnTo>
                    <a:pt x="1" y="197"/>
                  </a:lnTo>
                  <a:lnTo>
                    <a:pt x="25" y="270"/>
                  </a:lnTo>
                  <a:lnTo>
                    <a:pt x="5095" y="7275"/>
                  </a:lnTo>
                  <a:lnTo>
                    <a:pt x="5168" y="7324"/>
                  </a:lnTo>
                  <a:lnTo>
                    <a:pt x="5242" y="7348"/>
                  </a:lnTo>
                  <a:lnTo>
                    <a:pt x="5291" y="7324"/>
                  </a:lnTo>
                  <a:lnTo>
                    <a:pt x="5340" y="7299"/>
                  </a:lnTo>
                  <a:lnTo>
                    <a:pt x="5389" y="7250"/>
                  </a:lnTo>
                  <a:lnTo>
                    <a:pt x="5413" y="7201"/>
                  </a:lnTo>
                  <a:lnTo>
                    <a:pt x="5413" y="7128"/>
                  </a:lnTo>
                  <a:lnTo>
                    <a:pt x="5389" y="7054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312;p56">
              <a:extLst>
                <a:ext uri="{FF2B5EF4-FFF2-40B4-BE49-F238E27FC236}">
                  <a16:creationId xmlns:a16="http://schemas.microsoft.com/office/drawing/2014/main" id="{6A0128A5-05E2-3132-0570-2BFCABE30C17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extrusionOk="0">
                  <a:moveTo>
                    <a:pt x="12565" y="0"/>
                  </a:move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313;p56">
              <a:extLst>
                <a:ext uri="{FF2B5EF4-FFF2-40B4-BE49-F238E27FC236}">
                  <a16:creationId xmlns:a16="http://schemas.microsoft.com/office/drawing/2014/main" id="{2A9EB558-3444-B38B-C450-79385EBD8D26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fill="none" extrusionOk="0">
                  <a:moveTo>
                    <a:pt x="68087" y="16802"/>
                  </a:moveTo>
                  <a:lnTo>
                    <a:pt x="68087" y="16802"/>
                  </a:lnTo>
                  <a:lnTo>
                    <a:pt x="68503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7687" y="12761"/>
                  </a:lnTo>
                  <a:lnTo>
                    <a:pt x="77320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lnTo>
                    <a:pt x="40216" y="0"/>
                  </a:lnTo>
                  <a:lnTo>
                    <a:pt x="40216" y="0"/>
                  </a:lnTo>
                  <a:lnTo>
                    <a:pt x="12565" y="0"/>
                  </a:lnTo>
                  <a:lnTo>
                    <a:pt x="12565" y="0"/>
                  </a:ln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3086" y="12761"/>
                  </a:lnTo>
                  <a:lnTo>
                    <a:pt x="2719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1903" y="16802"/>
                  </a:lnTo>
                  <a:lnTo>
                    <a:pt x="12344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314;p56">
              <a:extLst>
                <a:ext uri="{FF2B5EF4-FFF2-40B4-BE49-F238E27FC236}">
                  <a16:creationId xmlns:a16="http://schemas.microsoft.com/office/drawing/2014/main" id="{DB2C770C-8F6C-7EA1-B132-87F308A6EA0C}"/>
                </a:ext>
              </a:extLst>
            </p:cNvPr>
            <p:cNvSpPr/>
            <p:nvPr/>
          </p:nvSpPr>
          <p:spPr>
            <a:xfrm>
              <a:off x="3128500" y="2021700"/>
              <a:ext cx="511300" cy="825400"/>
            </a:xfrm>
            <a:custGeom>
              <a:avLst/>
              <a:gdLst/>
              <a:ahLst/>
              <a:cxnLst/>
              <a:rect l="l" t="t" r="r" b="b"/>
              <a:pathLst>
                <a:path w="20452" h="33016" extrusionOk="0">
                  <a:moveTo>
                    <a:pt x="1" y="1"/>
                  </a:moveTo>
                  <a:lnTo>
                    <a:pt x="148" y="20256"/>
                  </a:lnTo>
                  <a:lnTo>
                    <a:pt x="10214" y="33016"/>
                  </a:lnTo>
                  <a:lnTo>
                    <a:pt x="20304" y="20256"/>
                  </a:lnTo>
                  <a:lnTo>
                    <a:pt x="204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315;p56">
              <a:extLst>
                <a:ext uri="{FF2B5EF4-FFF2-40B4-BE49-F238E27FC236}">
                  <a16:creationId xmlns:a16="http://schemas.microsoft.com/office/drawing/2014/main" id="{F45BA73B-28EA-FDF3-2B18-01BFDED12353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extrusionOk="0">
                  <a:moveTo>
                    <a:pt x="29611" y="0"/>
                  </a:move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316;p56">
              <a:extLst>
                <a:ext uri="{FF2B5EF4-FFF2-40B4-BE49-F238E27FC236}">
                  <a16:creationId xmlns:a16="http://schemas.microsoft.com/office/drawing/2014/main" id="{CBE11DF1-F768-8917-9F63-4B6D4E007F5A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fill="none" extrusionOk="0">
                  <a:moveTo>
                    <a:pt x="55547" y="12099"/>
                  </a:move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lnTo>
                    <a:pt x="29611" y="0"/>
                  </a:ln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317;p56">
              <a:extLst>
                <a:ext uri="{FF2B5EF4-FFF2-40B4-BE49-F238E27FC236}">
                  <a16:creationId xmlns:a16="http://schemas.microsoft.com/office/drawing/2014/main" id="{4799E9F6-0051-1FB1-958E-16758CAC92B6}"/>
                </a:ext>
              </a:extLst>
            </p:cNvPr>
            <p:cNvSpPr/>
            <p:nvPr/>
          </p:nvSpPr>
          <p:spPr>
            <a:xfrm>
              <a:off x="2639900" y="352600"/>
              <a:ext cx="1488500" cy="1895675"/>
            </a:xfrm>
            <a:custGeom>
              <a:avLst/>
              <a:gdLst/>
              <a:ahLst/>
              <a:cxnLst/>
              <a:rect l="l" t="t" r="r" b="b"/>
              <a:pathLst>
                <a:path w="59540" h="75827" extrusionOk="0">
                  <a:moveTo>
                    <a:pt x="29758" y="344"/>
                  </a:moveTo>
                  <a:lnTo>
                    <a:pt x="30713" y="368"/>
                  </a:lnTo>
                  <a:lnTo>
                    <a:pt x="31668" y="417"/>
                  </a:lnTo>
                  <a:lnTo>
                    <a:pt x="32623" y="466"/>
                  </a:lnTo>
                  <a:lnTo>
                    <a:pt x="33603" y="564"/>
                  </a:lnTo>
                  <a:lnTo>
                    <a:pt x="34583" y="687"/>
                  </a:lnTo>
                  <a:lnTo>
                    <a:pt x="35562" y="809"/>
                  </a:lnTo>
                  <a:lnTo>
                    <a:pt x="36542" y="981"/>
                  </a:lnTo>
                  <a:lnTo>
                    <a:pt x="37522" y="1177"/>
                  </a:lnTo>
                  <a:lnTo>
                    <a:pt x="38501" y="1397"/>
                  </a:lnTo>
                  <a:lnTo>
                    <a:pt x="39481" y="1617"/>
                  </a:lnTo>
                  <a:lnTo>
                    <a:pt x="40436" y="1887"/>
                  </a:lnTo>
                  <a:lnTo>
                    <a:pt x="41391" y="2181"/>
                  </a:lnTo>
                  <a:lnTo>
                    <a:pt x="42347" y="2475"/>
                  </a:lnTo>
                  <a:lnTo>
                    <a:pt x="43277" y="2817"/>
                  </a:lnTo>
                  <a:lnTo>
                    <a:pt x="44208" y="3160"/>
                  </a:lnTo>
                  <a:lnTo>
                    <a:pt x="45114" y="3528"/>
                  </a:lnTo>
                  <a:lnTo>
                    <a:pt x="45996" y="3920"/>
                  </a:lnTo>
                  <a:lnTo>
                    <a:pt x="46853" y="4360"/>
                  </a:lnTo>
                  <a:lnTo>
                    <a:pt x="47686" y="4801"/>
                  </a:lnTo>
                  <a:lnTo>
                    <a:pt x="48518" y="5242"/>
                  </a:lnTo>
                  <a:lnTo>
                    <a:pt x="49302" y="5732"/>
                  </a:lnTo>
                  <a:lnTo>
                    <a:pt x="50061" y="6246"/>
                  </a:lnTo>
                  <a:lnTo>
                    <a:pt x="50772" y="6761"/>
                  </a:lnTo>
                  <a:lnTo>
                    <a:pt x="51482" y="7299"/>
                  </a:lnTo>
                  <a:lnTo>
                    <a:pt x="52119" y="7863"/>
                  </a:lnTo>
                  <a:lnTo>
                    <a:pt x="52755" y="8451"/>
                  </a:lnTo>
                  <a:lnTo>
                    <a:pt x="53319" y="9063"/>
                  </a:lnTo>
                  <a:lnTo>
                    <a:pt x="53858" y="9675"/>
                  </a:lnTo>
                  <a:lnTo>
                    <a:pt x="54347" y="10312"/>
                  </a:lnTo>
                  <a:lnTo>
                    <a:pt x="54788" y="10973"/>
                  </a:lnTo>
                  <a:lnTo>
                    <a:pt x="55205" y="11659"/>
                  </a:lnTo>
                  <a:lnTo>
                    <a:pt x="55547" y="12345"/>
                  </a:lnTo>
                  <a:lnTo>
                    <a:pt x="55866" y="13128"/>
                  </a:lnTo>
                  <a:lnTo>
                    <a:pt x="56184" y="14035"/>
                  </a:lnTo>
                  <a:lnTo>
                    <a:pt x="56503" y="15039"/>
                  </a:lnTo>
                  <a:lnTo>
                    <a:pt x="56797" y="16141"/>
                  </a:lnTo>
                  <a:lnTo>
                    <a:pt x="57066" y="17341"/>
                  </a:lnTo>
                  <a:lnTo>
                    <a:pt x="57335" y="18615"/>
                  </a:lnTo>
                  <a:lnTo>
                    <a:pt x="57580" y="19962"/>
                  </a:lnTo>
                  <a:lnTo>
                    <a:pt x="57801" y="21382"/>
                  </a:lnTo>
                  <a:lnTo>
                    <a:pt x="58021" y="22852"/>
                  </a:lnTo>
                  <a:lnTo>
                    <a:pt x="58217" y="24395"/>
                  </a:lnTo>
                  <a:lnTo>
                    <a:pt x="58413" y="25962"/>
                  </a:lnTo>
                  <a:lnTo>
                    <a:pt x="58584" y="27603"/>
                  </a:lnTo>
                  <a:lnTo>
                    <a:pt x="58731" y="29244"/>
                  </a:lnTo>
                  <a:lnTo>
                    <a:pt x="58854" y="30934"/>
                  </a:lnTo>
                  <a:lnTo>
                    <a:pt x="58952" y="32624"/>
                  </a:lnTo>
                  <a:lnTo>
                    <a:pt x="59050" y="34338"/>
                  </a:lnTo>
                  <a:lnTo>
                    <a:pt x="59123" y="36053"/>
                  </a:lnTo>
                  <a:lnTo>
                    <a:pt x="59172" y="37791"/>
                  </a:lnTo>
                  <a:lnTo>
                    <a:pt x="59197" y="39481"/>
                  </a:lnTo>
                  <a:lnTo>
                    <a:pt x="59197" y="41171"/>
                  </a:lnTo>
                  <a:lnTo>
                    <a:pt x="59172" y="42861"/>
                  </a:lnTo>
                  <a:lnTo>
                    <a:pt x="59148" y="44478"/>
                  </a:lnTo>
                  <a:lnTo>
                    <a:pt x="59074" y="46094"/>
                  </a:lnTo>
                  <a:lnTo>
                    <a:pt x="58976" y="47637"/>
                  </a:lnTo>
                  <a:lnTo>
                    <a:pt x="58854" y="49156"/>
                  </a:lnTo>
                  <a:lnTo>
                    <a:pt x="58731" y="50601"/>
                  </a:lnTo>
                  <a:lnTo>
                    <a:pt x="58560" y="51972"/>
                  </a:lnTo>
                  <a:lnTo>
                    <a:pt x="58364" y="53295"/>
                  </a:lnTo>
                  <a:lnTo>
                    <a:pt x="58144" y="54519"/>
                  </a:lnTo>
                  <a:lnTo>
                    <a:pt x="57899" y="55670"/>
                  </a:lnTo>
                  <a:lnTo>
                    <a:pt x="57605" y="56723"/>
                  </a:lnTo>
                  <a:lnTo>
                    <a:pt x="57458" y="57213"/>
                  </a:lnTo>
                  <a:lnTo>
                    <a:pt x="57311" y="57679"/>
                  </a:lnTo>
                  <a:lnTo>
                    <a:pt x="57139" y="58119"/>
                  </a:lnTo>
                  <a:lnTo>
                    <a:pt x="56943" y="58560"/>
                  </a:lnTo>
                  <a:lnTo>
                    <a:pt x="56723" y="59001"/>
                  </a:lnTo>
                  <a:lnTo>
                    <a:pt x="56478" y="59442"/>
                  </a:lnTo>
                  <a:lnTo>
                    <a:pt x="56209" y="59883"/>
                  </a:lnTo>
                  <a:lnTo>
                    <a:pt x="55939" y="60324"/>
                  </a:lnTo>
                  <a:lnTo>
                    <a:pt x="55645" y="60765"/>
                  </a:lnTo>
                  <a:lnTo>
                    <a:pt x="55327" y="61181"/>
                  </a:lnTo>
                  <a:lnTo>
                    <a:pt x="55009" y="61622"/>
                  </a:lnTo>
                  <a:lnTo>
                    <a:pt x="54641" y="62038"/>
                  </a:lnTo>
                  <a:lnTo>
                    <a:pt x="53907" y="62871"/>
                  </a:lnTo>
                  <a:lnTo>
                    <a:pt x="53098" y="63679"/>
                  </a:lnTo>
                  <a:lnTo>
                    <a:pt x="52241" y="64487"/>
                  </a:lnTo>
                  <a:lnTo>
                    <a:pt x="51335" y="65271"/>
                  </a:lnTo>
                  <a:lnTo>
                    <a:pt x="50404" y="66055"/>
                  </a:lnTo>
                  <a:lnTo>
                    <a:pt x="49425" y="66789"/>
                  </a:lnTo>
                  <a:lnTo>
                    <a:pt x="48396" y="67524"/>
                  </a:lnTo>
                  <a:lnTo>
                    <a:pt x="47343" y="68210"/>
                  </a:lnTo>
                  <a:lnTo>
                    <a:pt x="46290" y="68896"/>
                  </a:lnTo>
                  <a:lnTo>
                    <a:pt x="45212" y="69533"/>
                  </a:lnTo>
                  <a:lnTo>
                    <a:pt x="44134" y="70169"/>
                  </a:lnTo>
                  <a:lnTo>
                    <a:pt x="43032" y="70757"/>
                  </a:lnTo>
                  <a:lnTo>
                    <a:pt x="41930" y="71320"/>
                  </a:lnTo>
                  <a:lnTo>
                    <a:pt x="40853" y="71859"/>
                  </a:lnTo>
                  <a:lnTo>
                    <a:pt x="39775" y="72374"/>
                  </a:lnTo>
                  <a:lnTo>
                    <a:pt x="38722" y="72839"/>
                  </a:lnTo>
                  <a:lnTo>
                    <a:pt x="37693" y="73280"/>
                  </a:lnTo>
                  <a:lnTo>
                    <a:pt x="36665" y="73672"/>
                  </a:lnTo>
                  <a:lnTo>
                    <a:pt x="35709" y="74039"/>
                  </a:lnTo>
                  <a:lnTo>
                    <a:pt x="34779" y="74357"/>
                  </a:lnTo>
                  <a:lnTo>
                    <a:pt x="33873" y="74651"/>
                  </a:lnTo>
                  <a:lnTo>
                    <a:pt x="33040" y="74896"/>
                  </a:lnTo>
                  <a:lnTo>
                    <a:pt x="32256" y="75092"/>
                  </a:lnTo>
                  <a:lnTo>
                    <a:pt x="31521" y="75264"/>
                  </a:lnTo>
                  <a:lnTo>
                    <a:pt x="30860" y="75362"/>
                  </a:lnTo>
                  <a:lnTo>
                    <a:pt x="30272" y="75435"/>
                  </a:lnTo>
                  <a:lnTo>
                    <a:pt x="29758" y="75460"/>
                  </a:lnTo>
                  <a:lnTo>
                    <a:pt x="29244" y="75435"/>
                  </a:lnTo>
                  <a:lnTo>
                    <a:pt x="28656" y="75362"/>
                  </a:lnTo>
                  <a:lnTo>
                    <a:pt x="27995" y="75264"/>
                  </a:lnTo>
                  <a:lnTo>
                    <a:pt x="27284" y="75092"/>
                  </a:lnTo>
                  <a:lnTo>
                    <a:pt x="26501" y="74896"/>
                  </a:lnTo>
                  <a:lnTo>
                    <a:pt x="25643" y="74651"/>
                  </a:lnTo>
                  <a:lnTo>
                    <a:pt x="24762" y="74357"/>
                  </a:lnTo>
                  <a:lnTo>
                    <a:pt x="23831" y="74039"/>
                  </a:lnTo>
                  <a:lnTo>
                    <a:pt x="22851" y="73672"/>
                  </a:lnTo>
                  <a:lnTo>
                    <a:pt x="21847" y="73280"/>
                  </a:lnTo>
                  <a:lnTo>
                    <a:pt x="20819" y="72839"/>
                  </a:lnTo>
                  <a:lnTo>
                    <a:pt x="19765" y="72374"/>
                  </a:lnTo>
                  <a:lnTo>
                    <a:pt x="18688" y="71859"/>
                  </a:lnTo>
                  <a:lnTo>
                    <a:pt x="17586" y="71320"/>
                  </a:lnTo>
                  <a:lnTo>
                    <a:pt x="16508" y="70757"/>
                  </a:lnTo>
                  <a:lnTo>
                    <a:pt x="15406" y="70169"/>
                  </a:lnTo>
                  <a:lnTo>
                    <a:pt x="14328" y="69533"/>
                  </a:lnTo>
                  <a:lnTo>
                    <a:pt x="13226" y="68896"/>
                  </a:lnTo>
                  <a:lnTo>
                    <a:pt x="12173" y="68210"/>
                  </a:lnTo>
                  <a:lnTo>
                    <a:pt x="11144" y="67524"/>
                  </a:lnTo>
                  <a:lnTo>
                    <a:pt x="10116" y="66789"/>
                  </a:lnTo>
                  <a:lnTo>
                    <a:pt x="9136" y="66055"/>
                  </a:lnTo>
                  <a:lnTo>
                    <a:pt x="8181" y="65271"/>
                  </a:lnTo>
                  <a:lnTo>
                    <a:pt x="7275" y="64487"/>
                  </a:lnTo>
                  <a:lnTo>
                    <a:pt x="6418" y="63679"/>
                  </a:lnTo>
                  <a:lnTo>
                    <a:pt x="5609" y="62871"/>
                  </a:lnTo>
                  <a:lnTo>
                    <a:pt x="4875" y="62038"/>
                  </a:lnTo>
                  <a:lnTo>
                    <a:pt x="4532" y="61622"/>
                  </a:lnTo>
                  <a:lnTo>
                    <a:pt x="4189" y="61181"/>
                  </a:lnTo>
                  <a:lnTo>
                    <a:pt x="3870" y="60765"/>
                  </a:lnTo>
                  <a:lnTo>
                    <a:pt x="3577" y="60324"/>
                  </a:lnTo>
                  <a:lnTo>
                    <a:pt x="3307" y="59883"/>
                  </a:lnTo>
                  <a:lnTo>
                    <a:pt x="3062" y="59442"/>
                  </a:lnTo>
                  <a:lnTo>
                    <a:pt x="2817" y="59001"/>
                  </a:lnTo>
                  <a:lnTo>
                    <a:pt x="2597" y="58560"/>
                  </a:lnTo>
                  <a:lnTo>
                    <a:pt x="2401" y="58119"/>
                  </a:lnTo>
                  <a:lnTo>
                    <a:pt x="2230" y="57679"/>
                  </a:lnTo>
                  <a:lnTo>
                    <a:pt x="2083" y="57213"/>
                  </a:lnTo>
                  <a:lnTo>
                    <a:pt x="1911" y="56723"/>
                  </a:lnTo>
                  <a:lnTo>
                    <a:pt x="1642" y="55670"/>
                  </a:lnTo>
                  <a:lnTo>
                    <a:pt x="1397" y="54519"/>
                  </a:lnTo>
                  <a:lnTo>
                    <a:pt x="1176" y="53295"/>
                  </a:lnTo>
                  <a:lnTo>
                    <a:pt x="980" y="51972"/>
                  </a:lnTo>
                  <a:lnTo>
                    <a:pt x="809" y="50601"/>
                  </a:lnTo>
                  <a:lnTo>
                    <a:pt x="662" y="49156"/>
                  </a:lnTo>
                  <a:lnTo>
                    <a:pt x="540" y="47637"/>
                  </a:lnTo>
                  <a:lnTo>
                    <a:pt x="466" y="46094"/>
                  </a:lnTo>
                  <a:lnTo>
                    <a:pt x="393" y="44478"/>
                  </a:lnTo>
                  <a:lnTo>
                    <a:pt x="344" y="42861"/>
                  </a:lnTo>
                  <a:lnTo>
                    <a:pt x="319" y="41171"/>
                  </a:lnTo>
                  <a:lnTo>
                    <a:pt x="344" y="39481"/>
                  </a:lnTo>
                  <a:lnTo>
                    <a:pt x="368" y="37791"/>
                  </a:lnTo>
                  <a:lnTo>
                    <a:pt x="417" y="36053"/>
                  </a:lnTo>
                  <a:lnTo>
                    <a:pt x="466" y="34338"/>
                  </a:lnTo>
                  <a:lnTo>
                    <a:pt x="564" y="32624"/>
                  </a:lnTo>
                  <a:lnTo>
                    <a:pt x="687" y="30934"/>
                  </a:lnTo>
                  <a:lnTo>
                    <a:pt x="809" y="29244"/>
                  </a:lnTo>
                  <a:lnTo>
                    <a:pt x="956" y="27603"/>
                  </a:lnTo>
                  <a:lnTo>
                    <a:pt x="1127" y="25962"/>
                  </a:lnTo>
                  <a:lnTo>
                    <a:pt x="1299" y="24395"/>
                  </a:lnTo>
                  <a:lnTo>
                    <a:pt x="1495" y="22852"/>
                  </a:lnTo>
                  <a:lnTo>
                    <a:pt x="1715" y="21382"/>
                  </a:lnTo>
                  <a:lnTo>
                    <a:pt x="1960" y="19962"/>
                  </a:lnTo>
                  <a:lnTo>
                    <a:pt x="2205" y="18615"/>
                  </a:lnTo>
                  <a:lnTo>
                    <a:pt x="2474" y="17341"/>
                  </a:lnTo>
                  <a:lnTo>
                    <a:pt x="2744" y="16141"/>
                  </a:lnTo>
                  <a:lnTo>
                    <a:pt x="3038" y="15039"/>
                  </a:lnTo>
                  <a:lnTo>
                    <a:pt x="3332" y="14035"/>
                  </a:lnTo>
                  <a:lnTo>
                    <a:pt x="3650" y="13128"/>
                  </a:lnTo>
                  <a:lnTo>
                    <a:pt x="3993" y="12345"/>
                  </a:lnTo>
                  <a:lnTo>
                    <a:pt x="4336" y="11659"/>
                  </a:lnTo>
                  <a:lnTo>
                    <a:pt x="4728" y="10973"/>
                  </a:lnTo>
                  <a:lnTo>
                    <a:pt x="5169" y="10312"/>
                  </a:lnTo>
                  <a:lnTo>
                    <a:pt x="5658" y="9675"/>
                  </a:lnTo>
                  <a:lnTo>
                    <a:pt x="6197" y="9063"/>
                  </a:lnTo>
                  <a:lnTo>
                    <a:pt x="6785" y="8451"/>
                  </a:lnTo>
                  <a:lnTo>
                    <a:pt x="7397" y="7863"/>
                  </a:lnTo>
                  <a:lnTo>
                    <a:pt x="8058" y="7299"/>
                  </a:lnTo>
                  <a:lnTo>
                    <a:pt x="8744" y="6761"/>
                  </a:lnTo>
                  <a:lnTo>
                    <a:pt x="9479" y="6246"/>
                  </a:lnTo>
                  <a:lnTo>
                    <a:pt x="10238" y="5732"/>
                  </a:lnTo>
                  <a:lnTo>
                    <a:pt x="11022" y="5242"/>
                  </a:lnTo>
                  <a:lnTo>
                    <a:pt x="11830" y="4801"/>
                  </a:lnTo>
                  <a:lnTo>
                    <a:pt x="12663" y="4360"/>
                  </a:lnTo>
                  <a:lnTo>
                    <a:pt x="13545" y="3920"/>
                  </a:lnTo>
                  <a:lnTo>
                    <a:pt x="14426" y="3528"/>
                  </a:lnTo>
                  <a:lnTo>
                    <a:pt x="15332" y="3160"/>
                  </a:lnTo>
                  <a:lnTo>
                    <a:pt x="16239" y="2817"/>
                  </a:lnTo>
                  <a:lnTo>
                    <a:pt x="17169" y="2475"/>
                  </a:lnTo>
                  <a:lnTo>
                    <a:pt x="18124" y="2181"/>
                  </a:lnTo>
                  <a:lnTo>
                    <a:pt x="19080" y="1887"/>
                  </a:lnTo>
                  <a:lnTo>
                    <a:pt x="20059" y="1617"/>
                  </a:lnTo>
                  <a:lnTo>
                    <a:pt x="21039" y="1397"/>
                  </a:lnTo>
                  <a:lnTo>
                    <a:pt x="22019" y="1177"/>
                  </a:lnTo>
                  <a:lnTo>
                    <a:pt x="22998" y="981"/>
                  </a:lnTo>
                  <a:lnTo>
                    <a:pt x="23978" y="809"/>
                  </a:lnTo>
                  <a:lnTo>
                    <a:pt x="24958" y="687"/>
                  </a:lnTo>
                  <a:lnTo>
                    <a:pt x="25937" y="564"/>
                  </a:lnTo>
                  <a:lnTo>
                    <a:pt x="26917" y="466"/>
                  </a:lnTo>
                  <a:lnTo>
                    <a:pt x="27872" y="417"/>
                  </a:lnTo>
                  <a:lnTo>
                    <a:pt x="28827" y="368"/>
                  </a:lnTo>
                  <a:lnTo>
                    <a:pt x="29758" y="344"/>
                  </a:lnTo>
                  <a:close/>
                  <a:moveTo>
                    <a:pt x="29758" y="1"/>
                  </a:moveTo>
                  <a:lnTo>
                    <a:pt x="28803" y="25"/>
                  </a:lnTo>
                  <a:lnTo>
                    <a:pt x="27848" y="50"/>
                  </a:lnTo>
                  <a:lnTo>
                    <a:pt x="26868" y="123"/>
                  </a:lnTo>
                  <a:lnTo>
                    <a:pt x="25888" y="221"/>
                  </a:lnTo>
                  <a:lnTo>
                    <a:pt x="24909" y="344"/>
                  </a:lnTo>
                  <a:lnTo>
                    <a:pt x="23904" y="466"/>
                  </a:lnTo>
                  <a:lnTo>
                    <a:pt x="22925" y="638"/>
                  </a:lnTo>
                  <a:lnTo>
                    <a:pt x="21921" y="834"/>
                  </a:lnTo>
                  <a:lnTo>
                    <a:pt x="20941" y="1054"/>
                  </a:lnTo>
                  <a:lnTo>
                    <a:pt x="19937" y="1299"/>
                  </a:lnTo>
                  <a:lnTo>
                    <a:pt x="18957" y="1568"/>
                  </a:lnTo>
                  <a:lnTo>
                    <a:pt x="18002" y="1838"/>
                  </a:lnTo>
                  <a:lnTo>
                    <a:pt x="17047" y="2156"/>
                  </a:lnTo>
                  <a:lnTo>
                    <a:pt x="16092" y="2499"/>
                  </a:lnTo>
                  <a:lnTo>
                    <a:pt x="15161" y="2866"/>
                  </a:lnTo>
                  <a:lnTo>
                    <a:pt x="14255" y="3234"/>
                  </a:lnTo>
                  <a:lnTo>
                    <a:pt x="13349" y="3650"/>
                  </a:lnTo>
                  <a:lnTo>
                    <a:pt x="12467" y="4067"/>
                  </a:lnTo>
                  <a:lnTo>
                    <a:pt x="11634" y="4507"/>
                  </a:lnTo>
                  <a:lnTo>
                    <a:pt x="10802" y="4997"/>
                  </a:lnTo>
                  <a:lnTo>
                    <a:pt x="9993" y="5487"/>
                  </a:lnTo>
                  <a:lnTo>
                    <a:pt x="9234" y="5977"/>
                  </a:lnTo>
                  <a:lnTo>
                    <a:pt x="8499" y="6516"/>
                  </a:lnTo>
                  <a:lnTo>
                    <a:pt x="7789" y="7079"/>
                  </a:lnTo>
                  <a:lnTo>
                    <a:pt x="7128" y="7642"/>
                  </a:lnTo>
                  <a:lnTo>
                    <a:pt x="6516" y="8230"/>
                  </a:lnTo>
                  <a:lnTo>
                    <a:pt x="5928" y="8842"/>
                  </a:lnTo>
                  <a:lnTo>
                    <a:pt x="5389" y="9479"/>
                  </a:lnTo>
                  <a:lnTo>
                    <a:pt x="4875" y="10140"/>
                  </a:lnTo>
                  <a:lnTo>
                    <a:pt x="4434" y="10802"/>
                  </a:lnTo>
                  <a:lnTo>
                    <a:pt x="4017" y="11487"/>
                  </a:lnTo>
                  <a:lnTo>
                    <a:pt x="3675" y="12198"/>
                  </a:lnTo>
                  <a:lnTo>
                    <a:pt x="3332" y="13006"/>
                  </a:lnTo>
                  <a:lnTo>
                    <a:pt x="3013" y="13912"/>
                  </a:lnTo>
                  <a:lnTo>
                    <a:pt x="2719" y="14916"/>
                  </a:lnTo>
                  <a:lnTo>
                    <a:pt x="2425" y="16018"/>
                  </a:lnTo>
                  <a:lnTo>
                    <a:pt x="2132" y="17219"/>
                  </a:lnTo>
                  <a:lnTo>
                    <a:pt x="1862" y="18492"/>
                  </a:lnTo>
                  <a:lnTo>
                    <a:pt x="1617" y="19864"/>
                  </a:lnTo>
                  <a:lnTo>
                    <a:pt x="1397" y="21284"/>
                  </a:lnTo>
                  <a:lnTo>
                    <a:pt x="1176" y="22778"/>
                  </a:lnTo>
                  <a:lnTo>
                    <a:pt x="980" y="24321"/>
                  </a:lnTo>
                  <a:lnTo>
                    <a:pt x="785" y="25913"/>
                  </a:lnTo>
                  <a:lnTo>
                    <a:pt x="613" y="27529"/>
                  </a:lnTo>
                  <a:lnTo>
                    <a:pt x="466" y="29195"/>
                  </a:lnTo>
                  <a:lnTo>
                    <a:pt x="344" y="30885"/>
                  </a:lnTo>
                  <a:lnTo>
                    <a:pt x="221" y="32599"/>
                  </a:lnTo>
                  <a:lnTo>
                    <a:pt x="148" y="34338"/>
                  </a:lnTo>
                  <a:lnTo>
                    <a:pt x="74" y="36053"/>
                  </a:lnTo>
                  <a:lnTo>
                    <a:pt x="25" y="37791"/>
                  </a:lnTo>
                  <a:lnTo>
                    <a:pt x="1" y="39506"/>
                  </a:lnTo>
                  <a:lnTo>
                    <a:pt x="1" y="41196"/>
                  </a:lnTo>
                  <a:lnTo>
                    <a:pt x="1" y="42886"/>
                  </a:lnTo>
                  <a:lnTo>
                    <a:pt x="50" y="44527"/>
                  </a:lnTo>
                  <a:lnTo>
                    <a:pt x="123" y="46143"/>
                  </a:lnTo>
                  <a:lnTo>
                    <a:pt x="221" y="47711"/>
                  </a:lnTo>
                  <a:lnTo>
                    <a:pt x="319" y="49229"/>
                  </a:lnTo>
                  <a:lnTo>
                    <a:pt x="466" y="50674"/>
                  </a:lnTo>
                  <a:lnTo>
                    <a:pt x="638" y="52070"/>
                  </a:lnTo>
                  <a:lnTo>
                    <a:pt x="834" y="53393"/>
                  </a:lnTo>
                  <a:lnTo>
                    <a:pt x="1054" y="54617"/>
                  </a:lnTo>
                  <a:lnTo>
                    <a:pt x="1299" y="55768"/>
                  </a:lnTo>
                  <a:lnTo>
                    <a:pt x="1593" y="56821"/>
                  </a:lnTo>
                  <a:lnTo>
                    <a:pt x="1740" y="57311"/>
                  </a:lnTo>
                  <a:lnTo>
                    <a:pt x="1911" y="57777"/>
                  </a:lnTo>
                  <a:lnTo>
                    <a:pt x="2083" y="58242"/>
                  </a:lnTo>
                  <a:lnTo>
                    <a:pt x="2279" y="58683"/>
                  </a:lnTo>
                  <a:lnTo>
                    <a:pt x="2499" y="59148"/>
                  </a:lnTo>
                  <a:lnTo>
                    <a:pt x="2744" y="59589"/>
                  </a:lnTo>
                  <a:lnTo>
                    <a:pt x="2989" y="60030"/>
                  </a:lnTo>
                  <a:lnTo>
                    <a:pt x="3283" y="60471"/>
                  </a:lnTo>
                  <a:lnTo>
                    <a:pt x="3577" y="60912"/>
                  </a:lnTo>
                  <a:lnTo>
                    <a:pt x="3895" y="61352"/>
                  </a:lnTo>
                  <a:lnTo>
                    <a:pt x="4238" y="61793"/>
                  </a:lnTo>
                  <a:lnTo>
                    <a:pt x="4581" y="62210"/>
                  </a:lnTo>
                  <a:lnTo>
                    <a:pt x="5340" y="63067"/>
                  </a:lnTo>
                  <a:lnTo>
                    <a:pt x="6148" y="63899"/>
                  </a:lnTo>
                  <a:lnTo>
                    <a:pt x="7005" y="64708"/>
                  </a:lnTo>
                  <a:lnTo>
                    <a:pt x="7936" y="65491"/>
                  </a:lnTo>
                  <a:lnTo>
                    <a:pt x="8891" y="66275"/>
                  </a:lnTo>
                  <a:lnTo>
                    <a:pt x="9895" y="67034"/>
                  </a:lnTo>
                  <a:lnTo>
                    <a:pt x="10924" y="67769"/>
                  </a:lnTo>
                  <a:lnTo>
                    <a:pt x="11977" y="68479"/>
                  </a:lnTo>
                  <a:lnTo>
                    <a:pt x="13055" y="69165"/>
                  </a:lnTo>
                  <a:lnTo>
                    <a:pt x="14132" y="69802"/>
                  </a:lnTo>
                  <a:lnTo>
                    <a:pt x="15234" y="70439"/>
                  </a:lnTo>
                  <a:lnTo>
                    <a:pt x="16337" y="71051"/>
                  </a:lnTo>
                  <a:lnTo>
                    <a:pt x="17439" y="71614"/>
                  </a:lnTo>
                  <a:lnTo>
                    <a:pt x="18541" y="72153"/>
                  </a:lnTo>
                  <a:lnTo>
                    <a:pt x="19643" y="72667"/>
                  </a:lnTo>
                  <a:lnTo>
                    <a:pt x="20696" y="73157"/>
                  </a:lnTo>
                  <a:lnTo>
                    <a:pt x="21749" y="73598"/>
                  </a:lnTo>
                  <a:lnTo>
                    <a:pt x="22778" y="73990"/>
                  </a:lnTo>
                  <a:lnTo>
                    <a:pt x="23758" y="74357"/>
                  </a:lnTo>
                  <a:lnTo>
                    <a:pt x="24713" y="74700"/>
                  </a:lnTo>
                  <a:lnTo>
                    <a:pt x="25594" y="74994"/>
                  </a:lnTo>
                  <a:lnTo>
                    <a:pt x="26452" y="75239"/>
                  </a:lnTo>
                  <a:lnTo>
                    <a:pt x="27260" y="75435"/>
                  </a:lnTo>
                  <a:lnTo>
                    <a:pt x="27995" y="75606"/>
                  </a:lnTo>
                  <a:lnTo>
                    <a:pt x="28656" y="75729"/>
                  </a:lnTo>
                  <a:lnTo>
                    <a:pt x="29244" y="75802"/>
                  </a:lnTo>
                  <a:lnTo>
                    <a:pt x="29758" y="75827"/>
                  </a:lnTo>
                  <a:lnTo>
                    <a:pt x="30272" y="75802"/>
                  </a:lnTo>
                  <a:lnTo>
                    <a:pt x="30885" y="75729"/>
                  </a:lnTo>
                  <a:lnTo>
                    <a:pt x="31546" y="75606"/>
                  </a:lnTo>
                  <a:lnTo>
                    <a:pt x="32281" y="75435"/>
                  </a:lnTo>
                  <a:lnTo>
                    <a:pt x="33064" y="75239"/>
                  </a:lnTo>
                  <a:lnTo>
                    <a:pt x="33921" y="74994"/>
                  </a:lnTo>
                  <a:lnTo>
                    <a:pt x="34828" y="74700"/>
                  </a:lnTo>
                  <a:lnTo>
                    <a:pt x="35783" y="74357"/>
                  </a:lnTo>
                  <a:lnTo>
                    <a:pt x="36763" y="73990"/>
                  </a:lnTo>
                  <a:lnTo>
                    <a:pt x="37767" y="73598"/>
                  </a:lnTo>
                  <a:lnTo>
                    <a:pt x="38820" y="73157"/>
                  </a:lnTo>
                  <a:lnTo>
                    <a:pt x="39897" y="72667"/>
                  </a:lnTo>
                  <a:lnTo>
                    <a:pt x="40975" y="72153"/>
                  </a:lnTo>
                  <a:lnTo>
                    <a:pt x="42077" y="71614"/>
                  </a:lnTo>
                  <a:lnTo>
                    <a:pt x="43179" y="71051"/>
                  </a:lnTo>
                  <a:lnTo>
                    <a:pt x="44281" y="70439"/>
                  </a:lnTo>
                  <a:lnTo>
                    <a:pt x="45384" y="69802"/>
                  </a:lnTo>
                  <a:lnTo>
                    <a:pt x="46486" y="69165"/>
                  </a:lnTo>
                  <a:lnTo>
                    <a:pt x="47563" y="68479"/>
                  </a:lnTo>
                  <a:lnTo>
                    <a:pt x="48616" y="67769"/>
                  </a:lnTo>
                  <a:lnTo>
                    <a:pt x="49645" y="67034"/>
                  </a:lnTo>
                  <a:lnTo>
                    <a:pt x="50649" y="66275"/>
                  </a:lnTo>
                  <a:lnTo>
                    <a:pt x="51604" y="65491"/>
                  </a:lnTo>
                  <a:lnTo>
                    <a:pt x="52511" y="64708"/>
                  </a:lnTo>
                  <a:lnTo>
                    <a:pt x="53392" y="63899"/>
                  </a:lnTo>
                  <a:lnTo>
                    <a:pt x="54200" y="63067"/>
                  </a:lnTo>
                  <a:lnTo>
                    <a:pt x="54960" y="62210"/>
                  </a:lnTo>
                  <a:lnTo>
                    <a:pt x="55303" y="61793"/>
                  </a:lnTo>
                  <a:lnTo>
                    <a:pt x="55645" y="61352"/>
                  </a:lnTo>
                  <a:lnTo>
                    <a:pt x="55964" y="60912"/>
                  </a:lnTo>
                  <a:lnTo>
                    <a:pt x="56258" y="60471"/>
                  </a:lnTo>
                  <a:lnTo>
                    <a:pt x="56527" y="60030"/>
                  </a:lnTo>
                  <a:lnTo>
                    <a:pt x="56797" y="59589"/>
                  </a:lnTo>
                  <a:lnTo>
                    <a:pt x="57041" y="59148"/>
                  </a:lnTo>
                  <a:lnTo>
                    <a:pt x="57262" y="58683"/>
                  </a:lnTo>
                  <a:lnTo>
                    <a:pt x="57458" y="58242"/>
                  </a:lnTo>
                  <a:lnTo>
                    <a:pt x="57629" y="57777"/>
                  </a:lnTo>
                  <a:lnTo>
                    <a:pt x="57776" y="57311"/>
                  </a:lnTo>
                  <a:lnTo>
                    <a:pt x="57948" y="56821"/>
                  </a:lnTo>
                  <a:lnTo>
                    <a:pt x="58217" y="55768"/>
                  </a:lnTo>
                  <a:lnTo>
                    <a:pt x="58462" y="54617"/>
                  </a:lnTo>
                  <a:lnTo>
                    <a:pt x="58682" y="53393"/>
                  </a:lnTo>
                  <a:lnTo>
                    <a:pt x="58878" y="52070"/>
                  </a:lnTo>
                  <a:lnTo>
                    <a:pt x="59050" y="50674"/>
                  </a:lnTo>
                  <a:lnTo>
                    <a:pt x="59197" y="49229"/>
                  </a:lnTo>
                  <a:lnTo>
                    <a:pt x="59319" y="47711"/>
                  </a:lnTo>
                  <a:lnTo>
                    <a:pt x="59417" y="46143"/>
                  </a:lnTo>
                  <a:lnTo>
                    <a:pt x="59466" y="44527"/>
                  </a:lnTo>
                  <a:lnTo>
                    <a:pt x="59515" y="42886"/>
                  </a:lnTo>
                  <a:lnTo>
                    <a:pt x="59540" y="41196"/>
                  </a:lnTo>
                  <a:lnTo>
                    <a:pt x="59540" y="39506"/>
                  </a:lnTo>
                  <a:lnTo>
                    <a:pt x="59515" y="37791"/>
                  </a:lnTo>
                  <a:lnTo>
                    <a:pt x="59466" y="36053"/>
                  </a:lnTo>
                  <a:lnTo>
                    <a:pt x="59393" y="34338"/>
                  </a:lnTo>
                  <a:lnTo>
                    <a:pt x="59295" y="32599"/>
                  </a:lnTo>
                  <a:lnTo>
                    <a:pt x="59197" y="30885"/>
                  </a:lnTo>
                  <a:lnTo>
                    <a:pt x="59050" y="29195"/>
                  </a:lnTo>
                  <a:lnTo>
                    <a:pt x="58903" y="27529"/>
                  </a:lnTo>
                  <a:lnTo>
                    <a:pt x="58756" y="25913"/>
                  </a:lnTo>
                  <a:lnTo>
                    <a:pt x="58560" y="24321"/>
                  </a:lnTo>
                  <a:lnTo>
                    <a:pt x="58364" y="22778"/>
                  </a:lnTo>
                  <a:lnTo>
                    <a:pt x="58144" y="21284"/>
                  </a:lnTo>
                  <a:lnTo>
                    <a:pt x="57899" y="19864"/>
                  </a:lnTo>
                  <a:lnTo>
                    <a:pt x="57654" y="18492"/>
                  </a:lnTo>
                  <a:lnTo>
                    <a:pt x="57384" y="17219"/>
                  </a:lnTo>
                  <a:lnTo>
                    <a:pt x="57115" y="16018"/>
                  </a:lnTo>
                  <a:lnTo>
                    <a:pt x="56821" y="14916"/>
                  </a:lnTo>
                  <a:lnTo>
                    <a:pt x="56503" y="13912"/>
                  </a:lnTo>
                  <a:lnTo>
                    <a:pt x="56184" y="13006"/>
                  </a:lnTo>
                  <a:lnTo>
                    <a:pt x="55866" y="12198"/>
                  </a:lnTo>
                  <a:lnTo>
                    <a:pt x="55498" y="11487"/>
                  </a:lnTo>
                  <a:lnTo>
                    <a:pt x="55107" y="10802"/>
                  </a:lnTo>
                  <a:lnTo>
                    <a:pt x="54641" y="10140"/>
                  </a:lnTo>
                  <a:lnTo>
                    <a:pt x="54151" y="9479"/>
                  </a:lnTo>
                  <a:lnTo>
                    <a:pt x="53613" y="8842"/>
                  </a:lnTo>
                  <a:lnTo>
                    <a:pt x="53025" y="8230"/>
                  </a:lnTo>
                  <a:lnTo>
                    <a:pt x="52388" y="7642"/>
                  </a:lnTo>
                  <a:lnTo>
                    <a:pt x="51727" y="7079"/>
                  </a:lnTo>
                  <a:lnTo>
                    <a:pt x="51017" y="6516"/>
                  </a:lnTo>
                  <a:lnTo>
                    <a:pt x="50282" y="5977"/>
                  </a:lnTo>
                  <a:lnTo>
                    <a:pt x="49523" y="5487"/>
                  </a:lnTo>
                  <a:lnTo>
                    <a:pt x="48739" y="4997"/>
                  </a:lnTo>
                  <a:lnTo>
                    <a:pt x="47906" y="4507"/>
                  </a:lnTo>
                  <a:lnTo>
                    <a:pt x="47049" y="4067"/>
                  </a:lnTo>
                  <a:lnTo>
                    <a:pt x="46192" y="3650"/>
                  </a:lnTo>
                  <a:lnTo>
                    <a:pt x="45286" y="3234"/>
                  </a:lnTo>
                  <a:lnTo>
                    <a:pt x="44379" y="2866"/>
                  </a:lnTo>
                  <a:lnTo>
                    <a:pt x="43449" y="2499"/>
                  </a:lnTo>
                  <a:lnTo>
                    <a:pt x="42494" y="2156"/>
                  </a:lnTo>
                  <a:lnTo>
                    <a:pt x="41538" y="1838"/>
                  </a:lnTo>
                  <a:lnTo>
                    <a:pt x="40559" y="1568"/>
                  </a:lnTo>
                  <a:lnTo>
                    <a:pt x="39579" y="1299"/>
                  </a:lnTo>
                  <a:lnTo>
                    <a:pt x="38599" y="1054"/>
                  </a:lnTo>
                  <a:lnTo>
                    <a:pt x="37595" y="834"/>
                  </a:lnTo>
                  <a:lnTo>
                    <a:pt x="36616" y="638"/>
                  </a:lnTo>
                  <a:lnTo>
                    <a:pt x="35611" y="466"/>
                  </a:lnTo>
                  <a:lnTo>
                    <a:pt x="34632" y="344"/>
                  </a:lnTo>
                  <a:lnTo>
                    <a:pt x="33628" y="221"/>
                  </a:lnTo>
                  <a:lnTo>
                    <a:pt x="32648" y="123"/>
                  </a:lnTo>
                  <a:lnTo>
                    <a:pt x="31693" y="50"/>
                  </a:lnTo>
                  <a:lnTo>
                    <a:pt x="30713" y="25"/>
                  </a:lnTo>
                  <a:lnTo>
                    <a:pt x="297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318;p56">
              <a:extLst>
                <a:ext uri="{FF2B5EF4-FFF2-40B4-BE49-F238E27FC236}">
                  <a16:creationId xmlns:a16="http://schemas.microsoft.com/office/drawing/2014/main" id="{E96BA3E2-0301-8656-761E-4445F9C2BB90}"/>
                </a:ext>
              </a:extLst>
            </p:cNvPr>
            <p:cNvSpPr/>
            <p:nvPr/>
          </p:nvSpPr>
          <p:spPr>
            <a:xfrm>
              <a:off x="3628750" y="1209825"/>
              <a:ext cx="182475" cy="183100"/>
            </a:xfrm>
            <a:custGeom>
              <a:avLst/>
              <a:gdLst/>
              <a:ahLst/>
              <a:cxnLst/>
              <a:rect l="l" t="t" r="r" b="b"/>
              <a:pathLst>
                <a:path w="7299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72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617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617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72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46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30" y="5094"/>
                  </a:lnTo>
                  <a:lnTo>
                    <a:pt x="7152" y="4752"/>
                  </a:lnTo>
                  <a:lnTo>
                    <a:pt x="7226" y="4409"/>
                  </a:lnTo>
                  <a:lnTo>
                    <a:pt x="7274" y="4041"/>
                  </a:lnTo>
                  <a:lnTo>
                    <a:pt x="7299" y="3649"/>
                  </a:lnTo>
                  <a:lnTo>
                    <a:pt x="7274" y="3282"/>
                  </a:lnTo>
                  <a:lnTo>
                    <a:pt x="7226" y="2915"/>
                  </a:lnTo>
                  <a:lnTo>
                    <a:pt x="7152" y="2572"/>
                  </a:lnTo>
                  <a:lnTo>
                    <a:pt x="7030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46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319;p56">
              <a:extLst>
                <a:ext uri="{FF2B5EF4-FFF2-40B4-BE49-F238E27FC236}">
                  <a16:creationId xmlns:a16="http://schemas.microsoft.com/office/drawing/2014/main" id="{CC03EB95-0D9E-D85D-5965-085398CB71FA}"/>
                </a:ext>
              </a:extLst>
            </p:cNvPr>
            <p:cNvSpPr/>
            <p:nvPr/>
          </p:nvSpPr>
          <p:spPr>
            <a:xfrm>
              <a:off x="377080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3846" y="1"/>
                  </a:moveTo>
                  <a:lnTo>
                    <a:pt x="1" y="1152"/>
                  </a:lnTo>
                  <a:lnTo>
                    <a:pt x="1152" y="2793"/>
                  </a:lnTo>
                  <a:lnTo>
                    <a:pt x="38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320;p56">
              <a:extLst>
                <a:ext uri="{FF2B5EF4-FFF2-40B4-BE49-F238E27FC236}">
                  <a16:creationId xmlns:a16="http://schemas.microsoft.com/office/drawing/2014/main" id="{B1F81FAD-77D7-3717-E419-8504CFBFBE6B}"/>
                </a:ext>
              </a:extLst>
            </p:cNvPr>
            <p:cNvSpPr/>
            <p:nvPr/>
          </p:nvSpPr>
          <p:spPr>
            <a:xfrm>
              <a:off x="2945450" y="1064100"/>
              <a:ext cx="277375" cy="58800"/>
            </a:xfrm>
            <a:custGeom>
              <a:avLst/>
              <a:gdLst/>
              <a:ahLst/>
              <a:cxnLst/>
              <a:rect l="l" t="t" r="r" b="b"/>
              <a:pathLst>
                <a:path w="11095" h="2352" extrusionOk="0">
                  <a:moveTo>
                    <a:pt x="6711" y="0"/>
                  </a:moveTo>
                  <a:lnTo>
                    <a:pt x="6221" y="25"/>
                  </a:lnTo>
                  <a:lnTo>
                    <a:pt x="5756" y="49"/>
                  </a:lnTo>
                  <a:lnTo>
                    <a:pt x="5315" y="98"/>
                  </a:lnTo>
                  <a:lnTo>
                    <a:pt x="4874" y="172"/>
                  </a:lnTo>
                  <a:lnTo>
                    <a:pt x="4433" y="245"/>
                  </a:lnTo>
                  <a:lnTo>
                    <a:pt x="4017" y="343"/>
                  </a:lnTo>
                  <a:lnTo>
                    <a:pt x="3257" y="539"/>
                  </a:lnTo>
                  <a:lnTo>
                    <a:pt x="2547" y="784"/>
                  </a:lnTo>
                  <a:lnTo>
                    <a:pt x="1935" y="1029"/>
                  </a:lnTo>
                  <a:lnTo>
                    <a:pt x="1396" y="1274"/>
                  </a:lnTo>
                  <a:lnTo>
                    <a:pt x="931" y="1519"/>
                  </a:lnTo>
                  <a:lnTo>
                    <a:pt x="563" y="1715"/>
                  </a:lnTo>
                  <a:lnTo>
                    <a:pt x="294" y="1886"/>
                  </a:lnTo>
                  <a:lnTo>
                    <a:pt x="49" y="2033"/>
                  </a:lnTo>
                  <a:lnTo>
                    <a:pt x="25" y="2082"/>
                  </a:lnTo>
                  <a:lnTo>
                    <a:pt x="0" y="2155"/>
                  </a:lnTo>
                  <a:lnTo>
                    <a:pt x="0" y="2229"/>
                  </a:lnTo>
                  <a:lnTo>
                    <a:pt x="25" y="2278"/>
                  </a:lnTo>
                  <a:lnTo>
                    <a:pt x="74" y="2327"/>
                  </a:lnTo>
                  <a:lnTo>
                    <a:pt x="171" y="2351"/>
                  </a:lnTo>
                  <a:lnTo>
                    <a:pt x="220" y="2351"/>
                  </a:lnTo>
                  <a:lnTo>
                    <a:pt x="269" y="2327"/>
                  </a:lnTo>
                  <a:lnTo>
                    <a:pt x="490" y="2155"/>
                  </a:lnTo>
                  <a:lnTo>
                    <a:pt x="759" y="2008"/>
                  </a:lnTo>
                  <a:lnTo>
                    <a:pt x="1102" y="1813"/>
                  </a:lnTo>
                  <a:lnTo>
                    <a:pt x="1568" y="1592"/>
                  </a:lnTo>
                  <a:lnTo>
                    <a:pt x="2082" y="1347"/>
                  </a:lnTo>
                  <a:lnTo>
                    <a:pt x="2694" y="1102"/>
                  </a:lnTo>
                  <a:lnTo>
                    <a:pt x="3380" y="882"/>
                  </a:lnTo>
                  <a:lnTo>
                    <a:pt x="4115" y="686"/>
                  </a:lnTo>
                  <a:lnTo>
                    <a:pt x="4923" y="514"/>
                  </a:lnTo>
                  <a:lnTo>
                    <a:pt x="5364" y="465"/>
                  </a:lnTo>
                  <a:lnTo>
                    <a:pt x="5805" y="417"/>
                  </a:lnTo>
                  <a:lnTo>
                    <a:pt x="6245" y="368"/>
                  </a:lnTo>
                  <a:lnTo>
                    <a:pt x="7201" y="368"/>
                  </a:lnTo>
                  <a:lnTo>
                    <a:pt x="7690" y="392"/>
                  </a:lnTo>
                  <a:lnTo>
                    <a:pt x="8205" y="441"/>
                  </a:lnTo>
                  <a:lnTo>
                    <a:pt x="8719" y="514"/>
                  </a:lnTo>
                  <a:lnTo>
                    <a:pt x="9233" y="612"/>
                  </a:lnTo>
                  <a:lnTo>
                    <a:pt x="9772" y="735"/>
                  </a:lnTo>
                  <a:lnTo>
                    <a:pt x="10311" y="882"/>
                  </a:lnTo>
                  <a:lnTo>
                    <a:pt x="10874" y="1078"/>
                  </a:lnTo>
                  <a:lnTo>
                    <a:pt x="10923" y="1078"/>
                  </a:lnTo>
                  <a:lnTo>
                    <a:pt x="10997" y="1053"/>
                  </a:lnTo>
                  <a:lnTo>
                    <a:pt x="11046" y="1029"/>
                  </a:lnTo>
                  <a:lnTo>
                    <a:pt x="11095" y="955"/>
                  </a:lnTo>
                  <a:lnTo>
                    <a:pt x="11095" y="906"/>
                  </a:lnTo>
                  <a:lnTo>
                    <a:pt x="11070" y="833"/>
                  </a:lnTo>
                  <a:lnTo>
                    <a:pt x="11046" y="784"/>
                  </a:lnTo>
                  <a:lnTo>
                    <a:pt x="10972" y="735"/>
                  </a:lnTo>
                  <a:lnTo>
                    <a:pt x="10409" y="539"/>
                  </a:lnTo>
                  <a:lnTo>
                    <a:pt x="9870" y="392"/>
                  </a:lnTo>
                  <a:lnTo>
                    <a:pt x="9307" y="270"/>
                  </a:lnTo>
                  <a:lnTo>
                    <a:pt x="8768" y="172"/>
                  </a:lnTo>
                  <a:lnTo>
                    <a:pt x="8229" y="98"/>
                  </a:lnTo>
                  <a:lnTo>
                    <a:pt x="7715" y="49"/>
                  </a:lnTo>
                  <a:lnTo>
                    <a:pt x="7201" y="25"/>
                  </a:lnTo>
                  <a:lnTo>
                    <a:pt x="67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321;p56">
              <a:extLst>
                <a:ext uri="{FF2B5EF4-FFF2-40B4-BE49-F238E27FC236}">
                  <a16:creationId xmlns:a16="http://schemas.microsoft.com/office/drawing/2014/main" id="{BFE0ECDB-A7BF-D91B-8772-12C37EACB7A3}"/>
                </a:ext>
              </a:extLst>
            </p:cNvPr>
            <p:cNvSpPr/>
            <p:nvPr/>
          </p:nvSpPr>
          <p:spPr>
            <a:xfrm>
              <a:off x="3580375" y="1064100"/>
              <a:ext cx="277400" cy="58800"/>
            </a:xfrm>
            <a:custGeom>
              <a:avLst/>
              <a:gdLst/>
              <a:ahLst/>
              <a:cxnLst/>
              <a:rect l="l" t="t" r="r" b="b"/>
              <a:pathLst>
                <a:path w="11096" h="2352" extrusionOk="0">
                  <a:moveTo>
                    <a:pt x="4385" y="0"/>
                  </a:moveTo>
                  <a:lnTo>
                    <a:pt x="3870" y="25"/>
                  </a:lnTo>
                  <a:lnTo>
                    <a:pt x="3381" y="49"/>
                  </a:lnTo>
                  <a:lnTo>
                    <a:pt x="2866" y="98"/>
                  </a:lnTo>
                  <a:lnTo>
                    <a:pt x="2327" y="172"/>
                  </a:lnTo>
                  <a:lnTo>
                    <a:pt x="1789" y="270"/>
                  </a:lnTo>
                  <a:lnTo>
                    <a:pt x="1225" y="392"/>
                  </a:lnTo>
                  <a:lnTo>
                    <a:pt x="686" y="539"/>
                  </a:lnTo>
                  <a:lnTo>
                    <a:pt x="99" y="735"/>
                  </a:lnTo>
                  <a:lnTo>
                    <a:pt x="50" y="784"/>
                  </a:lnTo>
                  <a:lnTo>
                    <a:pt x="1" y="833"/>
                  </a:lnTo>
                  <a:lnTo>
                    <a:pt x="1" y="906"/>
                  </a:lnTo>
                  <a:lnTo>
                    <a:pt x="1" y="955"/>
                  </a:lnTo>
                  <a:lnTo>
                    <a:pt x="50" y="1029"/>
                  </a:lnTo>
                  <a:lnTo>
                    <a:pt x="99" y="1053"/>
                  </a:lnTo>
                  <a:lnTo>
                    <a:pt x="148" y="1078"/>
                  </a:lnTo>
                  <a:lnTo>
                    <a:pt x="221" y="1078"/>
                  </a:lnTo>
                  <a:lnTo>
                    <a:pt x="784" y="882"/>
                  </a:lnTo>
                  <a:lnTo>
                    <a:pt x="1323" y="735"/>
                  </a:lnTo>
                  <a:lnTo>
                    <a:pt x="1862" y="612"/>
                  </a:lnTo>
                  <a:lnTo>
                    <a:pt x="2376" y="514"/>
                  </a:lnTo>
                  <a:lnTo>
                    <a:pt x="2891" y="441"/>
                  </a:lnTo>
                  <a:lnTo>
                    <a:pt x="3405" y="392"/>
                  </a:lnTo>
                  <a:lnTo>
                    <a:pt x="3895" y="368"/>
                  </a:lnTo>
                  <a:lnTo>
                    <a:pt x="4826" y="368"/>
                  </a:lnTo>
                  <a:lnTo>
                    <a:pt x="5291" y="417"/>
                  </a:lnTo>
                  <a:lnTo>
                    <a:pt x="5732" y="465"/>
                  </a:lnTo>
                  <a:lnTo>
                    <a:pt x="6173" y="514"/>
                  </a:lnTo>
                  <a:lnTo>
                    <a:pt x="6981" y="686"/>
                  </a:lnTo>
                  <a:lnTo>
                    <a:pt x="7716" y="882"/>
                  </a:lnTo>
                  <a:lnTo>
                    <a:pt x="8401" y="1102"/>
                  </a:lnTo>
                  <a:lnTo>
                    <a:pt x="9014" y="1347"/>
                  </a:lnTo>
                  <a:lnTo>
                    <a:pt x="9528" y="1592"/>
                  </a:lnTo>
                  <a:lnTo>
                    <a:pt x="9969" y="1813"/>
                  </a:lnTo>
                  <a:lnTo>
                    <a:pt x="10336" y="2008"/>
                  </a:lnTo>
                  <a:lnTo>
                    <a:pt x="10606" y="2155"/>
                  </a:lnTo>
                  <a:lnTo>
                    <a:pt x="10826" y="2327"/>
                  </a:lnTo>
                  <a:lnTo>
                    <a:pt x="10875" y="2351"/>
                  </a:lnTo>
                  <a:lnTo>
                    <a:pt x="10924" y="2351"/>
                  </a:lnTo>
                  <a:lnTo>
                    <a:pt x="10997" y="2327"/>
                  </a:lnTo>
                  <a:lnTo>
                    <a:pt x="11071" y="2278"/>
                  </a:lnTo>
                  <a:lnTo>
                    <a:pt x="11095" y="2229"/>
                  </a:lnTo>
                  <a:lnTo>
                    <a:pt x="11095" y="2155"/>
                  </a:lnTo>
                  <a:lnTo>
                    <a:pt x="11071" y="2082"/>
                  </a:lnTo>
                  <a:lnTo>
                    <a:pt x="11022" y="2033"/>
                  </a:lnTo>
                  <a:lnTo>
                    <a:pt x="10801" y="1886"/>
                  </a:lnTo>
                  <a:lnTo>
                    <a:pt x="10532" y="1715"/>
                  </a:lnTo>
                  <a:lnTo>
                    <a:pt x="10165" y="1519"/>
                  </a:lnTo>
                  <a:lnTo>
                    <a:pt x="9699" y="1274"/>
                  </a:lnTo>
                  <a:lnTo>
                    <a:pt x="9161" y="1029"/>
                  </a:lnTo>
                  <a:lnTo>
                    <a:pt x="8524" y="784"/>
                  </a:lnTo>
                  <a:lnTo>
                    <a:pt x="7838" y="539"/>
                  </a:lnTo>
                  <a:lnTo>
                    <a:pt x="7054" y="343"/>
                  </a:lnTo>
                  <a:lnTo>
                    <a:pt x="6662" y="245"/>
                  </a:lnTo>
                  <a:lnTo>
                    <a:pt x="6222" y="172"/>
                  </a:lnTo>
                  <a:lnTo>
                    <a:pt x="5781" y="98"/>
                  </a:lnTo>
                  <a:lnTo>
                    <a:pt x="5340" y="49"/>
                  </a:lnTo>
                  <a:lnTo>
                    <a:pt x="4850" y="25"/>
                  </a:lnTo>
                  <a:lnTo>
                    <a:pt x="438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322;p56">
              <a:extLst>
                <a:ext uri="{FF2B5EF4-FFF2-40B4-BE49-F238E27FC236}">
                  <a16:creationId xmlns:a16="http://schemas.microsoft.com/office/drawing/2014/main" id="{A3AFCBAA-21E5-9B2A-23C8-02DC66BF5419}"/>
                </a:ext>
              </a:extLst>
            </p:cNvPr>
            <p:cNvSpPr/>
            <p:nvPr/>
          </p:nvSpPr>
          <p:spPr>
            <a:xfrm>
              <a:off x="3145650" y="2168050"/>
              <a:ext cx="479450" cy="78400"/>
            </a:xfrm>
            <a:custGeom>
              <a:avLst/>
              <a:gdLst/>
              <a:ahLst/>
              <a:cxnLst/>
              <a:rect l="l" t="t" r="r" b="b"/>
              <a:pathLst>
                <a:path w="19178" h="3136" extrusionOk="0">
                  <a:moveTo>
                    <a:pt x="19055" y="0"/>
                  </a:moveTo>
                  <a:lnTo>
                    <a:pt x="19006" y="25"/>
                  </a:lnTo>
                  <a:lnTo>
                    <a:pt x="17537" y="637"/>
                  </a:lnTo>
                  <a:lnTo>
                    <a:pt x="16116" y="1201"/>
                  </a:lnTo>
                  <a:lnTo>
                    <a:pt x="14745" y="1690"/>
                  </a:lnTo>
                  <a:lnTo>
                    <a:pt x="13447" y="2131"/>
                  </a:lnTo>
                  <a:lnTo>
                    <a:pt x="12271" y="2450"/>
                  </a:lnTo>
                  <a:lnTo>
                    <a:pt x="11732" y="2597"/>
                  </a:lnTo>
                  <a:lnTo>
                    <a:pt x="11218" y="2695"/>
                  </a:lnTo>
                  <a:lnTo>
                    <a:pt x="10728" y="2793"/>
                  </a:lnTo>
                  <a:lnTo>
                    <a:pt x="10287" y="2866"/>
                  </a:lnTo>
                  <a:lnTo>
                    <a:pt x="9895" y="2890"/>
                  </a:lnTo>
                  <a:lnTo>
                    <a:pt x="9528" y="2915"/>
                  </a:lnTo>
                  <a:lnTo>
                    <a:pt x="9185" y="2890"/>
                  </a:lnTo>
                  <a:lnTo>
                    <a:pt x="8793" y="2866"/>
                  </a:lnTo>
                  <a:lnTo>
                    <a:pt x="8352" y="2793"/>
                  </a:lnTo>
                  <a:lnTo>
                    <a:pt x="7863" y="2695"/>
                  </a:lnTo>
                  <a:lnTo>
                    <a:pt x="6809" y="2450"/>
                  </a:lnTo>
                  <a:lnTo>
                    <a:pt x="5658" y="2131"/>
                  </a:lnTo>
                  <a:lnTo>
                    <a:pt x="4385" y="1715"/>
                  </a:lnTo>
                  <a:lnTo>
                    <a:pt x="3038" y="1225"/>
                  </a:lnTo>
                  <a:lnTo>
                    <a:pt x="1617" y="686"/>
                  </a:lnTo>
                  <a:lnTo>
                    <a:pt x="148" y="49"/>
                  </a:lnTo>
                  <a:lnTo>
                    <a:pt x="74" y="49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72"/>
                  </a:lnTo>
                  <a:lnTo>
                    <a:pt x="1" y="196"/>
                  </a:lnTo>
                  <a:lnTo>
                    <a:pt x="25" y="245"/>
                  </a:lnTo>
                  <a:lnTo>
                    <a:pt x="74" y="270"/>
                  </a:lnTo>
                  <a:lnTo>
                    <a:pt x="1519" y="882"/>
                  </a:lnTo>
                  <a:lnTo>
                    <a:pt x="2964" y="1445"/>
                  </a:lnTo>
                  <a:lnTo>
                    <a:pt x="4311" y="1935"/>
                  </a:lnTo>
                  <a:lnTo>
                    <a:pt x="5609" y="2352"/>
                  </a:lnTo>
                  <a:lnTo>
                    <a:pt x="6785" y="2695"/>
                  </a:lnTo>
                  <a:lnTo>
                    <a:pt x="7324" y="2817"/>
                  </a:lnTo>
                  <a:lnTo>
                    <a:pt x="7838" y="2939"/>
                  </a:lnTo>
                  <a:lnTo>
                    <a:pt x="8328" y="3013"/>
                  </a:lnTo>
                  <a:lnTo>
                    <a:pt x="8769" y="3086"/>
                  </a:lnTo>
                  <a:lnTo>
                    <a:pt x="9185" y="3135"/>
                  </a:lnTo>
                  <a:lnTo>
                    <a:pt x="9895" y="3135"/>
                  </a:lnTo>
                  <a:lnTo>
                    <a:pt x="10312" y="3086"/>
                  </a:lnTo>
                  <a:lnTo>
                    <a:pt x="10753" y="3013"/>
                  </a:lnTo>
                  <a:lnTo>
                    <a:pt x="11242" y="2939"/>
                  </a:lnTo>
                  <a:lnTo>
                    <a:pt x="11757" y="2817"/>
                  </a:lnTo>
                  <a:lnTo>
                    <a:pt x="12320" y="2695"/>
                  </a:lnTo>
                  <a:lnTo>
                    <a:pt x="13496" y="2352"/>
                  </a:lnTo>
                  <a:lnTo>
                    <a:pt x="14794" y="1935"/>
                  </a:lnTo>
                  <a:lnTo>
                    <a:pt x="16190" y="1421"/>
                  </a:lnTo>
                  <a:lnTo>
                    <a:pt x="17610" y="858"/>
                  </a:lnTo>
                  <a:lnTo>
                    <a:pt x="19104" y="221"/>
                  </a:lnTo>
                  <a:lnTo>
                    <a:pt x="19129" y="196"/>
                  </a:lnTo>
                  <a:lnTo>
                    <a:pt x="19153" y="172"/>
                  </a:lnTo>
                  <a:lnTo>
                    <a:pt x="19178" y="123"/>
                  </a:lnTo>
                  <a:lnTo>
                    <a:pt x="19153" y="74"/>
                  </a:lnTo>
                  <a:lnTo>
                    <a:pt x="19129" y="25"/>
                  </a:lnTo>
                  <a:lnTo>
                    <a:pt x="19104" y="25"/>
                  </a:lnTo>
                  <a:lnTo>
                    <a:pt x="1905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323;p56">
              <a:extLst>
                <a:ext uri="{FF2B5EF4-FFF2-40B4-BE49-F238E27FC236}">
                  <a16:creationId xmlns:a16="http://schemas.microsoft.com/office/drawing/2014/main" id="{C70B4ED2-C867-2C12-E153-56D9BF5FDE07}"/>
                </a:ext>
              </a:extLst>
            </p:cNvPr>
            <p:cNvSpPr/>
            <p:nvPr/>
          </p:nvSpPr>
          <p:spPr>
            <a:xfrm>
              <a:off x="3017075" y="1209825"/>
              <a:ext cx="182500" cy="183100"/>
            </a:xfrm>
            <a:custGeom>
              <a:avLst/>
              <a:gdLst/>
              <a:ahLst/>
              <a:cxnLst/>
              <a:rect l="l" t="t" r="r" b="b"/>
              <a:pathLst>
                <a:path w="7300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48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592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592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48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21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05" y="5094"/>
                  </a:lnTo>
                  <a:lnTo>
                    <a:pt x="7128" y="4752"/>
                  </a:lnTo>
                  <a:lnTo>
                    <a:pt x="7226" y="4409"/>
                  </a:lnTo>
                  <a:lnTo>
                    <a:pt x="7275" y="4041"/>
                  </a:lnTo>
                  <a:lnTo>
                    <a:pt x="7299" y="3649"/>
                  </a:lnTo>
                  <a:lnTo>
                    <a:pt x="7275" y="3282"/>
                  </a:lnTo>
                  <a:lnTo>
                    <a:pt x="7226" y="2915"/>
                  </a:lnTo>
                  <a:lnTo>
                    <a:pt x="7128" y="2572"/>
                  </a:lnTo>
                  <a:lnTo>
                    <a:pt x="7005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21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324;p56">
              <a:extLst>
                <a:ext uri="{FF2B5EF4-FFF2-40B4-BE49-F238E27FC236}">
                  <a16:creationId xmlns:a16="http://schemas.microsoft.com/office/drawing/2014/main" id="{38AD662C-5A8D-048D-AD0E-8B9EC8050296}"/>
                </a:ext>
              </a:extLst>
            </p:cNvPr>
            <p:cNvSpPr/>
            <p:nvPr/>
          </p:nvSpPr>
          <p:spPr>
            <a:xfrm>
              <a:off x="296135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1" y="1"/>
                  </a:moveTo>
                  <a:lnTo>
                    <a:pt x="2695" y="2793"/>
                  </a:lnTo>
                  <a:lnTo>
                    <a:pt x="3846" y="11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325;p56">
              <a:extLst>
                <a:ext uri="{FF2B5EF4-FFF2-40B4-BE49-F238E27FC236}">
                  <a16:creationId xmlns:a16="http://schemas.microsoft.com/office/drawing/2014/main" id="{0A1E3785-BF98-9663-5575-9592642BA820}"/>
                </a:ext>
              </a:extLst>
            </p:cNvPr>
            <p:cNvSpPr/>
            <p:nvPr/>
          </p:nvSpPr>
          <p:spPr>
            <a:xfrm>
              <a:off x="3208725" y="1755375"/>
              <a:ext cx="436575" cy="224725"/>
            </a:xfrm>
            <a:custGeom>
              <a:avLst/>
              <a:gdLst/>
              <a:ahLst/>
              <a:cxnLst/>
              <a:rect l="l" t="t" r="r" b="b"/>
              <a:pathLst>
                <a:path w="17463" h="8989" extrusionOk="0">
                  <a:moveTo>
                    <a:pt x="0" y="0"/>
                  </a:moveTo>
                  <a:lnTo>
                    <a:pt x="98" y="392"/>
                  </a:lnTo>
                  <a:lnTo>
                    <a:pt x="221" y="833"/>
                  </a:lnTo>
                  <a:lnTo>
                    <a:pt x="392" y="1396"/>
                  </a:lnTo>
                  <a:lnTo>
                    <a:pt x="637" y="2082"/>
                  </a:lnTo>
                  <a:lnTo>
                    <a:pt x="956" y="2841"/>
                  </a:lnTo>
                  <a:lnTo>
                    <a:pt x="1347" y="3649"/>
                  </a:lnTo>
                  <a:lnTo>
                    <a:pt x="1568" y="4066"/>
                  </a:lnTo>
                  <a:lnTo>
                    <a:pt x="1788" y="4482"/>
                  </a:lnTo>
                  <a:lnTo>
                    <a:pt x="2058" y="4923"/>
                  </a:lnTo>
                  <a:lnTo>
                    <a:pt x="2352" y="5339"/>
                  </a:lnTo>
                  <a:lnTo>
                    <a:pt x="2645" y="5731"/>
                  </a:lnTo>
                  <a:lnTo>
                    <a:pt x="2964" y="6148"/>
                  </a:lnTo>
                  <a:lnTo>
                    <a:pt x="3331" y="6539"/>
                  </a:lnTo>
                  <a:lnTo>
                    <a:pt x="3699" y="6907"/>
                  </a:lnTo>
                  <a:lnTo>
                    <a:pt x="4090" y="7250"/>
                  </a:lnTo>
                  <a:lnTo>
                    <a:pt x="4507" y="7593"/>
                  </a:lnTo>
                  <a:lnTo>
                    <a:pt x="4948" y="7886"/>
                  </a:lnTo>
                  <a:lnTo>
                    <a:pt x="5437" y="8156"/>
                  </a:lnTo>
                  <a:lnTo>
                    <a:pt x="5927" y="8401"/>
                  </a:lnTo>
                  <a:lnTo>
                    <a:pt x="6442" y="8597"/>
                  </a:lnTo>
                  <a:lnTo>
                    <a:pt x="7005" y="8768"/>
                  </a:lnTo>
                  <a:lnTo>
                    <a:pt x="7593" y="8891"/>
                  </a:lnTo>
                  <a:lnTo>
                    <a:pt x="8181" y="8964"/>
                  </a:lnTo>
                  <a:lnTo>
                    <a:pt x="8842" y="8989"/>
                  </a:lnTo>
                  <a:lnTo>
                    <a:pt x="9479" y="8964"/>
                  </a:lnTo>
                  <a:lnTo>
                    <a:pt x="10066" y="8891"/>
                  </a:lnTo>
                  <a:lnTo>
                    <a:pt x="10654" y="8768"/>
                  </a:lnTo>
                  <a:lnTo>
                    <a:pt x="11193" y="8597"/>
                  </a:lnTo>
                  <a:lnTo>
                    <a:pt x="11732" y="8401"/>
                  </a:lnTo>
                  <a:lnTo>
                    <a:pt x="12222" y="8156"/>
                  </a:lnTo>
                  <a:lnTo>
                    <a:pt x="12687" y="7886"/>
                  </a:lnTo>
                  <a:lnTo>
                    <a:pt x="13128" y="7593"/>
                  </a:lnTo>
                  <a:lnTo>
                    <a:pt x="13544" y="7250"/>
                  </a:lnTo>
                  <a:lnTo>
                    <a:pt x="13936" y="6907"/>
                  </a:lnTo>
                  <a:lnTo>
                    <a:pt x="14279" y="6539"/>
                  </a:lnTo>
                  <a:lnTo>
                    <a:pt x="14622" y="6148"/>
                  </a:lnTo>
                  <a:lnTo>
                    <a:pt x="14940" y="5731"/>
                  </a:lnTo>
                  <a:lnTo>
                    <a:pt x="15234" y="5339"/>
                  </a:lnTo>
                  <a:lnTo>
                    <a:pt x="15503" y="4923"/>
                  </a:lnTo>
                  <a:lnTo>
                    <a:pt x="15773" y="4482"/>
                  </a:lnTo>
                  <a:lnTo>
                    <a:pt x="15993" y="4066"/>
                  </a:lnTo>
                  <a:lnTo>
                    <a:pt x="16214" y="3649"/>
                  </a:lnTo>
                  <a:lnTo>
                    <a:pt x="16581" y="2841"/>
                  </a:lnTo>
                  <a:lnTo>
                    <a:pt x="16875" y="2082"/>
                  </a:lnTo>
                  <a:lnTo>
                    <a:pt x="17095" y="1396"/>
                  </a:lnTo>
                  <a:lnTo>
                    <a:pt x="17267" y="833"/>
                  </a:lnTo>
                  <a:lnTo>
                    <a:pt x="17389" y="392"/>
                  </a:lnTo>
                  <a:lnTo>
                    <a:pt x="17463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326;p56">
              <a:extLst>
                <a:ext uri="{FF2B5EF4-FFF2-40B4-BE49-F238E27FC236}">
                  <a16:creationId xmlns:a16="http://schemas.microsoft.com/office/drawing/2014/main" id="{B28829B4-A7EA-8D56-BE6C-9FF1BE25B383}"/>
                </a:ext>
              </a:extLst>
            </p:cNvPr>
            <p:cNvSpPr/>
            <p:nvPr/>
          </p:nvSpPr>
          <p:spPr>
            <a:xfrm>
              <a:off x="3233825" y="1770050"/>
              <a:ext cx="387000" cy="191075"/>
            </a:xfrm>
            <a:custGeom>
              <a:avLst/>
              <a:gdLst/>
              <a:ahLst/>
              <a:cxnLst/>
              <a:rect l="l" t="t" r="r" b="b"/>
              <a:pathLst>
                <a:path w="15480" h="7643" extrusionOk="0">
                  <a:moveTo>
                    <a:pt x="1" y="1"/>
                  </a:moveTo>
                  <a:lnTo>
                    <a:pt x="74" y="344"/>
                  </a:lnTo>
                  <a:lnTo>
                    <a:pt x="196" y="711"/>
                  </a:lnTo>
                  <a:lnTo>
                    <a:pt x="343" y="1201"/>
                  </a:lnTo>
                  <a:lnTo>
                    <a:pt x="564" y="1789"/>
                  </a:lnTo>
                  <a:lnTo>
                    <a:pt x="833" y="2426"/>
                  </a:lnTo>
                  <a:lnTo>
                    <a:pt x="1176" y="3111"/>
                  </a:lnTo>
                  <a:lnTo>
                    <a:pt x="1592" y="3822"/>
                  </a:lnTo>
                  <a:lnTo>
                    <a:pt x="1813" y="4189"/>
                  </a:lnTo>
                  <a:lnTo>
                    <a:pt x="2082" y="4532"/>
                  </a:lnTo>
                  <a:lnTo>
                    <a:pt x="2352" y="4875"/>
                  </a:lnTo>
                  <a:lnTo>
                    <a:pt x="2621" y="5218"/>
                  </a:lnTo>
                  <a:lnTo>
                    <a:pt x="2940" y="5561"/>
                  </a:lnTo>
                  <a:lnTo>
                    <a:pt x="3258" y="5854"/>
                  </a:lnTo>
                  <a:lnTo>
                    <a:pt x="3625" y="6173"/>
                  </a:lnTo>
                  <a:lnTo>
                    <a:pt x="3993" y="6442"/>
                  </a:lnTo>
                  <a:lnTo>
                    <a:pt x="4385" y="6687"/>
                  </a:lnTo>
                  <a:lnTo>
                    <a:pt x="4801" y="6932"/>
                  </a:lnTo>
                  <a:lnTo>
                    <a:pt x="5242" y="7128"/>
                  </a:lnTo>
                  <a:lnTo>
                    <a:pt x="5707" y="7299"/>
                  </a:lnTo>
                  <a:lnTo>
                    <a:pt x="6197" y="7446"/>
                  </a:lnTo>
                  <a:lnTo>
                    <a:pt x="6711" y="7544"/>
                  </a:lnTo>
                  <a:lnTo>
                    <a:pt x="7250" y="7618"/>
                  </a:lnTo>
                  <a:lnTo>
                    <a:pt x="7813" y="7642"/>
                  </a:lnTo>
                  <a:lnTo>
                    <a:pt x="8377" y="7618"/>
                  </a:lnTo>
                  <a:lnTo>
                    <a:pt x="8915" y="7544"/>
                  </a:lnTo>
                  <a:lnTo>
                    <a:pt x="9430" y="7446"/>
                  </a:lnTo>
                  <a:lnTo>
                    <a:pt x="9920" y="7299"/>
                  </a:lnTo>
                  <a:lnTo>
                    <a:pt x="10385" y="7128"/>
                  </a:lnTo>
                  <a:lnTo>
                    <a:pt x="10801" y="6932"/>
                  </a:lnTo>
                  <a:lnTo>
                    <a:pt x="11218" y="6687"/>
                  </a:lnTo>
                  <a:lnTo>
                    <a:pt x="11609" y="6442"/>
                  </a:lnTo>
                  <a:lnTo>
                    <a:pt x="11977" y="6173"/>
                  </a:lnTo>
                  <a:lnTo>
                    <a:pt x="12320" y="5854"/>
                  </a:lnTo>
                  <a:lnTo>
                    <a:pt x="12638" y="5561"/>
                  </a:lnTo>
                  <a:lnTo>
                    <a:pt x="12957" y="5218"/>
                  </a:lnTo>
                  <a:lnTo>
                    <a:pt x="13226" y="4875"/>
                  </a:lnTo>
                  <a:lnTo>
                    <a:pt x="13495" y="4532"/>
                  </a:lnTo>
                  <a:lnTo>
                    <a:pt x="13740" y="4189"/>
                  </a:lnTo>
                  <a:lnTo>
                    <a:pt x="13961" y="3822"/>
                  </a:lnTo>
                  <a:lnTo>
                    <a:pt x="14353" y="3111"/>
                  </a:lnTo>
                  <a:lnTo>
                    <a:pt x="14671" y="2426"/>
                  </a:lnTo>
                  <a:lnTo>
                    <a:pt x="14940" y="1789"/>
                  </a:lnTo>
                  <a:lnTo>
                    <a:pt x="15136" y="1201"/>
                  </a:lnTo>
                  <a:lnTo>
                    <a:pt x="15283" y="711"/>
                  </a:lnTo>
                  <a:lnTo>
                    <a:pt x="15381" y="344"/>
                  </a:lnTo>
                  <a:lnTo>
                    <a:pt x="15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327;p56">
              <a:extLst>
                <a:ext uri="{FF2B5EF4-FFF2-40B4-BE49-F238E27FC236}">
                  <a16:creationId xmlns:a16="http://schemas.microsoft.com/office/drawing/2014/main" id="{9A650BF6-6C53-0D10-C791-13F8024705B6}"/>
                </a:ext>
              </a:extLst>
            </p:cNvPr>
            <p:cNvSpPr/>
            <p:nvPr/>
          </p:nvSpPr>
          <p:spPr>
            <a:xfrm>
              <a:off x="3442625" y="1296150"/>
              <a:ext cx="169625" cy="378425"/>
            </a:xfrm>
            <a:custGeom>
              <a:avLst/>
              <a:gdLst/>
              <a:ahLst/>
              <a:cxnLst/>
              <a:rect l="l" t="t" r="r" b="b"/>
              <a:pathLst>
                <a:path w="6785" h="15137" extrusionOk="0">
                  <a:moveTo>
                    <a:pt x="147" y="0"/>
                  </a:moveTo>
                  <a:lnTo>
                    <a:pt x="74" y="25"/>
                  </a:lnTo>
                  <a:lnTo>
                    <a:pt x="49" y="98"/>
                  </a:lnTo>
                  <a:lnTo>
                    <a:pt x="25" y="147"/>
                  </a:lnTo>
                  <a:lnTo>
                    <a:pt x="0" y="417"/>
                  </a:lnTo>
                  <a:lnTo>
                    <a:pt x="0" y="1054"/>
                  </a:lnTo>
                  <a:lnTo>
                    <a:pt x="0" y="1470"/>
                  </a:lnTo>
                  <a:lnTo>
                    <a:pt x="25" y="1960"/>
                  </a:lnTo>
                  <a:lnTo>
                    <a:pt x="74" y="2474"/>
                  </a:lnTo>
                  <a:lnTo>
                    <a:pt x="123" y="3037"/>
                  </a:lnTo>
                  <a:lnTo>
                    <a:pt x="221" y="3650"/>
                  </a:lnTo>
                  <a:lnTo>
                    <a:pt x="367" y="4262"/>
                  </a:lnTo>
                  <a:lnTo>
                    <a:pt x="539" y="4874"/>
                  </a:lnTo>
                  <a:lnTo>
                    <a:pt x="735" y="5511"/>
                  </a:lnTo>
                  <a:lnTo>
                    <a:pt x="1004" y="6148"/>
                  </a:lnTo>
                  <a:lnTo>
                    <a:pt x="1151" y="6442"/>
                  </a:lnTo>
                  <a:lnTo>
                    <a:pt x="1323" y="6736"/>
                  </a:lnTo>
                  <a:lnTo>
                    <a:pt x="1494" y="7030"/>
                  </a:lnTo>
                  <a:lnTo>
                    <a:pt x="1690" y="7323"/>
                  </a:lnTo>
                  <a:lnTo>
                    <a:pt x="1910" y="7593"/>
                  </a:lnTo>
                  <a:lnTo>
                    <a:pt x="2131" y="7862"/>
                  </a:lnTo>
                  <a:lnTo>
                    <a:pt x="2327" y="8058"/>
                  </a:lnTo>
                  <a:lnTo>
                    <a:pt x="2547" y="8279"/>
                  </a:lnTo>
                  <a:lnTo>
                    <a:pt x="2768" y="8450"/>
                  </a:lnTo>
                  <a:lnTo>
                    <a:pt x="2988" y="8621"/>
                  </a:lnTo>
                  <a:lnTo>
                    <a:pt x="3233" y="8793"/>
                  </a:lnTo>
                  <a:lnTo>
                    <a:pt x="3478" y="8940"/>
                  </a:lnTo>
                  <a:lnTo>
                    <a:pt x="3723" y="9087"/>
                  </a:lnTo>
                  <a:lnTo>
                    <a:pt x="3992" y="9209"/>
                  </a:lnTo>
                  <a:lnTo>
                    <a:pt x="4262" y="9307"/>
                  </a:lnTo>
                  <a:lnTo>
                    <a:pt x="4531" y="9405"/>
                  </a:lnTo>
                  <a:lnTo>
                    <a:pt x="5119" y="9577"/>
                  </a:lnTo>
                  <a:lnTo>
                    <a:pt x="5731" y="9675"/>
                  </a:lnTo>
                  <a:lnTo>
                    <a:pt x="6368" y="9748"/>
                  </a:lnTo>
                  <a:lnTo>
                    <a:pt x="6196" y="10189"/>
                  </a:lnTo>
                  <a:lnTo>
                    <a:pt x="5903" y="10826"/>
                  </a:lnTo>
                  <a:lnTo>
                    <a:pt x="5707" y="11193"/>
                  </a:lnTo>
                  <a:lnTo>
                    <a:pt x="5511" y="11585"/>
                  </a:lnTo>
                  <a:lnTo>
                    <a:pt x="5241" y="11977"/>
                  </a:lnTo>
                  <a:lnTo>
                    <a:pt x="4972" y="12393"/>
                  </a:lnTo>
                  <a:lnTo>
                    <a:pt x="4654" y="12785"/>
                  </a:lnTo>
                  <a:lnTo>
                    <a:pt x="4311" y="13177"/>
                  </a:lnTo>
                  <a:lnTo>
                    <a:pt x="3943" y="13544"/>
                  </a:lnTo>
                  <a:lnTo>
                    <a:pt x="3527" y="13887"/>
                  </a:lnTo>
                  <a:lnTo>
                    <a:pt x="3086" y="14181"/>
                  </a:lnTo>
                  <a:lnTo>
                    <a:pt x="2841" y="14328"/>
                  </a:lnTo>
                  <a:lnTo>
                    <a:pt x="2596" y="14450"/>
                  </a:lnTo>
                  <a:lnTo>
                    <a:pt x="2351" y="14548"/>
                  </a:lnTo>
                  <a:lnTo>
                    <a:pt x="2082" y="14646"/>
                  </a:lnTo>
                  <a:lnTo>
                    <a:pt x="1812" y="14720"/>
                  </a:lnTo>
                  <a:lnTo>
                    <a:pt x="1519" y="14793"/>
                  </a:lnTo>
                  <a:lnTo>
                    <a:pt x="1445" y="14818"/>
                  </a:lnTo>
                  <a:lnTo>
                    <a:pt x="1396" y="14867"/>
                  </a:lnTo>
                  <a:lnTo>
                    <a:pt x="1372" y="14916"/>
                  </a:lnTo>
                  <a:lnTo>
                    <a:pt x="1372" y="14989"/>
                  </a:lnTo>
                  <a:lnTo>
                    <a:pt x="1396" y="15038"/>
                  </a:lnTo>
                  <a:lnTo>
                    <a:pt x="1445" y="15087"/>
                  </a:lnTo>
                  <a:lnTo>
                    <a:pt x="1494" y="15112"/>
                  </a:lnTo>
                  <a:lnTo>
                    <a:pt x="1543" y="15136"/>
                  </a:lnTo>
                  <a:lnTo>
                    <a:pt x="1592" y="15136"/>
                  </a:lnTo>
                  <a:lnTo>
                    <a:pt x="1935" y="15038"/>
                  </a:lnTo>
                  <a:lnTo>
                    <a:pt x="2253" y="14940"/>
                  </a:lnTo>
                  <a:lnTo>
                    <a:pt x="2572" y="14842"/>
                  </a:lnTo>
                  <a:lnTo>
                    <a:pt x="2866" y="14695"/>
                  </a:lnTo>
                  <a:lnTo>
                    <a:pt x="3160" y="14548"/>
                  </a:lnTo>
                  <a:lnTo>
                    <a:pt x="3429" y="14377"/>
                  </a:lnTo>
                  <a:lnTo>
                    <a:pt x="3698" y="14206"/>
                  </a:lnTo>
                  <a:lnTo>
                    <a:pt x="3968" y="14010"/>
                  </a:lnTo>
                  <a:lnTo>
                    <a:pt x="4188" y="13789"/>
                  </a:lnTo>
                  <a:lnTo>
                    <a:pt x="4433" y="13569"/>
                  </a:lnTo>
                  <a:lnTo>
                    <a:pt x="4849" y="13128"/>
                  </a:lnTo>
                  <a:lnTo>
                    <a:pt x="5217" y="12663"/>
                  </a:lnTo>
                  <a:lnTo>
                    <a:pt x="5560" y="12197"/>
                  </a:lnTo>
                  <a:lnTo>
                    <a:pt x="5854" y="11707"/>
                  </a:lnTo>
                  <a:lnTo>
                    <a:pt x="6099" y="11267"/>
                  </a:lnTo>
                  <a:lnTo>
                    <a:pt x="6294" y="10850"/>
                  </a:lnTo>
                  <a:lnTo>
                    <a:pt x="6466" y="10458"/>
                  </a:lnTo>
                  <a:lnTo>
                    <a:pt x="6686" y="9895"/>
                  </a:lnTo>
                  <a:lnTo>
                    <a:pt x="6784" y="9626"/>
                  </a:lnTo>
                  <a:lnTo>
                    <a:pt x="6784" y="9552"/>
                  </a:lnTo>
                  <a:lnTo>
                    <a:pt x="6760" y="9479"/>
                  </a:lnTo>
                  <a:lnTo>
                    <a:pt x="6686" y="9405"/>
                  </a:lnTo>
                  <a:lnTo>
                    <a:pt x="6613" y="9405"/>
                  </a:lnTo>
                  <a:lnTo>
                    <a:pt x="5976" y="9356"/>
                  </a:lnTo>
                  <a:lnTo>
                    <a:pt x="5364" y="9258"/>
                  </a:lnTo>
                  <a:lnTo>
                    <a:pt x="5070" y="9209"/>
                  </a:lnTo>
                  <a:lnTo>
                    <a:pt x="4776" y="9136"/>
                  </a:lnTo>
                  <a:lnTo>
                    <a:pt x="4507" y="9038"/>
                  </a:lnTo>
                  <a:lnTo>
                    <a:pt x="4237" y="8940"/>
                  </a:lnTo>
                  <a:lnTo>
                    <a:pt x="3968" y="8817"/>
                  </a:lnTo>
                  <a:lnTo>
                    <a:pt x="3723" y="8670"/>
                  </a:lnTo>
                  <a:lnTo>
                    <a:pt x="3478" y="8548"/>
                  </a:lnTo>
                  <a:lnTo>
                    <a:pt x="3233" y="8377"/>
                  </a:lnTo>
                  <a:lnTo>
                    <a:pt x="3013" y="8205"/>
                  </a:lnTo>
                  <a:lnTo>
                    <a:pt x="2792" y="8034"/>
                  </a:lnTo>
                  <a:lnTo>
                    <a:pt x="2596" y="7838"/>
                  </a:lnTo>
                  <a:lnTo>
                    <a:pt x="2400" y="7617"/>
                  </a:lnTo>
                  <a:lnTo>
                    <a:pt x="2180" y="7372"/>
                  </a:lnTo>
                  <a:lnTo>
                    <a:pt x="1984" y="7103"/>
                  </a:lnTo>
                  <a:lnTo>
                    <a:pt x="1788" y="6834"/>
                  </a:lnTo>
                  <a:lnTo>
                    <a:pt x="1617" y="6540"/>
                  </a:lnTo>
                  <a:lnTo>
                    <a:pt x="1470" y="6246"/>
                  </a:lnTo>
                  <a:lnTo>
                    <a:pt x="1323" y="5952"/>
                  </a:lnTo>
                  <a:lnTo>
                    <a:pt x="1053" y="5340"/>
                  </a:lnTo>
                  <a:lnTo>
                    <a:pt x="857" y="4727"/>
                  </a:lnTo>
                  <a:lnTo>
                    <a:pt x="686" y="4115"/>
                  </a:lnTo>
                  <a:lnTo>
                    <a:pt x="563" y="3503"/>
                  </a:lnTo>
                  <a:lnTo>
                    <a:pt x="490" y="2939"/>
                  </a:lnTo>
                  <a:lnTo>
                    <a:pt x="416" y="2376"/>
                  </a:lnTo>
                  <a:lnTo>
                    <a:pt x="367" y="1862"/>
                  </a:lnTo>
                  <a:lnTo>
                    <a:pt x="343" y="980"/>
                  </a:lnTo>
                  <a:lnTo>
                    <a:pt x="343" y="417"/>
                  </a:lnTo>
                  <a:lnTo>
                    <a:pt x="367" y="172"/>
                  </a:lnTo>
                  <a:lnTo>
                    <a:pt x="367" y="123"/>
                  </a:lnTo>
                  <a:lnTo>
                    <a:pt x="319" y="4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328;p56">
              <a:extLst>
                <a:ext uri="{FF2B5EF4-FFF2-40B4-BE49-F238E27FC236}">
                  <a16:creationId xmlns:a16="http://schemas.microsoft.com/office/drawing/2014/main" id="{205CC7FC-8577-D321-493F-2E064AC5B495}"/>
                </a:ext>
              </a:extLst>
            </p:cNvPr>
            <p:cNvSpPr/>
            <p:nvPr/>
          </p:nvSpPr>
          <p:spPr>
            <a:xfrm>
              <a:off x="2602550" y="339150"/>
              <a:ext cx="1757900" cy="944175"/>
            </a:xfrm>
            <a:custGeom>
              <a:avLst/>
              <a:gdLst/>
              <a:ahLst/>
              <a:cxnLst/>
              <a:rect l="l" t="t" r="r" b="b"/>
              <a:pathLst>
                <a:path w="70316" h="37767" extrusionOk="0">
                  <a:moveTo>
                    <a:pt x="27260" y="0"/>
                  </a:moveTo>
                  <a:lnTo>
                    <a:pt x="26452" y="49"/>
                  </a:lnTo>
                  <a:lnTo>
                    <a:pt x="25643" y="74"/>
                  </a:lnTo>
                  <a:lnTo>
                    <a:pt x="24835" y="147"/>
                  </a:lnTo>
                  <a:lnTo>
                    <a:pt x="24027" y="221"/>
                  </a:lnTo>
                  <a:lnTo>
                    <a:pt x="23219" y="319"/>
                  </a:lnTo>
                  <a:lnTo>
                    <a:pt x="22411" y="441"/>
                  </a:lnTo>
                  <a:lnTo>
                    <a:pt x="21602" y="563"/>
                  </a:lnTo>
                  <a:lnTo>
                    <a:pt x="20819" y="735"/>
                  </a:lnTo>
                  <a:lnTo>
                    <a:pt x="20010" y="906"/>
                  </a:lnTo>
                  <a:lnTo>
                    <a:pt x="19227" y="1078"/>
                  </a:lnTo>
                  <a:lnTo>
                    <a:pt x="18443" y="1298"/>
                  </a:lnTo>
                  <a:lnTo>
                    <a:pt x="17659" y="1519"/>
                  </a:lnTo>
                  <a:lnTo>
                    <a:pt x="16900" y="1764"/>
                  </a:lnTo>
                  <a:lnTo>
                    <a:pt x="16141" y="2033"/>
                  </a:lnTo>
                  <a:lnTo>
                    <a:pt x="15381" y="2327"/>
                  </a:lnTo>
                  <a:lnTo>
                    <a:pt x="14647" y="2621"/>
                  </a:lnTo>
                  <a:lnTo>
                    <a:pt x="13912" y="2964"/>
                  </a:lnTo>
                  <a:lnTo>
                    <a:pt x="13177" y="3306"/>
                  </a:lnTo>
                  <a:lnTo>
                    <a:pt x="12467" y="3674"/>
                  </a:lnTo>
                  <a:lnTo>
                    <a:pt x="11781" y="4066"/>
                  </a:lnTo>
                  <a:lnTo>
                    <a:pt x="11095" y="4458"/>
                  </a:lnTo>
                  <a:lnTo>
                    <a:pt x="10410" y="4898"/>
                  </a:lnTo>
                  <a:lnTo>
                    <a:pt x="9773" y="5339"/>
                  </a:lnTo>
                  <a:lnTo>
                    <a:pt x="9112" y="5829"/>
                  </a:lnTo>
                  <a:lnTo>
                    <a:pt x="8499" y="6319"/>
                  </a:lnTo>
                  <a:lnTo>
                    <a:pt x="7887" y="6833"/>
                  </a:lnTo>
                  <a:lnTo>
                    <a:pt x="7299" y="7372"/>
                  </a:lnTo>
                  <a:lnTo>
                    <a:pt x="6711" y="7935"/>
                  </a:lnTo>
                  <a:lnTo>
                    <a:pt x="6148" y="8523"/>
                  </a:lnTo>
                  <a:lnTo>
                    <a:pt x="5609" y="9135"/>
                  </a:lnTo>
                  <a:lnTo>
                    <a:pt x="5095" y="9772"/>
                  </a:lnTo>
                  <a:lnTo>
                    <a:pt x="4605" y="10409"/>
                  </a:lnTo>
                  <a:lnTo>
                    <a:pt x="4140" y="11095"/>
                  </a:lnTo>
                  <a:lnTo>
                    <a:pt x="3675" y="11805"/>
                  </a:lnTo>
                  <a:lnTo>
                    <a:pt x="3234" y="12515"/>
                  </a:lnTo>
                  <a:lnTo>
                    <a:pt x="2842" y="13275"/>
                  </a:lnTo>
                  <a:lnTo>
                    <a:pt x="2450" y="14058"/>
                  </a:lnTo>
                  <a:lnTo>
                    <a:pt x="2107" y="14842"/>
                  </a:lnTo>
                  <a:lnTo>
                    <a:pt x="1764" y="15675"/>
                  </a:lnTo>
                  <a:lnTo>
                    <a:pt x="1446" y="16532"/>
                  </a:lnTo>
                  <a:lnTo>
                    <a:pt x="1176" y="17414"/>
                  </a:lnTo>
                  <a:lnTo>
                    <a:pt x="932" y="18320"/>
                  </a:lnTo>
                  <a:lnTo>
                    <a:pt x="711" y="19226"/>
                  </a:lnTo>
                  <a:lnTo>
                    <a:pt x="515" y="20181"/>
                  </a:lnTo>
                  <a:lnTo>
                    <a:pt x="344" y="21161"/>
                  </a:lnTo>
                  <a:lnTo>
                    <a:pt x="221" y="22165"/>
                  </a:lnTo>
                  <a:lnTo>
                    <a:pt x="123" y="23218"/>
                  </a:lnTo>
                  <a:lnTo>
                    <a:pt x="50" y="24271"/>
                  </a:lnTo>
                  <a:lnTo>
                    <a:pt x="1" y="25349"/>
                  </a:lnTo>
                  <a:lnTo>
                    <a:pt x="1" y="26476"/>
                  </a:lnTo>
                  <a:lnTo>
                    <a:pt x="25" y="27602"/>
                  </a:lnTo>
                  <a:lnTo>
                    <a:pt x="99" y="28778"/>
                  </a:lnTo>
                  <a:lnTo>
                    <a:pt x="197" y="29978"/>
                  </a:lnTo>
                  <a:lnTo>
                    <a:pt x="344" y="31202"/>
                  </a:lnTo>
                  <a:lnTo>
                    <a:pt x="515" y="32451"/>
                  </a:lnTo>
                  <a:lnTo>
                    <a:pt x="736" y="33750"/>
                  </a:lnTo>
                  <a:lnTo>
                    <a:pt x="980" y="35048"/>
                  </a:lnTo>
                  <a:lnTo>
                    <a:pt x="1274" y="36395"/>
                  </a:lnTo>
                  <a:lnTo>
                    <a:pt x="1593" y="37766"/>
                  </a:lnTo>
                  <a:lnTo>
                    <a:pt x="16582" y="10850"/>
                  </a:lnTo>
                  <a:lnTo>
                    <a:pt x="16777" y="11095"/>
                  </a:lnTo>
                  <a:lnTo>
                    <a:pt x="17414" y="11781"/>
                  </a:lnTo>
                  <a:lnTo>
                    <a:pt x="17880" y="12246"/>
                  </a:lnTo>
                  <a:lnTo>
                    <a:pt x="18443" y="12834"/>
                  </a:lnTo>
                  <a:lnTo>
                    <a:pt x="19129" y="13470"/>
                  </a:lnTo>
                  <a:lnTo>
                    <a:pt x="19912" y="14205"/>
                  </a:lnTo>
                  <a:lnTo>
                    <a:pt x="20819" y="14989"/>
                  </a:lnTo>
                  <a:lnTo>
                    <a:pt x="21798" y="15822"/>
                  </a:lnTo>
                  <a:lnTo>
                    <a:pt x="22900" y="16703"/>
                  </a:lnTo>
                  <a:lnTo>
                    <a:pt x="24100" y="17634"/>
                  </a:lnTo>
                  <a:lnTo>
                    <a:pt x="25423" y="18589"/>
                  </a:lnTo>
                  <a:lnTo>
                    <a:pt x="26843" y="19569"/>
                  </a:lnTo>
                  <a:lnTo>
                    <a:pt x="28362" y="20573"/>
                  </a:lnTo>
                  <a:lnTo>
                    <a:pt x="29978" y="21577"/>
                  </a:lnTo>
                  <a:lnTo>
                    <a:pt x="31717" y="22581"/>
                  </a:lnTo>
                  <a:lnTo>
                    <a:pt x="32623" y="23096"/>
                  </a:lnTo>
                  <a:lnTo>
                    <a:pt x="33554" y="23586"/>
                  </a:lnTo>
                  <a:lnTo>
                    <a:pt x="34509" y="24075"/>
                  </a:lnTo>
                  <a:lnTo>
                    <a:pt x="35489" y="24565"/>
                  </a:lnTo>
                  <a:lnTo>
                    <a:pt x="36493" y="25055"/>
                  </a:lnTo>
                  <a:lnTo>
                    <a:pt x="37522" y="25545"/>
                  </a:lnTo>
                  <a:lnTo>
                    <a:pt x="38599" y="26010"/>
                  </a:lnTo>
                  <a:lnTo>
                    <a:pt x="39677" y="26476"/>
                  </a:lnTo>
                  <a:lnTo>
                    <a:pt x="40804" y="26916"/>
                  </a:lnTo>
                  <a:lnTo>
                    <a:pt x="41930" y="27357"/>
                  </a:lnTo>
                  <a:lnTo>
                    <a:pt x="43106" y="27798"/>
                  </a:lnTo>
                  <a:lnTo>
                    <a:pt x="44306" y="28214"/>
                  </a:lnTo>
                  <a:lnTo>
                    <a:pt x="45530" y="28606"/>
                  </a:lnTo>
                  <a:lnTo>
                    <a:pt x="46780" y="28998"/>
                  </a:lnTo>
                  <a:lnTo>
                    <a:pt x="48053" y="29390"/>
                  </a:lnTo>
                  <a:lnTo>
                    <a:pt x="49351" y="29733"/>
                  </a:lnTo>
                  <a:lnTo>
                    <a:pt x="50674" y="30076"/>
                  </a:lnTo>
                  <a:lnTo>
                    <a:pt x="52021" y="30394"/>
                  </a:lnTo>
                  <a:lnTo>
                    <a:pt x="53417" y="30713"/>
                  </a:lnTo>
                  <a:lnTo>
                    <a:pt x="54813" y="30982"/>
                  </a:lnTo>
                  <a:lnTo>
                    <a:pt x="56233" y="31251"/>
                  </a:lnTo>
                  <a:lnTo>
                    <a:pt x="57703" y="31496"/>
                  </a:lnTo>
                  <a:lnTo>
                    <a:pt x="59197" y="31717"/>
                  </a:lnTo>
                  <a:lnTo>
                    <a:pt x="60691" y="31913"/>
                  </a:lnTo>
                  <a:lnTo>
                    <a:pt x="62234" y="32084"/>
                  </a:lnTo>
                  <a:lnTo>
                    <a:pt x="63801" y="32207"/>
                  </a:lnTo>
                  <a:lnTo>
                    <a:pt x="65393" y="32329"/>
                  </a:lnTo>
                  <a:lnTo>
                    <a:pt x="67009" y="32427"/>
                  </a:lnTo>
                  <a:lnTo>
                    <a:pt x="68650" y="32476"/>
                  </a:lnTo>
                  <a:lnTo>
                    <a:pt x="70316" y="32500"/>
                  </a:lnTo>
                  <a:lnTo>
                    <a:pt x="69777" y="31986"/>
                  </a:lnTo>
                  <a:lnTo>
                    <a:pt x="69238" y="31472"/>
                  </a:lnTo>
                  <a:lnTo>
                    <a:pt x="68699" y="30933"/>
                  </a:lnTo>
                  <a:lnTo>
                    <a:pt x="68161" y="30345"/>
                  </a:lnTo>
                  <a:lnTo>
                    <a:pt x="67622" y="29757"/>
                  </a:lnTo>
                  <a:lnTo>
                    <a:pt x="67107" y="29145"/>
                  </a:lnTo>
                  <a:lnTo>
                    <a:pt x="66030" y="27872"/>
                  </a:lnTo>
                  <a:lnTo>
                    <a:pt x="64952" y="26500"/>
                  </a:lnTo>
                  <a:lnTo>
                    <a:pt x="63899" y="25031"/>
                  </a:lnTo>
                  <a:lnTo>
                    <a:pt x="62846" y="23488"/>
                  </a:lnTo>
                  <a:lnTo>
                    <a:pt x="61793" y="21847"/>
                  </a:lnTo>
                  <a:lnTo>
                    <a:pt x="61768" y="21602"/>
                  </a:lnTo>
                  <a:lnTo>
                    <a:pt x="61695" y="20940"/>
                  </a:lnTo>
                  <a:lnTo>
                    <a:pt x="61597" y="20475"/>
                  </a:lnTo>
                  <a:lnTo>
                    <a:pt x="61499" y="19912"/>
                  </a:lnTo>
                  <a:lnTo>
                    <a:pt x="61352" y="19250"/>
                  </a:lnTo>
                  <a:lnTo>
                    <a:pt x="61156" y="18540"/>
                  </a:lnTo>
                  <a:lnTo>
                    <a:pt x="60911" y="17781"/>
                  </a:lnTo>
                  <a:lnTo>
                    <a:pt x="60642" y="16948"/>
                  </a:lnTo>
                  <a:lnTo>
                    <a:pt x="60299" y="16067"/>
                  </a:lnTo>
                  <a:lnTo>
                    <a:pt x="59882" y="15160"/>
                  </a:lnTo>
                  <a:lnTo>
                    <a:pt x="59417" y="14205"/>
                  </a:lnTo>
                  <a:lnTo>
                    <a:pt x="58878" y="13226"/>
                  </a:lnTo>
                  <a:lnTo>
                    <a:pt x="58584" y="12736"/>
                  </a:lnTo>
                  <a:lnTo>
                    <a:pt x="58266" y="12246"/>
                  </a:lnTo>
                  <a:lnTo>
                    <a:pt x="57923" y="11732"/>
                  </a:lnTo>
                  <a:lnTo>
                    <a:pt x="57556" y="11242"/>
                  </a:lnTo>
                  <a:lnTo>
                    <a:pt x="57188" y="10727"/>
                  </a:lnTo>
                  <a:lnTo>
                    <a:pt x="56772" y="10238"/>
                  </a:lnTo>
                  <a:lnTo>
                    <a:pt x="56356" y="9723"/>
                  </a:lnTo>
                  <a:lnTo>
                    <a:pt x="55890" y="9233"/>
                  </a:lnTo>
                  <a:lnTo>
                    <a:pt x="55425" y="8744"/>
                  </a:lnTo>
                  <a:lnTo>
                    <a:pt x="54935" y="8254"/>
                  </a:lnTo>
                  <a:lnTo>
                    <a:pt x="54396" y="7764"/>
                  </a:lnTo>
                  <a:lnTo>
                    <a:pt x="53858" y="7299"/>
                  </a:lnTo>
                  <a:lnTo>
                    <a:pt x="53270" y="6809"/>
                  </a:lnTo>
                  <a:lnTo>
                    <a:pt x="52682" y="6343"/>
                  </a:lnTo>
                  <a:lnTo>
                    <a:pt x="52045" y="5903"/>
                  </a:lnTo>
                  <a:lnTo>
                    <a:pt x="51384" y="5462"/>
                  </a:lnTo>
                  <a:lnTo>
                    <a:pt x="50698" y="5021"/>
                  </a:lnTo>
                  <a:lnTo>
                    <a:pt x="49988" y="4605"/>
                  </a:lnTo>
                  <a:lnTo>
                    <a:pt x="49229" y="4188"/>
                  </a:lnTo>
                  <a:lnTo>
                    <a:pt x="48445" y="3796"/>
                  </a:lnTo>
                  <a:lnTo>
                    <a:pt x="47637" y="3404"/>
                  </a:lnTo>
                  <a:lnTo>
                    <a:pt x="46804" y="3062"/>
                  </a:lnTo>
                  <a:lnTo>
                    <a:pt x="45922" y="2694"/>
                  </a:lnTo>
                  <a:lnTo>
                    <a:pt x="45016" y="2376"/>
                  </a:lnTo>
                  <a:lnTo>
                    <a:pt x="44061" y="2057"/>
                  </a:lnTo>
                  <a:lnTo>
                    <a:pt x="43081" y="1764"/>
                  </a:lnTo>
                  <a:lnTo>
                    <a:pt x="42077" y="1494"/>
                  </a:lnTo>
                  <a:lnTo>
                    <a:pt x="41024" y="1249"/>
                  </a:lnTo>
                  <a:lnTo>
                    <a:pt x="39946" y="1004"/>
                  </a:lnTo>
                  <a:lnTo>
                    <a:pt x="38820" y="808"/>
                  </a:lnTo>
                  <a:lnTo>
                    <a:pt x="37644" y="612"/>
                  </a:lnTo>
                  <a:lnTo>
                    <a:pt x="36444" y="465"/>
                  </a:lnTo>
                  <a:lnTo>
                    <a:pt x="35220" y="343"/>
                  </a:lnTo>
                  <a:lnTo>
                    <a:pt x="33946" y="221"/>
                  </a:lnTo>
                  <a:lnTo>
                    <a:pt x="32623" y="147"/>
                  </a:lnTo>
                  <a:lnTo>
                    <a:pt x="31252" y="98"/>
                  </a:lnTo>
                  <a:lnTo>
                    <a:pt x="30468" y="49"/>
                  </a:lnTo>
                  <a:lnTo>
                    <a:pt x="29660" y="25"/>
                  </a:lnTo>
                  <a:lnTo>
                    <a:pt x="2885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329;p56">
              <a:extLst>
                <a:ext uri="{FF2B5EF4-FFF2-40B4-BE49-F238E27FC236}">
                  <a16:creationId xmlns:a16="http://schemas.microsoft.com/office/drawing/2014/main" id="{5705F615-A76D-24BD-B06C-4CB1DAB623A4}"/>
                </a:ext>
              </a:extLst>
            </p:cNvPr>
            <p:cNvSpPr/>
            <p:nvPr/>
          </p:nvSpPr>
          <p:spPr>
            <a:xfrm>
              <a:off x="3383825" y="2401950"/>
              <a:ext cx="546200" cy="453125"/>
            </a:xfrm>
            <a:custGeom>
              <a:avLst/>
              <a:gdLst/>
              <a:ahLst/>
              <a:cxnLst/>
              <a:rect l="l" t="t" r="r" b="b"/>
              <a:pathLst>
                <a:path w="21848" h="18125" extrusionOk="0">
                  <a:moveTo>
                    <a:pt x="10189" y="0"/>
                  </a:moveTo>
                  <a:lnTo>
                    <a:pt x="10091" y="5046"/>
                  </a:lnTo>
                  <a:lnTo>
                    <a:pt x="1" y="17806"/>
                  </a:lnTo>
                  <a:lnTo>
                    <a:pt x="8965" y="18124"/>
                  </a:lnTo>
                  <a:lnTo>
                    <a:pt x="8965" y="11854"/>
                  </a:lnTo>
                  <a:lnTo>
                    <a:pt x="21847" y="9870"/>
                  </a:lnTo>
                  <a:lnTo>
                    <a:pt x="10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330;p56">
              <a:extLst>
                <a:ext uri="{FF2B5EF4-FFF2-40B4-BE49-F238E27FC236}">
                  <a16:creationId xmlns:a16="http://schemas.microsoft.com/office/drawing/2014/main" id="{274CF022-8D0F-48E4-B169-9AFBF2418FDD}"/>
                </a:ext>
              </a:extLst>
            </p:cNvPr>
            <p:cNvSpPr/>
            <p:nvPr/>
          </p:nvSpPr>
          <p:spPr>
            <a:xfrm>
              <a:off x="2837675" y="2401950"/>
              <a:ext cx="546175" cy="453125"/>
            </a:xfrm>
            <a:custGeom>
              <a:avLst/>
              <a:gdLst/>
              <a:ahLst/>
              <a:cxnLst/>
              <a:rect l="l" t="t" r="r" b="b"/>
              <a:pathLst>
                <a:path w="21847" h="18125" extrusionOk="0">
                  <a:moveTo>
                    <a:pt x="11658" y="0"/>
                  </a:moveTo>
                  <a:lnTo>
                    <a:pt x="1" y="9870"/>
                  </a:lnTo>
                  <a:lnTo>
                    <a:pt x="12883" y="11854"/>
                  </a:lnTo>
                  <a:lnTo>
                    <a:pt x="12883" y="18124"/>
                  </a:lnTo>
                  <a:lnTo>
                    <a:pt x="21847" y="17806"/>
                  </a:lnTo>
                  <a:lnTo>
                    <a:pt x="11756" y="5046"/>
                  </a:lnTo>
                  <a:lnTo>
                    <a:pt x="116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331;p56">
              <a:extLst>
                <a:ext uri="{FF2B5EF4-FFF2-40B4-BE49-F238E27FC236}">
                  <a16:creationId xmlns:a16="http://schemas.microsoft.com/office/drawing/2014/main" id="{056320E9-B84B-704E-F626-66395BBC5781}"/>
                </a:ext>
              </a:extLst>
            </p:cNvPr>
            <p:cNvSpPr/>
            <p:nvPr/>
          </p:nvSpPr>
          <p:spPr>
            <a:xfrm>
              <a:off x="3122400" y="2158250"/>
              <a:ext cx="520450" cy="693150"/>
            </a:xfrm>
            <a:custGeom>
              <a:avLst/>
              <a:gdLst/>
              <a:ahLst/>
              <a:cxnLst/>
              <a:rect l="l" t="t" r="r" b="b"/>
              <a:pathLst>
                <a:path w="20818" h="27726" extrusionOk="0">
                  <a:moveTo>
                    <a:pt x="123" y="1"/>
                  </a:moveTo>
                  <a:lnTo>
                    <a:pt x="74" y="50"/>
                  </a:lnTo>
                  <a:lnTo>
                    <a:pt x="25" y="99"/>
                  </a:lnTo>
                  <a:lnTo>
                    <a:pt x="0" y="172"/>
                  </a:lnTo>
                  <a:lnTo>
                    <a:pt x="196" y="13740"/>
                  </a:lnTo>
                  <a:lnTo>
                    <a:pt x="196" y="13789"/>
                  </a:lnTo>
                  <a:lnTo>
                    <a:pt x="221" y="13838"/>
                  </a:lnTo>
                  <a:lnTo>
                    <a:pt x="10311" y="27652"/>
                  </a:lnTo>
                  <a:lnTo>
                    <a:pt x="10384" y="27701"/>
                  </a:lnTo>
                  <a:lnTo>
                    <a:pt x="10458" y="27725"/>
                  </a:lnTo>
                  <a:lnTo>
                    <a:pt x="10531" y="27701"/>
                  </a:lnTo>
                  <a:lnTo>
                    <a:pt x="10605" y="27652"/>
                  </a:lnTo>
                  <a:lnTo>
                    <a:pt x="20793" y="13642"/>
                  </a:lnTo>
                  <a:lnTo>
                    <a:pt x="20818" y="13593"/>
                  </a:lnTo>
                  <a:lnTo>
                    <a:pt x="20818" y="13544"/>
                  </a:lnTo>
                  <a:lnTo>
                    <a:pt x="20818" y="172"/>
                  </a:lnTo>
                  <a:lnTo>
                    <a:pt x="20818" y="99"/>
                  </a:lnTo>
                  <a:lnTo>
                    <a:pt x="20769" y="50"/>
                  </a:lnTo>
                  <a:lnTo>
                    <a:pt x="20720" y="1"/>
                  </a:lnTo>
                  <a:lnTo>
                    <a:pt x="20573" y="1"/>
                  </a:lnTo>
                  <a:lnTo>
                    <a:pt x="20524" y="50"/>
                  </a:lnTo>
                  <a:lnTo>
                    <a:pt x="20475" y="99"/>
                  </a:lnTo>
                  <a:lnTo>
                    <a:pt x="20475" y="172"/>
                  </a:lnTo>
                  <a:lnTo>
                    <a:pt x="20475" y="13495"/>
                  </a:lnTo>
                  <a:lnTo>
                    <a:pt x="10458" y="27260"/>
                  </a:lnTo>
                  <a:lnTo>
                    <a:pt x="539" y="13667"/>
                  </a:lnTo>
                  <a:lnTo>
                    <a:pt x="367" y="172"/>
                  </a:lnTo>
                  <a:lnTo>
                    <a:pt x="343" y="99"/>
                  </a:lnTo>
                  <a:lnTo>
                    <a:pt x="318" y="50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332;p56">
              <a:extLst>
                <a:ext uri="{FF2B5EF4-FFF2-40B4-BE49-F238E27FC236}">
                  <a16:creationId xmlns:a16="http://schemas.microsoft.com/office/drawing/2014/main" id="{4D404228-C3AF-FAA2-3315-C000E4C3731D}"/>
                </a:ext>
              </a:extLst>
            </p:cNvPr>
            <p:cNvSpPr/>
            <p:nvPr/>
          </p:nvSpPr>
          <p:spPr>
            <a:xfrm>
              <a:off x="3914075" y="2550125"/>
              <a:ext cx="492300" cy="752525"/>
            </a:xfrm>
            <a:custGeom>
              <a:avLst/>
              <a:gdLst/>
              <a:ahLst/>
              <a:cxnLst/>
              <a:rect l="l" t="t" r="r" b="b"/>
              <a:pathLst>
                <a:path w="19692" h="30101" extrusionOk="0">
                  <a:moveTo>
                    <a:pt x="1" y="0"/>
                  </a:moveTo>
                  <a:lnTo>
                    <a:pt x="2621" y="30100"/>
                  </a:lnTo>
                  <a:lnTo>
                    <a:pt x="19692" y="22875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333;p56">
              <a:extLst>
                <a:ext uri="{FF2B5EF4-FFF2-40B4-BE49-F238E27FC236}">
                  <a16:creationId xmlns:a16="http://schemas.microsoft.com/office/drawing/2014/main" id="{DF0E6F3D-6862-5EA5-A9EE-717AEB2B6613}"/>
                </a:ext>
              </a:extLst>
            </p:cNvPr>
            <p:cNvSpPr/>
            <p:nvPr/>
          </p:nvSpPr>
          <p:spPr>
            <a:xfrm>
              <a:off x="2225400" y="2524400"/>
              <a:ext cx="616575" cy="789875"/>
            </a:xfrm>
            <a:custGeom>
              <a:avLst/>
              <a:gdLst/>
              <a:ahLst/>
              <a:cxnLst/>
              <a:rect l="l" t="t" r="r" b="b"/>
              <a:pathLst>
                <a:path w="24663" h="31595" extrusionOk="0">
                  <a:moveTo>
                    <a:pt x="20573" y="1"/>
                  </a:moveTo>
                  <a:lnTo>
                    <a:pt x="0" y="18418"/>
                  </a:lnTo>
                  <a:lnTo>
                    <a:pt x="14915" y="31595"/>
                  </a:lnTo>
                  <a:lnTo>
                    <a:pt x="20524" y="26745"/>
                  </a:lnTo>
                  <a:lnTo>
                    <a:pt x="24663" y="1029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334;p56">
              <a:extLst>
                <a:ext uri="{FF2B5EF4-FFF2-40B4-BE49-F238E27FC236}">
                  <a16:creationId xmlns:a16="http://schemas.microsoft.com/office/drawing/2014/main" id="{455088B9-C8AD-165A-8B37-2CEE69A4AAED}"/>
                </a:ext>
              </a:extLst>
            </p:cNvPr>
            <p:cNvSpPr/>
            <p:nvPr/>
          </p:nvSpPr>
          <p:spPr>
            <a:xfrm>
              <a:off x="3379550" y="2842800"/>
              <a:ext cx="8600" cy="1282150"/>
            </a:xfrm>
            <a:custGeom>
              <a:avLst/>
              <a:gdLst/>
              <a:ahLst/>
              <a:cxnLst/>
              <a:rect l="l" t="t" r="r" b="b"/>
              <a:pathLst>
                <a:path w="344" h="51286" extrusionOk="0">
                  <a:moveTo>
                    <a:pt x="98" y="0"/>
                  </a:moveTo>
                  <a:lnTo>
                    <a:pt x="49" y="49"/>
                  </a:lnTo>
                  <a:lnTo>
                    <a:pt x="1" y="98"/>
                  </a:lnTo>
                  <a:lnTo>
                    <a:pt x="1" y="172"/>
                  </a:lnTo>
                  <a:lnTo>
                    <a:pt x="1" y="51114"/>
                  </a:lnTo>
                  <a:lnTo>
                    <a:pt x="1" y="51188"/>
                  </a:lnTo>
                  <a:lnTo>
                    <a:pt x="49" y="51237"/>
                  </a:lnTo>
                  <a:lnTo>
                    <a:pt x="98" y="51286"/>
                  </a:lnTo>
                  <a:lnTo>
                    <a:pt x="245" y="51286"/>
                  </a:lnTo>
                  <a:lnTo>
                    <a:pt x="294" y="51237"/>
                  </a:lnTo>
                  <a:lnTo>
                    <a:pt x="319" y="51188"/>
                  </a:lnTo>
                  <a:lnTo>
                    <a:pt x="343" y="51114"/>
                  </a:lnTo>
                  <a:lnTo>
                    <a:pt x="343" y="172"/>
                  </a:lnTo>
                  <a:lnTo>
                    <a:pt x="319" y="98"/>
                  </a:lnTo>
                  <a:lnTo>
                    <a:pt x="294" y="49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335;p56">
              <a:extLst>
                <a:ext uri="{FF2B5EF4-FFF2-40B4-BE49-F238E27FC236}">
                  <a16:creationId xmlns:a16="http://schemas.microsoft.com/office/drawing/2014/main" id="{2F2DC3B0-F8B6-15A8-F72A-75033A3AE676}"/>
                </a:ext>
              </a:extLst>
            </p:cNvPr>
            <p:cNvSpPr/>
            <p:nvPr/>
          </p:nvSpPr>
          <p:spPr>
            <a:xfrm>
              <a:off x="3306700" y="29162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98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2"/>
                  </a:lnTo>
                  <a:lnTo>
                    <a:pt x="25" y="808"/>
                  </a:lnTo>
                  <a:lnTo>
                    <a:pt x="0" y="1004"/>
                  </a:lnTo>
                  <a:lnTo>
                    <a:pt x="25" y="1225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25"/>
                  </a:lnTo>
                  <a:lnTo>
                    <a:pt x="2008" y="1004"/>
                  </a:lnTo>
                  <a:lnTo>
                    <a:pt x="1984" y="808"/>
                  </a:lnTo>
                  <a:lnTo>
                    <a:pt x="1935" y="612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98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336;p56">
              <a:extLst>
                <a:ext uri="{FF2B5EF4-FFF2-40B4-BE49-F238E27FC236}">
                  <a16:creationId xmlns:a16="http://schemas.microsoft.com/office/drawing/2014/main" id="{DBA8FD2C-4D44-B0AE-43CD-C1590604CA06}"/>
                </a:ext>
              </a:extLst>
            </p:cNvPr>
            <p:cNvSpPr/>
            <p:nvPr/>
          </p:nvSpPr>
          <p:spPr>
            <a:xfrm>
              <a:off x="3306700" y="31556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5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5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337;p56">
              <a:extLst>
                <a:ext uri="{FF2B5EF4-FFF2-40B4-BE49-F238E27FC236}">
                  <a16:creationId xmlns:a16="http://schemas.microsoft.com/office/drawing/2014/main" id="{5E18142D-9E42-7ECA-3B41-2D9098593E50}"/>
                </a:ext>
              </a:extLst>
            </p:cNvPr>
            <p:cNvSpPr/>
            <p:nvPr/>
          </p:nvSpPr>
          <p:spPr>
            <a:xfrm>
              <a:off x="3306700" y="33950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5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980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1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1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980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5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338;p56">
              <a:extLst>
                <a:ext uri="{FF2B5EF4-FFF2-40B4-BE49-F238E27FC236}">
                  <a16:creationId xmlns:a16="http://schemas.microsoft.com/office/drawing/2014/main" id="{88A1EB3E-73D7-3D05-038D-B56104FD80BB}"/>
                </a:ext>
              </a:extLst>
            </p:cNvPr>
            <p:cNvSpPr/>
            <p:nvPr/>
          </p:nvSpPr>
          <p:spPr>
            <a:xfrm>
              <a:off x="3306700" y="36338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4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4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339;p56">
              <a:extLst>
                <a:ext uri="{FF2B5EF4-FFF2-40B4-BE49-F238E27FC236}">
                  <a16:creationId xmlns:a16="http://schemas.microsoft.com/office/drawing/2014/main" id="{FFB07FCA-78B0-25C2-5A2A-574428037381}"/>
                </a:ext>
              </a:extLst>
            </p:cNvPr>
            <p:cNvSpPr/>
            <p:nvPr/>
          </p:nvSpPr>
          <p:spPr>
            <a:xfrm>
              <a:off x="3306700" y="38732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1005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0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0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1005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340;p56">
              <a:extLst>
                <a:ext uri="{FF2B5EF4-FFF2-40B4-BE49-F238E27FC236}">
                  <a16:creationId xmlns:a16="http://schemas.microsoft.com/office/drawing/2014/main" id="{890DD5DA-611B-463B-E5E7-6E5F314B4DB1}"/>
                </a:ext>
              </a:extLst>
            </p:cNvPr>
            <p:cNvSpPr/>
            <p:nvPr/>
          </p:nvSpPr>
          <p:spPr>
            <a:xfrm>
              <a:off x="3983875" y="2981775"/>
              <a:ext cx="63700" cy="298225"/>
            </a:xfrm>
            <a:custGeom>
              <a:avLst/>
              <a:gdLst/>
              <a:ahLst/>
              <a:cxnLst/>
              <a:rect l="l" t="t" r="r" b="b"/>
              <a:pathLst>
                <a:path w="2548" h="11929" extrusionOk="0">
                  <a:moveTo>
                    <a:pt x="148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97"/>
                  </a:lnTo>
                  <a:lnTo>
                    <a:pt x="2205" y="11781"/>
                  </a:lnTo>
                  <a:lnTo>
                    <a:pt x="2229" y="11830"/>
                  </a:lnTo>
                  <a:lnTo>
                    <a:pt x="2278" y="11879"/>
                  </a:lnTo>
                  <a:lnTo>
                    <a:pt x="2327" y="11904"/>
                  </a:lnTo>
                  <a:lnTo>
                    <a:pt x="2376" y="11928"/>
                  </a:lnTo>
                  <a:lnTo>
                    <a:pt x="2425" y="11928"/>
                  </a:lnTo>
                  <a:lnTo>
                    <a:pt x="2474" y="11904"/>
                  </a:lnTo>
                  <a:lnTo>
                    <a:pt x="2523" y="11855"/>
                  </a:lnTo>
                  <a:lnTo>
                    <a:pt x="2548" y="11781"/>
                  </a:lnTo>
                  <a:lnTo>
                    <a:pt x="2548" y="11708"/>
                  </a:lnTo>
                  <a:lnTo>
                    <a:pt x="343" y="123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341;p56">
              <a:extLst>
                <a:ext uri="{FF2B5EF4-FFF2-40B4-BE49-F238E27FC236}">
                  <a16:creationId xmlns:a16="http://schemas.microsoft.com/office/drawing/2014/main" id="{6E00767F-BF8A-45B4-C21C-9E54CAFFFAB1}"/>
                </a:ext>
              </a:extLst>
            </p:cNvPr>
            <p:cNvSpPr/>
            <p:nvPr/>
          </p:nvSpPr>
          <p:spPr>
            <a:xfrm>
              <a:off x="2723175" y="2981775"/>
              <a:ext cx="52675" cy="216775"/>
            </a:xfrm>
            <a:custGeom>
              <a:avLst/>
              <a:gdLst/>
              <a:ahLst/>
              <a:cxnLst/>
              <a:rect l="l" t="t" r="r" b="b"/>
              <a:pathLst>
                <a:path w="2107" h="8671" extrusionOk="0">
                  <a:moveTo>
                    <a:pt x="1911" y="1"/>
                  </a:moveTo>
                  <a:lnTo>
                    <a:pt x="1838" y="25"/>
                  </a:lnTo>
                  <a:lnTo>
                    <a:pt x="1789" y="74"/>
                  </a:lnTo>
                  <a:lnTo>
                    <a:pt x="1764" y="123"/>
                  </a:lnTo>
                  <a:lnTo>
                    <a:pt x="1" y="8475"/>
                  </a:lnTo>
                  <a:lnTo>
                    <a:pt x="1" y="8524"/>
                  </a:lnTo>
                  <a:lnTo>
                    <a:pt x="25" y="8597"/>
                  </a:lnTo>
                  <a:lnTo>
                    <a:pt x="74" y="8646"/>
                  </a:lnTo>
                  <a:lnTo>
                    <a:pt x="123" y="8671"/>
                  </a:lnTo>
                  <a:lnTo>
                    <a:pt x="221" y="8671"/>
                  </a:lnTo>
                  <a:lnTo>
                    <a:pt x="270" y="8646"/>
                  </a:lnTo>
                  <a:lnTo>
                    <a:pt x="319" y="8597"/>
                  </a:lnTo>
                  <a:lnTo>
                    <a:pt x="344" y="8548"/>
                  </a:lnTo>
                  <a:lnTo>
                    <a:pt x="2107" y="197"/>
                  </a:lnTo>
                  <a:lnTo>
                    <a:pt x="2107" y="123"/>
                  </a:lnTo>
                  <a:lnTo>
                    <a:pt x="2082" y="74"/>
                  </a:lnTo>
                  <a:lnTo>
                    <a:pt x="2033" y="25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342;p56">
              <a:extLst>
                <a:ext uri="{FF2B5EF4-FFF2-40B4-BE49-F238E27FC236}">
                  <a16:creationId xmlns:a16="http://schemas.microsoft.com/office/drawing/2014/main" id="{85E08A9D-64E7-9C45-1829-3A589C2819CF}"/>
                </a:ext>
              </a:extLst>
            </p:cNvPr>
            <p:cNvSpPr/>
            <p:nvPr/>
          </p:nvSpPr>
          <p:spPr>
            <a:xfrm>
              <a:off x="2420100" y="4009200"/>
              <a:ext cx="1932400" cy="1467675"/>
            </a:xfrm>
            <a:custGeom>
              <a:avLst/>
              <a:gdLst/>
              <a:ahLst/>
              <a:cxnLst/>
              <a:rect l="l" t="t" r="r" b="b"/>
              <a:pathLst>
                <a:path w="77296" h="58707" extrusionOk="0">
                  <a:moveTo>
                    <a:pt x="19594" y="1"/>
                  </a:moveTo>
                  <a:lnTo>
                    <a:pt x="0" y="58707"/>
                  </a:lnTo>
                  <a:lnTo>
                    <a:pt x="0" y="58707"/>
                  </a:lnTo>
                  <a:lnTo>
                    <a:pt x="77295" y="58609"/>
                  </a:lnTo>
                  <a:lnTo>
                    <a:pt x="57090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343;p56">
              <a:extLst>
                <a:ext uri="{FF2B5EF4-FFF2-40B4-BE49-F238E27FC236}">
                  <a16:creationId xmlns:a16="http://schemas.microsoft.com/office/drawing/2014/main" id="{9C6B1E72-DF4C-25A7-77C0-F4C889EA41DB}"/>
                </a:ext>
              </a:extLst>
            </p:cNvPr>
            <p:cNvSpPr/>
            <p:nvPr/>
          </p:nvSpPr>
          <p:spPr>
            <a:xfrm>
              <a:off x="2861550" y="4009200"/>
              <a:ext cx="1035400" cy="145150"/>
            </a:xfrm>
            <a:custGeom>
              <a:avLst/>
              <a:gdLst/>
              <a:ahLst/>
              <a:cxnLst/>
              <a:rect l="l" t="t" r="r" b="b"/>
              <a:pathLst>
                <a:path w="41416" h="5806" extrusionOk="0">
                  <a:moveTo>
                    <a:pt x="1936" y="1"/>
                  </a:moveTo>
                  <a:lnTo>
                    <a:pt x="1" y="5805"/>
                  </a:lnTo>
                  <a:lnTo>
                    <a:pt x="41416" y="5805"/>
                  </a:lnTo>
                  <a:lnTo>
                    <a:pt x="3943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344;p56">
              <a:extLst>
                <a:ext uri="{FF2B5EF4-FFF2-40B4-BE49-F238E27FC236}">
                  <a16:creationId xmlns:a16="http://schemas.microsoft.com/office/drawing/2014/main" id="{84165F5E-C2E1-CA89-9DB5-F8D4DE6E9FE1}"/>
                </a:ext>
              </a:extLst>
            </p:cNvPr>
            <p:cNvSpPr/>
            <p:nvPr/>
          </p:nvSpPr>
          <p:spPr>
            <a:xfrm>
              <a:off x="3010950" y="4009200"/>
              <a:ext cx="89425" cy="156775"/>
            </a:xfrm>
            <a:custGeom>
              <a:avLst/>
              <a:gdLst/>
              <a:ahLst/>
              <a:cxnLst/>
              <a:rect l="l" t="t" r="r" b="b"/>
              <a:pathLst>
                <a:path w="3577" h="6271" extrusionOk="0">
                  <a:moveTo>
                    <a:pt x="980" y="1"/>
                  </a:moveTo>
                  <a:lnTo>
                    <a:pt x="1" y="5805"/>
                  </a:lnTo>
                  <a:lnTo>
                    <a:pt x="1054" y="6271"/>
                  </a:lnTo>
                  <a:lnTo>
                    <a:pt x="2989" y="5805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345;p56">
              <a:extLst>
                <a:ext uri="{FF2B5EF4-FFF2-40B4-BE49-F238E27FC236}">
                  <a16:creationId xmlns:a16="http://schemas.microsoft.com/office/drawing/2014/main" id="{7EE23058-0AF4-60F0-64E4-4935BDEE8998}"/>
                </a:ext>
              </a:extLst>
            </p:cNvPr>
            <p:cNvSpPr/>
            <p:nvPr/>
          </p:nvSpPr>
          <p:spPr>
            <a:xfrm>
              <a:off x="3623250" y="4009200"/>
              <a:ext cx="119400" cy="170850"/>
            </a:xfrm>
            <a:custGeom>
              <a:avLst/>
              <a:gdLst/>
              <a:ahLst/>
              <a:cxnLst/>
              <a:rect l="l" t="t" r="r" b="b"/>
              <a:pathLst>
                <a:path w="4776" h="6834" extrusionOk="0">
                  <a:moveTo>
                    <a:pt x="0" y="1"/>
                  </a:moveTo>
                  <a:lnTo>
                    <a:pt x="980" y="5805"/>
                  </a:lnTo>
                  <a:lnTo>
                    <a:pt x="3478" y="6834"/>
                  </a:lnTo>
                  <a:lnTo>
                    <a:pt x="4776" y="5805"/>
                  </a:lnTo>
                  <a:lnTo>
                    <a:pt x="32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346;p56">
              <a:extLst>
                <a:ext uri="{FF2B5EF4-FFF2-40B4-BE49-F238E27FC236}">
                  <a16:creationId xmlns:a16="http://schemas.microsoft.com/office/drawing/2014/main" id="{256C8B2E-8E41-B97D-40B5-07BDD9A5325D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extrusionOk="0">
                  <a:moveTo>
                    <a:pt x="5903" y="0"/>
                  </a:move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  <a:close/>
                </a:path>
              </a:pathLst>
            </a:custGeom>
            <a:solidFill>
              <a:srgbClr val="FCF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47;p56">
              <a:extLst>
                <a:ext uri="{FF2B5EF4-FFF2-40B4-BE49-F238E27FC236}">
                  <a16:creationId xmlns:a16="http://schemas.microsoft.com/office/drawing/2014/main" id="{9465851A-112E-C893-2523-2844CD4AB9A3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fill="none" extrusionOk="0">
                  <a:moveTo>
                    <a:pt x="5903" y="0"/>
                  </a:moveTo>
                  <a:lnTo>
                    <a:pt x="5903" y="0"/>
                  </a:ln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5903" y="11781"/>
                  </a:lnTo>
                  <a:lnTo>
                    <a:pt x="5903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48;p56">
              <a:extLst>
                <a:ext uri="{FF2B5EF4-FFF2-40B4-BE49-F238E27FC236}">
                  <a16:creationId xmlns:a16="http://schemas.microsoft.com/office/drawing/2014/main" id="{FB186441-9053-51AE-2032-0AD96D29E400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extrusionOk="0">
                  <a:moveTo>
                    <a:pt x="5879" y="0"/>
                  </a:move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rgbClr val="FCF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49;p56">
              <a:extLst>
                <a:ext uri="{FF2B5EF4-FFF2-40B4-BE49-F238E27FC236}">
                  <a16:creationId xmlns:a16="http://schemas.microsoft.com/office/drawing/2014/main" id="{FC1C4EAA-7BF8-FBF0-EC93-FFB4707E96E4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fill="none" extrusionOk="0">
                  <a:moveTo>
                    <a:pt x="5879" y="0"/>
                  </a:moveTo>
                  <a:lnTo>
                    <a:pt x="5879" y="0"/>
                  </a:ln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5879" y="11781"/>
                  </a:lnTo>
                  <a:lnTo>
                    <a:pt x="5879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50;p56">
              <a:extLst>
                <a:ext uri="{FF2B5EF4-FFF2-40B4-BE49-F238E27FC236}">
                  <a16:creationId xmlns:a16="http://schemas.microsoft.com/office/drawing/2014/main" id="{0185E41C-B360-7A65-6CCE-41DB1F82484C}"/>
                </a:ext>
              </a:extLst>
            </p:cNvPr>
            <p:cNvSpPr/>
            <p:nvPr/>
          </p:nvSpPr>
          <p:spPr>
            <a:xfrm>
              <a:off x="3252200" y="3970625"/>
              <a:ext cx="256575" cy="230250"/>
            </a:xfrm>
            <a:custGeom>
              <a:avLst/>
              <a:gdLst/>
              <a:ahLst/>
              <a:cxnLst/>
              <a:rect l="l" t="t" r="r" b="b"/>
              <a:pathLst>
                <a:path w="10263" h="9210" extrusionOk="0">
                  <a:moveTo>
                    <a:pt x="5119" y="1"/>
                  </a:moveTo>
                  <a:lnTo>
                    <a:pt x="4605" y="25"/>
                  </a:lnTo>
                  <a:lnTo>
                    <a:pt x="4090" y="99"/>
                  </a:lnTo>
                  <a:lnTo>
                    <a:pt x="3601" y="221"/>
                  </a:lnTo>
                  <a:lnTo>
                    <a:pt x="3135" y="368"/>
                  </a:lnTo>
                  <a:lnTo>
                    <a:pt x="2694" y="564"/>
                  </a:lnTo>
                  <a:lnTo>
                    <a:pt x="2253" y="784"/>
                  </a:lnTo>
                  <a:lnTo>
                    <a:pt x="1862" y="1054"/>
                  </a:lnTo>
                  <a:lnTo>
                    <a:pt x="1494" y="1348"/>
                  </a:lnTo>
                  <a:lnTo>
                    <a:pt x="1176" y="1691"/>
                  </a:lnTo>
                  <a:lnTo>
                    <a:pt x="882" y="2034"/>
                  </a:lnTo>
                  <a:lnTo>
                    <a:pt x="613" y="2425"/>
                  </a:lnTo>
                  <a:lnTo>
                    <a:pt x="392" y="2817"/>
                  </a:lnTo>
                  <a:lnTo>
                    <a:pt x="221" y="3234"/>
                  </a:lnTo>
                  <a:lnTo>
                    <a:pt x="98" y="3674"/>
                  </a:lnTo>
                  <a:lnTo>
                    <a:pt x="25" y="4140"/>
                  </a:lnTo>
                  <a:lnTo>
                    <a:pt x="0" y="4605"/>
                  </a:lnTo>
                  <a:lnTo>
                    <a:pt x="25" y="5070"/>
                  </a:lnTo>
                  <a:lnTo>
                    <a:pt x="98" y="5536"/>
                  </a:lnTo>
                  <a:lnTo>
                    <a:pt x="221" y="5977"/>
                  </a:lnTo>
                  <a:lnTo>
                    <a:pt x="392" y="6393"/>
                  </a:lnTo>
                  <a:lnTo>
                    <a:pt x="613" y="6809"/>
                  </a:lnTo>
                  <a:lnTo>
                    <a:pt x="882" y="7177"/>
                  </a:lnTo>
                  <a:lnTo>
                    <a:pt x="1176" y="7544"/>
                  </a:lnTo>
                  <a:lnTo>
                    <a:pt x="1494" y="7863"/>
                  </a:lnTo>
                  <a:lnTo>
                    <a:pt x="1862" y="8156"/>
                  </a:lnTo>
                  <a:lnTo>
                    <a:pt x="2253" y="8426"/>
                  </a:lnTo>
                  <a:lnTo>
                    <a:pt x="2694" y="8671"/>
                  </a:lnTo>
                  <a:lnTo>
                    <a:pt x="3135" y="8842"/>
                  </a:lnTo>
                  <a:lnTo>
                    <a:pt x="3601" y="9014"/>
                  </a:lnTo>
                  <a:lnTo>
                    <a:pt x="4090" y="9112"/>
                  </a:lnTo>
                  <a:lnTo>
                    <a:pt x="4605" y="9185"/>
                  </a:lnTo>
                  <a:lnTo>
                    <a:pt x="5119" y="9210"/>
                  </a:lnTo>
                  <a:lnTo>
                    <a:pt x="5658" y="9185"/>
                  </a:lnTo>
                  <a:lnTo>
                    <a:pt x="6172" y="9112"/>
                  </a:lnTo>
                  <a:lnTo>
                    <a:pt x="6662" y="9014"/>
                  </a:lnTo>
                  <a:lnTo>
                    <a:pt x="7127" y="8842"/>
                  </a:lnTo>
                  <a:lnTo>
                    <a:pt x="7568" y="8671"/>
                  </a:lnTo>
                  <a:lnTo>
                    <a:pt x="8009" y="8426"/>
                  </a:lnTo>
                  <a:lnTo>
                    <a:pt x="8401" y="8156"/>
                  </a:lnTo>
                  <a:lnTo>
                    <a:pt x="8768" y="7863"/>
                  </a:lnTo>
                  <a:lnTo>
                    <a:pt x="9087" y="7544"/>
                  </a:lnTo>
                  <a:lnTo>
                    <a:pt x="9381" y="7177"/>
                  </a:lnTo>
                  <a:lnTo>
                    <a:pt x="9650" y="6809"/>
                  </a:lnTo>
                  <a:lnTo>
                    <a:pt x="9846" y="6393"/>
                  </a:lnTo>
                  <a:lnTo>
                    <a:pt x="10042" y="5977"/>
                  </a:lnTo>
                  <a:lnTo>
                    <a:pt x="10164" y="5536"/>
                  </a:lnTo>
                  <a:lnTo>
                    <a:pt x="10238" y="5070"/>
                  </a:lnTo>
                  <a:lnTo>
                    <a:pt x="10262" y="4605"/>
                  </a:lnTo>
                  <a:lnTo>
                    <a:pt x="10238" y="4140"/>
                  </a:lnTo>
                  <a:lnTo>
                    <a:pt x="10164" y="3674"/>
                  </a:lnTo>
                  <a:lnTo>
                    <a:pt x="10042" y="3234"/>
                  </a:lnTo>
                  <a:lnTo>
                    <a:pt x="9846" y="2817"/>
                  </a:lnTo>
                  <a:lnTo>
                    <a:pt x="9650" y="2425"/>
                  </a:lnTo>
                  <a:lnTo>
                    <a:pt x="9381" y="2034"/>
                  </a:lnTo>
                  <a:lnTo>
                    <a:pt x="9087" y="1691"/>
                  </a:lnTo>
                  <a:lnTo>
                    <a:pt x="8768" y="1348"/>
                  </a:lnTo>
                  <a:lnTo>
                    <a:pt x="8401" y="1054"/>
                  </a:lnTo>
                  <a:lnTo>
                    <a:pt x="8009" y="784"/>
                  </a:lnTo>
                  <a:lnTo>
                    <a:pt x="7568" y="564"/>
                  </a:lnTo>
                  <a:lnTo>
                    <a:pt x="7127" y="368"/>
                  </a:lnTo>
                  <a:lnTo>
                    <a:pt x="6662" y="221"/>
                  </a:lnTo>
                  <a:lnTo>
                    <a:pt x="6172" y="99"/>
                  </a:lnTo>
                  <a:lnTo>
                    <a:pt x="5658" y="25"/>
                  </a:lnTo>
                  <a:lnTo>
                    <a:pt x="5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51;p56">
              <a:extLst>
                <a:ext uri="{FF2B5EF4-FFF2-40B4-BE49-F238E27FC236}">
                  <a16:creationId xmlns:a16="http://schemas.microsoft.com/office/drawing/2014/main" id="{C4C194D0-F7E6-B7A7-81D4-B50712C80788}"/>
                </a:ext>
              </a:extLst>
            </p:cNvPr>
            <p:cNvSpPr/>
            <p:nvPr/>
          </p:nvSpPr>
          <p:spPr>
            <a:xfrm>
              <a:off x="4792700" y="1059200"/>
              <a:ext cx="535775" cy="366775"/>
            </a:xfrm>
            <a:custGeom>
              <a:avLst/>
              <a:gdLst/>
              <a:ahLst/>
              <a:cxnLst/>
              <a:rect l="l" t="t" r="r" b="b"/>
              <a:pathLst>
                <a:path w="21431" h="14671" extrusionOk="0">
                  <a:moveTo>
                    <a:pt x="1" y="0"/>
                  </a:moveTo>
                  <a:lnTo>
                    <a:pt x="246" y="196"/>
                  </a:lnTo>
                  <a:lnTo>
                    <a:pt x="491" y="417"/>
                  </a:lnTo>
                  <a:lnTo>
                    <a:pt x="711" y="637"/>
                  </a:lnTo>
                  <a:lnTo>
                    <a:pt x="907" y="857"/>
                  </a:lnTo>
                  <a:lnTo>
                    <a:pt x="1103" y="1078"/>
                  </a:lnTo>
                  <a:lnTo>
                    <a:pt x="1299" y="1323"/>
                  </a:lnTo>
                  <a:lnTo>
                    <a:pt x="1617" y="1862"/>
                  </a:lnTo>
                  <a:lnTo>
                    <a:pt x="1911" y="2400"/>
                  </a:lnTo>
                  <a:lnTo>
                    <a:pt x="2181" y="2964"/>
                  </a:lnTo>
                  <a:lnTo>
                    <a:pt x="2425" y="3551"/>
                  </a:lnTo>
                  <a:lnTo>
                    <a:pt x="2646" y="4164"/>
                  </a:lnTo>
                  <a:lnTo>
                    <a:pt x="3062" y="5413"/>
                  </a:lnTo>
                  <a:lnTo>
                    <a:pt x="3454" y="6662"/>
                  </a:lnTo>
                  <a:lnTo>
                    <a:pt x="3675" y="7274"/>
                  </a:lnTo>
                  <a:lnTo>
                    <a:pt x="3919" y="7887"/>
                  </a:lnTo>
                  <a:lnTo>
                    <a:pt x="4189" y="8474"/>
                  </a:lnTo>
                  <a:lnTo>
                    <a:pt x="4483" y="9038"/>
                  </a:lnTo>
                  <a:lnTo>
                    <a:pt x="4801" y="9527"/>
                  </a:lnTo>
                  <a:lnTo>
                    <a:pt x="5144" y="10017"/>
                  </a:lnTo>
                  <a:lnTo>
                    <a:pt x="5511" y="10458"/>
                  </a:lnTo>
                  <a:lnTo>
                    <a:pt x="5903" y="10899"/>
                  </a:lnTo>
                  <a:lnTo>
                    <a:pt x="6320" y="11291"/>
                  </a:lnTo>
                  <a:lnTo>
                    <a:pt x="6760" y="11683"/>
                  </a:lnTo>
                  <a:lnTo>
                    <a:pt x="7226" y="12026"/>
                  </a:lnTo>
                  <a:lnTo>
                    <a:pt x="7716" y="12368"/>
                  </a:lnTo>
                  <a:lnTo>
                    <a:pt x="8205" y="12662"/>
                  </a:lnTo>
                  <a:lnTo>
                    <a:pt x="8744" y="12956"/>
                  </a:lnTo>
                  <a:lnTo>
                    <a:pt x="9259" y="13226"/>
                  </a:lnTo>
                  <a:lnTo>
                    <a:pt x="9822" y="13446"/>
                  </a:lnTo>
                  <a:lnTo>
                    <a:pt x="10361" y="13667"/>
                  </a:lnTo>
                  <a:lnTo>
                    <a:pt x="10924" y="13862"/>
                  </a:lnTo>
                  <a:lnTo>
                    <a:pt x="11487" y="14034"/>
                  </a:lnTo>
                  <a:lnTo>
                    <a:pt x="12075" y="14181"/>
                  </a:lnTo>
                  <a:lnTo>
                    <a:pt x="12638" y="14303"/>
                  </a:lnTo>
                  <a:lnTo>
                    <a:pt x="13226" y="14401"/>
                  </a:lnTo>
                  <a:lnTo>
                    <a:pt x="13790" y="14499"/>
                  </a:lnTo>
                  <a:lnTo>
                    <a:pt x="14377" y="14548"/>
                  </a:lnTo>
                  <a:lnTo>
                    <a:pt x="14965" y="14597"/>
                  </a:lnTo>
                  <a:lnTo>
                    <a:pt x="15553" y="14646"/>
                  </a:lnTo>
                  <a:lnTo>
                    <a:pt x="16728" y="14671"/>
                  </a:lnTo>
                  <a:lnTo>
                    <a:pt x="17904" y="14671"/>
                  </a:lnTo>
                  <a:lnTo>
                    <a:pt x="19080" y="14622"/>
                  </a:lnTo>
                  <a:lnTo>
                    <a:pt x="20255" y="14573"/>
                  </a:lnTo>
                  <a:lnTo>
                    <a:pt x="21431" y="14475"/>
                  </a:lnTo>
                  <a:lnTo>
                    <a:pt x="21333" y="13691"/>
                  </a:lnTo>
                  <a:lnTo>
                    <a:pt x="21161" y="12907"/>
                  </a:lnTo>
                  <a:lnTo>
                    <a:pt x="20941" y="12099"/>
                  </a:lnTo>
                  <a:lnTo>
                    <a:pt x="20696" y="11291"/>
                  </a:lnTo>
                  <a:lnTo>
                    <a:pt x="20378" y="10483"/>
                  </a:lnTo>
                  <a:lnTo>
                    <a:pt x="20035" y="9674"/>
                  </a:lnTo>
                  <a:lnTo>
                    <a:pt x="19643" y="8891"/>
                  </a:lnTo>
                  <a:lnTo>
                    <a:pt x="19202" y="8107"/>
                  </a:lnTo>
                  <a:lnTo>
                    <a:pt x="18737" y="7372"/>
                  </a:lnTo>
                  <a:lnTo>
                    <a:pt x="18247" y="6637"/>
                  </a:lnTo>
                  <a:lnTo>
                    <a:pt x="17708" y="5952"/>
                  </a:lnTo>
                  <a:lnTo>
                    <a:pt x="17120" y="5315"/>
                  </a:lnTo>
                  <a:lnTo>
                    <a:pt x="16533" y="4727"/>
                  </a:lnTo>
                  <a:lnTo>
                    <a:pt x="16214" y="4458"/>
                  </a:lnTo>
                  <a:lnTo>
                    <a:pt x="15896" y="4188"/>
                  </a:lnTo>
                  <a:lnTo>
                    <a:pt x="15577" y="3943"/>
                  </a:lnTo>
                  <a:lnTo>
                    <a:pt x="15235" y="3723"/>
                  </a:lnTo>
                  <a:lnTo>
                    <a:pt x="14892" y="3503"/>
                  </a:lnTo>
                  <a:lnTo>
                    <a:pt x="14549" y="3307"/>
                  </a:lnTo>
                  <a:lnTo>
                    <a:pt x="13716" y="2866"/>
                  </a:lnTo>
                  <a:lnTo>
                    <a:pt x="12883" y="2498"/>
                  </a:lnTo>
                  <a:lnTo>
                    <a:pt x="12002" y="2155"/>
                  </a:lnTo>
                  <a:lnTo>
                    <a:pt x="11120" y="1837"/>
                  </a:lnTo>
                  <a:lnTo>
                    <a:pt x="10238" y="1568"/>
                  </a:lnTo>
                  <a:lnTo>
                    <a:pt x="9332" y="1323"/>
                  </a:lnTo>
                  <a:lnTo>
                    <a:pt x="8426" y="1102"/>
                  </a:lnTo>
                  <a:lnTo>
                    <a:pt x="7495" y="906"/>
                  </a:lnTo>
                  <a:lnTo>
                    <a:pt x="6565" y="759"/>
                  </a:lnTo>
                  <a:lnTo>
                    <a:pt x="5634" y="613"/>
                  </a:lnTo>
                  <a:lnTo>
                    <a:pt x="4703" y="466"/>
                  </a:lnTo>
                  <a:lnTo>
                    <a:pt x="3748" y="368"/>
                  </a:lnTo>
                  <a:lnTo>
                    <a:pt x="1862" y="1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52;p56">
              <a:extLst>
                <a:ext uri="{FF2B5EF4-FFF2-40B4-BE49-F238E27FC236}">
                  <a16:creationId xmlns:a16="http://schemas.microsoft.com/office/drawing/2014/main" id="{01082C79-D2F6-3263-1311-827CD92E0C05}"/>
                </a:ext>
              </a:extLst>
            </p:cNvPr>
            <p:cNvSpPr/>
            <p:nvPr/>
          </p:nvSpPr>
          <p:spPr>
            <a:xfrm>
              <a:off x="4855775" y="1082450"/>
              <a:ext cx="507000" cy="377200"/>
            </a:xfrm>
            <a:custGeom>
              <a:avLst/>
              <a:gdLst/>
              <a:ahLst/>
              <a:cxnLst/>
              <a:rect l="l" t="t" r="r" b="b"/>
              <a:pathLst>
                <a:path w="20280" h="15088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72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1519" y="1372"/>
                  </a:lnTo>
                  <a:lnTo>
                    <a:pt x="2866" y="2132"/>
                  </a:lnTo>
                  <a:lnTo>
                    <a:pt x="4164" y="2891"/>
                  </a:lnTo>
                  <a:lnTo>
                    <a:pt x="5462" y="3675"/>
                  </a:lnTo>
                  <a:lnTo>
                    <a:pt x="6736" y="4507"/>
                  </a:lnTo>
                  <a:lnTo>
                    <a:pt x="8009" y="5340"/>
                  </a:lnTo>
                  <a:lnTo>
                    <a:pt x="9258" y="6197"/>
                  </a:lnTo>
                  <a:lnTo>
                    <a:pt x="10483" y="7103"/>
                  </a:lnTo>
                  <a:lnTo>
                    <a:pt x="11683" y="8010"/>
                  </a:lnTo>
                  <a:lnTo>
                    <a:pt x="12883" y="8940"/>
                  </a:lnTo>
                  <a:lnTo>
                    <a:pt x="14059" y="9895"/>
                  </a:lnTo>
                  <a:lnTo>
                    <a:pt x="15234" y="10875"/>
                  </a:lnTo>
                  <a:lnTo>
                    <a:pt x="16361" y="11855"/>
                  </a:lnTo>
                  <a:lnTo>
                    <a:pt x="17487" y="12883"/>
                  </a:lnTo>
                  <a:lnTo>
                    <a:pt x="18589" y="13937"/>
                  </a:lnTo>
                  <a:lnTo>
                    <a:pt x="19692" y="14990"/>
                  </a:lnTo>
                  <a:lnTo>
                    <a:pt x="19790" y="15063"/>
                  </a:lnTo>
                  <a:lnTo>
                    <a:pt x="19936" y="15088"/>
                  </a:lnTo>
                  <a:lnTo>
                    <a:pt x="20059" y="15063"/>
                  </a:lnTo>
                  <a:lnTo>
                    <a:pt x="20181" y="14990"/>
                  </a:lnTo>
                  <a:lnTo>
                    <a:pt x="20255" y="14867"/>
                  </a:lnTo>
                  <a:lnTo>
                    <a:pt x="20279" y="14745"/>
                  </a:lnTo>
                  <a:lnTo>
                    <a:pt x="20255" y="14622"/>
                  </a:lnTo>
                  <a:lnTo>
                    <a:pt x="20181" y="14500"/>
                  </a:lnTo>
                  <a:lnTo>
                    <a:pt x="19079" y="13422"/>
                  </a:lnTo>
                  <a:lnTo>
                    <a:pt x="17977" y="12369"/>
                  </a:lnTo>
                  <a:lnTo>
                    <a:pt x="16826" y="11341"/>
                  </a:lnTo>
                  <a:lnTo>
                    <a:pt x="15675" y="10336"/>
                  </a:lnTo>
                  <a:lnTo>
                    <a:pt x="14499" y="9357"/>
                  </a:lnTo>
                  <a:lnTo>
                    <a:pt x="13324" y="8377"/>
                  </a:lnTo>
                  <a:lnTo>
                    <a:pt x="12124" y="7446"/>
                  </a:lnTo>
                  <a:lnTo>
                    <a:pt x="10899" y="6540"/>
                  </a:lnTo>
                  <a:lnTo>
                    <a:pt x="9650" y="5634"/>
                  </a:lnTo>
                  <a:lnTo>
                    <a:pt x="8401" y="4752"/>
                  </a:lnTo>
                  <a:lnTo>
                    <a:pt x="7127" y="3920"/>
                  </a:lnTo>
                  <a:lnTo>
                    <a:pt x="5829" y="3087"/>
                  </a:lnTo>
                  <a:lnTo>
                    <a:pt x="4531" y="2303"/>
                  </a:lnTo>
                  <a:lnTo>
                    <a:pt x="3209" y="1519"/>
                  </a:lnTo>
                  <a:lnTo>
                    <a:pt x="1862" y="760"/>
                  </a:lnTo>
                  <a:lnTo>
                    <a:pt x="515" y="25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353;p56">
              <a:extLst>
                <a:ext uri="{FF2B5EF4-FFF2-40B4-BE49-F238E27FC236}">
                  <a16:creationId xmlns:a16="http://schemas.microsoft.com/office/drawing/2014/main" id="{2D8F033F-4B6F-A290-6EBB-B1C31895D7B0}"/>
                </a:ext>
              </a:extLst>
            </p:cNvPr>
            <p:cNvSpPr/>
            <p:nvPr/>
          </p:nvSpPr>
          <p:spPr>
            <a:xfrm>
              <a:off x="5144150" y="1279000"/>
              <a:ext cx="142700" cy="120050"/>
            </a:xfrm>
            <a:custGeom>
              <a:avLst/>
              <a:gdLst/>
              <a:ahLst/>
              <a:cxnLst/>
              <a:rect l="l" t="t" r="r" b="b"/>
              <a:pathLst>
                <a:path w="5708" h="4802" extrusionOk="0">
                  <a:moveTo>
                    <a:pt x="5193" y="1"/>
                  </a:moveTo>
                  <a:lnTo>
                    <a:pt x="5120" y="25"/>
                  </a:lnTo>
                  <a:lnTo>
                    <a:pt x="5071" y="74"/>
                  </a:lnTo>
                  <a:lnTo>
                    <a:pt x="5022" y="123"/>
                  </a:lnTo>
                  <a:lnTo>
                    <a:pt x="5022" y="197"/>
                  </a:lnTo>
                  <a:lnTo>
                    <a:pt x="5340" y="3993"/>
                  </a:lnTo>
                  <a:lnTo>
                    <a:pt x="148" y="4434"/>
                  </a:lnTo>
                  <a:lnTo>
                    <a:pt x="99" y="4458"/>
                  </a:lnTo>
                  <a:lnTo>
                    <a:pt x="50" y="4507"/>
                  </a:lnTo>
                  <a:lnTo>
                    <a:pt x="1" y="4556"/>
                  </a:lnTo>
                  <a:lnTo>
                    <a:pt x="1" y="4630"/>
                  </a:lnTo>
                  <a:lnTo>
                    <a:pt x="25" y="4703"/>
                  </a:lnTo>
                  <a:lnTo>
                    <a:pt x="50" y="4752"/>
                  </a:lnTo>
                  <a:lnTo>
                    <a:pt x="99" y="4777"/>
                  </a:lnTo>
                  <a:lnTo>
                    <a:pt x="172" y="4801"/>
                  </a:lnTo>
                  <a:lnTo>
                    <a:pt x="197" y="4801"/>
                  </a:lnTo>
                  <a:lnTo>
                    <a:pt x="5536" y="4336"/>
                  </a:lnTo>
                  <a:lnTo>
                    <a:pt x="5609" y="4311"/>
                  </a:lnTo>
                  <a:lnTo>
                    <a:pt x="5658" y="4262"/>
                  </a:lnTo>
                  <a:lnTo>
                    <a:pt x="5683" y="4213"/>
                  </a:lnTo>
                  <a:lnTo>
                    <a:pt x="5707" y="4140"/>
                  </a:lnTo>
                  <a:lnTo>
                    <a:pt x="5365" y="172"/>
                  </a:lnTo>
                  <a:lnTo>
                    <a:pt x="5365" y="99"/>
                  </a:lnTo>
                  <a:lnTo>
                    <a:pt x="5316" y="50"/>
                  </a:lnTo>
                  <a:lnTo>
                    <a:pt x="5267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354;p56">
              <a:extLst>
                <a:ext uri="{FF2B5EF4-FFF2-40B4-BE49-F238E27FC236}">
                  <a16:creationId xmlns:a16="http://schemas.microsoft.com/office/drawing/2014/main" id="{EA677E76-71D9-6913-6D26-A21EC1A5BD00}"/>
                </a:ext>
              </a:extLst>
            </p:cNvPr>
            <p:cNvSpPr/>
            <p:nvPr/>
          </p:nvSpPr>
          <p:spPr>
            <a:xfrm>
              <a:off x="5019250" y="1190825"/>
              <a:ext cx="200250" cy="152500"/>
            </a:xfrm>
            <a:custGeom>
              <a:avLst/>
              <a:gdLst/>
              <a:ahLst/>
              <a:cxnLst/>
              <a:rect l="l" t="t" r="r" b="b"/>
              <a:pathLst>
                <a:path w="8010" h="6100" extrusionOk="0">
                  <a:moveTo>
                    <a:pt x="7446" y="1"/>
                  </a:moveTo>
                  <a:lnTo>
                    <a:pt x="7373" y="25"/>
                  </a:lnTo>
                  <a:lnTo>
                    <a:pt x="7324" y="74"/>
                  </a:lnTo>
                  <a:lnTo>
                    <a:pt x="7299" y="123"/>
                  </a:lnTo>
                  <a:lnTo>
                    <a:pt x="7299" y="197"/>
                  </a:lnTo>
                  <a:lnTo>
                    <a:pt x="7666" y="5218"/>
                  </a:lnTo>
                  <a:lnTo>
                    <a:pt x="172" y="5756"/>
                  </a:lnTo>
                  <a:lnTo>
                    <a:pt x="99" y="5756"/>
                  </a:lnTo>
                  <a:lnTo>
                    <a:pt x="50" y="5805"/>
                  </a:lnTo>
                  <a:lnTo>
                    <a:pt x="25" y="5854"/>
                  </a:lnTo>
                  <a:lnTo>
                    <a:pt x="1" y="5928"/>
                  </a:lnTo>
                  <a:lnTo>
                    <a:pt x="25" y="6001"/>
                  </a:lnTo>
                  <a:lnTo>
                    <a:pt x="74" y="6050"/>
                  </a:lnTo>
                  <a:lnTo>
                    <a:pt x="123" y="6075"/>
                  </a:lnTo>
                  <a:lnTo>
                    <a:pt x="172" y="6099"/>
                  </a:lnTo>
                  <a:lnTo>
                    <a:pt x="197" y="6099"/>
                  </a:lnTo>
                  <a:lnTo>
                    <a:pt x="7862" y="5536"/>
                  </a:lnTo>
                  <a:lnTo>
                    <a:pt x="7936" y="5536"/>
                  </a:lnTo>
                  <a:lnTo>
                    <a:pt x="7985" y="5487"/>
                  </a:lnTo>
                  <a:lnTo>
                    <a:pt x="8009" y="5414"/>
                  </a:lnTo>
                  <a:lnTo>
                    <a:pt x="8009" y="5365"/>
                  </a:lnTo>
                  <a:lnTo>
                    <a:pt x="7642" y="172"/>
                  </a:lnTo>
                  <a:lnTo>
                    <a:pt x="7618" y="99"/>
                  </a:lnTo>
                  <a:lnTo>
                    <a:pt x="7569" y="50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355;p56">
              <a:extLst>
                <a:ext uri="{FF2B5EF4-FFF2-40B4-BE49-F238E27FC236}">
                  <a16:creationId xmlns:a16="http://schemas.microsoft.com/office/drawing/2014/main" id="{4F573CCB-13C7-5D44-8002-1A5CA17FE8B7}"/>
                </a:ext>
              </a:extLst>
            </p:cNvPr>
            <p:cNvSpPr/>
            <p:nvPr/>
          </p:nvSpPr>
          <p:spPr>
            <a:xfrm>
              <a:off x="4940275" y="1144925"/>
              <a:ext cx="196575" cy="139000"/>
            </a:xfrm>
            <a:custGeom>
              <a:avLst/>
              <a:gdLst/>
              <a:ahLst/>
              <a:cxnLst/>
              <a:rect l="l" t="t" r="r" b="b"/>
              <a:pathLst>
                <a:path w="7863" h="5560" extrusionOk="0">
                  <a:moveTo>
                    <a:pt x="7691" y="0"/>
                  </a:moveTo>
                  <a:lnTo>
                    <a:pt x="7617" y="25"/>
                  </a:lnTo>
                  <a:lnTo>
                    <a:pt x="7568" y="49"/>
                  </a:lnTo>
                  <a:lnTo>
                    <a:pt x="7519" y="122"/>
                  </a:lnTo>
                  <a:lnTo>
                    <a:pt x="7495" y="171"/>
                  </a:lnTo>
                  <a:lnTo>
                    <a:pt x="7495" y="4433"/>
                  </a:lnTo>
                  <a:lnTo>
                    <a:pt x="147" y="5217"/>
                  </a:lnTo>
                  <a:lnTo>
                    <a:pt x="74" y="5241"/>
                  </a:lnTo>
                  <a:lnTo>
                    <a:pt x="25" y="5266"/>
                  </a:lnTo>
                  <a:lnTo>
                    <a:pt x="0" y="5339"/>
                  </a:lnTo>
                  <a:lnTo>
                    <a:pt x="0" y="5413"/>
                  </a:lnTo>
                  <a:lnTo>
                    <a:pt x="0" y="5462"/>
                  </a:lnTo>
                  <a:lnTo>
                    <a:pt x="49" y="5511"/>
                  </a:lnTo>
                  <a:lnTo>
                    <a:pt x="98" y="5560"/>
                  </a:lnTo>
                  <a:lnTo>
                    <a:pt x="172" y="5560"/>
                  </a:lnTo>
                  <a:lnTo>
                    <a:pt x="7691" y="4776"/>
                  </a:lnTo>
                  <a:lnTo>
                    <a:pt x="7764" y="4751"/>
                  </a:lnTo>
                  <a:lnTo>
                    <a:pt x="7813" y="4702"/>
                  </a:lnTo>
                  <a:lnTo>
                    <a:pt x="7838" y="4653"/>
                  </a:lnTo>
                  <a:lnTo>
                    <a:pt x="7862" y="4604"/>
                  </a:lnTo>
                  <a:lnTo>
                    <a:pt x="7862" y="171"/>
                  </a:lnTo>
                  <a:lnTo>
                    <a:pt x="7838" y="122"/>
                  </a:lnTo>
                  <a:lnTo>
                    <a:pt x="7813" y="49"/>
                  </a:lnTo>
                  <a:lnTo>
                    <a:pt x="7740" y="25"/>
                  </a:lnTo>
                  <a:lnTo>
                    <a:pt x="76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356;p56">
              <a:extLst>
                <a:ext uri="{FF2B5EF4-FFF2-40B4-BE49-F238E27FC236}">
                  <a16:creationId xmlns:a16="http://schemas.microsoft.com/office/drawing/2014/main" id="{06AFB0DF-7E2F-AAD8-A2C5-47DE3E3C533C}"/>
                </a:ext>
              </a:extLst>
            </p:cNvPr>
            <p:cNvSpPr/>
            <p:nvPr/>
          </p:nvSpPr>
          <p:spPr>
            <a:xfrm>
              <a:off x="4909650" y="1101450"/>
              <a:ext cx="135350" cy="111450"/>
            </a:xfrm>
            <a:custGeom>
              <a:avLst/>
              <a:gdLst/>
              <a:ahLst/>
              <a:cxnLst/>
              <a:rect l="l" t="t" r="r" b="b"/>
              <a:pathLst>
                <a:path w="5414" h="4458" extrusionOk="0">
                  <a:moveTo>
                    <a:pt x="5168" y="0"/>
                  </a:moveTo>
                  <a:lnTo>
                    <a:pt x="5095" y="49"/>
                  </a:lnTo>
                  <a:lnTo>
                    <a:pt x="5070" y="98"/>
                  </a:lnTo>
                  <a:lnTo>
                    <a:pt x="5046" y="172"/>
                  </a:lnTo>
                  <a:lnTo>
                    <a:pt x="5070" y="3600"/>
                  </a:lnTo>
                  <a:lnTo>
                    <a:pt x="148" y="4115"/>
                  </a:lnTo>
                  <a:lnTo>
                    <a:pt x="74" y="4139"/>
                  </a:lnTo>
                  <a:lnTo>
                    <a:pt x="25" y="4188"/>
                  </a:lnTo>
                  <a:lnTo>
                    <a:pt x="1" y="4237"/>
                  </a:lnTo>
                  <a:lnTo>
                    <a:pt x="1" y="4311"/>
                  </a:lnTo>
                  <a:lnTo>
                    <a:pt x="25" y="4384"/>
                  </a:lnTo>
                  <a:lnTo>
                    <a:pt x="50" y="4433"/>
                  </a:lnTo>
                  <a:lnTo>
                    <a:pt x="99" y="4458"/>
                  </a:lnTo>
                  <a:lnTo>
                    <a:pt x="197" y="4458"/>
                  </a:lnTo>
                  <a:lnTo>
                    <a:pt x="5242" y="3919"/>
                  </a:lnTo>
                  <a:lnTo>
                    <a:pt x="5315" y="3919"/>
                  </a:lnTo>
                  <a:lnTo>
                    <a:pt x="5364" y="3870"/>
                  </a:lnTo>
                  <a:lnTo>
                    <a:pt x="5389" y="3821"/>
                  </a:lnTo>
                  <a:lnTo>
                    <a:pt x="5413" y="3747"/>
                  </a:lnTo>
                  <a:lnTo>
                    <a:pt x="5413" y="172"/>
                  </a:lnTo>
                  <a:lnTo>
                    <a:pt x="5389" y="98"/>
                  </a:lnTo>
                  <a:lnTo>
                    <a:pt x="5340" y="49"/>
                  </a:lnTo>
                  <a:lnTo>
                    <a:pt x="52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357;p56">
              <a:extLst>
                <a:ext uri="{FF2B5EF4-FFF2-40B4-BE49-F238E27FC236}">
                  <a16:creationId xmlns:a16="http://schemas.microsoft.com/office/drawing/2014/main" id="{407E039C-F129-F7DC-55C2-3E70ACA132A0}"/>
                </a:ext>
              </a:extLst>
            </p:cNvPr>
            <p:cNvSpPr/>
            <p:nvPr/>
          </p:nvSpPr>
          <p:spPr>
            <a:xfrm>
              <a:off x="4877200" y="1086750"/>
              <a:ext cx="88800" cy="74725"/>
            </a:xfrm>
            <a:custGeom>
              <a:avLst/>
              <a:gdLst/>
              <a:ahLst/>
              <a:cxnLst/>
              <a:rect l="l" t="t" r="r" b="b"/>
              <a:pathLst>
                <a:path w="3552" h="2989" extrusionOk="0">
                  <a:moveTo>
                    <a:pt x="2817" y="0"/>
                  </a:moveTo>
                  <a:lnTo>
                    <a:pt x="2744" y="25"/>
                  </a:lnTo>
                  <a:lnTo>
                    <a:pt x="2695" y="74"/>
                  </a:lnTo>
                  <a:lnTo>
                    <a:pt x="2670" y="147"/>
                  </a:lnTo>
                  <a:lnTo>
                    <a:pt x="2670" y="221"/>
                  </a:lnTo>
                  <a:lnTo>
                    <a:pt x="3160" y="2205"/>
                  </a:lnTo>
                  <a:lnTo>
                    <a:pt x="148" y="2645"/>
                  </a:lnTo>
                  <a:lnTo>
                    <a:pt x="99" y="2670"/>
                  </a:lnTo>
                  <a:lnTo>
                    <a:pt x="50" y="2719"/>
                  </a:lnTo>
                  <a:lnTo>
                    <a:pt x="1" y="2768"/>
                  </a:lnTo>
                  <a:lnTo>
                    <a:pt x="1" y="2841"/>
                  </a:lnTo>
                  <a:lnTo>
                    <a:pt x="25" y="2890"/>
                  </a:lnTo>
                  <a:lnTo>
                    <a:pt x="74" y="2939"/>
                  </a:lnTo>
                  <a:lnTo>
                    <a:pt x="123" y="2988"/>
                  </a:lnTo>
                  <a:lnTo>
                    <a:pt x="197" y="2988"/>
                  </a:lnTo>
                  <a:lnTo>
                    <a:pt x="3405" y="2523"/>
                  </a:lnTo>
                  <a:lnTo>
                    <a:pt x="3478" y="2498"/>
                  </a:lnTo>
                  <a:lnTo>
                    <a:pt x="3527" y="2449"/>
                  </a:lnTo>
                  <a:lnTo>
                    <a:pt x="3552" y="2401"/>
                  </a:lnTo>
                  <a:lnTo>
                    <a:pt x="3552" y="2327"/>
                  </a:lnTo>
                  <a:lnTo>
                    <a:pt x="3013" y="123"/>
                  </a:lnTo>
                  <a:lnTo>
                    <a:pt x="2989" y="74"/>
                  </a:lnTo>
                  <a:lnTo>
                    <a:pt x="2940" y="25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5358;p56">
              <a:extLst>
                <a:ext uri="{FF2B5EF4-FFF2-40B4-BE49-F238E27FC236}">
                  <a16:creationId xmlns:a16="http://schemas.microsoft.com/office/drawing/2014/main" id="{49F27DD8-93C6-424E-59FB-370DD5C4EB74}"/>
                </a:ext>
              </a:extLst>
            </p:cNvPr>
            <p:cNvSpPr/>
            <p:nvPr/>
          </p:nvSpPr>
          <p:spPr>
            <a:xfrm>
              <a:off x="5341925" y="1384925"/>
              <a:ext cx="34925" cy="1144400"/>
            </a:xfrm>
            <a:custGeom>
              <a:avLst/>
              <a:gdLst/>
              <a:ahLst/>
              <a:cxnLst/>
              <a:rect l="l" t="t" r="r" b="b"/>
              <a:pathLst>
                <a:path w="1397" h="45776" extrusionOk="0">
                  <a:moveTo>
                    <a:pt x="686" y="1"/>
                  </a:moveTo>
                  <a:lnTo>
                    <a:pt x="564" y="25"/>
                  </a:lnTo>
                  <a:lnTo>
                    <a:pt x="417" y="50"/>
                  </a:lnTo>
                  <a:lnTo>
                    <a:pt x="295" y="123"/>
                  </a:lnTo>
                  <a:lnTo>
                    <a:pt x="197" y="221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1" y="564"/>
                  </a:lnTo>
                  <a:lnTo>
                    <a:pt x="1" y="711"/>
                  </a:lnTo>
                  <a:lnTo>
                    <a:pt x="1" y="45065"/>
                  </a:lnTo>
                  <a:lnTo>
                    <a:pt x="1" y="45212"/>
                  </a:lnTo>
                  <a:lnTo>
                    <a:pt x="50" y="45335"/>
                  </a:lnTo>
                  <a:lnTo>
                    <a:pt x="123" y="45457"/>
                  </a:lnTo>
                  <a:lnTo>
                    <a:pt x="197" y="45555"/>
                  </a:lnTo>
                  <a:lnTo>
                    <a:pt x="295" y="45653"/>
                  </a:lnTo>
                  <a:lnTo>
                    <a:pt x="417" y="45727"/>
                  </a:lnTo>
                  <a:lnTo>
                    <a:pt x="564" y="45751"/>
                  </a:lnTo>
                  <a:lnTo>
                    <a:pt x="686" y="45776"/>
                  </a:lnTo>
                  <a:lnTo>
                    <a:pt x="833" y="45751"/>
                  </a:lnTo>
                  <a:lnTo>
                    <a:pt x="956" y="45727"/>
                  </a:lnTo>
                  <a:lnTo>
                    <a:pt x="1078" y="45653"/>
                  </a:lnTo>
                  <a:lnTo>
                    <a:pt x="1176" y="45555"/>
                  </a:lnTo>
                  <a:lnTo>
                    <a:pt x="1274" y="45457"/>
                  </a:lnTo>
                  <a:lnTo>
                    <a:pt x="1348" y="45335"/>
                  </a:lnTo>
                  <a:lnTo>
                    <a:pt x="1372" y="45212"/>
                  </a:lnTo>
                  <a:lnTo>
                    <a:pt x="1397" y="45065"/>
                  </a:lnTo>
                  <a:lnTo>
                    <a:pt x="1397" y="711"/>
                  </a:lnTo>
                  <a:lnTo>
                    <a:pt x="1372" y="564"/>
                  </a:lnTo>
                  <a:lnTo>
                    <a:pt x="1348" y="442"/>
                  </a:lnTo>
                  <a:lnTo>
                    <a:pt x="1274" y="319"/>
                  </a:lnTo>
                  <a:lnTo>
                    <a:pt x="1176" y="221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5359;p56">
              <a:extLst>
                <a:ext uri="{FF2B5EF4-FFF2-40B4-BE49-F238E27FC236}">
                  <a16:creationId xmlns:a16="http://schemas.microsoft.com/office/drawing/2014/main" id="{8B4664FD-4528-3AD3-09FF-5DDD3A97305D}"/>
                </a:ext>
              </a:extLst>
            </p:cNvPr>
            <p:cNvSpPr/>
            <p:nvPr/>
          </p:nvSpPr>
          <p:spPr>
            <a:xfrm>
              <a:off x="5049250" y="473850"/>
              <a:ext cx="619050" cy="808250"/>
            </a:xfrm>
            <a:custGeom>
              <a:avLst/>
              <a:gdLst/>
              <a:ahLst/>
              <a:cxnLst/>
              <a:rect l="l" t="t" r="r" b="b"/>
              <a:pathLst>
                <a:path w="24762" h="32330" extrusionOk="0">
                  <a:moveTo>
                    <a:pt x="12369" y="0"/>
                  </a:moveTo>
                  <a:lnTo>
                    <a:pt x="11732" y="25"/>
                  </a:lnTo>
                  <a:lnTo>
                    <a:pt x="11120" y="74"/>
                  </a:lnTo>
                  <a:lnTo>
                    <a:pt x="10483" y="147"/>
                  </a:lnTo>
                  <a:lnTo>
                    <a:pt x="9871" y="245"/>
                  </a:lnTo>
                  <a:lnTo>
                    <a:pt x="9283" y="392"/>
                  </a:lnTo>
                  <a:lnTo>
                    <a:pt x="8695" y="564"/>
                  </a:lnTo>
                  <a:lnTo>
                    <a:pt x="8107" y="760"/>
                  </a:lnTo>
                  <a:lnTo>
                    <a:pt x="7544" y="980"/>
                  </a:lnTo>
                  <a:lnTo>
                    <a:pt x="7005" y="1225"/>
                  </a:lnTo>
                  <a:lnTo>
                    <a:pt x="6466" y="1494"/>
                  </a:lnTo>
                  <a:lnTo>
                    <a:pt x="5952" y="1788"/>
                  </a:lnTo>
                  <a:lnTo>
                    <a:pt x="5462" y="2107"/>
                  </a:lnTo>
                  <a:lnTo>
                    <a:pt x="4973" y="2449"/>
                  </a:lnTo>
                  <a:lnTo>
                    <a:pt x="4507" y="2817"/>
                  </a:lnTo>
                  <a:lnTo>
                    <a:pt x="4042" y="3209"/>
                  </a:lnTo>
                  <a:lnTo>
                    <a:pt x="3625" y="3625"/>
                  </a:lnTo>
                  <a:lnTo>
                    <a:pt x="3209" y="4066"/>
                  </a:lnTo>
                  <a:lnTo>
                    <a:pt x="2817" y="4507"/>
                  </a:lnTo>
                  <a:lnTo>
                    <a:pt x="2450" y="4972"/>
                  </a:lnTo>
                  <a:lnTo>
                    <a:pt x="2107" y="5462"/>
                  </a:lnTo>
                  <a:lnTo>
                    <a:pt x="1789" y="5952"/>
                  </a:lnTo>
                  <a:lnTo>
                    <a:pt x="1495" y="6491"/>
                  </a:lnTo>
                  <a:lnTo>
                    <a:pt x="1225" y="7005"/>
                  </a:lnTo>
                  <a:lnTo>
                    <a:pt x="956" y="7568"/>
                  </a:lnTo>
                  <a:lnTo>
                    <a:pt x="735" y="8131"/>
                  </a:lnTo>
                  <a:lnTo>
                    <a:pt x="540" y="8695"/>
                  </a:lnTo>
                  <a:lnTo>
                    <a:pt x="393" y="9283"/>
                  </a:lnTo>
                  <a:lnTo>
                    <a:pt x="246" y="9895"/>
                  </a:lnTo>
                  <a:lnTo>
                    <a:pt x="148" y="10483"/>
                  </a:lnTo>
                  <a:lnTo>
                    <a:pt x="50" y="11119"/>
                  </a:lnTo>
                  <a:lnTo>
                    <a:pt x="1" y="11732"/>
                  </a:lnTo>
                  <a:lnTo>
                    <a:pt x="1" y="12369"/>
                  </a:lnTo>
                  <a:lnTo>
                    <a:pt x="25" y="13152"/>
                  </a:lnTo>
                  <a:lnTo>
                    <a:pt x="99" y="13911"/>
                  </a:lnTo>
                  <a:lnTo>
                    <a:pt x="197" y="14646"/>
                  </a:lnTo>
                  <a:lnTo>
                    <a:pt x="368" y="15356"/>
                  </a:lnTo>
                  <a:lnTo>
                    <a:pt x="344" y="15356"/>
                  </a:lnTo>
                  <a:lnTo>
                    <a:pt x="368" y="15454"/>
                  </a:lnTo>
                  <a:lnTo>
                    <a:pt x="393" y="15503"/>
                  </a:lnTo>
                  <a:lnTo>
                    <a:pt x="589" y="16263"/>
                  </a:lnTo>
                  <a:lnTo>
                    <a:pt x="833" y="17022"/>
                  </a:lnTo>
                  <a:lnTo>
                    <a:pt x="1103" y="17781"/>
                  </a:lnTo>
                  <a:lnTo>
                    <a:pt x="1421" y="18491"/>
                  </a:lnTo>
                  <a:lnTo>
                    <a:pt x="1740" y="19202"/>
                  </a:lnTo>
                  <a:lnTo>
                    <a:pt x="2083" y="19912"/>
                  </a:lnTo>
                  <a:lnTo>
                    <a:pt x="2793" y="21234"/>
                  </a:lnTo>
                  <a:lnTo>
                    <a:pt x="4140" y="23635"/>
                  </a:lnTo>
                  <a:lnTo>
                    <a:pt x="4409" y="24173"/>
                  </a:lnTo>
                  <a:lnTo>
                    <a:pt x="4679" y="24712"/>
                  </a:lnTo>
                  <a:lnTo>
                    <a:pt x="4924" y="25202"/>
                  </a:lnTo>
                  <a:lnTo>
                    <a:pt x="5095" y="25692"/>
                  </a:lnTo>
                  <a:lnTo>
                    <a:pt x="5193" y="26059"/>
                  </a:lnTo>
                  <a:lnTo>
                    <a:pt x="5291" y="26476"/>
                  </a:lnTo>
                  <a:lnTo>
                    <a:pt x="5364" y="26965"/>
                  </a:lnTo>
                  <a:lnTo>
                    <a:pt x="5413" y="27480"/>
                  </a:lnTo>
                  <a:lnTo>
                    <a:pt x="5511" y="28557"/>
                  </a:lnTo>
                  <a:lnTo>
                    <a:pt x="5536" y="29684"/>
                  </a:lnTo>
                  <a:lnTo>
                    <a:pt x="5560" y="30688"/>
                  </a:lnTo>
                  <a:lnTo>
                    <a:pt x="5560" y="31545"/>
                  </a:lnTo>
                  <a:lnTo>
                    <a:pt x="5560" y="32329"/>
                  </a:lnTo>
                  <a:lnTo>
                    <a:pt x="19178" y="32329"/>
                  </a:lnTo>
                  <a:lnTo>
                    <a:pt x="19178" y="31545"/>
                  </a:lnTo>
                  <a:lnTo>
                    <a:pt x="19178" y="30688"/>
                  </a:lnTo>
                  <a:lnTo>
                    <a:pt x="19202" y="29684"/>
                  </a:lnTo>
                  <a:lnTo>
                    <a:pt x="19251" y="28557"/>
                  </a:lnTo>
                  <a:lnTo>
                    <a:pt x="19325" y="27480"/>
                  </a:lnTo>
                  <a:lnTo>
                    <a:pt x="19398" y="26965"/>
                  </a:lnTo>
                  <a:lnTo>
                    <a:pt x="19471" y="26476"/>
                  </a:lnTo>
                  <a:lnTo>
                    <a:pt x="19545" y="26059"/>
                  </a:lnTo>
                  <a:lnTo>
                    <a:pt x="19643" y="25692"/>
                  </a:lnTo>
                  <a:lnTo>
                    <a:pt x="19839" y="25202"/>
                  </a:lnTo>
                  <a:lnTo>
                    <a:pt x="20059" y="24712"/>
                  </a:lnTo>
                  <a:lnTo>
                    <a:pt x="20329" y="24173"/>
                  </a:lnTo>
                  <a:lnTo>
                    <a:pt x="20623" y="23635"/>
                  </a:lnTo>
                  <a:lnTo>
                    <a:pt x="21970" y="21234"/>
                  </a:lnTo>
                  <a:lnTo>
                    <a:pt x="22680" y="19912"/>
                  </a:lnTo>
                  <a:lnTo>
                    <a:pt x="22998" y="19202"/>
                  </a:lnTo>
                  <a:lnTo>
                    <a:pt x="23341" y="18491"/>
                  </a:lnTo>
                  <a:lnTo>
                    <a:pt x="23635" y="17781"/>
                  </a:lnTo>
                  <a:lnTo>
                    <a:pt x="23904" y="17022"/>
                  </a:lnTo>
                  <a:lnTo>
                    <a:pt x="24149" y="16263"/>
                  </a:lnTo>
                  <a:lnTo>
                    <a:pt x="24370" y="15503"/>
                  </a:lnTo>
                  <a:lnTo>
                    <a:pt x="24370" y="15454"/>
                  </a:lnTo>
                  <a:lnTo>
                    <a:pt x="24394" y="15356"/>
                  </a:lnTo>
                  <a:lnTo>
                    <a:pt x="24541" y="14646"/>
                  </a:lnTo>
                  <a:lnTo>
                    <a:pt x="24664" y="13911"/>
                  </a:lnTo>
                  <a:lnTo>
                    <a:pt x="24737" y="13152"/>
                  </a:lnTo>
                  <a:lnTo>
                    <a:pt x="24762" y="12369"/>
                  </a:lnTo>
                  <a:lnTo>
                    <a:pt x="24737" y="11732"/>
                  </a:lnTo>
                  <a:lnTo>
                    <a:pt x="24688" y="11119"/>
                  </a:lnTo>
                  <a:lnTo>
                    <a:pt x="24615" y="10483"/>
                  </a:lnTo>
                  <a:lnTo>
                    <a:pt x="24492" y="9895"/>
                  </a:lnTo>
                  <a:lnTo>
                    <a:pt x="24370" y="9283"/>
                  </a:lnTo>
                  <a:lnTo>
                    <a:pt x="24198" y="8695"/>
                  </a:lnTo>
                  <a:lnTo>
                    <a:pt x="24002" y="8131"/>
                  </a:lnTo>
                  <a:lnTo>
                    <a:pt x="23782" y="7568"/>
                  </a:lnTo>
                  <a:lnTo>
                    <a:pt x="23537" y="7005"/>
                  </a:lnTo>
                  <a:lnTo>
                    <a:pt x="23268" y="6491"/>
                  </a:lnTo>
                  <a:lnTo>
                    <a:pt x="22974" y="5952"/>
                  </a:lnTo>
                  <a:lnTo>
                    <a:pt x="22631" y="5462"/>
                  </a:lnTo>
                  <a:lnTo>
                    <a:pt x="22288" y="4972"/>
                  </a:lnTo>
                  <a:lnTo>
                    <a:pt x="21921" y="4507"/>
                  </a:lnTo>
                  <a:lnTo>
                    <a:pt x="21529" y="4066"/>
                  </a:lnTo>
                  <a:lnTo>
                    <a:pt x="21137" y="3625"/>
                  </a:lnTo>
                  <a:lnTo>
                    <a:pt x="20696" y="3209"/>
                  </a:lnTo>
                  <a:lnTo>
                    <a:pt x="20255" y="2817"/>
                  </a:lnTo>
                  <a:lnTo>
                    <a:pt x="19790" y="2449"/>
                  </a:lnTo>
                  <a:lnTo>
                    <a:pt x="19300" y="2107"/>
                  </a:lnTo>
                  <a:lnTo>
                    <a:pt x="18786" y="1788"/>
                  </a:lnTo>
                  <a:lnTo>
                    <a:pt x="18271" y="1494"/>
                  </a:lnTo>
                  <a:lnTo>
                    <a:pt x="17733" y="1225"/>
                  </a:lnTo>
                  <a:lnTo>
                    <a:pt x="17194" y="980"/>
                  </a:lnTo>
                  <a:lnTo>
                    <a:pt x="16630" y="760"/>
                  </a:lnTo>
                  <a:lnTo>
                    <a:pt x="16067" y="564"/>
                  </a:lnTo>
                  <a:lnTo>
                    <a:pt x="15479" y="392"/>
                  </a:lnTo>
                  <a:lnTo>
                    <a:pt x="14867" y="245"/>
                  </a:lnTo>
                  <a:lnTo>
                    <a:pt x="14255" y="147"/>
                  </a:lnTo>
                  <a:lnTo>
                    <a:pt x="13642" y="74"/>
                  </a:lnTo>
                  <a:lnTo>
                    <a:pt x="13006" y="25"/>
                  </a:lnTo>
                  <a:lnTo>
                    <a:pt x="12369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5360;p56">
              <a:extLst>
                <a:ext uri="{FF2B5EF4-FFF2-40B4-BE49-F238E27FC236}">
                  <a16:creationId xmlns:a16="http://schemas.microsoft.com/office/drawing/2014/main" id="{D90ADB2A-D4F7-9EA0-09CA-9ABDA00EBACA}"/>
                </a:ext>
              </a:extLst>
            </p:cNvPr>
            <p:cNvSpPr/>
            <p:nvPr/>
          </p:nvSpPr>
          <p:spPr>
            <a:xfrm>
              <a:off x="5176000" y="742025"/>
              <a:ext cx="363725" cy="478225"/>
            </a:xfrm>
            <a:custGeom>
              <a:avLst/>
              <a:gdLst/>
              <a:ahLst/>
              <a:cxnLst/>
              <a:rect l="l" t="t" r="r" b="b"/>
              <a:pathLst>
                <a:path w="14549" h="19129" extrusionOk="0">
                  <a:moveTo>
                    <a:pt x="13177" y="3062"/>
                  </a:moveTo>
                  <a:lnTo>
                    <a:pt x="13373" y="3111"/>
                  </a:lnTo>
                  <a:lnTo>
                    <a:pt x="13471" y="3160"/>
                  </a:lnTo>
                  <a:lnTo>
                    <a:pt x="13569" y="3233"/>
                  </a:lnTo>
                  <a:lnTo>
                    <a:pt x="13740" y="3405"/>
                  </a:lnTo>
                  <a:lnTo>
                    <a:pt x="13887" y="3625"/>
                  </a:lnTo>
                  <a:lnTo>
                    <a:pt x="13985" y="3895"/>
                  </a:lnTo>
                  <a:lnTo>
                    <a:pt x="14059" y="4164"/>
                  </a:lnTo>
                  <a:lnTo>
                    <a:pt x="14083" y="4483"/>
                  </a:lnTo>
                  <a:lnTo>
                    <a:pt x="14083" y="4776"/>
                  </a:lnTo>
                  <a:lnTo>
                    <a:pt x="14010" y="5070"/>
                  </a:lnTo>
                  <a:lnTo>
                    <a:pt x="13912" y="5340"/>
                  </a:lnTo>
                  <a:lnTo>
                    <a:pt x="13789" y="5585"/>
                  </a:lnTo>
                  <a:lnTo>
                    <a:pt x="13618" y="5805"/>
                  </a:lnTo>
                  <a:lnTo>
                    <a:pt x="13446" y="6001"/>
                  </a:lnTo>
                  <a:lnTo>
                    <a:pt x="13226" y="6148"/>
                  </a:lnTo>
                  <a:lnTo>
                    <a:pt x="13005" y="6295"/>
                  </a:lnTo>
                  <a:lnTo>
                    <a:pt x="12761" y="6393"/>
                  </a:lnTo>
                  <a:lnTo>
                    <a:pt x="12491" y="6442"/>
                  </a:lnTo>
                  <a:lnTo>
                    <a:pt x="12197" y="6466"/>
                  </a:lnTo>
                  <a:lnTo>
                    <a:pt x="11879" y="6417"/>
                  </a:lnTo>
                  <a:lnTo>
                    <a:pt x="11585" y="6344"/>
                  </a:lnTo>
                  <a:lnTo>
                    <a:pt x="11242" y="6221"/>
                  </a:lnTo>
                  <a:lnTo>
                    <a:pt x="11316" y="5879"/>
                  </a:lnTo>
                  <a:lnTo>
                    <a:pt x="11438" y="5315"/>
                  </a:lnTo>
                  <a:lnTo>
                    <a:pt x="11585" y="4776"/>
                  </a:lnTo>
                  <a:lnTo>
                    <a:pt x="11658" y="4507"/>
                  </a:lnTo>
                  <a:lnTo>
                    <a:pt x="11756" y="4262"/>
                  </a:lnTo>
                  <a:lnTo>
                    <a:pt x="11879" y="4017"/>
                  </a:lnTo>
                  <a:lnTo>
                    <a:pt x="12001" y="3797"/>
                  </a:lnTo>
                  <a:lnTo>
                    <a:pt x="12124" y="3625"/>
                  </a:lnTo>
                  <a:lnTo>
                    <a:pt x="12271" y="3454"/>
                  </a:lnTo>
                  <a:lnTo>
                    <a:pt x="12442" y="3331"/>
                  </a:lnTo>
                  <a:lnTo>
                    <a:pt x="12614" y="3209"/>
                  </a:lnTo>
                  <a:lnTo>
                    <a:pt x="12785" y="3111"/>
                  </a:lnTo>
                  <a:lnTo>
                    <a:pt x="12981" y="3062"/>
                  </a:lnTo>
                  <a:close/>
                  <a:moveTo>
                    <a:pt x="1470" y="3111"/>
                  </a:moveTo>
                  <a:lnTo>
                    <a:pt x="1641" y="3135"/>
                  </a:lnTo>
                  <a:lnTo>
                    <a:pt x="1788" y="3160"/>
                  </a:lnTo>
                  <a:lnTo>
                    <a:pt x="1935" y="3233"/>
                  </a:lnTo>
                  <a:lnTo>
                    <a:pt x="2082" y="3331"/>
                  </a:lnTo>
                  <a:lnTo>
                    <a:pt x="2229" y="3429"/>
                  </a:lnTo>
                  <a:lnTo>
                    <a:pt x="2352" y="3552"/>
                  </a:lnTo>
                  <a:lnTo>
                    <a:pt x="2474" y="3699"/>
                  </a:lnTo>
                  <a:lnTo>
                    <a:pt x="2572" y="3846"/>
                  </a:lnTo>
                  <a:lnTo>
                    <a:pt x="2695" y="4066"/>
                  </a:lnTo>
                  <a:lnTo>
                    <a:pt x="2817" y="4311"/>
                  </a:lnTo>
                  <a:lnTo>
                    <a:pt x="2915" y="4556"/>
                  </a:lnTo>
                  <a:lnTo>
                    <a:pt x="2988" y="4801"/>
                  </a:lnTo>
                  <a:lnTo>
                    <a:pt x="3135" y="5340"/>
                  </a:lnTo>
                  <a:lnTo>
                    <a:pt x="3233" y="5903"/>
                  </a:lnTo>
                  <a:lnTo>
                    <a:pt x="3307" y="6270"/>
                  </a:lnTo>
                  <a:lnTo>
                    <a:pt x="2964" y="6393"/>
                  </a:lnTo>
                  <a:lnTo>
                    <a:pt x="2646" y="6466"/>
                  </a:lnTo>
                  <a:lnTo>
                    <a:pt x="2352" y="6491"/>
                  </a:lnTo>
                  <a:lnTo>
                    <a:pt x="2058" y="6491"/>
                  </a:lnTo>
                  <a:lnTo>
                    <a:pt x="1788" y="6442"/>
                  </a:lnTo>
                  <a:lnTo>
                    <a:pt x="1543" y="6344"/>
                  </a:lnTo>
                  <a:lnTo>
                    <a:pt x="1323" y="6221"/>
                  </a:lnTo>
                  <a:lnTo>
                    <a:pt x="1103" y="6050"/>
                  </a:lnTo>
                  <a:lnTo>
                    <a:pt x="931" y="5854"/>
                  </a:lnTo>
                  <a:lnTo>
                    <a:pt x="760" y="5634"/>
                  </a:lnTo>
                  <a:lnTo>
                    <a:pt x="637" y="5413"/>
                  </a:lnTo>
                  <a:lnTo>
                    <a:pt x="539" y="5144"/>
                  </a:lnTo>
                  <a:lnTo>
                    <a:pt x="490" y="4850"/>
                  </a:lnTo>
                  <a:lnTo>
                    <a:pt x="466" y="4532"/>
                  </a:lnTo>
                  <a:lnTo>
                    <a:pt x="490" y="4238"/>
                  </a:lnTo>
                  <a:lnTo>
                    <a:pt x="564" y="3944"/>
                  </a:lnTo>
                  <a:lnTo>
                    <a:pt x="686" y="3674"/>
                  </a:lnTo>
                  <a:lnTo>
                    <a:pt x="833" y="3454"/>
                  </a:lnTo>
                  <a:lnTo>
                    <a:pt x="1005" y="3282"/>
                  </a:lnTo>
                  <a:lnTo>
                    <a:pt x="1103" y="3209"/>
                  </a:lnTo>
                  <a:lnTo>
                    <a:pt x="1201" y="3160"/>
                  </a:lnTo>
                  <a:lnTo>
                    <a:pt x="1348" y="3111"/>
                  </a:lnTo>
                  <a:close/>
                  <a:moveTo>
                    <a:pt x="7299" y="1"/>
                  </a:moveTo>
                  <a:lnTo>
                    <a:pt x="7201" y="25"/>
                  </a:lnTo>
                  <a:lnTo>
                    <a:pt x="7127" y="74"/>
                  </a:lnTo>
                  <a:lnTo>
                    <a:pt x="7079" y="148"/>
                  </a:lnTo>
                  <a:lnTo>
                    <a:pt x="7054" y="221"/>
                  </a:lnTo>
                  <a:lnTo>
                    <a:pt x="7005" y="662"/>
                  </a:lnTo>
                  <a:lnTo>
                    <a:pt x="6932" y="1078"/>
                  </a:lnTo>
                  <a:lnTo>
                    <a:pt x="6834" y="1519"/>
                  </a:lnTo>
                  <a:lnTo>
                    <a:pt x="6711" y="1935"/>
                  </a:lnTo>
                  <a:lnTo>
                    <a:pt x="6589" y="2327"/>
                  </a:lnTo>
                  <a:lnTo>
                    <a:pt x="6417" y="2744"/>
                  </a:lnTo>
                  <a:lnTo>
                    <a:pt x="6246" y="3111"/>
                  </a:lnTo>
                  <a:lnTo>
                    <a:pt x="6074" y="3478"/>
                  </a:lnTo>
                  <a:lnTo>
                    <a:pt x="5854" y="3846"/>
                  </a:lnTo>
                  <a:lnTo>
                    <a:pt x="5634" y="4189"/>
                  </a:lnTo>
                  <a:lnTo>
                    <a:pt x="5389" y="4507"/>
                  </a:lnTo>
                  <a:lnTo>
                    <a:pt x="5144" y="4825"/>
                  </a:lnTo>
                  <a:lnTo>
                    <a:pt x="4874" y="5119"/>
                  </a:lnTo>
                  <a:lnTo>
                    <a:pt x="4605" y="5389"/>
                  </a:lnTo>
                  <a:lnTo>
                    <a:pt x="4311" y="5634"/>
                  </a:lnTo>
                  <a:lnTo>
                    <a:pt x="3993" y="5854"/>
                  </a:lnTo>
                  <a:lnTo>
                    <a:pt x="3723" y="6026"/>
                  </a:lnTo>
                  <a:lnTo>
                    <a:pt x="3699" y="5805"/>
                  </a:lnTo>
                  <a:lnTo>
                    <a:pt x="3576" y="5242"/>
                  </a:lnTo>
                  <a:lnTo>
                    <a:pt x="3429" y="4654"/>
                  </a:lnTo>
                  <a:lnTo>
                    <a:pt x="3331" y="4360"/>
                  </a:lnTo>
                  <a:lnTo>
                    <a:pt x="3233" y="4091"/>
                  </a:lnTo>
                  <a:lnTo>
                    <a:pt x="3111" y="3846"/>
                  </a:lnTo>
                  <a:lnTo>
                    <a:pt x="2964" y="3576"/>
                  </a:lnTo>
                  <a:lnTo>
                    <a:pt x="2768" y="3331"/>
                  </a:lnTo>
                  <a:lnTo>
                    <a:pt x="2548" y="3087"/>
                  </a:lnTo>
                  <a:lnTo>
                    <a:pt x="2303" y="2915"/>
                  </a:lnTo>
                  <a:lnTo>
                    <a:pt x="2058" y="2768"/>
                  </a:lnTo>
                  <a:lnTo>
                    <a:pt x="1788" y="2695"/>
                  </a:lnTo>
                  <a:lnTo>
                    <a:pt x="1543" y="2646"/>
                  </a:lnTo>
                  <a:lnTo>
                    <a:pt x="1274" y="2670"/>
                  </a:lnTo>
                  <a:lnTo>
                    <a:pt x="1029" y="2719"/>
                  </a:lnTo>
                  <a:lnTo>
                    <a:pt x="882" y="2817"/>
                  </a:lnTo>
                  <a:lnTo>
                    <a:pt x="735" y="2891"/>
                  </a:lnTo>
                  <a:lnTo>
                    <a:pt x="588" y="3013"/>
                  </a:lnTo>
                  <a:lnTo>
                    <a:pt x="490" y="3135"/>
                  </a:lnTo>
                  <a:lnTo>
                    <a:pt x="368" y="3282"/>
                  </a:lnTo>
                  <a:lnTo>
                    <a:pt x="294" y="3454"/>
                  </a:lnTo>
                  <a:lnTo>
                    <a:pt x="196" y="3601"/>
                  </a:lnTo>
                  <a:lnTo>
                    <a:pt x="147" y="3797"/>
                  </a:lnTo>
                  <a:lnTo>
                    <a:pt x="49" y="4164"/>
                  </a:lnTo>
                  <a:lnTo>
                    <a:pt x="0" y="4532"/>
                  </a:lnTo>
                  <a:lnTo>
                    <a:pt x="25" y="4923"/>
                  </a:lnTo>
                  <a:lnTo>
                    <a:pt x="49" y="5095"/>
                  </a:lnTo>
                  <a:lnTo>
                    <a:pt x="98" y="5266"/>
                  </a:lnTo>
                  <a:lnTo>
                    <a:pt x="221" y="5609"/>
                  </a:lnTo>
                  <a:lnTo>
                    <a:pt x="368" y="5903"/>
                  </a:lnTo>
                  <a:lnTo>
                    <a:pt x="588" y="6172"/>
                  </a:lnTo>
                  <a:lnTo>
                    <a:pt x="809" y="6393"/>
                  </a:lnTo>
                  <a:lnTo>
                    <a:pt x="1078" y="6613"/>
                  </a:lnTo>
                  <a:lnTo>
                    <a:pt x="1372" y="6760"/>
                  </a:lnTo>
                  <a:lnTo>
                    <a:pt x="1666" y="6883"/>
                  </a:lnTo>
                  <a:lnTo>
                    <a:pt x="1984" y="6956"/>
                  </a:lnTo>
                  <a:lnTo>
                    <a:pt x="2327" y="6956"/>
                  </a:lnTo>
                  <a:lnTo>
                    <a:pt x="2670" y="6932"/>
                  </a:lnTo>
                  <a:lnTo>
                    <a:pt x="3013" y="6858"/>
                  </a:lnTo>
                  <a:lnTo>
                    <a:pt x="3380" y="6736"/>
                  </a:lnTo>
                  <a:lnTo>
                    <a:pt x="3674" y="8524"/>
                  </a:lnTo>
                  <a:lnTo>
                    <a:pt x="3968" y="10483"/>
                  </a:lnTo>
                  <a:lnTo>
                    <a:pt x="4507" y="14451"/>
                  </a:lnTo>
                  <a:lnTo>
                    <a:pt x="4899" y="17610"/>
                  </a:lnTo>
                  <a:lnTo>
                    <a:pt x="5046" y="18933"/>
                  </a:lnTo>
                  <a:lnTo>
                    <a:pt x="5095" y="19006"/>
                  </a:lnTo>
                  <a:lnTo>
                    <a:pt x="5144" y="19080"/>
                  </a:lnTo>
                  <a:lnTo>
                    <a:pt x="5217" y="19129"/>
                  </a:lnTo>
                  <a:lnTo>
                    <a:pt x="5315" y="19129"/>
                  </a:lnTo>
                  <a:lnTo>
                    <a:pt x="5413" y="19104"/>
                  </a:lnTo>
                  <a:lnTo>
                    <a:pt x="5462" y="19055"/>
                  </a:lnTo>
                  <a:lnTo>
                    <a:pt x="5511" y="18957"/>
                  </a:lnTo>
                  <a:lnTo>
                    <a:pt x="5511" y="18884"/>
                  </a:lnTo>
                  <a:lnTo>
                    <a:pt x="5364" y="17537"/>
                  </a:lnTo>
                  <a:lnTo>
                    <a:pt x="4948" y="14328"/>
                  </a:lnTo>
                  <a:lnTo>
                    <a:pt x="4703" y="12344"/>
                  </a:lnTo>
                  <a:lnTo>
                    <a:pt x="4409" y="10312"/>
                  </a:lnTo>
                  <a:lnTo>
                    <a:pt x="4115" y="8328"/>
                  </a:lnTo>
                  <a:lnTo>
                    <a:pt x="3821" y="6515"/>
                  </a:lnTo>
                  <a:lnTo>
                    <a:pt x="4262" y="6246"/>
                  </a:lnTo>
                  <a:lnTo>
                    <a:pt x="4531" y="6050"/>
                  </a:lnTo>
                  <a:lnTo>
                    <a:pt x="4801" y="5830"/>
                  </a:lnTo>
                  <a:lnTo>
                    <a:pt x="5046" y="5609"/>
                  </a:lnTo>
                  <a:lnTo>
                    <a:pt x="5266" y="5364"/>
                  </a:lnTo>
                  <a:lnTo>
                    <a:pt x="5511" y="5119"/>
                  </a:lnTo>
                  <a:lnTo>
                    <a:pt x="5731" y="4850"/>
                  </a:lnTo>
                  <a:lnTo>
                    <a:pt x="5927" y="4581"/>
                  </a:lnTo>
                  <a:lnTo>
                    <a:pt x="6123" y="4287"/>
                  </a:lnTo>
                  <a:lnTo>
                    <a:pt x="6319" y="3968"/>
                  </a:lnTo>
                  <a:lnTo>
                    <a:pt x="6491" y="3674"/>
                  </a:lnTo>
                  <a:lnTo>
                    <a:pt x="6662" y="3331"/>
                  </a:lnTo>
                  <a:lnTo>
                    <a:pt x="6809" y="3013"/>
                  </a:lnTo>
                  <a:lnTo>
                    <a:pt x="6956" y="2670"/>
                  </a:lnTo>
                  <a:lnTo>
                    <a:pt x="7079" y="2327"/>
                  </a:lnTo>
                  <a:lnTo>
                    <a:pt x="7201" y="1960"/>
                  </a:lnTo>
                  <a:lnTo>
                    <a:pt x="7299" y="1593"/>
                  </a:lnTo>
                  <a:lnTo>
                    <a:pt x="7397" y="1960"/>
                  </a:lnTo>
                  <a:lnTo>
                    <a:pt x="7495" y="2327"/>
                  </a:lnTo>
                  <a:lnTo>
                    <a:pt x="7617" y="2670"/>
                  </a:lnTo>
                  <a:lnTo>
                    <a:pt x="7764" y="3013"/>
                  </a:lnTo>
                  <a:lnTo>
                    <a:pt x="7911" y="3331"/>
                  </a:lnTo>
                  <a:lnTo>
                    <a:pt x="8083" y="3650"/>
                  </a:lnTo>
                  <a:lnTo>
                    <a:pt x="8254" y="3968"/>
                  </a:lnTo>
                  <a:lnTo>
                    <a:pt x="8426" y="4262"/>
                  </a:lnTo>
                  <a:lnTo>
                    <a:pt x="8621" y="4556"/>
                  </a:lnTo>
                  <a:lnTo>
                    <a:pt x="8842" y="4825"/>
                  </a:lnTo>
                  <a:lnTo>
                    <a:pt x="9062" y="5095"/>
                  </a:lnTo>
                  <a:lnTo>
                    <a:pt x="9283" y="5364"/>
                  </a:lnTo>
                  <a:lnTo>
                    <a:pt x="9528" y="5585"/>
                  </a:lnTo>
                  <a:lnTo>
                    <a:pt x="9773" y="5830"/>
                  </a:lnTo>
                  <a:lnTo>
                    <a:pt x="10017" y="6026"/>
                  </a:lnTo>
                  <a:lnTo>
                    <a:pt x="10287" y="6221"/>
                  </a:lnTo>
                  <a:lnTo>
                    <a:pt x="10728" y="6491"/>
                  </a:lnTo>
                  <a:lnTo>
                    <a:pt x="10458" y="8303"/>
                  </a:lnTo>
                  <a:lnTo>
                    <a:pt x="10189" y="10287"/>
                  </a:lnTo>
                  <a:lnTo>
                    <a:pt x="9969" y="12320"/>
                  </a:lnTo>
                  <a:lnTo>
                    <a:pt x="9773" y="14304"/>
                  </a:lnTo>
                  <a:lnTo>
                    <a:pt x="9479" y="17512"/>
                  </a:lnTo>
                  <a:lnTo>
                    <a:pt x="9356" y="18859"/>
                  </a:lnTo>
                  <a:lnTo>
                    <a:pt x="9381" y="18957"/>
                  </a:lnTo>
                  <a:lnTo>
                    <a:pt x="9405" y="19031"/>
                  </a:lnTo>
                  <a:lnTo>
                    <a:pt x="9479" y="19080"/>
                  </a:lnTo>
                  <a:lnTo>
                    <a:pt x="9577" y="19104"/>
                  </a:lnTo>
                  <a:lnTo>
                    <a:pt x="9650" y="19104"/>
                  </a:lnTo>
                  <a:lnTo>
                    <a:pt x="9748" y="19055"/>
                  </a:lnTo>
                  <a:lnTo>
                    <a:pt x="9797" y="18982"/>
                  </a:lnTo>
                  <a:lnTo>
                    <a:pt x="9822" y="18884"/>
                  </a:lnTo>
                  <a:lnTo>
                    <a:pt x="9920" y="17586"/>
                  </a:lnTo>
                  <a:lnTo>
                    <a:pt x="10213" y="14426"/>
                  </a:lnTo>
                  <a:lnTo>
                    <a:pt x="10409" y="12491"/>
                  </a:lnTo>
                  <a:lnTo>
                    <a:pt x="10654" y="10458"/>
                  </a:lnTo>
                  <a:lnTo>
                    <a:pt x="10899" y="8499"/>
                  </a:lnTo>
                  <a:lnTo>
                    <a:pt x="11169" y="6711"/>
                  </a:lnTo>
                  <a:lnTo>
                    <a:pt x="11536" y="6834"/>
                  </a:lnTo>
                  <a:lnTo>
                    <a:pt x="11879" y="6907"/>
                  </a:lnTo>
                  <a:lnTo>
                    <a:pt x="12222" y="6932"/>
                  </a:lnTo>
                  <a:lnTo>
                    <a:pt x="12565" y="6907"/>
                  </a:lnTo>
                  <a:lnTo>
                    <a:pt x="12883" y="6834"/>
                  </a:lnTo>
                  <a:lnTo>
                    <a:pt x="13177" y="6711"/>
                  </a:lnTo>
                  <a:lnTo>
                    <a:pt x="13471" y="6540"/>
                  </a:lnTo>
                  <a:lnTo>
                    <a:pt x="13740" y="6344"/>
                  </a:lnTo>
                  <a:lnTo>
                    <a:pt x="13985" y="6099"/>
                  </a:lnTo>
                  <a:lnTo>
                    <a:pt x="14181" y="5830"/>
                  </a:lnTo>
                  <a:lnTo>
                    <a:pt x="14352" y="5536"/>
                  </a:lnTo>
                  <a:lnTo>
                    <a:pt x="14475" y="5217"/>
                  </a:lnTo>
                  <a:lnTo>
                    <a:pt x="14499" y="5046"/>
                  </a:lnTo>
                  <a:lnTo>
                    <a:pt x="14548" y="4850"/>
                  </a:lnTo>
                  <a:lnTo>
                    <a:pt x="14548" y="4483"/>
                  </a:lnTo>
                  <a:lnTo>
                    <a:pt x="14524" y="4091"/>
                  </a:lnTo>
                  <a:lnTo>
                    <a:pt x="14426" y="3723"/>
                  </a:lnTo>
                  <a:lnTo>
                    <a:pt x="14352" y="3552"/>
                  </a:lnTo>
                  <a:lnTo>
                    <a:pt x="14279" y="3380"/>
                  </a:lnTo>
                  <a:lnTo>
                    <a:pt x="14206" y="3233"/>
                  </a:lnTo>
                  <a:lnTo>
                    <a:pt x="14083" y="3087"/>
                  </a:lnTo>
                  <a:lnTo>
                    <a:pt x="13961" y="2964"/>
                  </a:lnTo>
                  <a:lnTo>
                    <a:pt x="13838" y="2842"/>
                  </a:lnTo>
                  <a:lnTo>
                    <a:pt x="13691" y="2744"/>
                  </a:lnTo>
                  <a:lnTo>
                    <a:pt x="13544" y="2670"/>
                  </a:lnTo>
                  <a:lnTo>
                    <a:pt x="13397" y="2621"/>
                  </a:lnTo>
                  <a:lnTo>
                    <a:pt x="13250" y="2597"/>
                  </a:lnTo>
                  <a:lnTo>
                    <a:pt x="12981" y="2597"/>
                  </a:lnTo>
                  <a:lnTo>
                    <a:pt x="12712" y="2646"/>
                  </a:lnTo>
                  <a:lnTo>
                    <a:pt x="12442" y="2768"/>
                  </a:lnTo>
                  <a:lnTo>
                    <a:pt x="12197" y="2915"/>
                  </a:lnTo>
                  <a:lnTo>
                    <a:pt x="11977" y="3087"/>
                  </a:lnTo>
                  <a:lnTo>
                    <a:pt x="11781" y="3307"/>
                  </a:lnTo>
                  <a:lnTo>
                    <a:pt x="11609" y="3552"/>
                  </a:lnTo>
                  <a:lnTo>
                    <a:pt x="11462" y="3797"/>
                  </a:lnTo>
                  <a:lnTo>
                    <a:pt x="11340" y="4066"/>
                  </a:lnTo>
                  <a:lnTo>
                    <a:pt x="11218" y="4336"/>
                  </a:lnTo>
                  <a:lnTo>
                    <a:pt x="11144" y="4605"/>
                  </a:lnTo>
                  <a:lnTo>
                    <a:pt x="10973" y="5193"/>
                  </a:lnTo>
                  <a:lnTo>
                    <a:pt x="10850" y="5781"/>
                  </a:lnTo>
                  <a:lnTo>
                    <a:pt x="10826" y="6001"/>
                  </a:lnTo>
                  <a:lnTo>
                    <a:pt x="10556" y="5830"/>
                  </a:lnTo>
                  <a:lnTo>
                    <a:pt x="10238" y="5609"/>
                  </a:lnTo>
                  <a:lnTo>
                    <a:pt x="9944" y="5364"/>
                  </a:lnTo>
                  <a:lnTo>
                    <a:pt x="9675" y="5095"/>
                  </a:lnTo>
                  <a:lnTo>
                    <a:pt x="9405" y="4801"/>
                  </a:lnTo>
                  <a:lnTo>
                    <a:pt x="9160" y="4507"/>
                  </a:lnTo>
                  <a:lnTo>
                    <a:pt x="8940" y="4189"/>
                  </a:lnTo>
                  <a:lnTo>
                    <a:pt x="8719" y="3846"/>
                  </a:lnTo>
                  <a:lnTo>
                    <a:pt x="8499" y="3478"/>
                  </a:lnTo>
                  <a:lnTo>
                    <a:pt x="8328" y="3111"/>
                  </a:lnTo>
                  <a:lnTo>
                    <a:pt x="8156" y="2719"/>
                  </a:lnTo>
                  <a:lnTo>
                    <a:pt x="7985" y="2327"/>
                  </a:lnTo>
                  <a:lnTo>
                    <a:pt x="7862" y="1935"/>
                  </a:lnTo>
                  <a:lnTo>
                    <a:pt x="7740" y="1519"/>
                  </a:lnTo>
                  <a:lnTo>
                    <a:pt x="7666" y="1078"/>
                  </a:lnTo>
                  <a:lnTo>
                    <a:pt x="7593" y="662"/>
                  </a:lnTo>
                  <a:lnTo>
                    <a:pt x="7519" y="221"/>
                  </a:lnTo>
                  <a:lnTo>
                    <a:pt x="7495" y="148"/>
                  </a:lnTo>
                  <a:lnTo>
                    <a:pt x="7446" y="74"/>
                  </a:lnTo>
                  <a:lnTo>
                    <a:pt x="7372" y="25"/>
                  </a:lnTo>
                  <a:lnTo>
                    <a:pt x="729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5361;p56">
              <a:extLst>
                <a:ext uri="{FF2B5EF4-FFF2-40B4-BE49-F238E27FC236}">
                  <a16:creationId xmlns:a16="http://schemas.microsoft.com/office/drawing/2014/main" id="{E94D1C3A-0CB1-7062-D35B-1DB6CBFA0A90}"/>
                </a:ext>
              </a:extLst>
            </p:cNvPr>
            <p:cNvSpPr/>
            <p:nvPr/>
          </p:nvSpPr>
          <p:spPr>
            <a:xfrm>
              <a:off x="5153950" y="11773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4"/>
                  </a:lnTo>
                  <a:lnTo>
                    <a:pt x="99" y="710"/>
                  </a:lnTo>
                  <a:lnTo>
                    <a:pt x="25" y="906"/>
                  </a:lnTo>
                  <a:lnTo>
                    <a:pt x="1" y="1151"/>
                  </a:lnTo>
                  <a:lnTo>
                    <a:pt x="25" y="1372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59"/>
                  </a:lnTo>
                  <a:lnTo>
                    <a:pt x="515" y="2106"/>
                  </a:lnTo>
                  <a:lnTo>
                    <a:pt x="711" y="2204"/>
                  </a:lnTo>
                  <a:lnTo>
                    <a:pt x="931" y="2278"/>
                  </a:lnTo>
                  <a:lnTo>
                    <a:pt x="1152" y="2302"/>
                  </a:lnTo>
                  <a:lnTo>
                    <a:pt x="15234" y="2302"/>
                  </a:lnTo>
                  <a:lnTo>
                    <a:pt x="15479" y="2278"/>
                  </a:lnTo>
                  <a:lnTo>
                    <a:pt x="15700" y="2204"/>
                  </a:lnTo>
                  <a:lnTo>
                    <a:pt x="15896" y="2106"/>
                  </a:lnTo>
                  <a:lnTo>
                    <a:pt x="16043" y="1959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72"/>
                  </a:lnTo>
                  <a:lnTo>
                    <a:pt x="16386" y="1151"/>
                  </a:lnTo>
                  <a:lnTo>
                    <a:pt x="16361" y="906"/>
                  </a:lnTo>
                  <a:lnTo>
                    <a:pt x="16312" y="710"/>
                  </a:lnTo>
                  <a:lnTo>
                    <a:pt x="16190" y="514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5362;p56">
              <a:extLst>
                <a:ext uri="{FF2B5EF4-FFF2-40B4-BE49-F238E27FC236}">
                  <a16:creationId xmlns:a16="http://schemas.microsoft.com/office/drawing/2014/main" id="{EB328827-DC68-4E5D-74F8-A36614EF0127}"/>
                </a:ext>
              </a:extLst>
            </p:cNvPr>
            <p:cNvSpPr/>
            <p:nvPr/>
          </p:nvSpPr>
          <p:spPr>
            <a:xfrm>
              <a:off x="5153950" y="12349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1"/>
                  </a:lnTo>
                  <a:lnTo>
                    <a:pt x="25" y="1396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60"/>
                  </a:lnTo>
                  <a:lnTo>
                    <a:pt x="515" y="2107"/>
                  </a:lnTo>
                  <a:lnTo>
                    <a:pt x="711" y="2205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05"/>
                  </a:lnTo>
                  <a:lnTo>
                    <a:pt x="15896" y="2107"/>
                  </a:lnTo>
                  <a:lnTo>
                    <a:pt x="16043" y="1960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96"/>
                  </a:lnTo>
                  <a:lnTo>
                    <a:pt x="16386" y="1151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363;p56">
              <a:extLst>
                <a:ext uri="{FF2B5EF4-FFF2-40B4-BE49-F238E27FC236}">
                  <a16:creationId xmlns:a16="http://schemas.microsoft.com/office/drawing/2014/main" id="{F5774D03-5BFD-9AC2-500A-8D8F7C1598B0}"/>
                </a:ext>
              </a:extLst>
            </p:cNvPr>
            <p:cNvSpPr/>
            <p:nvPr/>
          </p:nvSpPr>
          <p:spPr>
            <a:xfrm>
              <a:off x="5153950" y="12924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4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4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364;p56">
              <a:extLst>
                <a:ext uri="{FF2B5EF4-FFF2-40B4-BE49-F238E27FC236}">
                  <a16:creationId xmlns:a16="http://schemas.microsoft.com/office/drawing/2014/main" id="{D9784C32-0D3E-34EE-E634-E2636995FEDC}"/>
                </a:ext>
              </a:extLst>
            </p:cNvPr>
            <p:cNvSpPr/>
            <p:nvPr/>
          </p:nvSpPr>
          <p:spPr>
            <a:xfrm>
              <a:off x="5153950" y="13500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9"/>
                  </a:lnTo>
                  <a:lnTo>
                    <a:pt x="515" y="197"/>
                  </a:lnTo>
                  <a:lnTo>
                    <a:pt x="344" y="344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5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5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4"/>
                  </a:lnTo>
                  <a:lnTo>
                    <a:pt x="15896" y="197"/>
                  </a:lnTo>
                  <a:lnTo>
                    <a:pt x="15700" y="99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365;p56">
              <a:extLst>
                <a:ext uri="{FF2B5EF4-FFF2-40B4-BE49-F238E27FC236}">
                  <a16:creationId xmlns:a16="http://schemas.microsoft.com/office/drawing/2014/main" id="{75CA3C0A-3C52-0D3A-D373-669858B1E109}"/>
                </a:ext>
              </a:extLst>
            </p:cNvPr>
            <p:cNvSpPr/>
            <p:nvPr/>
          </p:nvSpPr>
          <p:spPr>
            <a:xfrm>
              <a:off x="5183950" y="1230625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99" y="344"/>
                  </a:lnTo>
                  <a:lnTo>
                    <a:pt x="13863" y="344"/>
                  </a:lnTo>
                  <a:lnTo>
                    <a:pt x="13912" y="295"/>
                  </a:lnTo>
                  <a:lnTo>
                    <a:pt x="13961" y="246"/>
                  </a:lnTo>
                  <a:lnTo>
                    <a:pt x="13961" y="172"/>
                  </a:lnTo>
                  <a:lnTo>
                    <a:pt x="13961" y="99"/>
                  </a:lnTo>
                  <a:lnTo>
                    <a:pt x="13912" y="50"/>
                  </a:lnTo>
                  <a:lnTo>
                    <a:pt x="138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366;p56">
              <a:extLst>
                <a:ext uri="{FF2B5EF4-FFF2-40B4-BE49-F238E27FC236}">
                  <a16:creationId xmlns:a16="http://schemas.microsoft.com/office/drawing/2014/main" id="{6EE19BD5-1A2B-0A45-B5A5-9FC80E1E5F2C}"/>
                </a:ext>
              </a:extLst>
            </p:cNvPr>
            <p:cNvSpPr/>
            <p:nvPr/>
          </p:nvSpPr>
          <p:spPr>
            <a:xfrm>
              <a:off x="5183950" y="1288200"/>
              <a:ext cx="349025" cy="8575"/>
            </a:xfrm>
            <a:custGeom>
              <a:avLst/>
              <a:gdLst/>
              <a:ahLst/>
              <a:cxnLst/>
              <a:rect l="l" t="t" r="r" b="b"/>
              <a:pathLst>
                <a:path w="13961" h="343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98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98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367;p56">
              <a:extLst>
                <a:ext uri="{FF2B5EF4-FFF2-40B4-BE49-F238E27FC236}">
                  <a16:creationId xmlns:a16="http://schemas.microsoft.com/office/drawing/2014/main" id="{BFBF18F7-3EDC-F133-FE97-3911A3D6431F}"/>
                </a:ext>
              </a:extLst>
            </p:cNvPr>
            <p:cNvSpPr/>
            <p:nvPr/>
          </p:nvSpPr>
          <p:spPr>
            <a:xfrm>
              <a:off x="5183950" y="1345750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123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368;p56">
              <a:extLst>
                <a:ext uri="{FF2B5EF4-FFF2-40B4-BE49-F238E27FC236}">
                  <a16:creationId xmlns:a16="http://schemas.microsoft.com/office/drawing/2014/main" id="{1301C342-9658-C1AC-5969-0B37BB17A822}"/>
                </a:ext>
              </a:extLst>
            </p:cNvPr>
            <p:cNvSpPr/>
            <p:nvPr/>
          </p:nvSpPr>
          <p:spPr>
            <a:xfrm>
              <a:off x="5391525" y="1702100"/>
              <a:ext cx="643525" cy="429850"/>
            </a:xfrm>
            <a:custGeom>
              <a:avLst/>
              <a:gdLst/>
              <a:ahLst/>
              <a:cxnLst/>
              <a:rect l="l" t="t" r="r" b="b"/>
              <a:pathLst>
                <a:path w="25741" h="17194" extrusionOk="0">
                  <a:moveTo>
                    <a:pt x="21675" y="0"/>
                  </a:moveTo>
                  <a:lnTo>
                    <a:pt x="20671" y="25"/>
                  </a:lnTo>
                  <a:lnTo>
                    <a:pt x="19667" y="98"/>
                  </a:lnTo>
                  <a:lnTo>
                    <a:pt x="18638" y="196"/>
                  </a:lnTo>
                  <a:lnTo>
                    <a:pt x="17634" y="368"/>
                  </a:lnTo>
                  <a:lnTo>
                    <a:pt x="16655" y="564"/>
                  </a:lnTo>
                  <a:lnTo>
                    <a:pt x="15651" y="809"/>
                  </a:lnTo>
                  <a:lnTo>
                    <a:pt x="14671" y="1078"/>
                  </a:lnTo>
                  <a:lnTo>
                    <a:pt x="13716" y="1421"/>
                  </a:lnTo>
                  <a:lnTo>
                    <a:pt x="12761" y="1788"/>
                  </a:lnTo>
                  <a:lnTo>
                    <a:pt x="11830" y="2180"/>
                  </a:lnTo>
                  <a:lnTo>
                    <a:pt x="10924" y="2645"/>
                  </a:lnTo>
                  <a:lnTo>
                    <a:pt x="10042" y="3135"/>
                  </a:lnTo>
                  <a:lnTo>
                    <a:pt x="9601" y="3380"/>
                  </a:lnTo>
                  <a:lnTo>
                    <a:pt x="9160" y="3674"/>
                  </a:lnTo>
                  <a:lnTo>
                    <a:pt x="8744" y="3968"/>
                  </a:lnTo>
                  <a:lnTo>
                    <a:pt x="8328" y="4262"/>
                  </a:lnTo>
                  <a:lnTo>
                    <a:pt x="7519" y="4923"/>
                  </a:lnTo>
                  <a:lnTo>
                    <a:pt x="6736" y="5609"/>
                  </a:lnTo>
                  <a:lnTo>
                    <a:pt x="6001" y="6368"/>
                  </a:lnTo>
                  <a:lnTo>
                    <a:pt x="5291" y="7152"/>
                  </a:lnTo>
                  <a:lnTo>
                    <a:pt x="4605" y="7960"/>
                  </a:lnTo>
                  <a:lnTo>
                    <a:pt x="3944" y="8817"/>
                  </a:lnTo>
                  <a:lnTo>
                    <a:pt x="3331" y="9699"/>
                  </a:lnTo>
                  <a:lnTo>
                    <a:pt x="2744" y="10605"/>
                  </a:lnTo>
                  <a:lnTo>
                    <a:pt x="2205" y="11536"/>
                  </a:lnTo>
                  <a:lnTo>
                    <a:pt x="1690" y="12467"/>
                  </a:lnTo>
                  <a:lnTo>
                    <a:pt x="1201" y="13422"/>
                  </a:lnTo>
                  <a:lnTo>
                    <a:pt x="760" y="14377"/>
                  </a:lnTo>
                  <a:lnTo>
                    <a:pt x="368" y="15332"/>
                  </a:lnTo>
                  <a:lnTo>
                    <a:pt x="0" y="16287"/>
                  </a:lnTo>
                  <a:lnTo>
                    <a:pt x="613" y="16508"/>
                  </a:lnTo>
                  <a:lnTo>
                    <a:pt x="1201" y="16679"/>
                  </a:lnTo>
                  <a:lnTo>
                    <a:pt x="1837" y="16826"/>
                  </a:lnTo>
                  <a:lnTo>
                    <a:pt x="2450" y="16949"/>
                  </a:lnTo>
                  <a:lnTo>
                    <a:pt x="3062" y="17071"/>
                  </a:lnTo>
                  <a:lnTo>
                    <a:pt x="3699" y="17144"/>
                  </a:lnTo>
                  <a:lnTo>
                    <a:pt x="4335" y="17169"/>
                  </a:lnTo>
                  <a:lnTo>
                    <a:pt x="4948" y="17193"/>
                  </a:lnTo>
                  <a:lnTo>
                    <a:pt x="5585" y="17193"/>
                  </a:lnTo>
                  <a:lnTo>
                    <a:pt x="6221" y="17169"/>
                  </a:lnTo>
                  <a:lnTo>
                    <a:pt x="6858" y="17120"/>
                  </a:lnTo>
                  <a:lnTo>
                    <a:pt x="7470" y="17047"/>
                  </a:lnTo>
                  <a:lnTo>
                    <a:pt x="8107" y="16949"/>
                  </a:lnTo>
                  <a:lnTo>
                    <a:pt x="8719" y="16826"/>
                  </a:lnTo>
                  <a:lnTo>
                    <a:pt x="9356" y="16679"/>
                  </a:lnTo>
                  <a:lnTo>
                    <a:pt x="9944" y="16508"/>
                  </a:lnTo>
                  <a:lnTo>
                    <a:pt x="10556" y="16312"/>
                  </a:lnTo>
                  <a:lnTo>
                    <a:pt x="11144" y="16091"/>
                  </a:lnTo>
                  <a:lnTo>
                    <a:pt x="11732" y="15846"/>
                  </a:lnTo>
                  <a:lnTo>
                    <a:pt x="12320" y="15602"/>
                  </a:lnTo>
                  <a:lnTo>
                    <a:pt x="12883" y="15308"/>
                  </a:lnTo>
                  <a:lnTo>
                    <a:pt x="13446" y="15014"/>
                  </a:lnTo>
                  <a:lnTo>
                    <a:pt x="13985" y="14671"/>
                  </a:lnTo>
                  <a:lnTo>
                    <a:pt x="14524" y="14328"/>
                  </a:lnTo>
                  <a:lnTo>
                    <a:pt x="15038" y="13961"/>
                  </a:lnTo>
                  <a:lnTo>
                    <a:pt x="15528" y="13569"/>
                  </a:lnTo>
                  <a:lnTo>
                    <a:pt x="16018" y="13177"/>
                  </a:lnTo>
                  <a:lnTo>
                    <a:pt x="16483" y="12736"/>
                  </a:lnTo>
                  <a:lnTo>
                    <a:pt x="16924" y="12295"/>
                  </a:lnTo>
                  <a:lnTo>
                    <a:pt x="17365" y="11830"/>
                  </a:lnTo>
                  <a:lnTo>
                    <a:pt x="17757" y="11340"/>
                  </a:lnTo>
                  <a:lnTo>
                    <a:pt x="18149" y="10850"/>
                  </a:lnTo>
                  <a:lnTo>
                    <a:pt x="18614" y="10164"/>
                  </a:lnTo>
                  <a:lnTo>
                    <a:pt x="19055" y="9479"/>
                  </a:lnTo>
                  <a:lnTo>
                    <a:pt x="19496" y="8768"/>
                  </a:lnTo>
                  <a:lnTo>
                    <a:pt x="19912" y="8034"/>
                  </a:lnTo>
                  <a:lnTo>
                    <a:pt x="20696" y="6564"/>
                  </a:lnTo>
                  <a:lnTo>
                    <a:pt x="21504" y="5119"/>
                  </a:lnTo>
                  <a:lnTo>
                    <a:pt x="21945" y="4409"/>
                  </a:lnTo>
                  <a:lnTo>
                    <a:pt x="22386" y="3723"/>
                  </a:lnTo>
                  <a:lnTo>
                    <a:pt x="22851" y="3062"/>
                  </a:lnTo>
                  <a:lnTo>
                    <a:pt x="23341" y="2450"/>
                  </a:lnTo>
                  <a:lnTo>
                    <a:pt x="23880" y="1837"/>
                  </a:lnTo>
                  <a:lnTo>
                    <a:pt x="24149" y="1568"/>
                  </a:lnTo>
                  <a:lnTo>
                    <a:pt x="24443" y="1298"/>
                  </a:lnTo>
                  <a:lnTo>
                    <a:pt x="24737" y="1029"/>
                  </a:lnTo>
                  <a:lnTo>
                    <a:pt x="25055" y="784"/>
                  </a:lnTo>
                  <a:lnTo>
                    <a:pt x="25398" y="564"/>
                  </a:lnTo>
                  <a:lnTo>
                    <a:pt x="25741" y="343"/>
                  </a:lnTo>
                  <a:lnTo>
                    <a:pt x="24737" y="172"/>
                  </a:lnTo>
                  <a:lnTo>
                    <a:pt x="23708" y="74"/>
                  </a:lnTo>
                  <a:lnTo>
                    <a:pt x="22704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369;p56">
              <a:extLst>
                <a:ext uri="{FF2B5EF4-FFF2-40B4-BE49-F238E27FC236}">
                  <a16:creationId xmlns:a16="http://schemas.microsoft.com/office/drawing/2014/main" id="{59967168-84B5-CC87-0A37-4A6BB8451DCF}"/>
                </a:ext>
              </a:extLst>
            </p:cNvPr>
            <p:cNvSpPr/>
            <p:nvPr/>
          </p:nvSpPr>
          <p:spPr>
            <a:xfrm>
              <a:off x="5350500" y="1733325"/>
              <a:ext cx="598850" cy="413325"/>
            </a:xfrm>
            <a:custGeom>
              <a:avLst/>
              <a:gdLst/>
              <a:ahLst/>
              <a:cxnLst/>
              <a:rect l="l" t="t" r="r" b="b"/>
              <a:pathLst>
                <a:path w="23954" h="16533" extrusionOk="0">
                  <a:moveTo>
                    <a:pt x="23586" y="0"/>
                  </a:moveTo>
                  <a:lnTo>
                    <a:pt x="23463" y="49"/>
                  </a:lnTo>
                  <a:lnTo>
                    <a:pt x="22606" y="441"/>
                  </a:lnTo>
                  <a:lnTo>
                    <a:pt x="21602" y="980"/>
                  </a:lnTo>
                  <a:lnTo>
                    <a:pt x="20451" y="1617"/>
                  </a:lnTo>
                  <a:lnTo>
                    <a:pt x="19153" y="2376"/>
                  </a:lnTo>
                  <a:lnTo>
                    <a:pt x="17757" y="3209"/>
                  </a:lnTo>
                  <a:lnTo>
                    <a:pt x="16263" y="4115"/>
                  </a:lnTo>
                  <a:lnTo>
                    <a:pt x="14671" y="5119"/>
                  </a:lnTo>
                  <a:lnTo>
                    <a:pt x="13054" y="6172"/>
                  </a:lnTo>
                  <a:lnTo>
                    <a:pt x="11389" y="7274"/>
                  </a:lnTo>
                  <a:lnTo>
                    <a:pt x="9699" y="8450"/>
                  </a:lnTo>
                  <a:lnTo>
                    <a:pt x="8009" y="9650"/>
                  </a:lnTo>
                  <a:lnTo>
                    <a:pt x="6319" y="10875"/>
                  </a:lnTo>
                  <a:lnTo>
                    <a:pt x="4678" y="12124"/>
                  </a:lnTo>
                  <a:lnTo>
                    <a:pt x="3086" y="13397"/>
                  </a:lnTo>
                  <a:lnTo>
                    <a:pt x="1544" y="14671"/>
                  </a:lnTo>
                  <a:lnTo>
                    <a:pt x="123" y="15944"/>
                  </a:lnTo>
                  <a:lnTo>
                    <a:pt x="25" y="16042"/>
                  </a:lnTo>
                  <a:lnTo>
                    <a:pt x="1" y="16165"/>
                  </a:lnTo>
                  <a:lnTo>
                    <a:pt x="25" y="16312"/>
                  </a:lnTo>
                  <a:lnTo>
                    <a:pt x="99" y="16434"/>
                  </a:lnTo>
                  <a:lnTo>
                    <a:pt x="147" y="16483"/>
                  </a:lnTo>
                  <a:lnTo>
                    <a:pt x="221" y="16508"/>
                  </a:lnTo>
                  <a:lnTo>
                    <a:pt x="270" y="16532"/>
                  </a:lnTo>
                  <a:lnTo>
                    <a:pt x="466" y="16532"/>
                  </a:lnTo>
                  <a:lnTo>
                    <a:pt x="588" y="16459"/>
                  </a:lnTo>
                  <a:lnTo>
                    <a:pt x="2009" y="15185"/>
                  </a:lnTo>
                  <a:lnTo>
                    <a:pt x="3527" y="13936"/>
                  </a:lnTo>
                  <a:lnTo>
                    <a:pt x="5119" y="12687"/>
                  </a:lnTo>
                  <a:lnTo>
                    <a:pt x="6736" y="11438"/>
                  </a:lnTo>
                  <a:lnTo>
                    <a:pt x="8401" y="10213"/>
                  </a:lnTo>
                  <a:lnTo>
                    <a:pt x="10091" y="9013"/>
                  </a:lnTo>
                  <a:lnTo>
                    <a:pt x="11781" y="7862"/>
                  </a:lnTo>
                  <a:lnTo>
                    <a:pt x="13422" y="6760"/>
                  </a:lnTo>
                  <a:lnTo>
                    <a:pt x="15038" y="5707"/>
                  </a:lnTo>
                  <a:lnTo>
                    <a:pt x="16606" y="4727"/>
                  </a:lnTo>
                  <a:lnTo>
                    <a:pt x="18075" y="3821"/>
                  </a:lnTo>
                  <a:lnTo>
                    <a:pt x="19471" y="2988"/>
                  </a:lnTo>
                  <a:lnTo>
                    <a:pt x="20769" y="2254"/>
                  </a:lnTo>
                  <a:lnTo>
                    <a:pt x="21920" y="1617"/>
                  </a:lnTo>
                  <a:lnTo>
                    <a:pt x="22925" y="1078"/>
                  </a:lnTo>
                  <a:lnTo>
                    <a:pt x="23757" y="662"/>
                  </a:lnTo>
                  <a:lnTo>
                    <a:pt x="23855" y="588"/>
                  </a:lnTo>
                  <a:lnTo>
                    <a:pt x="23929" y="466"/>
                  </a:lnTo>
                  <a:lnTo>
                    <a:pt x="23953" y="343"/>
                  </a:lnTo>
                  <a:lnTo>
                    <a:pt x="23929" y="221"/>
                  </a:lnTo>
                  <a:lnTo>
                    <a:pt x="23831" y="98"/>
                  </a:lnTo>
                  <a:lnTo>
                    <a:pt x="23733" y="25"/>
                  </a:lnTo>
                  <a:lnTo>
                    <a:pt x="235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370;p56">
              <a:extLst>
                <a:ext uri="{FF2B5EF4-FFF2-40B4-BE49-F238E27FC236}">
                  <a16:creationId xmlns:a16="http://schemas.microsoft.com/office/drawing/2014/main" id="{8EF55D66-D0B2-7DD3-474C-D06FA7D832BC}"/>
                </a:ext>
              </a:extLst>
            </p:cNvPr>
            <p:cNvSpPr/>
            <p:nvPr/>
          </p:nvSpPr>
          <p:spPr>
            <a:xfrm>
              <a:off x="5434375" y="1966000"/>
              <a:ext cx="155550" cy="135325"/>
            </a:xfrm>
            <a:custGeom>
              <a:avLst/>
              <a:gdLst/>
              <a:ahLst/>
              <a:cxnLst/>
              <a:rect l="l" t="t" r="r" b="b"/>
              <a:pathLst>
                <a:path w="6222" h="5413" extrusionOk="0">
                  <a:moveTo>
                    <a:pt x="1985" y="0"/>
                  </a:moveTo>
                  <a:lnTo>
                    <a:pt x="1911" y="25"/>
                  </a:lnTo>
                  <a:lnTo>
                    <a:pt x="1862" y="49"/>
                  </a:lnTo>
                  <a:lnTo>
                    <a:pt x="1813" y="123"/>
                  </a:lnTo>
                  <a:lnTo>
                    <a:pt x="25" y="4188"/>
                  </a:lnTo>
                  <a:lnTo>
                    <a:pt x="1" y="4286"/>
                  </a:lnTo>
                  <a:lnTo>
                    <a:pt x="25" y="4360"/>
                  </a:lnTo>
                  <a:lnTo>
                    <a:pt x="74" y="4409"/>
                  </a:lnTo>
                  <a:lnTo>
                    <a:pt x="148" y="4433"/>
                  </a:lnTo>
                  <a:lnTo>
                    <a:pt x="6026" y="5413"/>
                  </a:lnTo>
                  <a:lnTo>
                    <a:pt x="6050" y="5413"/>
                  </a:lnTo>
                  <a:lnTo>
                    <a:pt x="6124" y="5388"/>
                  </a:lnTo>
                  <a:lnTo>
                    <a:pt x="6173" y="5364"/>
                  </a:lnTo>
                  <a:lnTo>
                    <a:pt x="6222" y="5315"/>
                  </a:lnTo>
                  <a:lnTo>
                    <a:pt x="6222" y="5266"/>
                  </a:lnTo>
                  <a:lnTo>
                    <a:pt x="6222" y="5192"/>
                  </a:lnTo>
                  <a:lnTo>
                    <a:pt x="6197" y="5119"/>
                  </a:lnTo>
                  <a:lnTo>
                    <a:pt x="6148" y="5070"/>
                  </a:lnTo>
                  <a:lnTo>
                    <a:pt x="6075" y="5046"/>
                  </a:lnTo>
                  <a:lnTo>
                    <a:pt x="442" y="4139"/>
                  </a:lnTo>
                  <a:lnTo>
                    <a:pt x="2132" y="245"/>
                  </a:lnTo>
                  <a:lnTo>
                    <a:pt x="2156" y="196"/>
                  </a:lnTo>
                  <a:lnTo>
                    <a:pt x="2132" y="123"/>
                  </a:lnTo>
                  <a:lnTo>
                    <a:pt x="2107" y="74"/>
                  </a:lnTo>
                  <a:lnTo>
                    <a:pt x="2034" y="25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371;p56">
              <a:extLst>
                <a:ext uri="{FF2B5EF4-FFF2-40B4-BE49-F238E27FC236}">
                  <a16:creationId xmlns:a16="http://schemas.microsoft.com/office/drawing/2014/main" id="{45693E0A-C0F7-3E01-D738-B1208ED4D5F2}"/>
                </a:ext>
              </a:extLst>
            </p:cNvPr>
            <p:cNvSpPr/>
            <p:nvPr/>
          </p:nvSpPr>
          <p:spPr>
            <a:xfrm>
              <a:off x="5531125" y="1879650"/>
              <a:ext cx="176975" cy="175775"/>
            </a:xfrm>
            <a:custGeom>
              <a:avLst/>
              <a:gdLst/>
              <a:ahLst/>
              <a:cxnLst/>
              <a:rect l="l" t="t" r="r" b="b"/>
              <a:pathLst>
                <a:path w="7079" h="7031" extrusionOk="0">
                  <a:moveTo>
                    <a:pt x="1225" y="1"/>
                  </a:moveTo>
                  <a:lnTo>
                    <a:pt x="1176" y="25"/>
                  </a:lnTo>
                  <a:lnTo>
                    <a:pt x="1127" y="74"/>
                  </a:lnTo>
                  <a:lnTo>
                    <a:pt x="1103" y="148"/>
                  </a:lnTo>
                  <a:lnTo>
                    <a:pt x="1" y="4752"/>
                  </a:lnTo>
                  <a:lnTo>
                    <a:pt x="1" y="4826"/>
                  </a:lnTo>
                  <a:lnTo>
                    <a:pt x="25" y="4875"/>
                  </a:lnTo>
                  <a:lnTo>
                    <a:pt x="50" y="4924"/>
                  </a:lnTo>
                  <a:lnTo>
                    <a:pt x="123" y="4973"/>
                  </a:lnTo>
                  <a:lnTo>
                    <a:pt x="6858" y="7006"/>
                  </a:lnTo>
                  <a:lnTo>
                    <a:pt x="6907" y="7030"/>
                  </a:lnTo>
                  <a:lnTo>
                    <a:pt x="6956" y="7006"/>
                  </a:lnTo>
                  <a:lnTo>
                    <a:pt x="7005" y="6981"/>
                  </a:lnTo>
                  <a:lnTo>
                    <a:pt x="7054" y="6957"/>
                  </a:lnTo>
                  <a:lnTo>
                    <a:pt x="7079" y="6908"/>
                  </a:lnTo>
                  <a:lnTo>
                    <a:pt x="7079" y="6834"/>
                  </a:lnTo>
                  <a:lnTo>
                    <a:pt x="7054" y="6761"/>
                  </a:lnTo>
                  <a:lnTo>
                    <a:pt x="7030" y="6712"/>
                  </a:lnTo>
                  <a:lnTo>
                    <a:pt x="6956" y="6687"/>
                  </a:lnTo>
                  <a:lnTo>
                    <a:pt x="368" y="4679"/>
                  </a:lnTo>
                  <a:lnTo>
                    <a:pt x="1446" y="221"/>
                  </a:lnTo>
                  <a:lnTo>
                    <a:pt x="1446" y="148"/>
                  </a:lnTo>
                  <a:lnTo>
                    <a:pt x="1421" y="99"/>
                  </a:lnTo>
                  <a:lnTo>
                    <a:pt x="1372" y="50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372;p56">
              <a:extLst>
                <a:ext uri="{FF2B5EF4-FFF2-40B4-BE49-F238E27FC236}">
                  <a16:creationId xmlns:a16="http://schemas.microsoft.com/office/drawing/2014/main" id="{F0ED8307-FCDD-9DD0-E159-E928BCE7B75E}"/>
                </a:ext>
              </a:extLst>
            </p:cNvPr>
            <p:cNvSpPr/>
            <p:nvPr/>
          </p:nvSpPr>
          <p:spPr>
            <a:xfrm>
              <a:off x="5605200" y="1798850"/>
              <a:ext cx="192900" cy="200850"/>
            </a:xfrm>
            <a:custGeom>
              <a:avLst/>
              <a:gdLst/>
              <a:ahLst/>
              <a:cxnLst/>
              <a:rect l="l" t="t" r="r" b="b"/>
              <a:pathLst>
                <a:path w="7716" h="8034" extrusionOk="0">
                  <a:moveTo>
                    <a:pt x="1103" y="0"/>
                  </a:moveTo>
                  <a:lnTo>
                    <a:pt x="1030" y="49"/>
                  </a:lnTo>
                  <a:lnTo>
                    <a:pt x="1005" y="98"/>
                  </a:lnTo>
                  <a:lnTo>
                    <a:pt x="981" y="147"/>
                  </a:lnTo>
                  <a:lnTo>
                    <a:pt x="1" y="5780"/>
                  </a:lnTo>
                  <a:lnTo>
                    <a:pt x="1" y="5854"/>
                  </a:lnTo>
                  <a:lnTo>
                    <a:pt x="25" y="5903"/>
                  </a:lnTo>
                  <a:lnTo>
                    <a:pt x="74" y="5952"/>
                  </a:lnTo>
                  <a:lnTo>
                    <a:pt x="123" y="5976"/>
                  </a:lnTo>
                  <a:lnTo>
                    <a:pt x="7495" y="8033"/>
                  </a:lnTo>
                  <a:lnTo>
                    <a:pt x="7593" y="8033"/>
                  </a:lnTo>
                  <a:lnTo>
                    <a:pt x="7642" y="8009"/>
                  </a:lnTo>
                  <a:lnTo>
                    <a:pt x="7691" y="7960"/>
                  </a:lnTo>
                  <a:lnTo>
                    <a:pt x="7716" y="7911"/>
                  </a:lnTo>
                  <a:lnTo>
                    <a:pt x="7716" y="7837"/>
                  </a:lnTo>
                  <a:lnTo>
                    <a:pt x="7691" y="7788"/>
                  </a:lnTo>
                  <a:lnTo>
                    <a:pt x="7667" y="7739"/>
                  </a:lnTo>
                  <a:lnTo>
                    <a:pt x="7593" y="7690"/>
                  </a:lnTo>
                  <a:lnTo>
                    <a:pt x="368" y="5682"/>
                  </a:lnTo>
                  <a:lnTo>
                    <a:pt x="1324" y="220"/>
                  </a:lnTo>
                  <a:lnTo>
                    <a:pt x="1324" y="147"/>
                  </a:lnTo>
                  <a:lnTo>
                    <a:pt x="1275" y="74"/>
                  </a:lnTo>
                  <a:lnTo>
                    <a:pt x="1226" y="25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373;p56">
              <a:extLst>
                <a:ext uri="{FF2B5EF4-FFF2-40B4-BE49-F238E27FC236}">
                  <a16:creationId xmlns:a16="http://schemas.microsoft.com/office/drawing/2014/main" id="{3ABE4B8E-EB93-A00A-3845-1303EF41BBFF}"/>
                </a:ext>
              </a:extLst>
            </p:cNvPr>
            <p:cNvSpPr/>
            <p:nvPr/>
          </p:nvSpPr>
          <p:spPr>
            <a:xfrm>
              <a:off x="5697675" y="1772500"/>
              <a:ext cx="170850" cy="146975"/>
            </a:xfrm>
            <a:custGeom>
              <a:avLst/>
              <a:gdLst/>
              <a:ahLst/>
              <a:cxnLst/>
              <a:rect l="l" t="t" r="r" b="b"/>
              <a:pathLst>
                <a:path w="6834" h="5879" extrusionOk="0">
                  <a:moveTo>
                    <a:pt x="343" y="1"/>
                  </a:moveTo>
                  <a:lnTo>
                    <a:pt x="294" y="50"/>
                  </a:lnTo>
                  <a:lnTo>
                    <a:pt x="245" y="99"/>
                  </a:lnTo>
                  <a:lnTo>
                    <a:pt x="245" y="172"/>
                  </a:lnTo>
                  <a:lnTo>
                    <a:pt x="0" y="4336"/>
                  </a:lnTo>
                  <a:lnTo>
                    <a:pt x="0" y="4409"/>
                  </a:lnTo>
                  <a:lnTo>
                    <a:pt x="25" y="4458"/>
                  </a:lnTo>
                  <a:lnTo>
                    <a:pt x="74" y="4483"/>
                  </a:lnTo>
                  <a:lnTo>
                    <a:pt x="123" y="4507"/>
                  </a:lnTo>
                  <a:lnTo>
                    <a:pt x="6613" y="5879"/>
                  </a:lnTo>
                  <a:lnTo>
                    <a:pt x="6711" y="5879"/>
                  </a:lnTo>
                  <a:lnTo>
                    <a:pt x="6760" y="5830"/>
                  </a:lnTo>
                  <a:lnTo>
                    <a:pt x="6809" y="5805"/>
                  </a:lnTo>
                  <a:lnTo>
                    <a:pt x="6833" y="5732"/>
                  </a:lnTo>
                  <a:lnTo>
                    <a:pt x="6833" y="5658"/>
                  </a:lnTo>
                  <a:lnTo>
                    <a:pt x="6809" y="5609"/>
                  </a:lnTo>
                  <a:lnTo>
                    <a:pt x="6760" y="5561"/>
                  </a:lnTo>
                  <a:lnTo>
                    <a:pt x="6686" y="5536"/>
                  </a:lnTo>
                  <a:lnTo>
                    <a:pt x="343" y="4213"/>
                  </a:lnTo>
                  <a:lnTo>
                    <a:pt x="588" y="197"/>
                  </a:lnTo>
                  <a:lnTo>
                    <a:pt x="564" y="123"/>
                  </a:lnTo>
                  <a:lnTo>
                    <a:pt x="539" y="50"/>
                  </a:lnTo>
                  <a:lnTo>
                    <a:pt x="490" y="25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374;p56">
              <a:extLst>
                <a:ext uri="{FF2B5EF4-FFF2-40B4-BE49-F238E27FC236}">
                  <a16:creationId xmlns:a16="http://schemas.microsoft.com/office/drawing/2014/main" id="{6335DA6F-17C5-B0DC-62EA-8F90013788F9}"/>
                </a:ext>
              </a:extLst>
            </p:cNvPr>
            <p:cNvSpPr/>
            <p:nvPr/>
          </p:nvSpPr>
          <p:spPr>
            <a:xfrm>
              <a:off x="5784600" y="1738825"/>
              <a:ext cx="116375" cy="118825"/>
            </a:xfrm>
            <a:custGeom>
              <a:avLst/>
              <a:gdLst/>
              <a:ahLst/>
              <a:cxnLst/>
              <a:rect l="l" t="t" r="r" b="b"/>
              <a:pathLst>
                <a:path w="4655" h="4753" extrusionOk="0">
                  <a:moveTo>
                    <a:pt x="981" y="1"/>
                  </a:moveTo>
                  <a:lnTo>
                    <a:pt x="907" y="25"/>
                  </a:lnTo>
                  <a:lnTo>
                    <a:pt x="858" y="74"/>
                  </a:lnTo>
                  <a:lnTo>
                    <a:pt x="834" y="148"/>
                  </a:lnTo>
                  <a:lnTo>
                    <a:pt x="1" y="3479"/>
                  </a:lnTo>
                  <a:lnTo>
                    <a:pt x="1" y="3528"/>
                  </a:lnTo>
                  <a:lnTo>
                    <a:pt x="25" y="3601"/>
                  </a:lnTo>
                  <a:lnTo>
                    <a:pt x="74" y="3650"/>
                  </a:lnTo>
                  <a:lnTo>
                    <a:pt x="123" y="3675"/>
                  </a:lnTo>
                  <a:lnTo>
                    <a:pt x="4458" y="4728"/>
                  </a:lnTo>
                  <a:lnTo>
                    <a:pt x="4483" y="4752"/>
                  </a:lnTo>
                  <a:lnTo>
                    <a:pt x="4556" y="4728"/>
                  </a:lnTo>
                  <a:lnTo>
                    <a:pt x="4605" y="4703"/>
                  </a:lnTo>
                  <a:lnTo>
                    <a:pt x="4630" y="4654"/>
                  </a:lnTo>
                  <a:lnTo>
                    <a:pt x="4654" y="4605"/>
                  </a:lnTo>
                  <a:lnTo>
                    <a:pt x="4654" y="4532"/>
                  </a:lnTo>
                  <a:lnTo>
                    <a:pt x="4654" y="4483"/>
                  </a:lnTo>
                  <a:lnTo>
                    <a:pt x="4605" y="4434"/>
                  </a:lnTo>
                  <a:lnTo>
                    <a:pt x="4532" y="4409"/>
                  </a:lnTo>
                  <a:lnTo>
                    <a:pt x="393" y="3381"/>
                  </a:lnTo>
                  <a:lnTo>
                    <a:pt x="1177" y="221"/>
                  </a:lnTo>
                  <a:lnTo>
                    <a:pt x="1177" y="148"/>
                  </a:lnTo>
                  <a:lnTo>
                    <a:pt x="1152" y="99"/>
                  </a:lnTo>
                  <a:lnTo>
                    <a:pt x="1103" y="50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375;p56">
              <a:extLst>
                <a:ext uri="{FF2B5EF4-FFF2-40B4-BE49-F238E27FC236}">
                  <a16:creationId xmlns:a16="http://schemas.microsoft.com/office/drawing/2014/main" id="{8E1DC16F-A0C5-22DD-FB4B-605BE71191E6}"/>
                </a:ext>
              </a:extLst>
            </p:cNvPr>
            <p:cNvSpPr/>
            <p:nvPr/>
          </p:nvSpPr>
          <p:spPr>
            <a:xfrm>
              <a:off x="4709425" y="1594950"/>
              <a:ext cx="617225" cy="480050"/>
            </a:xfrm>
            <a:custGeom>
              <a:avLst/>
              <a:gdLst/>
              <a:ahLst/>
              <a:cxnLst/>
              <a:rect l="l" t="t" r="r" b="b"/>
              <a:pathLst>
                <a:path w="24689" h="19202" extrusionOk="0">
                  <a:moveTo>
                    <a:pt x="1" y="0"/>
                  </a:moveTo>
                  <a:lnTo>
                    <a:pt x="368" y="294"/>
                  </a:lnTo>
                  <a:lnTo>
                    <a:pt x="687" y="613"/>
                  </a:lnTo>
                  <a:lnTo>
                    <a:pt x="981" y="956"/>
                  </a:lnTo>
                  <a:lnTo>
                    <a:pt x="1250" y="1347"/>
                  </a:lnTo>
                  <a:lnTo>
                    <a:pt x="1495" y="1739"/>
                  </a:lnTo>
                  <a:lnTo>
                    <a:pt x="1715" y="2131"/>
                  </a:lnTo>
                  <a:lnTo>
                    <a:pt x="1911" y="2572"/>
                  </a:lnTo>
                  <a:lnTo>
                    <a:pt x="2107" y="3013"/>
                  </a:lnTo>
                  <a:lnTo>
                    <a:pt x="2279" y="3454"/>
                  </a:lnTo>
                  <a:lnTo>
                    <a:pt x="2426" y="3919"/>
                  </a:lnTo>
                  <a:lnTo>
                    <a:pt x="2720" y="4850"/>
                  </a:lnTo>
                  <a:lnTo>
                    <a:pt x="2989" y="5780"/>
                  </a:lnTo>
                  <a:lnTo>
                    <a:pt x="3258" y="6687"/>
                  </a:lnTo>
                  <a:lnTo>
                    <a:pt x="3552" y="7470"/>
                  </a:lnTo>
                  <a:lnTo>
                    <a:pt x="3871" y="8254"/>
                  </a:lnTo>
                  <a:lnTo>
                    <a:pt x="4214" y="9013"/>
                  </a:lnTo>
                  <a:lnTo>
                    <a:pt x="4605" y="9748"/>
                  </a:lnTo>
                  <a:lnTo>
                    <a:pt x="5022" y="10458"/>
                  </a:lnTo>
                  <a:lnTo>
                    <a:pt x="5487" y="11169"/>
                  </a:lnTo>
                  <a:lnTo>
                    <a:pt x="5952" y="11830"/>
                  </a:lnTo>
                  <a:lnTo>
                    <a:pt x="6467" y="12491"/>
                  </a:lnTo>
                  <a:lnTo>
                    <a:pt x="7006" y="13128"/>
                  </a:lnTo>
                  <a:lnTo>
                    <a:pt x="7593" y="13716"/>
                  </a:lnTo>
                  <a:lnTo>
                    <a:pt x="8181" y="14303"/>
                  </a:lnTo>
                  <a:lnTo>
                    <a:pt x="8818" y="14867"/>
                  </a:lnTo>
                  <a:lnTo>
                    <a:pt x="9455" y="15381"/>
                  </a:lnTo>
                  <a:lnTo>
                    <a:pt x="10140" y="15871"/>
                  </a:lnTo>
                  <a:lnTo>
                    <a:pt x="10826" y="16336"/>
                  </a:lnTo>
                  <a:lnTo>
                    <a:pt x="11536" y="16753"/>
                  </a:lnTo>
                  <a:lnTo>
                    <a:pt x="12271" y="17144"/>
                  </a:lnTo>
                  <a:lnTo>
                    <a:pt x="13030" y="17512"/>
                  </a:lnTo>
                  <a:lnTo>
                    <a:pt x="13814" y="17830"/>
                  </a:lnTo>
                  <a:lnTo>
                    <a:pt x="14598" y="18124"/>
                  </a:lnTo>
                  <a:lnTo>
                    <a:pt x="15406" y="18394"/>
                  </a:lnTo>
                  <a:lnTo>
                    <a:pt x="16239" y="18614"/>
                  </a:lnTo>
                  <a:lnTo>
                    <a:pt x="17072" y="18810"/>
                  </a:lnTo>
                  <a:lnTo>
                    <a:pt x="17904" y="18957"/>
                  </a:lnTo>
                  <a:lnTo>
                    <a:pt x="18737" y="19079"/>
                  </a:lnTo>
                  <a:lnTo>
                    <a:pt x="19594" y="19153"/>
                  </a:lnTo>
                  <a:lnTo>
                    <a:pt x="20451" y="19202"/>
                  </a:lnTo>
                  <a:lnTo>
                    <a:pt x="21284" y="19202"/>
                  </a:lnTo>
                  <a:lnTo>
                    <a:pt x="22117" y="19153"/>
                  </a:lnTo>
                  <a:lnTo>
                    <a:pt x="22974" y="19079"/>
                  </a:lnTo>
                  <a:lnTo>
                    <a:pt x="23782" y="18957"/>
                  </a:lnTo>
                  <a:lnTo>
                    <a:pt x="24615" y="18785"/>
                  </a:lnTo>
                  <a:lnTo>
                    <a:pt x="24688" y="18761"/>
                  </a:lnTo>
                  <a:lnTo>
                    <a:pt x="24639" y="18075"/>
                  </a:lnTo>
                  <a:lnTo>
                    <a:pt x="24566" y="17414"/>
                  </a:lnTo>
                  <a:lnTo>
                    <a:pt x="24443" y="16753"/>
                  </a:lnTo>
                  <a:lnTo>
                    <a:pt x="24345" y="16091"/>
                  </a:lnTo>
                  <a:lnTo>
                    <a:pt x="24199" y="15479"/>
                  </a:lnTo>
                  <a:lnTo>
                    <a:pt x="24027" y="14842"/>
                  </a:lnTo>
                  <a:lnTo>
                    <a:pt x="23831" y="14254"/>
                  </a:lnTo>
                  <a:lnTo>
                    <a:pt x="23635" y="13667"/>
                  </a:lnTo>
                  <a:lnTo>
                    <a:pt x="23415" y="13103"/>
                  </a:lnTo>
                  <a:lnTo>
                    <a:pt x="23170" y="12540"/>
                  </a:lnTo>
                  <a:lnTo>
                    <a:pt x="22901" y="12001"/>
                  </a:lnTo>
                  <a:lnTo>
                    <a:pt x="22631" y="11462"/>
                  </a:lnTo>
                  <a:lnTo>
                    <a:pt x="22337" y="10948"/>
                  </a:lnTo>
                  <a:lnTo>
                    <a:pt x="22019" y="10458"/>
                  </a:lnTo>
                  <a:lnTo>
                    <a:pt x="21700" y="9968"/>
                  </a:lnTo>
                  <a:lnTo>
                    <a:pt x="21358" y="9503"/>
                  </a:lnTo>
                  <a:lnTo>
                    <a:pt x="21015" y="9038"/>
                  </a:lnTo>
                  <a:lnTo>
                    <a:pt x="20647" y="8597"/>
                  </a:lnTo>
                  <a:lnTo>
                    <a:pt x="20280" y="8181"/>
                  </a:lnTo>
                  <a:lnTo>
                    <a:pt x="19913" y="7789"/>
                  </a:lnTo>
                  <a:lnTo>
                    <a:pt x="19521" y="7397"/>
                  </a:lnTo>
                  <a:lnTo>
                    <a:pt x="19104" y="7005"/>
                  </a:lnTo>
                  <a:lnTo>
                    <a:pt x="18712" y="6638"/>
                  </a:lnTo>
                  <a:lnTo>
                    <a:pt x="18296" y="6295"/>
                  </a:lnTo>
                  <a:lnTo>
                    <a:pt x="17880" y="5976"/>
                  </a:lnTo>
                  <a:lnTo>
                    <a:pt x="17463" y="5658"/>
                  </a:lnTo>
                  <a:lnTo>
                    <a:pt x="17023" y="5364"/>
                  </a:lnTo>
                  <a:lnTo>
                    <a:pt x="16606" y="5070"/>
                  </a:lnTo>
                  <a:lnTo>
                    <a:pt x="15724" y="4556"/>
                  </a:lnTo>
                  <a:lnTo>
                    <a:pt x="14867" y="4090"/>
                  </a:lnTo>
                  <a:lnTo>
                    <a:pt x="13986" y="3674"/>
                  </a:lnTo>
                  <a:lnTo>
                    <a:pt x="13104" y="3307"/>
                  </a:lnTo>
                  <a:lnTo>
                    <a:pt x="12198" y="2939"/>
                  </a:lnTo>
                  <a:lnTo>
                    <a:pt x="11292" y="2621"/>
                  </a:lnTo>
                  <a:lnTo>
                    <a:pt x="10385" y="2303"/>
                  </a:lnTo>
                  <a:lnTo>
                    <a:pt x="9455" y="2033"/>
                  </a:lnTo>
                  <a:lnTo>
                    <a:pt x="8524" y="1764"/>
                  </a:lnTo>
                  <a:lnTo>
                    <a:pt x="7593" y="1519"/>
                  </a:lnTo>
                  <a:lnTo>
                    <a:pt x="6663" y="1298"/>
                  </a:lnTo>
                  <a:lnTo>
                    <a:pt x="5707" y="1078"/>
                  </a:lnTo>
                  <a:lnTo>
                    <a:pt x="3822" y="686"/>
                  </a:lnTo>
                  <a:lnTo>
                    <a:pt x="1911" y="3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376;p56">
              <a:extLst>
                <a:ext uri="{FF2B5EF4-FFF2-40B4-BE49-F238E27FC236}">
                  <a16:creationId xmlns:a16="http://schemas.microsoft.com/office/drawing/2014/main" id="{94ED1B85-9A66-1000-8BF7-6A06A2BB9E37}"/>
                </a:ext>
              </a:extLst>
            </p:cNvPr>
            <p:cNvSpPr/>
            <p:nvPr/>
          </p:nvSpPr>
          <p:spPr>
            <a:xfrm>
              <a:off x="4774950" y="1629225"/>
              <a:ext cx="590275" cy="475775"/>
            </a:xfrm>
            <a:custGeom>
              <a:avLst/>
              <a:gdLst/>
              <a:ahLst/>
              <a:cxnLst/>
              <a:rect l="l" t="t" r="r" b="b"/>
              <a:pathLst>
                <a:path w="23611" h="19031" extrusionOk="0">
                  <a:moveTo>
                    <a:pt x="392" y="1"/>
                  </a:moveTo>
                  <a:lnTo>
                    <a:pt x="270" y="25"/>
                  </a:lnTo>
                  <a:lnTo>
                    <a:pt x="148" y="74"/>
                  </a:lnTo>
                  <a:lnTo>
                    <a:pt x="50" y="172"/>
                  </a:lnTo>
                  <a:lnTo>
                    <a:pt x="1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72" y="662"/>
                  </a:lnTo>
                  <a:lnTo>
                    <a:pt x="1739" y="1593"/>
                  </a:lnTo>
                  <a:lnTo>
                    <a:pt x="3307" y="2573"/>
                  </a:lnTo>
                  <a:lnTo>
                    <a:pt x="4850" y="3577"/>
                  </a:lnTo>
                  <a:lnTo>
                    <a:pt x="6368" y="4605"/>
                  </a:lnTo>
                  <a:lnTo>
                    <a:pt x="7862" y="5658"/>
                  </a:lnTo>
                  <a:lnTo>
                    <a:pt x="9332" y="6736"/>
                  </a:lnTo>
                  <a:lnTo>
                    <a:pt x="10801" y="7838"/>
                  </a:lnTo>
                  <a:lnTo>
                    <a:pt x="12246" y="8989"/>
                  </a:lnTo>
                  <a:lnTo>
                    <a:pt x="13667" y="10140"/>
                  </a:lnTo>
                  <a:lnTo>
                    <a:pt x="15063" y="11316"/>
                  </a:lnTo>
                  <a:lnTo>
                    <a:pt x="16434" y="12516"/>
                  </a:lnTo>
                  <a:lnTo>
                    <a:pt x="17806" y="13765"/>
                  </a:lnTo>
                  <a:lnTo>
                    <a:pt x="19128" y="15014"/>
                  </a:lnTo>
                  <a:lnTo>
                    <a:pt x="20451" y="16288"/>
                  </a:lnTo>
                  <a:lnTo>
                    <a:pt x="21749" y="17586"/>
                  </a:lnTo>
                  <a:lnTo>
                    <a:pt x="23023" y="18908"/>
                  </a:lnTo>
                  <a:lnTo>
                    <a:pt x="23072" y="18957"/>
                  </a:lnTo>
                  <a:lnTo>
                    <a:pt x="23145" y="19006"/>
                  </a:lnTo>
                  <a:lnTo>
                    <a:pt x="23267" y="19031"/>
                  </a:lnTo>
                  <a:lnTo>
                    <a:pt x="23390" y="19006"/>
                  </a:lnTo>
                  <a:lnTo>
                    <a:pt x="23512" y="18933"/>
                  </a:lnTo>
                  <a:lnTo>
                    <a:pt x="23586" y="18810"/>
                  </a:lnTo>
                  <a:lnTo>
                    <a:pt x="23610" y="18688"/>
                  </a:lnTo>
                  <a:lnTo>
                    <a:pt x="23586" y="18566"/>
                  </a:lnTo>
                  <a:lnTo>
                    <a:pt x="23537" y="18443"/>
                  </a:lnTo>
                  <a:lnTo>
                    <a:pt x="22239" y="17096"/>
                  </a:lnTo>
                  <a:lnTo>
                    <a:pt x="20941" y="15798"/>
                  </a:lnTo>
                  <a:lnTo>
                    <a:pt x="19618" y="14500"/>
                  </a:lnTo>
                  <a:lnTo>
                    <a:pt x="18271" y="13251"/>
                  </a:lnTo>
                  <a:lnTo>
                    <a:pt x="16900" y="12002"/>
                  </a:lnTo>
                  <a:lnTo>
                    <a:pt x="15528" y="10777"/>
                  </a:lnTo>
                  <a:lnTo>
                    <a:pt x="14108" y="9602"/>
                  </a:lnTo>
                  <a:lnTo>
                    <a:pt x="12687" y="8426"/>
                  </a:lnTo>
                  <a:lnTo>
                    <a:pt x="11218" y="7299"/>
                  </a:lnTo>
                  <a:lnTo>
                    <a:pt x="9748" y="6173"/>
                  </a:lnTo>
                  <a:lnTo>
                    <a:pt x="8279" y="5095"/>
                  </a:lnTo>
                  <a:lnTo>
                    <a:pt x="6760" y="4042"/>
                  </a:lnTo>
                  <a:lnTo>
                    <a:pt x="5217" y="2989"/>
                  </a:lnTo>
                  <a:lnTo>
                    <a:pt x="3674" y="1985"/>
                  </a:lnTo>
                  <a:lnTo>
                    <a:pt x="2107" y="1005"/>
                  </a:lnTo>
                  <a:lnTo>
                    <a:pt x="539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377;p56">
              <a:extLst>
                <a:ext uri="{FF2B5EF4-FFF2-40B4-BE49-F238E27FC236}">
                  <a16:creationId xmlns:a16="http://schemas.microsoft.com/office/drawing/2014/main" id="{B896C53B-770B-415C-1691-8EADCC9E5521}"/>
                </a:ext>
              </a:extLst>
            </p:cNvPr>
            <p:cNvSpPr/>
            <p:nvPr/>
          </p:nvSpPr>
          <p:spPr>
            <a:xfrm>
              <a:off x="5142925" y="1909675"/>
              <a:ext cx="153100" cy="124300"/>
            </a:xfrm>
            <a:custGeom>
              <a:avLst/>
              <a:gdLst/>
              <a:ahLst/>
              <a:cxnLst/>
              <a:rect l="l" t="t" r="r" b="b"/>
              <a:pathLst>
                <a:path w="6124" h="4972" extrusionOk="0">
                  <a:moveTo>
                    <a:pt x="5463" y="0"/>
                  </a:moveTo>
                  <a:lnTo>
                    <a:pt x="5414" y="25"/>
                  </a:lnTo>
                  <a:lnTo>
                    <a:pt x="5365" y="74"/>
                  </a:lnTo>
                  <a:lnTo>
                    <a:pt x="5316" y="122"/>
                  </a:lnTo>
                  <a:lnTo>
                    <a:pt x="5316" y="196"/>
                  </a:lnTo>
                  <a:lnTo>
                    <a:pt x="5756" y="4604"/>
                  </a:lnTo>
                  <a:lnTo>
                    <a:pt x="197" y="4604"/>
                  </a:lnTo>
                  <a:lnTo>
                    <a:pt x="123" y="4629"/>
                  </a:lnTo>
                  <a:lnTo>
                    <a:pt x="74" y="4653"/>
                  </a:lnTo>
                  <a:lnTo>
                    <a:pt x="25" y="4727"/>
                  </a:lnTo>
                  <a:lnTo>
                    <a:pt x="1" y="4776"/>
                  </a:lnTo>
                  <a:lnTo>
                    <a:pt x="25" y="4849"/>
                  </a:lnTo>
                  <a:lnTo>
                    <a:pt x="74" y="4923"/>
                  </a:lnTo>
                  <a:lnTo>
                    <a:pt x="123" y="4947"/>
                  </a:lnTo>
                  <a:lnTo>
                    <a:pt x="197" y="4972"/>
                  </a:lnTo>
                  <a:lnTo>
                    <a:pt x="5952" y="4972"/>
                  </a:lnTo>
                  <a:lnTo>
                    <a:pt x="6001" y="4947"/>
                  </a:lnTo>
                  <a:lnTo>
                    <a:pt x="6075" y="4898"/>
                  </a:lnTo>
                  <a:lnTo>
                    <a:pt x="6099" y="4849"/>
                  </a:lnTo>
                  <a:lnTo>
                    <a:pt x="6124" y="4776"/>
                  </a:lnTo>
                  <a:lnTo>
                    <a:pt x="5658" y="147"/>
                  </a:lnTo>
                  <a:lnTo>
                    <a:pt x="5634" y="98"/>
                  </a:lnTo>
                  <a:lnTo>
                    <a:pt x="5609" y="49"/>
                  </a:lnTo>
                  <a:lnTo>
                    <a:pt x="553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378;p56">
              <a:extLst>
                <a:ext uri="{FF2B5EF4-FFF2-40B4-BE49-F238E27FC236}">
                  <a16:creationId xmlns:a16="http://schemas.microsoft.com/office/drawing/2014/main" id="{78D25924-7120-0A40-C758-78A903200F7C}"/>
                </a:ext>
              </a:extLst>
            </p:cNvPr>
            <p:cNvSpPr/>
            <p:nvPr/>
          </p:nvSpPr>
          <p:spPr>
            <a:xfrm>
              <a:off x="5042525" y="1830675"/>
              <a:ext cx="201475" cy="158600"/>
            </a:xfrm>
            <a:custGeom>
              <a:avLst/>
              <a:gdLst/>
              <a:ahLst/>
              <a:cxnLst/>
              <a:rect l="l" t="t" r="r" b="b"/>
              <a:pathLst>
                <a:path w="8059" h="6344" extrusionOk="0">
                  <a:moveTo>
                    <a:pt x="7568" y="1"/>
                  </a:moveTo>
                  <a:lnTo>
                    <a:pt x="7495" y="25"/>
                  </a:lnTo>
                  <a:lnTo>
                    <a:pt x="7446" y="50"/>
                  </a:lnTo>
                  <a:lnTo>
                    <a:pt x="7421" y="123"/>
                  </a:lnTo>
                  <a:lnTo>
                    <a:pt x="7397" y="172"/>
                  </a:lnTo>
                  <a:lnTo>
                    <a:pt x="7715" y="5781"/>
                  </a:lnTo>
                  <a:lnTo>
                    <a:pt x="172" y="6001"/>
                  </a:lnTo>
                  <a:lnTo>
                    <a:pt x="98" y="6001"/>
                  </a:lnTo>
                  <a:lnTo>
                    <a:pt x="49" y="6050"/>
                  </a:lnTo>
                  <a:lnTo>
                    <a:pt x="0" y="6099"/>
                  </a:lnTo>
                  <a:lnTo>
                    <a:pt x="0" y="6172"/>
                  </a:lnTo>
                  <a:lnTo>
                    <a:pt x="0" y="6246"/>
                  </a:lnTo>
                  <a:lnTo>
                    <a:pt x="49" y="6295"/>
                  </a:lnTo>
                  <a:lnTo>
                    <a:pt x="98" y="6319"/>
                  </a:lnTo>
                  <a:lnTo>
                    <a:pt x="172" y="6344"/>
                  </a:lnTo>
                  <a:lnTo>
                    <a:pt x="7911" y="6148"/>
                  </a:lnTo>
                  <a:lnTo>
                    <a:pt x="7960" y="6124"/>
                  </a:lnTo>
                  <a:lnTo>
                    <a:pt x="8034" y="6075"/>
                  </a:lnTo>
                  <a:lnTo>
                    <a:pt x="8058" y="6026"/>
                  </a:lnTo>
                  <a:lnTo>
                    <a:pt x="8058" y="5952"/>
                  </a:lnTo>
                  <a:lnTo>
                    <a:pt x="7740" y="172"/>
                  </a:lnTo>
                  <a:lnTo>
                    <a:pt x="7740" y="99"/>
                  </a:lnTo>
                  <a:lnTo>
                    <a:pt x="7691" y="50"/>
                  </a:lnTo>
                  <a:lnTo>
                    <a:pt x="764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379;p56">
              <a:extLst>
                <a:ext uri="{FF2B5EF4-FFF2-40B4-BE49-F238E27FC236}">
                  <a16:creationId xmlns:a16="http://schemas.microsoft.com/office/drawing/2014/main" id="{1DAD330D-C8C6-930E-C63E-6052AA2C13DE}"/>
                </a:ext>
              </a:extLst>
            </p:cNvPr>
            <p:cNvSpPr/>
            <p:nvPr/>
          </p:nvSpPr>
          <p:spPr>
            <a:xfrm>
              <a:off x="4942100" y="1768825"/>
              <a:ext cx="240650" cy="169025"/>
            </a:xfrm>
            <a:custGeom>
              <a:avLst/>
              <a:gdLst/>
              <a:ahLst/>
              <a:cxnLst/>
              <a:rect l="l" t="t" r="r" b="b"/>
              <a:pathLst>
                <a:path w="9626" h="6761" extrusionOk="0">
                  <a:moveTo>
                    <a:pt x="9454" y="1"/>
                  </a:moveTo>
                  <a:lnTo>
                    <a:pt x="9405" y="25"/>
                  </a:lnTo>
                  <a:lnTo>
                    <a:pt x="9332" y="50"/>
                  </a:lnTo>
                  <a:lnTo>
                    <a:pt x="9307" y="123"/>
                  </a:lnTo>
                  <a:lnTo>
                    <a:pt x="9283" y="172"/>
                  </a:lnTo>
                  <a:lnTo>
                    <a:pt x="9161" y="5928"/>
                  </a:lnTo>
                  <a:lnTo>
                    <a:pt x="172" y="6418"/>
                  </a:lnTo>
                  <a:lnTo>
                    <a:pt x="99" y="6418"/>
                  </a:lnTo>
                  <a:lnTo>
                    <a:pt x="50" y="6467"/>
                  </a:lnTo>
                  <a:lnTo>
                    <a:pt x="1" y="6516"/>
                  </a:lnTo>
                  <a:lnTo>
                    <a:pt x="1" y="6589"/>
                  </a:lnTo>
                  <a:lnTo>
                    <a:pt x="25" y="6663"/>
                  </a:lnTo>
                  <a:lnTo>
                    <a:pt x="50" y="6712"/>
                  </a:lnTo>
                  <a:lnTo>
                    <a:pt x="123" y="6736"/>
                  </a:lnTo>
                  <a:lnTo>
                    <a:pt x="172" y="6761"/>
                  </a:lnTo>
                  <a:lnTo>
                    <a:pt x="197" y="6761"/>
                  </a:lnTo>
                  <a:lnTo>
                    <a:pt x="9332" y="6271"/>
                  </a:lnTo>
                  <a:lnTo>
                    <a:pt x="9405" y="6246"/>
                  </a:lnTo>
                  <a:lnTo>
                    <a:pt x="9454" y="6222"/>
                  </a:lnTo>
                  <a:lnTo>
                    <a:pt x="9479" y="6173"/>
                  </a:lnTo>
                  <a:lnTo>
                    <a:pt x="9503" y="6099"/>
                  </a:lnTo>
                  <a:lnTo>
                    <a:pt x="9626" y="197"/>
                  </a:lnTo>
                  <a:lnTo>
                    <a:pt x="9626" y="123"/>
                  </a:lnTo>
                  <a:lnTo>
                    <a:pt x="9577" y="74"/>
                  </a:lnTo>
                  <a:lnTo>
                    <a:pt x="9528" y="25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380;p56">
              <a:extLst>
                <a:ext uri="{FF2B5EF4-FFF2-40B4-BE49-F238E27FC236}">
                  <a16:creationId xmlns:a16="http://schemas.microsoft.com/office/drawing/2014/main" id="{DFA60A8B-5D44-E359-F6F1-76E8F319DB56}"/>
                </a:ext>
              </a:extLst>
            </p:cNvPr>
            <p:cNvSpPr/>
            <p:nvPr/>
          </p:nvSpPr>
          <p:spPr>
            <a:xfrm>
              <a:off x="4888225" y="1721075"/>
              <a:ext cx="225950" cy="150650"/>
            </a:xfrm>
            <a:custGeom>
              <a:avLst/>
              <a:gdLst/>
              <a:ahLst/>
              <a:cxnLst/>
              <a:rect l="l" t="t" r="r" b="b"/>
              <a:pathLst>
                <a:path w="9038" h="6026" extrusionOk="0">
                  <a:moveTo>
                    <a:pt x="8817" y="1"/>
                  </a:moveTo>
                  <a:lnTo>
                    <a:pt x="8768" y="25"/>
                  </a:lnTo>
                  <a:lnTo>
                    <a:pt x="8719" y="74"/>
                  </a:lnTo>
                  <a:lnTo>
                    <a:pt x="8695" y="148"/>
                  </a:lnTo>
                  <a:lnTo>
                    <a:pt x="8254" y="5242"/>
                  </a:lnTo>
                  <a:lnTo>
                    <a:pt x="172" y="5658"/>
                  </a:lnTo>
                  <a:lnTo>
                    <a:pt x="98" y="5683"/>
                  </a:lnTo>
                  <a:lnTo>
                    <a:pt x="49" y="5732"/>
                  </a:lnTo>
                  <a:lnTo>
                    <a:pt x="0" y="5781"/>
                  </a:lnTo>
                  <a:lnTo>
                    <a:pt x="0" y="5854"/>
                  </a:lnTo>
                  <a:lnTo>
                    <a:pt x="0" y="5928"/>
                  </a:lnTo>
                  <a:lnTo>
                    <a:pt x="49" y="5977"/>
                  </a:lnTo>
                  <a:lnTo>
                    <a:pt x="98" y="6001"/>
                  </a:lnTo>
                  <a:lnTo>
                    <a:pt x="172" y="6026"/>
                  </a:lnTo>
                  <a:lnTo>
                    <a:pt x="8426" y="5585"/>
                  </a:lnTo>
                  <a:lnTo>
                    <a:pt x="8475" y="5585"/>
                  </a:lnTo>
                  <a:lnTo>
                    <a:pt x="8524" y="5536"/>
                  </a:lnTo>
                  <a:lnTo>
                    <a:pt x="8572" y="5487"/>
                  </a:lnTo>
                  <a:lnTo>
                    <a:pt x="8572" y="5438"/>
                  </a:lnTo>
                  <a:lnTo>
                    <a:pt x="9038" y="172"/>
                  </a:lnTo>
                  <a:lnTo>
                    <a:pt x="9038" y="123"/>
                  </a:lnTo>
                  <a:lnTo>
                    <a:pt x="9013" y="50"/>
                  </a:lnTo>
                  <a:lnTo>
                    <a:pt x="89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381;p56">
              <a:extLst>
                <a:ext uri="{FF2B5EF4-FFF2-40B4-BE49-F238E27FC236}">
                  <a16:creationId xmlns:a16="http://schemas.microsoft.com/office/drawing/2014/main" id="{8C05BA4A-3DE8-F0FA-1418-09EEB94C4279}"/>
                </a:ext>
              </a:extLst>
            </p:cNvPr>
            <p:cNvSpPr/>
            <p:nvPr/>
          </p:nvSpPr>
          <p:spPr>
            <a:xfrm>
              <a:off x="4852700" y="1689850"/>
              <a:ext cx="198425" cy="113300"/>
            </a:xfrm>
            <a:custGeom>
              <a:avLst/>
              <a:gdLst/>
              <a:ahLst/>
              <a:cxnLst/>
              <a:rect l="l" t="t" r="r" b="b"/>
              <a:pathLst>
                <a:path w="7937" h="4532" extrusionOk="0">
                  <a:moveTo>
                    <a:pt x="7716" y="1"/>
                  </a:moveTo>
                  <a:lnTo>
                    <a:pt x="7667" y="25"/>
                  </a:lnTo>
                  <a:lnTo>
                    <a:pt x="7618" y="74"/>
                  </a:lnTo>
                  <a:lnTo>
                    <a:pt x="7593" y="148"/>
                  </a:lnTo>
                  <a:lnTo>
                    <a:pt x="6736" y="4189"/>
                  </a:lnTo>
                  <a:lnTo>
                    <a:pt x="99" y="4189"/>
                  </a:lnTo>
                  <a:lnTo>
                    <a:pt x="50" y="4238"/>
                  </a:lnTo>
                  <a:lnTo>
                    <a:pt x="25" y="4287"/>
                  </a:lnTo>
                  <a:lnTo>
                    <a:pt x="1" y="4360"/>
                  </a:lnTo>
                  <a:lnTo>
                    <a:pt x="25" y="4434"/>
                  </a:lnTo>
                  <a:lnTo>
                    <a:pt x="50" y="4483"/>
                  </a:lnTo>
                  <a:lnTo>
                    <a:pt x="99" y="4531"/>
                  </a:lnTo>
                  <a:lnTo>
                    <a:pt x="6932" y="4531"/>
                  </a:lnTo>
                  <a:lnTo>
                    <a:pt x="6981" y="4507"/>
                  </a:lnTo>
                  <a:lnTo>
                    <a:pt x="7030" y="4458"/>
                  </a:lnTo>
                  <a:lnTo>
                    <a:pt x="7030" y="4385"/>
                  </a:lnTo>
                  <a:lnTo>
                    <a:pt x="7936" y="221"/>
                  </a:lnTo>
                  <a:lnTo>
                    <a:pt x="7936" y="148"/>
                  </a:lnTo>
                  <a:lnTo>
                    <a:pt x="7912" y="74"/>
                  </a:lnTo>
                  <a:lnTo>
                    <a:pt x="7863" y="25"/>
                  </a:lnTo>
                  <a:lnTo>
                    <a:pt x="778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382;p56">
              <a:extLst>
                <a:ext uri="{FF2B5EF4-FFF2-40B4-BE49-F238E27FC236}">
                  <a16:creationId xmlns:a16="http://schemas.microsoft.com/office/drawing/2014/main" id="{99B301E6-0085-6EFF-C17D-719C2E2D2EAC}"/>
                </a:ext>
              </a:extLst>
            </p:cNvPr>
            <p:cNvSpPr/>
            <p:nvPr/>
          </p:nvSpPr>
          <p:spPr>
            <a:xfrm>
              <a:off x="4811700" y="1661075"/>
              <a:ext cx="173300" cy="103500"/>
            </a:xfrm>
            <a:custGeom>
              <a:avLst/>
              <a:gdLst/>
              <a:ahLst/>
              <a:cxnLst/>
              <a:rect l="l" t="t" r="r" b="b"/>
              <a:pathLst>
                <a:path w="6932" h="4140" extrusionOk="0">
                  <a:moveTo>
                    <a:pt x="6686" y="0"/>
                  </a:moveTo>
                  <a:lnTo>
                    <a:pt x="6637" y="49"/>
                  </a:lnTo>
                  <a:lnTo>
                    <a:pt x="6588" y="98"/>
                  </a:lnTo>
                  <a:lnTo>
                    <a:pt x="6564" y="147"/>
                  </a:lnTo>
                  <a:lnTo>
                    <a:pt x="6245" y="3797"/>
                  </a:lnTo>
                  <a:lnTo>
                    <a:pt x="171" y="3478"/>
                  </a:lnTo>
                  <a:lnTo>
                    <a:pt x="123" y="3503"/>
                  </a:lnTo>
                  <a:lnTo>
                    <a:pt x="49" y="3527"/>
                  </a:lnTo>
                  <a:lnTo>
                    <a:pt x="25" y="3576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49" y="3772"/>
                  </a:lnTo>
                  <a:lnTo>
                    <a:pt x="98" y="3821"/>
                  </a:lnTo>
                  <a:lnTo>
                    <a:pt x="171" y="3846"/>
                  </a:lnTo>
                  <a:lnTo>
                    <a:pt x="6392" y="4140"/>
                  </a:lnTo>
                  <a:lnTo>
                    <a:pt x="6466" y="4140"/>
                  </a:lnTo>
                  <a:lnTo>
                    <a:pt x="6515" y="4091"/>
                  </a:lnTo>
                  <a:lnTo>
                    <a:pt x="6564" y="4042"/>
                  </a:lnTo>
                  <a:lnTo>
                    <a:pt x="6588" y="3993"/>
                  </a:lnTo>
                  <a:lnTo>
                    <a:pt x="6931" y="196"/>
                  </a:lnTo>
                  <a:lnTo>
                    <a:pt x="6907" y="123"/>
                  </a:lnTo>
                  <a:lnTo>
                    <a:pt x="6882" y="74"/>
                  </a:lnTo>
                  <a:lnTo>
                    <a:pt x="6833" y="25"/>
                  </a:lnTo>
                  <a:lnTo>
                    <a:pt x="6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383;p56">
              <a:extLst>
                <a:ext uri="{FF2B5EF4-FFF2-40B4-BE49-F238E27FC236}">
                  <a16:creationId xmlns:a16="http://schemas.microsoft.com/office/drawing/2014/main" id="{2B0563BF-B6CA-206F-F0C8-7C4F8091CD16}"/>
                </a:ext>
              </a:extLst>
            </p:cNvPr>
            <p:cNvSpPr/>
            <p:nvPr/>
          </p:nvSpPr>
          <p:spPr>
            <a:xfrm>
              <a:off x="4802500" y="1633525"/>
              <a:ext cx="94325" cy="76550"/>
            </a:xfrm>
            <a:custGeom>
              <a:avLst/>
              <a:gdLst/>
              <a:ahLst/>
              <a:cxnLst/>
              <a:rect l="l" t="t" r="r" b="b"/>
              <a:pathLst>
                <a:path w="3773" h="3062" extrusionOk="0">
                  <a:moveTo>
                    <a:pt x="3381" y="0"/>
                  </a:moveTo>
                  <a:lnTo>
                    <a:pt x="3307" y="25"/>
                  </a:lnTo>
                  <a:lnTo>
                    <a:pt x="3258" y="74"/>
                  </a:lnTo>
                  <a:lnTo>
                    <a:pt x="3234" y="123"/>
                  </a:lnTo>
                  <a:lnTo>
                    <a:pt x="3234" y="196"/>
                  </a:lnTo>
                  <a:lnTo>
                    <a:pt x="3405" y="2694"/>
                  </a:lnTo>
                  <a:lnTo>
                    <a:pt x="197" y="2254"/>
                  </a:lnTo>
                  <a:lnTo>
                    <a:pt x="123" y="2254"/>
                  </a:lnTo>
                  <a:lnTo>
                    <a:pt x="50" y="2278"/>
                  </a:lnTo>
                  <a:lnTo>
                    <a:pt x="25" y="2352"/>
                  </a:lnTo>
                  <a:lnTo>
                    <a:pt x="1" y="2401"/>
                  </a:lnTo>
                  <a:lnTo>
                    <a:pt x="1" y="2474"/>
                  </a:lnTo>
                  <a:lnTo>
                    <a:pt x="25" y="2523"/>
                  </a:lnTo>
                  <a:lnTo>
                    <a:pt x="74" y="2572"/>
                  </a:lnTo>
                  <a:lnTo>
                    <a:pt x="148" y="2596"/>
                  </a:lnTo>
                  <a:lnTo>
                    <a:pt x="3576" y="3062"/>
                  </a:lnTo>
                  <a:lnTo>
                    <a:pt x="3674" y="3062"/>
                  </a:lnTo>
                  <a:lnTo>
                    <a:pt x="3723" y="3013"/>
                  </a:lnTo>
                  <a:lnTo>
                    <a:pt x="3772" y="2964"/>
                  </a:lnTo>
                  <a:lnTo>
                    <a:pt x="3772" y="2890"/>
                  </a:lnTo>
                  <a:lnTo>
                    <a:pt x="3576" y="172"/>
                  </a:lnTo>
                  <a:lnTo>
                    <a:pt x="3552" y="98"/>
                  </a:lnTo>
                  <a:lnTo>
                    <a:pt x="3503" y="49"/>
                  </a:lnTo>
                  <a:lnTo>
                    <a:pt x="3454" y="25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384;p56">
              <a:extLst>
                <a:ext uri="{FF2B5EF4-FFF2-40B4-BE49-F238E27FC236}">
                  <a16:creationId xmlns:a16="http://schemas.microsoft.com/office/drawing/2014/main" id="{C79341FA-C10D-B3E6-F5F8-F5DA7282A1EE}"/>
                </a:ext>
              </a:extLst>
            </p:cNvPr>
            <p:cNvSpPr/>
            <p:nvPr/>
          </p:nvSpPr>
          <p:spPr>
            <a:xfrm>
              <a:off x="5394575" y="1392900"/>
              <a:ext cx="519875" cy="363100"/>
            </a:xfrm>
            <a:custGeom>
              <a:avLst/>
              <a:gdLst/>
              <a:ahLst/>
              <a:cxnLst/>
              <a:rect l="l" t="t" r="r" b="b"/>
              <a:pathLst>
                <a:path w="20795" h="14524" extrusionOk="0">
                  <a:moveTo>
                    <a:pt x="20794" y="0"/>
                  </a:moveTo>
                  <a:lnTo>
                    <a:pt x="19153" y="221"/>
                  </a:lnTo>
                  <a:lnTo>
                    <a:pt x="17512" y="465"/>
                  </a:lnTo>
                  <a:lnTo>
                    <a:pt x="15896" y="759"/>
                  </a:lnTo>
                  <a:lnTo>
                    <a:pt x="15088" y="955"/>
                  </a:lnTo>
                  <a:lnTo>
                    <a:pt x="14279" y="1127"/>
                  </a:lnTo>
                  <a:lnTo>
                    <a:pt x="13471" y="1347"/>
                  </a:lnTo>
                  <a:lnTo>
                    <a:pt x="12688" y="1568"/>
                  </a:lnTo>
                  <a:lnTo>
                    <a:pt x="11904" y="1813"/>
                  </a:lnTo>
                  <a:lnTo>
                    <a:pt x="11120" y="2082"/>
                  </a:lnTo>
                  <a:lnTo>
                    <a:pt x="10361" y="2376"/>
                  </a:lnTo>
                  <a:lnTo>
                    <a:pt x="9602" y="2694"/>
                  </a:lnTo>
                  <a:lnTo>
                    <a:pt x="8842" y="3037"/>
                  </a:lnTo>
                  <a:lnTo>
                    <a:pt x="8108" y="3404"/>
                  </a:lnTo>
                  <a:lnTo>
                    <a:pt x="7397" y="3821"/>
                  </a:lnTo>
                  <a:lnTo>
                    <a:pt x="6687" y="4286"/>
                  </a:lnTo>
                  <a:lnTo>
                    <a:pt x="6001" y="4800"/>
                  </a:lnTo>
                  <a:lnTo>
                    <a:pt x="5340" y="5339"/>
                  </a:lnTo>
                  <a:lnTo>
                    <a:pt x="4703" y="5927"/>
                  </a:lnTo>
                  <a:lnTo>
                    <a:pt x="4091" y="6564"/>
                  </a:lnTo>
                  <a:lnTo>
                    <a:pt x="3528" y="7225"/>
                  </a:lnTo>
                  <a:lnTo>
                    <a:pt x="2989" y="7911"/>
                  </a:lnTo>
                  <a:lnTo>
                    <a:pt x="2475" y="8646"/>
                  </a:lnTo>
                  <a:lnTo>
                    <a:pt x="1985" y="9380"/>
                  </a:lnTo>
                  <a:lnTo>
                    <a:pt x="1544" y="10140"/>
                  </a:lnTo>
                  <a:lnTo>
                    <a:pt x="1152" y="10899"/>
                  </a:lnTo>
                  <a:lnTo>
                    <a:pt x="785" y="11707"/>
                  </a:lnTo>
                  <a:lnTo>
                    <a:pt x="491" y="12491"/>
                  </a:lnTo>
                  <a:lnTo>
                    <a:pt x="221" y="13299"/>
                  </a:lnTo>
                  <a:lnTo>
                    <a:pt x="1" y="14107"/>
                  </a:lnTo>
                  <a:lnTo>
                    <a:pt x="491" y="14205"/>
                  </a:lnTo>
                  <a:lnTo>
                    <a:pt x="981" y="14303"/>
                  </a:lnTo>
                  <a:lnTo>
                    <a:pt x="1470" y="14377"/>
                  </a:lnTo>
                  <a:lnTo>
                    <a:pt x="1960" y="14450"/>
                  </a:lnTo>
                  <a:lnTo>
                    <a:pt x="2450" y="14499"/>
                  </a:lnTo>
                  <a:lnTo>
                    <a:pt x="2940" y="14524"/>
                  </a:lnTo>
                  <a:lnTo>
                    <a:pt x="3944" y="14524"/>
                  </a:lnTo>
                  <a:lnTo>
                    <a:pt x="4434" y="14499"/>
                  </a:lnTo>
                  <a:lnTo>
                    <a:pt x="4948" y="14450"/>
                  </a:lnTo>
                  <a:lnTo>
                    <a:pt x="5438" y="14401"/>
                  </a:lnTo>
                  <a:lnTo>
                    <a:pt x="5928" y="14303"/>
                  </a:lnTo>
                  <a:lnTo>
                    <a:pt x="6418" y="14230"/>
                  </a:lnTo>
                  <a:lnTo>
                    <a:pt x="6908" y="14107"/>
                  </a:lnTo>
                  <a:lnTo>
                    <a:pt x="7373" y="13985"/>
                  </a:lnTo>
                  <a:lnTo>
                    <a:pt x="7863" y="13838"/>
                  </a:lnTo>
                  <a:lnTo>
                    <a:pt x="8328" y="13691"/>
                  </a:lnTo>
                  <a:lnTo>
                    <a:pt x="8793" y="13519"/>
                  </a:lnTo>
                  <a:lnTo>
                    <a:pt x="9259" y="13324"/>
                  </a:lnTo>
                  <a:lnTo>
                    <a:pt x="9700" y="13128"/>
                  </a:lnTo>
                  <a:lnTo>
                    <a:pt x="10140" y="12907"/>
                  </a:lnTo>
                  <a:lnTo>
                    <a:pt x="10581" y="12662"/>
                  </a:lnTo>
                  <a:lnTo>
                    <a:pt x="10998" y="12417"/>
                  </a:lnTo>
                  <a:lnTo>
                    <a:pt x="11414" y="12148"/>
                  </a:lnTo>
                  <a:lnTo>
                    <a:pt x="11830" y="11879"/>
                  </a:lnTo>
                  <a:lnTo>
                    <a:pt x="12222" y="11560"/>
                  </a:lnTo>
                  <a:lnTo>
                    <a:pt x="12614" y="11266"/>
                  </a:lnTo>
                  <a:lnTo>
                    <a:pt x="12981" y="10948"/>
                  </a:lnTo>
                  <a:lnTo>
                    <a:pt x="13349" y="10605"/>
                  </a:lnTo>
                  <a:lnTo>
                    <a:pt x="13692" y="10238"/>
                  </a:lnTo>
                  <a:lnTo>
                    <a:pt x="14035" y="9870"/>
                  </a:lnTo>
                  <a:lnTo>
                    <a:pt x="14353" y="9503"/>
                  </a:lnTo>
                  <a:lnTo>
                    <a:pt x="14794" y="8915"/>
                  </a:lnTo>
                  <a:lnTo>
                    <a:pt x="15210" y="8327"/>
                  </a:lnTo>
                  <a:lnTo>
                    <a:pt x="15602" y="7739"/>
                  </a:lnTo>
                  <a:lnTo>
                    <a:pt x="15969" y="7103"/>
                  </a:lnTo>
                  <a:lnTo>
                    <a:pt x="16704" y="5854"/>
                  </a:lnTo>
                  <a:lnTo>
                    <a:pt x="17414" y="4580"/>
                  </a:lnTo>
                  <a:lnTo>
                    <a:pt x="18149" y="3331"/>
                  </a:lnTo>
                  <a:lnTo>
                    <a:pt x="18516" y="2743"/>
                  </a:lnTo>
                  <a:lnTo>
                    <a:pt x="18933" y="2155"/>
                  </a:lnTo>
                  <a:lnTo>
                    <a:pt x="19349" y="1568"/>
                  </a:lnTo>
                  <a:lnTo>
                    <a:pt x="19790" y="1029"/>
                  </a:lnTo>
                  <a:lnTo>
                    <a:pt x="20280" y="490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385;p56">
              <a:extLst>
                <a:ext uri="{FF2B5EF4-FFF2-40B4-BE49-F238E27FC236}">
                  <a16:creationId xmlns:a16="http://schemas.microsoft.com/office/drawing/2014/main" id="{3CEA84AD-9BE5-56AB-B165-CAB10B926270}"/>
                </a:ext>
              </a:extLst>
            </p:cNvPr>
            <p:cNvSpPr/>
            <p:nvPr/>
          </p:nvSpPr>
          <p:spPr>
            <a:xfrm>
              <a:off x="5345000" y="1417375"/>
              <a:ext cx="520450" cy="369850"/>
            </a:xfrm>
            <a:custGeom>
              <a:avLst/>
              <a:gdLst/>
              <a:ahLst/>
              <a:cxnLst/>
              <a:rect l="l" t="t" r="r" b="b"/>
              <a:pathLst>
                <a:path w="20818" h="14794" extrusionOk="0">
                  <a:moveTo>
                    <a:pt x="20450" y="1"/>
                  </a:moveTo>
                  <a:lnTo>
                    <a:pt x="20304" y="25"/>
                  </a:lnTo>
                  <a:lnTo>
                    <a:pt x="18957" y="785"/>
                  </a:lnTo>
                  <a:lnTo>
                    <a:pt x="17634" y="1568"/>
                  </a:lnTo>
                  <a:lnTo>
                    <a:pt x="16311" y="2352"/>
                  </a:lnTo>
                  <a:lnTo>
                    <a:pt x="14989" y="3160"/>
                  </a:lnTo>
                  <a:lnTo>
                    <a:pt x="13691" y="3993"/>
                  </a:lnTo>
                  <a:lnTo>
                    <a:pt x="12393" y="4826"/>
                  </a:lnTo>
                  <a:lnTo>
                    <a:pt x="11119" y="5683"/>
                  </a:lnTo>
                  <a:lnTo>
                    <a:pt x="9846" y="6565"/>
                  </a:lnTo>
                  <a:lnTo>
                    <a:pt x="8572" y="7471"/>
                  </a:lnTo>
                  <a:lnTo>
                    <a:pt x="7348" y="8377"/>
                  </a:lnTo>
                  <a:lnTo>
                    <a:pt x="6098" y="9308"/>
                  </a:lnTo>
                  <a:lnTo>
                    <a:pt x="4874" y="10238"/>
                  </a:lnTo>
                  <a:lnTo>
                    <a:pt x="3674" y="11218"/>
                  </a:lnTo>
                  <a:lnTo>
                    <a:pt x="2474" y="12198"/>
                  </a:lnTo>
                  <a:lnTo>
                    <a:pt x="1298" y="13177"/>
                  </a:lnTo>
                  <a:lnTo>
                    <a:pt x="123" y="14181"/>
                  </a:lnTo>
                  <a:lnTo>
                    <a:pt x="49" y="14304"/>
                  </a:lnTo>
                  <a:lnTo>
                    <a:pt x="0" y="14426"/>
                  </a:lnTo>
                  <a:lnTo>
                    <a:pt x="25" y="14573"/>
                  </a:lnTo>
                  <a:lnTo>
                    <a:pt x="98" y="14671"/>
                  </a:lnTo>
                  <a:lnTo>
                    <a:pt x="147" y="14745"/>
                  </a:lnTo>
                  <a:lnTo>
                    <a:pt x="221" y="14769"/>
                  </a:lnTo>
                  <a:lnTo>
                    <a:pt x="294" y="14794"/>
                  </a:lnTo>
                  <a:lnTo>
                    <a:pt x="367" y="14794"/>
                  </a:lnTo>
                  <a:lnTo>
                    <a:pt x="490" y="14769"/>
                  </a:lnTo>
                  <a:lnTo>
                    <a:pt x="588" y="14720"/>
                  </a:lnTo>
                  <a:lnTo>
                    <a:pt x="1739" y="13716"/>
                  </a:lnTo>
                  <a:lnTo>
                    <a:pt x="2915" y="12736"/>
                  </a:lnTo>
                  <a:lnTo>
                    <a:pt x="4115" y="11757"/>
                  </a:lnTo>
                  <a:lnTo>
                    <a:pt x="5315" y="10802"/>
                  </a:lnTo>
                  <a:lnTo>
                    <a:pt x="6515" y="9871"/>
                  </a:lnTo>
                  <a:lnTo>
                    <a:pt x="7764" y="8940"/>
                  </a:lnTo>
                  <a:lnTo>
                    <a:pt x="8988" y="8034"/>
                  </a:lnTo>
                  <a:lnTo>
                    <a:pt x="10238" y="7152"/>
                  </a:lnTo>
                  <a:lnTo>
                    <a:pt x="11511" y="6271"/>
                  </a:lnTo>
                  <a:lnTo>
                    <a:pt x="12785" y="5413"/>
                  </a:lnTo>
                  <a:lnTo>
                    <a:pt x="14058" y="4581"/>
                  </a:lnTo>
                  <a:lnTo>
                    <a:pt x="15356" y="3748"/>
                  </a:lnTo>
                  <a:lnTo>
                    <a:pt x="16679" y="2940"/>
                  </a:lnTo>
                  <a:lnTo>
                    <a:pt x="17977" y="2156"/>
                  </a:lnTo>
                  <a:lnTo>
                    <a:pt x="19324" y="1397"/>
                  </a:lnTo>
                  <a:lnTo>
                    <a:pt x="20646" y="638"/>
                  </a:lnTo>
                  <a:lnTo>
                    <a:pt x="20769" y="564"/>
                  </a:lnTo>
                  <a:lnTo>
                    <a:pt x="20818" y="442"/>
                  </a:lnTo>
                  <a:lnTo>
                    <a:pt x="20818" y="295"/>
                  </a:lnTo>
                  <a:lnTo>
                    <a:pt x="20793" y="172"/>
                  </a:lnTo>
                  <a:lnTo>
                    <a:pt x="20695" y="74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386;p56">
              <a:extLst>
                <a:ext uri="{FF2B5EF4-FFF2-40B4-BE49-F238E27FC236}">
                  <a16:creationId xmlns:a16="http://schemas.microsoft.com/office/drawing/2014/main" id="{D653BD5F-0E5F-B027-0AB9-32362B279F69}"/>
                </a:ext>
              </a:extLst>
            </p:cNvPr>
            <p:cNvSpPr/>
            <p:nvPr/>
          </p:nvSpPr>
          <p:spPr>
            <a:xfrm>
              <a:off x="5416625" y="1657400"/>
              <a:ext cx="126775" cy="85125"/>
            </a:xfrm>
            <a:custGeom>
              <a:avLst/>
              <a:gdLst/>
              <a:ahLst/>
              <a:cxnLst/>
              <a:rect l="l" t="t" r="r" b="b"/>
              <a:pathLst>
                <a:path w="5071" h="3405" extrusionOk="0">
                  <a:moveTo>
                    <a:pt x="956" y="0"/>
                  </a:moveTo>
                  <a:lnTo>
                    <a:pt x="882" y="25"/>
                  </a:lnTo>
                  <a:lnTo>
                    <a:pt x="833" y="74"/>
                  </a:lnTo>
                  <a:lnTo>
                    <a:pt x="809" y="123"/>
                  </a:lnTo>
                  <a:lnTo>
                    <a:pt x="1" y="2646"/>
                  </a:lnTo>
                  <a:lnTo>
                    <a:pt x="1" y="2719"/>
                  </a:lnTo>
                  <a:lnTo>
                    <a:pt x="25" y="2793"/>
                  </a:lnTo>
                  <a:lnTo>
                    <a:pt x="74" y="2842"/>
                  </a:lnTo>
                  <a:lnTo>
                    <a:pt x="148" y="2866"/>
                  </a:lnTo>
                  <a:lnTo>
                    <a:pt x="4874" y="3405"/>
                  </a:lnTo>
                  <a:lnTo>
                    <a:pt x="4948" y="3380"/>
                  </a:lnTo>
                  <a:lnTo>
                    <a:pt x="4997" y="3356"/>
                  </a:lnTo>
                  <a:lnTo>
                    <a:pt x="5046" y="3307"/>
                  </a:lnTo>
                  <a:lnTo>
                    <a:pt x="5070" y="3233"/>
                  </a:lnTo>
                  <a:lnTo>
                    <a:pt x="5046" y="3160"/>
                  </a:lnTo>
                  <a:lnTo>
                    <a:pt x="5021" y="3111"/>
                  </a:lnTo>
                  <a:lnTo>
                    <a:pt x="4972" y="3062"/>
                  </a:lnTo>
                  <a:lnTo>
                    <a:pt x="4899" y="3037"/>
                  </a:lnTo>
                  <a:lnTo>
                    <a:pt x="392" y="2548"/>
                  </a:lnTo>
                  <a:lnTo>
                    <a:pt x="1152" y="221"/>
                  </a:lnTo>
                  <a:lnTo>
                    <a:pt x="1152" y="172"/>
                  </a:lnTo>
                  <a:lnTo>
                    <a:pt x="1127" y="98"/>
                  </a:lnTo>
                  <a:lnTo>
                    <a:pt x="1078" y="49"/>
                  </a:lnTo>
                  <a:lnTo>
                    <a:pt x="1029" y="25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387;p56">
              <a:extLst>
                <a:ext uri="{FF2B5EF4-FFF2-40B4-BE49-F238E27FC236}">
                  <a16:creationId xmlns:a16="http://schemas.microsoft.com/office/drawing/2014/main" id="{16AEC74F-485D-51A9-19DF-FC7312A2AFBD}"/>
                </a:ext>
              </a:extLst>
            </p:cNvPr>
            <p:cNvSpPr/>
            <p:nvPr/>
          </p:nvSpPr>
          <p:spPr>
            <a:xfrm>
              <a:off x="5466225" y="1590050"/>
              <a:ext cx="135350" cy="123100"/>
            </a:xfrm>
            <a:custGeom>
              <a:avLst/>
              <a:gdLst/>
              <a:ahLst/>
              <a:cxnLst/>
              <a:rect l="l" t="t" r="r" b="b"/>
              <a:pathLst>
                <a:path w="5414" h="4924" extrusionOk="0">
                  <a:moveTo>
                    <a:pt x="539" y="0"/>
                  </a:moveTo>
                  <a:lnTo>
                    <a:pt x="490" y="25"/>
                  </a:lnTo>
                  <a:lnTo>
                    <a:pt x="441" y="74"/>
                  </a:lnTo>
                  <a:lnTo>
                    <a:pt x="417" y="147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25" y="3772"/>
                  </a:lnTo>
                  <a:lnTo>
                    <a:pt x="74" y="3821"/>
                  </a:lnTo>
                  <a:lnTo>
                    <a:pt x="147" y="3846"/>
                  </a:lnTo>
                  <a:lnTo>
                    <a:pt x="5217" y="4923"/>
                  </a:lnTo>
                  <a:lnTo>
                    <a:pt x="5242" y="4923"/>
                  </a:lnTo>
                  <a:lnTo>
                    <a:pt x="5315" y="4899"/>
                  </a:lnTo>
                  <a:lnTo>
                    <a:pt x="5364" y="4874"/>
                  </a:lnTo>
                  <a:lnTo>
                    <a:pt x="5389" y="4825"/>
                  </a:lnTo>
                  <a:lnTo>
                    <a:pt x="5413" y="4776"/>
                  </a:lnTo>
                  <a:lnTo>
                    <a:pt x="5413" y="4703"/>
                  </a:lnTo>
                  <a:lnTo>
                    <a:pt x="5389" y="4654"/>
                  </a:lnTo>
                  <a:lnTo>
                    <a:pt x="5340" y="4605"/>
                  </a:lnTo>
                  <a:lnTo>
                    <a:pt x="5291" y="4580"/>
                  </a:lnTo>
                  <a:lnTo>
                    <a:pt x="368" y="3527"/>
                  </a:lnTo>
                  <a:lnTo>
                    <a:pt x="760" y="196"/>
                  </a:lnTo>
                  <a:lnTo>
                    <a:pt x="760" y="123"/>
                  </a:lnTo>
                  <a:lnTo>
                    <a:pt x="735" y="49"/>
                  </a:lnTo>
                  <a:lnTo>
                    <a:pt x="686" y="2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388;p56">
              <a:extLst>
                <a:ext uri="{FF2B5EF4-FFF2-40B4-BE49-F238E27FC236}">
                  <a16:creationId xmlns:a16="http://schemas.microsoft.com/office/drawing/2014/main" id="{DE25D3D6-CB1D-B2B9-57F6-EDA9B15EA663}"/>
                </a:ext>
              </a:extLst>
            </p:cNvPr>
            <p:cNvSpPr/>
            <p:nvPr/>
          </p:nvSpPr>
          <p:spPr>
            <a:xfrm>
              <a:off x="5537250" y="1515950"/>
              <a:ext cx="155550" cy="150050"/>
            </a:xfrm>
            <a:custGeom>
              <a:avLst/>
              <a:gdLst/>
              <a:ahLst/>
              <a:cxnLst/>
              <a:rect l="l" t="t" r="r" b="b"/>
              <a:pathLst>
                <a:path w="6222" h="6002" extrusionOk="0">
                  <a:moveTo>
                    <a:pt x="613" y="1"/>
                  </a:moveTo>
                  <a:lnTo>
                    <a:pt x="539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0" y="4458"/>
                  </a:lnTo>
                  <a:lnTo>
                    <a:pt x="0" y="4507"/>
                  </a:lnTo>
                  <a:lnTo>
                    <a:pt x="25" y="4581"/>
                  </a:lnTo>
                  <a:lnTo>
                    <a:pt x="74" y="4605"/>
                  </a:lnTo>
                  <a:lnTo>
                    <a:pt x="147" y="4654"/>
                  </a:lnTo>
                  <a:lnTo>
                    <a:pt x="6001" y="6001"/>
                  </a:lnTo>
                  <a:lnTo>
                    <a:pt x="6099" y="6001"/>
                  </a:lnTo>
                  <a:lnTo>
                    <a:pt x="6148" y="5977"/>
                  </a:lnTo>
                  <a:lnTo>
                    <a:pt x="6197" y="5928"/>
                  </a:lnTo>
                  <a:lnTo>
                    <a:pt x="6221" y="5879"/>
                  </a:lnTo>
                  <a:lnTo>
                    <a:pt x="6221" y="5805"/>
                  </a:lnTo>
                  <a:lnTo>
                    <a:pt x="6197" y="5756"/>
                  </a:lnTo>
                  <a:lnTo>
                    <a:pt x="6148" y="5707"/>
                  </a:lnTo>
                  <a:lnTo>
                    <a:pt x="6074" y="5658"/>
                  </a:lnTo>
                  <a:lnTo>
                    <a:pt x="368" y="4336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784" y="50"/>
                  </a:lnTo>
                  <a:lnTo>
                    <a:pt x="735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389;p56">
              <a:extLst>
                <a:ext uri="{FF2B5EF4-FFF2-40B4-BE49-F238E27FC236}">
                  <a16:creationId xmlns:a16="http://schemas.microsoft.com/office/drawing/2014/main" id="{5FF1C4D9-483E-5C06-4E8F-E8DC968B2D0B}"/>
                </a:ext>
              </a:extLst>
            </p:cNvPr>
            <p:cNvSpPr/>
            <p:nvPr/>
          </p:nvSpPr>
          <p:spPr>
            <a:xfrm>
              <a:off x="5609500" y="1473725"/>
              <a:ext cx="149425" cy="132875"/>
            </a:xfrm>
            <a:custGeom>
              <a:avLst/>
              <a:gdLst/>
              <a:ahLst/>
              <a:cxnLst/>
              <a:rect l="l" t="t" r="r" b="b"/>
              <a:pathLst>
                <a:path w="5977" h="5315" extrusionOk="0">
                  <a:moveTo>
                    <a:pt x="784" y="0"/>
                  </a:moveTo>
                  <a:lnTo>
                    <a:pt x="735" y="25"/>
                  </a:lnTo>
                  <a:lnTo>
                    <a:pt x="686" y="73"/>
                  </a:lnTo>
                  <a:lnTo>
                    <a:pt x="662" y="122"/>
                  </a:lnTo>
                  <a:lnTo>
                    <a:pt x="0" y="4066"/>
                  </a:lnTo>
                  <a:lnTo>
                    <a:pt x="0" y="4139"/>
                  </a:lnTo>
                  <a:lnTo>
                    <a:pt x="25" y="4213"/>
                  </a:lnTo>
                  <a:lnTo>
                    <a:pt x="74" y="4262"/>
                  </a:lnTo>
                  <a:lnTo>
                    <a:pt x="147" y="4286"/>
                  </a:lnTo>
                  <a:lnTo>
                    <a:pt x="5780" y="5315"/>
                  </a:lnTo>
                  <a:lnTo>
                    <a:pt x="5878" y="5315"/>
                  </a:lnTo>
                  <a:lnTo>
                    <a:pt x="5927" y="5266"/>
                  </a:lnTo>
                  <a:lnTo>
                    <a:pt x="5976" y="5241"/>
                  </a:lnTo>
                  <a:lnTo>
                    <a:pt x="5976" y="5168"/>
                  </a:lnTo>
                  <a:lnTo>
                    <a:pt x="5976" y="5094"/>
                  </a:lnTo>
                  <a:lnTo>
                    <a:pt x="5952" y="5045"/>
                  </a:lnTo>
                  <a:lnTo>
                    <a:pt x="5903" y="4996"/>
                  </a:lnTo>
                  <a:lnTo>
                    <a:pt x="5854" y="4972"/>
                  </a:lnTo>
                  <a:lnTo>
                    <a:pt x="368" y="3968"/>
                  </a:lnTo>
                  <a:lnTo>
                    <a:pt x="1005" y="196"/>
                  </a:lnTo>
                  <a:lnTo>
                    <a:pt x="1005" y="122"/>
                  </a:lnTo>
                  <a:lnTo>
                    <a:pt x="980" y="49"/>
                  </a:lnTo>
                  <a:lnTo>
                    <a:pt x="931" y="25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390;p56">
              <a:extLst>
                <a:ext uri="{FF2B5EF4-FFF2-40B4-BE49-F238E27FC236}">
                  <a16:creationId xmlns:a16="http://schemas.microsoft.com/office/drawing/2014/main" id="{35970CBD-38D2-2C5A-51E5-721C5E1760EC}"/>
                </a:ext>
              </a:extLst>
            </p:cNvPr>
            <p:cNvSpPr/>
            <p:nvPr/>
          </p:nvSpPr>
          <p:spPr>
            <a:xfrm>
              <a:off x="5686650" y="1448000"/>
              <a:ext cx="110225" cy="88800"/>
            </a:xfrm>
            <a:custGeom>
              <a:avLst/>
              <a:gdLst/>
              <a:ahLst/>
              <a:cxnLst/>
              <a:rect l="l" t="t" r="r" b="b"/>
              <a:pathLst>
                <a:path w="4409" h="3552" extrusionOk="0">
                  <a:moveTo>
                    <a:pt x="760" y="0"/>
                  </a:moveTo>
                  <a:lnTo>
                    <a:pt x="686" y="25"/>
                  </a:lnTo>
                  <a:lnTo>
                    <a:pt x="637" y="74"/>
                  </a:lnTo>
                  <a:lnTo>
                    <a:pt x="613" y="123"/>
                  </a:lnTo>
                  <a:lnTo>
                    <a:pt x="0" y="3037"/>
                  </a:lnTo>
                  <a:lnTo>
                    <a:pt x="0" y="3111"/>
                  </a:lnTo>
                  <a:lnTo>
                    <a:pt x="25" y="3184"/>
                  </a:lnTo>
                  <a:lnTo>
                    <a:pt x="98" y="3233"/>
                  </a:lnTo>
                  <a:lnTo>
                    <a:pt x="172" y="3258"/>
                  </a:lnTo>
                  <a:lnTo>
                    <a:pt x="4237" y="3552"/>
                  </a:lnTo>
                  <a:lnTo>
                    <a:pt x="4311" y="3527"/>
                  </a:lnTo>
                  <a:lnTo>
                    <a:pt x="4360" y="3503"/>
                  </a:lnTo>
                  <a:lnTo>
                    <a:pt x="4384" y="3454"/>
                  </a:lnTo>
                  <a:lnTo>
                    <a:pt x="4409" y="3380"/>
                  </a:lnTo>
                  <a:lnTo>
                    <a:pt x="4409" y="3307"/>
                  </a:lnTo>
                  <a:lnTo>
                    <a:pt x="4360" y="3258"/>
                  </a:lnTo>
                  <a:lnTo>
                    <a:pt x="4311" y="3209"/>
                  </a:lnTo>
                  <a:lnTo>
                    <a:pt x="4262" y="3209"/>
                  </a:lnTo>
                  <a:lnTo>
                    <a:pt x="392" y="2915"/>
                  </a:lnTo>
                  <a:lnTo>
                    <a:pt x="956" y="196"/>
                  </a:lnTo>
                  <a:lnTo>
                    <a:pt x="956" y="147"/>
                  </a:lnTo>
                  <a:lnTo>
                    <a:pt x="931" y="74"/>
                  </a:lnTo>
                  <a:lnTo>
                    <a:pt x="882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391;p56">
              <a:extLst>
                <a:ext uri="{FF2B5EF4-FFF2-40B4-BE49-F238E27FC236}">
                  <a16:creationId xmlns:a16="http://schemas.microsoft.com/office/drawing/2014/main" id="{1326B474-5529-5D04-2AB2-9507974F5CE6}"/>
                </a:ext>
              </a:extLst>
            </p:cNvPr>
            <p:cNvSpPr/>
            <p:nvPr/>
          </p:nvSpPr>
          <p:spPr>
            <a:xfrm>
              <a:off x="5762575" y="1421675"/>
              <a:ext cx="68600" cy="68600"/>
            </a:xfrm>
            <a:custGeom>
              <a:avLst/>
              <a:gdLst/>
              <a:ahLst/>
              <a:cxnLst/>
              <a:rect l="l" t="t" r="r" b="b"/>
              <a:pathLst>
                <a:path w="2744" h="2744" extrusionOk="0">
                  <a:moveTo>
                    <a:pt x="760" y="0"/>
                  </a:moveTo>
                  <a:lnTo>
                    <a:pt x="711" y="25"/>
                  </a:lnTo>
                  <a:lnTo>
                    <a:pt x="662" y="49"/>
                  </a:lnTo>
                  <a:lnTo>
                    <a:pt x="613" y="123"/>
                  </a:lnTo>
                  <a:lnTo>
                    <a:pt x="0" y="2204"/>
                  </a:lnTo>
                  <a:lnTo>
                    <a:pt x="0" y="2278"/>
                  </a:lnTo>
                  <a:lnTo>
                    <a:pt x="25" y="2351"/>
                  </a:lnTo>
                  <a:lnTo>
                    <a:pt x="74" y="2400"/>
                  </a:lnTo>
                  <a:lnTo>
                    <a:pt x="147" y="2425"/>
                  </a:lnTo>
                  <a:lnTo>
                    <a:pt x="2547" y="2743"/>
                  </a:lnTo>
                  <a:lnTo>
                    <a:pt x="2572" y="2743"/>
                  </a:lnTo>
                  <a:lnTo>
                    <a:pt x="2621" y="2719"/>
                  </a:lnTo>
                  <a:lnTo>
                    <a:pt x="2694" y="2694"/>
                  </a:lnTo>
                  <a:lnTo>
                    <a:pt x="2719" y="2645"/>
                  </a:lnTo>
                  <a:lnTo>
                    <a:pt x="2743" y="2596"/>
                  </a:lnTo>
                  <a:lnTo>
                    <a:pt x="2743" y="2523"/>
                  </a:lnTo>
                  <a:lnTo>
                    <a:pt x="2719" y="2449"/>
                  </a:lnTo>
                  <a:lnTo>
                    <a:pt x="2670" y="2425"/>
                  </a:lnTo>
                  <a:lnTo>
                    <a:pt x="2596" y="2400"/>
                  </a:lnTo>
                  <a:lnTo>
                    <a:pt x="392" y="2107"/>
                  </a:lnTo>
                  <a:lnTo>
                    <a:pt x="955" y="221"/>
                  </a:lnTo>
                  <a:lnTo>
                    <a:pt x="955" y="147"/>
                  </a:lnTo>
                  <a:lnTo>
                    <a:pt x="931" y="74"/>
                  </a:lnTo>
                  <a:lnTo>
                    <a:pt x="906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392;p56">
              <a:extLst>
                <a:ext uri="{FF2B5EF4-FFF2-40B4-BE49-F238E27FC236}">
                  <a16:creationId xmlns:a16="http://schemas.microsoft.com/office/drawing/2014/main" id="{C8581455-DC84-CD2A-9B5D-F559177931DA}"/>
                </a:ext>
              </a:extLst>
            </p:cNvPr>
            <p:cNvSpPr/>
            <p:nvPr/>
          </p:nvSpPr>
          <p:spPr>
            <a:xfrm>
              <a:off x="4827000" y="1383100"/>
              <a:ext cx="501475" cy="302500"/>
            </a:xfrm>
            <a:custGeom>
              <a:avLst/>
              <a:gdLst/>
              <a:ahLst/>
              <a:cxnLst/>
              <a:rect l="l" t="t" r="r" b="b"/>
              <a:pathLst>
                <a:path w="20059" h="12100" extrusionOk="0">
                  <a:moveTo>
                    <a:pt x="0" y="0"/>
                  </a:moveTo>
                  <a:lnTo>
                    <a:pt x="466" y="760"/>
                  </a:lnTo>
                  <a:lnTo>
                    <a:pt x="882" y="1519"/>
                  </a:lnTo>
                  <a:lnTo>
                    <a:pt x="1690" y="2964"/>
                  </a:lnTo>
                  <a:lnTo>
                    <a:pt x="2474" y="4360"/>
                  </a:lnTo>
                  <a:lnTo>
                    <a:pt x="2866" y="5021"/>
                  </a:lnTo>
                  <a:lnTo>
                    <a:pt x="3258" y="5682"/>
                  </a:lnTo>
                  <a:lnTo>
                    <a:pt x="3674" y="6319"/>
                  </a:lnTo>
                  <a:lnTo>
                    <a:pt x="4090" y="6907"/>
                  </a:lnTo>
                  <a:lnTo>
                    <a:pt x="4556" y="7495"/>
                  </a:lnTo>
                  <a:lnTo>
                    <a:pt x="5046" y="8034"/>
                  </a:lnTo>
                  <a:lnTo>
                    <a:pt x="5560" y="8548"/>
                  </a:lnTo>
                  <a:lnTo>
                    <a:pt x="6099" y="9038"/>
                  </a:lnTo>
                  <a:lnTo>
                    <a:pt x="6687" y="9479"/>
                  </a:lnTo>
                  <a:lnTo>
                    <a:pt x="7005" y="9699"/>
                  </a:lnTo>
                  <a:lnTo>
                    <a:pt x="7323" y="9895"/>
                  </a:lnTo>
                  <a:lnTo>
                    <a:pt x="8034" y="10262"/>
                  </a:lnTo>
                  <a:lnTo>
                    <a:pt x="8744" y="10630"/>
                  </a:lnTo>
                  <a:lnTo>
                    <a:pt x="9503" y="10924"/>
                  </a:lnTo>
                  <a:lnTo>
                    <a:pt x="10287" y="11217"/>
                  </a:lnTo>
                  <a:lnTo>
                    <a:pt x="11070" y="11438"/>
                  </a:lnTo>
                  <a:lnTo>
                    <a:pt x="11879" y="11658"/>
                  </a:lnTo>
                  <a:lnTo>
                    <a:pt x="12711" y="11805"/>
                  </a:lnTo>
                  <a:lnTo>
                    <a:pt x="13544" y="11928"/>
                  </a:lnTo>
                  <a:lnTo>
                    <a:pt x="14377" y="12026"/>
                  </a:lnTo>
                  <a:lnTo>
                    <a:pt x="15210" y="12075"/>
                  </a:lnTo>
                  <a:lnTo>
                    <a:pt x="16042" y="12099"/>
                  </a:lnTo>
                  <a:lnTo>
                    <a:pt x="16875" y="12075"/>
                  </a:lnTo>
                  <a:lnTo>
                    <a:pt x="17683" y="12001"/>
                  </a:lnTo>
                  <a:lnTo>
                    <a:pt x="18491" y="11903"/>
                  </a:lnTo>
                  <a:lnTo>
                    <a:pt x="19300" y="11756"/>
                  </a:lnTo>
                  <a:lnTo>
                    <a:pt x="20059" y="11560"/>
                  </a:lnTo>
                  <a:lnTo>
                    <a:pt x="19863" y="10826"/>
                  </a:lnTo>
                  <a:lnTo>
                    <a:pt x="19594" y="10091"/>
                  </a:lnTo>
                  <a:lnTo>
                    <a:pt x="19300" y="9356"/>
                  </a:lnTo>
                  <a:lnTo>
                    <a:pt x="18932" y="8646"/>
                  </a:lnTo>
                  <a:lnTo>
                    <a:pt x="18540" y="7936"/>
                  </a:lnTo>
                  <a:lnTo>
                    <a:pt x="18100" y="7250"/>
                  </a:lnTo>
                  <a:lnTo>
                    <a:pt x="17610" y="6589"/>
                  </a:lnTo>
                  <a:lnTo>
                    <a:pt x="17095" y="5927"/>
                  </a:lnTo>
                  <a:lnTo>
                    <a:pt x="16532" y="5315"/>
                  </a:lnTo>
                  <a:lnTo>
                    <a:pt x="15944" y="4752"/>
                  </a:lnTo>
                  <a:lnTo>
                    <a:pt x="15332" y="4188"/>
                  </a:lnTo>
                  <a:lnTo>
                    <a:pt x="14695" y="3698"/>
                  </a:lnTo>
                  <a:lnTo>
                    <a:pt x="14034" y="3233"/>
                  </a:lnTo>
                  <a:lnTo>
                    <a:pt x="13373" y="2817"/>
                  </a:lnTo>
                  <a:lnTo>
                    <a:pt x="12687" y="2449"/>
                  </a:lnTo>
                  <a:lnTo>
                    <a:pt x="11977" y="2131"/>
                  </a:lnTo>
                  <a:lnTo>
                    <a:pt x="11266" y="1862"/>
                  </a:lnTo>
                  <a:lnTo>
                    <a:pt x="10556" y="1592"/>
                  </a:lnTo>
                  <a:lnTo>
                    <a:pt x="9821" y="1372"/>
                  </a:lnTo>
                  <a:lnTo>
                    <a:pt x="9087" y="1176"/>
                  </a:lnTo>
                  <a:lnTo>
                    <a:pt x="8352" y="1004"/>
                  </a:lnTo>
                  <a:lnTo>
                    <a:pt x="7593" y="857"/>
                  </a:lnTo>
                  <a:lnTo>
                    <a:pt x="6858" y="711"/>
                  </a:lnTo>
                  <a:lnTo>
                    <a:pt x="6099" y="588"/>
                  </a:lnTo>
                  <a:lnTo>
                    <a:pt x="4580" y="392"/>
                  </a:lnTo>
                  <a:lnTo>
                    <a:pt x="3062" y="245"/>
                  </a:lnTo>
                  <a:lnTo>
                    <a:pt x="1543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393;p56">
              <a:extLst>
                <a:ext uri="{FF2B5EF4-FFF2-40B4-BE49-F238E27FC236}">
                  <a16:creationId xmlns:a16="http://schemas.microsoft.com/office/drawing/2014/main" id="{3229C69D-8A06-A9D1-DCC5-57A531725522}"/>
                </a:ext>
              </a:extLst>
            </p:cNvPr>
            <p:cNvSpPr/>
            <p:nvPr/>
          </p:nvSpPr>
          <p:spPr>
            <a:xfrm>
              <a:off x="4872925" y="1410025"/>
              <a:ext cx="497200" cy="301275"/>
            </a:xfrm>
            <a:custGeom>
              <a:avLst/>
              <a:gdLst/>
              <a:ahLst/>
              <a:cxnLst/>
              <a:rect l="l" t="t" r="r" b="b"/>
              <a:pathLst>
                <a:path w="19888" h="12051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97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9111" y="5463"/>
                  </a:lnTo>
                  <a:lnTo>
                    <a:pt x="11756" y="6883"/>
                  </a:lnTo>
                  <a:lnTo>
                    <a:pt x="13079" y="7642"/>
                  </a:lnTo>
                  <a:lnTo>
                    <a:pt x="14377" y="8402"/>
                  </a:lnTo>
                  <a:lnTo>
                    <a:pt x="15675" y="9210"/>
                  </a:lnTo>
                  <a:lnTo>
                    <a:pt x="16312" y="9651"/>
                  </a:lnTo>
                  <a:lnTo>
                    <a:pt x="16924" y="10067"/>
                  </a:lnTo>
                  <a:lnTo>
                    <a:pt x="17536" y="10532"/>
                  </a:lnTo>
                  <a:lnTo>
                    <a:pt x="18124" y="10998"/>
                  </a:lnTo>
                  <a:lnTo>
                    <a:pt x="18736" y="11463"/>
                  </a:lnTo>
                  <a:lnTo>
                    <a:pt x="19299" y="11953"/>
                  </a:lnTo>
                  <a:lnTo>
                    <a:pt x="19422" y="12026"/>
                  </a:lnTo>
                  <a:lnTo>
                    <a:pt x="19544" y="12051"/>
                  </a:lnTo>
                  <a:lnTo>
                    <a:pt x="19593" y="12026"/>
                  </a:lnTo>
                  <a:lnTo>
                    <a:pt x="19667" y="12002"/>
                  </a:lnTo>
                  <a:lnTo>
                    <a:pt x="19740" y="11977"/>
                  </a:lnTo>
                  <a:lnTo>
                    <a:pt x="19789" y="11928"/>
                  </a:lnTo>
                  <a:lnTo>
                    <a:pt x="19863" y="11806"/>
                  </a:lnTo>
                  <a:lnTo>
                    <a:pt x="19887" y="11659"/>
                  </a:lnTo>
                  <a:lnTo>
                    <a:pt x="19838" y="11536"/>
                  </a:lnTo>
                  <a:lnTo>
                    <a:pt x="19765" y="11438"/>
                  </a:lnTo>
                  <a:lnTo>
                    <a:pt x="19177" y="10924"/>
                  </a:lnTo>
                  <a:lnTo>
                    <a:pt x="18565" y="10434"/>
                  </a:lnTo>
                  <a:lnTo>
                    <a:pt x="17952" y="9969"/>
                  </a:lnTo>
                  <a:lnTo>
                    <a:pt x="17340" y="9528"/>
                  </a:lnTo>
                  <a:lnTo>
                    <a:pt x="16703" y="9087"/>
                  </a:lnTo>
                  <a:lnTo>
                    <a:pt x="16067" y="8646"/>
                  </a:lnTo>
                  <a:lnTo>
                    <a:pt x="14769" y="7814"/>
                  </a:lnTo>
                  <a:lnTo>
                    <a:pt x="13446" y="7030"/>
                  </a:lnTo>
                  <a:lnTo>
                    <a:pt x="12123" y="6295"/>
                  </a:lnTo>
                  <a:lnTo>
                    <a:pt x="9454" y="4826"/>
                  </a:lnTo>
                  <a:lnTo>
                    <a:pt x="515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394;p56">
              <a:extLst>
                <a:ext uri="{FF2B5EF4-FFF2-40B4-BE49-F238E27FC236}">
                  <a16:creationId xmlns:a16="http://schemas.microsoft.com/office/drawing/2014/main" id="{A62740D7-0835-63CB-F0C2-1F26F659CC40}"/>
                </a:ext>
              </a:extLst>
            </p:cNvPr>
            <p:cNvSpPr/>
            <p:nvPr/>
          </p:nvSpPr>
          <p:spPr>
            <a:xfrm>
              <a:off x="5176000" y="1551475"/>
              <a:ext cx="116975" cy="120650"/>
            </a:xfrm>
            <a:custGeom>
              <a:avLst/>
              <a:gdLst/>
              <a:ahLst/>
              <a:cxnLst/>
              <a:rect l="l" t="t" r="r" b="b"/>
              <a:pathLst>
                <a:path w="4679" h="4826" extrusionOk="0">
                  <a:moveTo>
                    <a:pt x="3454" y="0"/>
                  </a:moveTo>
                  <a:lnTo>
                    <a:pt x="3380" y="25"/>
                  </a:lnTo>
                  <a:lnTo>
                    <a:pt x="3331" y="74"/>
                  </a:lnTo>
                  <a:lnTo>
                    <a:pt x="3307" y="147"/>
                  </a:lnTo>
                  <a:lnTo>
                    <a:pt x="3331" y="221"/>
                  </a:lnTo>
                  <a:lnTo>
                    <a:pt x="4286" y="3650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196" y="4825"/>
                  </a:lnTo>
                  <a:lnTo>
                    <a:pt x="4531" y="3968"/>
                  </a:lnTo>
                  <a:lnTo>
                    <a:pt x="4605" y="3919"/>
                  </a:lnTo>
                  <a:lnTo>
                    <a:pt x="4654" y="3870"/>
                  </a:lnTo>
                  <a:lnTo>
                    <a:pt x="4678" y="3821"/>
                  </a:lnTo>
                  <a:lnTo>
                    <a:pt x="4678" y="3748"/>
                  </a:lnTo>
                  <a:lnTo>
                    <a:pt x="3650" y="123"/>
                  </a:lnTo>
                  <a:lnTo>
                    <a:pt x="3625" y="49"/>
                  </a:lnTo>
                  <a:lnTo>
                    <a:pt x="3576" y="25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395;p56">
              <a:extLst>
                <a:ext uri="{FF2B5EF4-FFF2-40B4-BE49-F238E27FC236}">
                  <a16:creationId xmlns:a16="http://schemas.microsoft.com/office/drawing/2014/main" id="{CCFC8163-4D53-3061-69EE-6B07872CD026}"/>
                </a:ext>
              </a:extLst>
            </p:cNvPr>
            <p:cNvSpPr/>
            <p:nvPr/>
          </p:nvSpPr>
          <p:spPr>
            <a:xfrm>
              <a:off x="5099475" y="1500650"/>
              <a:ext cx="125525" cy="138400"/>
            </a:xfrm>
            <a:custGeom>
              <a:avLst/>
              <a:gdLst/>
              <a:ahLst/>
              <a:cxnLst/>
              <a:rect l="l" t="t" r="r" b="b"/>
              <a:pathLst>
                <a:path w="5021" h="5536" extrusionOk="0">
                  <a:moveTo>
                    <a:pt x="4311" y="1"/>
                  </a:moveTo>
                  <a:lnTo>
                    <a:pt x="4237" y="25"/>
                  </a:lnTo>
                  <a:lnTo>
                    <a:pt x="4188" y="74"/>
                  </a:lnTo>
                  <a:lnTo>
                    <a:pt x="4164" y="123"/>
                  </a:lnTo>
                  <a:lnTo>
                    <a:pt x="4164" y="197"/>
                  </a:lnTo>
                  <a:lnTo>
                    <a:pt x="4653" y="3968"/>
                  </a:lnTo>
                  <a:lnTo>
                    <a:pt x="147" y="5193"/>
                  </a:lnTo>
                  <a:lnTo>
                    <a:pt x="74" y="5217"/>
                  </a:lnTo>
                  <a:lnTo>
                    <a:pt x="25" y="5266"/>
                  </a:lnTo>
                  <a:lnTo>
                    <a:pt x="0" y="5340"/>
                  </a:lnTo>
                  <a:lnTo>
                    <a:pt x="25" y="5413"/>
                  </a:lnTo>
                  <a:lnTo>
                    <a:pt x="49" y="5462"/>
                  </a:lnTo>
                  <a:lnTo>
                    <a:pt x="74" y="5487"/>
                  </a:lnTo>
                  <a:lnTo>
                    <a:pt x="122" y="5536"/>
                  </a:lnTo>
                  <a:lnTo>
                    <a:pt x="220" y="5536"/>
                  </a:lnTo>
                  <a:lnTo>
                    <a:pt x="4898" y="4262"/>
                  </a:lnTo>
                  <a:lnTo>
                    <a:pt x="4947" y="4238"/>
                  </a:lnTo>
                  <a:lnTo>
                    <a:pt x="4996" y="4189"/>
                  </a:lnTo>
                  <a:lnTo>
                    <a:pt x="5021" y="4140"/>
                  </a:lnTo>
                  <a:lnTo>
                    <a:pt x="5021" y="4066"/>
                  </a:lnTo>
                  <a:lnTo>
                    <a:pt x="4506" y="148"/>
                  </a:lnTo>
                  <a:lnTo>
                    <a:pt x="4482" y="74"/>
                  </a:lnTo>
                  <a:lnTo>
                    <a:pt x="4433" y="25"/>
                  </a:lnTo>
                  <a:lnTo>
                    <a:pt x="438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396;p56">
              <a:extLst>
                <a:ext uri="{FF2B5EF4-FFF2-40B4-BE49-F238E27FC236}">
                  <a16:creationId xmlns:a16="http://schemas.microsoft.com/office/drawing/2014/main" id="{8CA7DD03-EF01-FBFD-7DF1-86A124BC7357}"/>
                </a:ext>
              </a:extLst>
            </p:cNvPr>
            <p:cNvSpPr/>
            <p:nvPr/>
          </p:nvSpPr>
          <p:spPr>
            <a:xfrm>
              <a:off x="4995375" y="1446775"/>
              <a:ext cx="141475" cy="142675"/>
            </a:xfrm>
            <a:custGeom>
              <a:avLst/>
              <a:gdLst/>
              <a:ahLst/>
              <a:cxnLst/>
              <a:rect l="l" t="t" r="r" b="b"/>
              <a:pathLst>
                <a:path w="5659" h="5707" extrusionOk="0">
                  <a:moveTo>
                    <a:pt x="5242" y="0"/>
                  </a:moveTo>
                  <a:lnTo>
                    <a:pt x="5168" y="25"/>
                  </a:lnTo>
                  <a:lnTo>
                    <a:pt x="5119" y="49"/>
                  </a:lnTo>
                  <a:lnTo>
                    <a:pt x="5070" y="123"/>
                  </a:lnTo>
                  <a:lnTo>
                    <a:pt x="5070" y="196"/>
                  </a:lnTo>
                  <a:lnTo>
                    <a:pt x="5291" y="4115"/>
                  </a:lnTo>
                  <a:lnTo>
                    <a:pt x="123" y="5364"/>
                  </a:lnTo>
                  <a:lnTo>
                    <a:pt x="74" y="5389"/>
                  </a:lnTo>
                  <a:lnTo>
                    <a:pt x="25" y="5438"/>
                  </a:lnTo>
                  <a:lnTo>
                    <a:pt x="0" y="5487"/>
                  </a:lnTo>
                  <a:lnTo>
                    <a:pt x="0" y="5560"/>
                  </a:lnTo>
                  <a:lnTo>
                    <a:pt x="25" y="5609"/>
                  </a:lnTo>
                  <a:lnTo>
                    <a:pt x="49" y="5658"/>
                  </a:lnTo>
                  <a:lnTo>
                    <a:pt x="98" y="5682"/>
                  </a:lnTo>
                  <a:lnTo>
                    <a:pt x="172" y="5707"/>
                  </a:lnTo>
                  <a:lnTo>
                    <a:pt x="196" y="5682"/>
                  </a:lnTo>
                  <a:lnTo>
                    <a:pt x="5511" y="4433"/>
                  </a:lnTo>
                  <a:lnTo>
                    <a:pt x="5585" y="4409"/>
                  </a:lnTo>
                  <a:lnTo>
                    <a:pt x="5609" y="4360"/>
                  </a:lnTo>
                  <a:lnTo>
                    <a:pt x="5634" y="4311"/>
                  </a:lnTo>
                  <a:lnTo>
                    <a:pt x="5658" y="4262"/>
                  </a:lnTo>
                  <a:lnTo>
                    <a:pt x="5413" y="172"/>
                  </a:lnTo>
                  <a:lnTo>
                    <a:pt x="5413" y="98"/>
                  </a:lnTo>
                  <a:lnTo>
                    <a:pt x="5364" y="4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397;p56">
              <a:extLst>
                <a:ext uri="{FF2B5EF4-FFF2-40B4-BE49-F238E27FC236}">
                  <a16:creationId xmlns:a16="http://schemas.microsoft.com/office/drawing/2014/main" id="{BED74189-11F8-3615-7769-115F36AD25A3}"/>
                </a:ext>
              </a:extLst>
            </p:cNvPr>
            <p:cNvSpPr/>
            <p:nvPr/>
          </p:nvSpPr>
          <p:spPr>
            <a:xfrm>
              <a:off x="4943950" y="1418000"/>
              <a:ext cx="119425" cy="120650"/>
            </a:xfrm>
            <a:custGeom>
              <a:avLst/>
              <a:gdLst/>
              <a:ahLst/>
              <a:cxnLst/>
              <a:rect l="l" t="t" r="r" b="b"/>
              <a:pathLst>
                <a:path w="4777" h="4826" extrusionOk="0">
                  <a:moveTo>
                    <a:pt x="4286" y="0"/>
                  </a:moveTo>
                  <a:lnTo>
                    <a:pt x="4213" y="25"/>
                  </a:lnTo>
                  <a:lnTo>
                    <a:pt x="4164" y="74"/>
                  </a:lnTo>
                  <a:lnTo>
                    <a:pt x="4139" y="123"/>
                  </a:lnTo>
                  <a:lnTo>
                    <a:pt x="4139" y="196"/>
                  </a:lnTo>
                  <a:lnTo>
                    <a:pt x="4409" y="3699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221" y="4825"/>
                  </a:lnTo>
                  <a:lnTo>
                    <a:pt x="4629" y="4017"/>
                  </a:lnTo>
                  <a:lnTo>
                    <a:pt x="4703" y="3992"/>
                  </a:lnTo>
                  <a:lnTo>
                    <a:pt x="4752" y="3943"/>
                  </a:lnTo>
                  <a:lnTo>
                    <a:pt x="4776" y="3894"/>
                  </a:lnTo>
                  <a:lnTo>
                    <a:pt x="4776" y="3821"/>
                  </a:lnTo>
                  <a:lnTo>
                    <a:pt x="4482" y="172"/>
                  </a:lnTo>
                  <a:lnTo>
                    <a:pt x="4458" y="98"/>
                  </a:lnTo>
                  <a:lnTo>
                    <a:pt x="4409" y="49"/>
                  </a:lnTo>
                  <a:lnTo>
                    <a:pt x="43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5398;p56">
              <a:extLst>
                <a:ext uri="{FF2B5EF4-FFF2-40B4-BE49-F238E27FC236}">
                  <a16:creationId xmlns:a16="http://schemas.microsoft.com/office/drawing/2014/main" id="{C23D273F-53A8-678D-2C60-B48E77981539}"/>
                </a:ext>
              </a:extLst>
            </p:cNvPr>
            <p:cNvSpPr/>
            <p:nvPr/>
          </p:nvSpPr>
          <p:spPr>
            <a:xfrm>
              <a:off x="4909650" y="1403900"/>
              <a:ext cx="69825" cy="84525"/>
            </a:xfrm>
            <a:custGeom>
              <a:avLst/>
              <a:gdLst/>
              <a:ahLst/>
              <a:cxnLst/>
              <a:rect l="l" t="t" r="r" b="b"/>
              <a:pathLst>
                <a:path w="2793" h="3381" extrusionOk="0">
                  <a:moveTo>
                    <a:pt x="2327" y="1"/>
                  </a:moveTo>
                  <a:lnTo>
                    <a:pt x="2254" y="25"/>
                  </a:lnTo>
                  <a:lnTo>
                    <a:pt x="2205" y="50"/>
                  </a:lnTo>
                  <a:lnTo>
                    <a:pt x="2180" y="123"/>
                  </a:lnTo>
                  <a:lnTo>
                    <a:pt x="2156" y="197"/>
                  </a:lnTo>
                  <a:lnTo>
                    <a:pt x="2425" y="2475"/>
                  </a:lnTo>
                  <a:lnTo>
                    <a:pt x="123" y="3038"/>
                  </a:lnTo>
                  <a:lnTo>
                    <a:pt x="74" y="3062"/>
                  </a:lnTo>
                  <a:lnTo>
                    <a:pt x="25" y="3111"/>
                  </a:lnTo>
                  <a:lnTo>
                    <a:pt x="1" y="3185"/>
                  </a:lnTo>
                  <a:lnTo>
                    <a:pt x="1" y="3234"/>
                  </a:lnTo>
                  <a:lnTo>
                    <a:pt x="25" y="3307"/>
                  </a:lnTo>
                  <a:lnTo>
                    <a:pt x="74" y="3332"/>
                  </a:lnTo>
                  <a:lnTo>
                    <a:pt x="123" y="3356"/>
                  </a:lnTo>
                  <a:lnTo>
                    <a:pt x="172" y="3381"/>
                  </a:lnTo>
                  <a:lnTo>
                    <a:pt x="221" y="3381"/>
                  </a:lnTo>
                  <a:lnTo>
                    <a:pt x="2646" y="2769"/>
                  </a:lnTo>
                  <a:lnTo>
                    <a:pt x="2719" y="2744"/>
                  </a:lnTo>
                  <a:lnTo>
                    <a:pt x="2744" y="2695"/>
                  </a:lnTo>
                  <a:lnTo>
                    <a:pt x="2768" y="2646"/>
                  </a:lnTo>
                  <a:lnTo>
                    <a:pt x="2793" y="2573"/>
                  </a:lnTo>
                  <a:lnTo>
                    <a:pt x="2523" y="148"/>
                  </a:lnTo>
                  <a:lnTo>
                    <a:pt x="2499" y="74"/>
                  </a:lnTo>
                  <a:lnTo>
                    <a:pt x="2450" y="25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5399;p56">
              <a:extLst>
                <a:ext uri="{FF2B5EF4-FFF2-40B4-BE49-F238E27FC236}">
                  <a16:creationId xmlns:a16="http://schemas.microsoft.com/office/drawing/2014/main" id="{00B31E1F-8EEA-05FD-FF93-64DA10EDDB50}"/>
                </a:ext>
              </a:extLst>
            </p:cNvPr>
            <p:cNvSpPr/>
            <p:nvPr/>
          </p:nvSpPr>
          <p:spPr>
            <a:xfrm>
              <a:off x="5385400" y="1099600"/>
              <a:ext cx="506375" cy="344750"/>
            </a:xfrm>
            <a:custGeom>
              <a:avLst/>
              <a:gdLst/>
              <a:ahLst/>
              <a:cxnLst/>
              <a:rect l="l" t="t" r="r" b="b"/>
              <a:pathLst>
                <a:path w="20255" h="13790" extrusionOk="0">
                  <a:moveTo>
                    <a:pt x="16998" y="1"/>
                  </a:moveTo>
                  <a:lnTo>
                    <a:pt x="16189" y="25"/>
                  </a:lnTo>
                  <a:lnTo>
                    <a:pt x="15381" y="74"/>
                  </a:lnTo>
                  <a:lnTo>
                    <a:pt x="14573" y="197"/>
                  </a:lnTo>
                  <a:lnTo>
                    <a:pt x="13765" y="319"/>
                  </a:lnTo>
                  <a:lnTo>
                    <a:pt x="12957" y="490"/>
                  </a:lnTo>
                  <a:lnTo>
                    <a:pt x="12173" y="686"/>
                  </a:lnTo>
                  <a:lnTo>
                    <a:pt x="11389" y="907"/>
                  </a:lnTo>
                  <a:lnTo>
                    <a:pt x="10630" y="1176"/>
                  </a:lnTo>
                  <a:lnTo>
                    <a:pt x="9846" y="1470"/>
                  </a:lnTo>
                  <a:lnTo>
                    <a:pt x="9111" y="1789"/>
                  </a:lnTo>
                  <a:lnTo>
                    <a:pt x="8377" y="2156"/>
                  </a:lnTo>
                  <a:lnTo>
                    <a:pt x="7666" y="2548"/>
                  </a:lnTo>
                  <a:lnTo>
                    <a:pt x="6956" y="2940"/>
                  </a:lnTo>
                  <a:lnTo>
                    <a:pt x="6295" y="3381"/>
                  </a:lnTo>
                  <a:lnTo>
                    <a:pt x="5658" y="3846"/>
                  </a:lnTo>
                  <a:lnTo>
                    <a:pt x="5021" y="4336"/>
                  </a:lnTo>
                  <a:lnTo>
                    <a:pt x="4434" y="4850"/>
                  </a:lnTo>
                  <a:lnTo>
                    <a:pt x="3870" y="5413"/>
                  </a:lnTo>
                  <a:lnTo>
                    <a:pt x="3331" y="6001"/>
                  </a:lnTo>
                  <a:lnTo>
                    <a:pt x="2817" y="6613"/>
                  </a:lnTo>
                  <a:lnTo>
                    <a:pt x="2352" y="7275"/>
                  </a:lnTo>
                  <a:lnTo>
                    <a:pt x="1911" y="7960"/>
                  </a:lnTo>
                  <a:lnTo>
                    <a:pt x="1495" y="8695"/>
                  </a:lnTo>
                  <a:lnTo>
                    <a:pt x="1127" y="9479"/>
                  </a:lnTo>
                  <a:lnTo>
                    <a:pt x="784" y="10287"/>
                  </a:lnTo>
                  <a:lnTo>
                    <a:pt x="466" y="11144"/>
                  </a:lnTo>
                  <a:lnTo>
                    <a:pt x="221" y="12051"/>
                  </a:lnTo>
                  <a:lnTo>
                    <a:pt x="1" y="13006"/>
                  </a:lnTo>
                  <a:lnTo>
                    <a:pt x="245" y="13153"/>
                  </a:lnTo>
                  <a:lnTo>
                    <a:pt x="515" y="13275"/>
                  </a:lnTo>
                  <a:lnTo>
                    <a:pt x="784" y="13373"/>
                  </a:lnTo>
                  <a:lnTo>
                    <a:pt x="1078" y="13471"/>
                  </a:lnTo>
                  <a:lnTo>
                    <a:pt x="1641" y="13618"/>
                  </a:lnTo>
                  <a:lnTo>
                    <a:pt x="2229" y="13716"/>
                  </a:lnTo>
                  <a:lnTo>
                    <a:pt x="2817" y="13765"/>
                  </a:lnTo>
                  <a:lnTo>
                    <a:pt x="3429" y="13789"/>
                  </a:lnTo>
                  <a:lnTo>
                    <a:pt x="4017" y="13765"/>
                  </a:lnTo>
                  <a:lnTo>
                    <a:pt x="4605" y="13716"/>
                  </a:lnTo>
                  <a:lnTo>
                    <a:pt x="5168" y="13642"/>
                  </a:lnTo>
                  <a:lnTo>
                    <a:pt x="5707" y="13545"/>
                  </a:lnTo>
                  <a:lnTo>
                    <a:pt x="6197" y="13447"/>
                  </a:lnTo>
                  <a:lnTo>
                    <a:pt x="6687" y="13324"/>
                  </a:lnTo>
                  <a:lnTo>
                    <a:pt x="7470" y="13104"/>
                  </a:lnTo>
                  <a:lnTo>
                    <a:pt x="8034" y="12932"/>
                  </a:lnTo>
                  <a:lnTo>
                    <a:pt x="8622" y="12687"/>
                  </a:lnTo>
                  <a:lnTo>
                    <a:pt x="9454" y="12271"/>
                  </a:lnTo>
                  <a:lnTo>
                    <a:pt x="9920" y="12002"/>
                  </a:lnTo>
                  <a:lnTo>
                    <a:pt x="10434" y="11708"/>
                  </a:lnTo>
                  <a:lnTo>
                    <a:pt x="10973" y="11365"/>
                  </a:lnTo>
                  <a:lnTo>
                    <a:pt x="11512" y="10997"/>
                  </a:lnTo>
                  <a:lnTo>
                    <a:pt x="12050" y="10606"/>
                  </a:lnTo>
                  <a:lnTo>
                    <a:pt x="12589" y="10189"/>
                  </a:lnTo>
                  <a:lnTo>
                    <a:pt x="13103" y="9748"/>
                  </a:lnTo>
                  <a:lnTo>
                    <a:pt x="13593" y="9283"/>
                  </a:lnTo>
                  <a:lnTo>
                    <a:pt x="14034" y="8793"/>
                  </a:lnTo>
                  <a:lnTo>
                    <a:pt x="14451" y="8303"/>
                  </a:lnTo>
                  <a:lnTo>
                    <a:pt x="14622" y="8034"/>
                  </a:lnTo>
                  <a:lnTo>
                    <a:pt x="14769" y="7764"/>
                  </a:lnTo>
                  <a:lnTo>
                    <a:pt x="14916" y="7495"/>
                  </a:lnTo>
                  <a:lnTo>
                    <a:pt x="15038" y="7226"/>
                  </a:lnTo>
                  <a:lnTo>
                    <a:pt x="15773" y="5487"/>
                  </a:lnTo>
                  <a:lnTo>
                    <a:pt x="16238" y="4360"/>
                  </a:lnTo>
                  <a:lnTo>
                    <a:pt x="16410" y="3968"/>
                  </a:lnTo>
                  <a:lnTo>
                    <a:pt x="16557" y="3650"/>
                  </a:lnTo>
                  <a:lnTo>
                    <a:pt x="16728" y="3356"/>
                  </a:lnTo>
                  <a:lnTo>
                    <a:pt x="16949" y="3087"/>
                  </a:lnTo>
                  <a:lnTo>
                    <a:pt x="17512" y="2327"/>
                  </a:lnTo>
                  <a:lnTo>
                    <a:pt x="17855" y="1887"/>
                  </a:lnTo>
                  <a:lnTo>
                    <a:pt x="18271" y="1446"/>
                  </a:lnTo>
                  <a:lnTo>
                    <a:pt x="18492" y="1225"/>
                  </a:lnTo>
                  <a:lnTo>
                    <a:pt x="18712" y="1029"/>
                  </a:lnTo>
                  <a:lnTo>
                    <a:pt x="18957" y="833"/>
                  </a:lnTo>
                  <a:lnTo>
                    <a:pt x="19202" y="662"/>
                  </a:lnTo>
                  <a:lnTo>
                    <a:pt x="19447" y="515"/>
                  </a:lnTo>
                  <a:lnTo>
                    <a:pt x="19716" y="393"/>
                  </a:lnTo>
                  <a:lnTo>
                    <a:pt x="19986" y="295"/>
                  </a:lnTo>
                  <a:lnTo>
                    <a:pt x="20255" y="221"/>
                  </a:lnTo>
                  <a:lnTo>
                    <a:pt x="19447" y="123"/>
                  </a:lnTo>
                  <a:lnTo>
                    <a:pt x="18639" y="50"/>
                  </a:lnTo>
                  <a:lnTo>
                    <a:pt x="17830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5400;p56">
              <a:extLst>
                <a:ext uri="{FF2B5EF4-FFF2-40B4-BE49-F238E27FC236}">
                  <a16:creationId xmlns:a16="http://schemas.microsoft.com/office/drawing/2014/main" id="{F2EC7461-8A60-59D1-C137-DE79D163065D}"/>
                </a:ext>
              </a:extLst>
            </p:cNvPr>
            <p:cNvSpPr/>
            <p:nvPr/>
          </p:nvSpPr>
          <p:spPr>
            <a:xfrm>
              <a:off x="5348050" y="1128375"/>
              <a:ext cx="442700" cy="333125"/>
            </a:xfrm>
            <a:custGeom>
              <a:avLst/>
              <a:gdLst/>
              <a:ahLst/>
              <a:cxnLst/>
              <a:rect l="l" t="t" r="r" b="b"/>
              <a:pathLst>
                <a:path w="17708" h="13325" extrusionOk="0">
                  <a:moveTo>
                    <a:pt x="17341" y="1"/>
                  </a:moveTo>
                  <a:lnTo>
                    <a:pt x="17194" y="50"/>
                  </a:lnTo>
                  <a:lnTo>
                    <a:pt x="16018" y="687"/>
                  </a:lnTo>
                  <a:lnTo>
                    <a:pt x="14867" y="1372"/>
                  </a:lnTo>
                  <a:lnTo>
                    <a:pt x="13716" y="2058"/>
                  </a:lnTo>
                  <a:lnTo>
                    <a:pt x="12589" y="2744"/>
                  </a:lnTo>
                  <a:lnTo>
                    <a:pt x="11463" y="3479"/>
                  </a:lnTo>
                  <a:lnTo>
                    <a:pt x="10360" y="4213"/>
                  </a:lnTo>
                  <a:lnTo>
                    <a:pt x="9258" y="4997"/>
                  </a:lnTo>
                  <a:lnTo>
                    <a:pt x="8181" y="5781"/>
                  </a:lnTo>
                  <a:lnTo>
                    <a:pt x="7128" y="6565"/>
                  </a:lnTo>
                  <a:lnTo>
                    <a:pt x="6074" y="7397"/>
                  </a:lnTo>
                  <a:lnTo>
                    <a:pt x="5046" y="8230"/>
                  </a:lnTo>
                  <a:lnTo>
                    <a:pt x="4017" y="9087"/>
                  </a:lnTo>
                  <a:lnTo>
                    <a:pt x="3013" y="9969"/>
                  </a:lnTo>
                  <a:lnTo>
                    <a:pt x="2033" y="10875"/>
                  </a:lnTo>
                  <a:lnTo>
                    <a:pt x="1054" y="11781"/>
                  </a:lnTo>
                  <a:lnTo>
                    <a:pt x="99" y="12712"/>
                  </a:lnTo>
                  <a:lnTo>
                    <a:pt x="25" y="12834"/>
                  </a:lnTo>
                  <a:lnTo>
                    <a:pt x="1" y="12981"/>
                  </a:lnTo>
                  <a:lnTo>
                    <a:pt x="25" y="13104"/>
                  </a:lnTo>
                  <a:lnTo>
                    <a:pt x="99" y="13226"/>
                  </a:lnTo>
                  <a:lnTo>
                    <a:pt x="197" y="13300"/>
                  </a:lnTo>
                  <a:lnTo>
                    <a:pt x="343" y="13324"/>
                  </a:lnTo>
                  <a:lnTo>
                    <a:pt x="466" y="13300"/>
                  </a:lnTo>
                  <a:lnTo>
                    <a:pt x="588" y="13226"/>
                  </a:lnTo>
                  <a:lnTo>
                    <a:pt x="1544" y="12296"/>
                  </a:lnTo>
                  <a:lnTo>
                    <a:pt x="2499" y="11389"/>
                  </a:lnTo>
                  <a:lnTo>
                    <a:pt x="3478" y="10508"/>
                  </a:lnTo>
                  <a:lnTo>
                    <a:pt x="4483" y="9626"/>
                  </a:lnTo>
                  <a:lnTo>
                    <a:pt x="5487" y="8769"/>
                  </a:lnTo>
                  <a:lnTo>
                    <a:pt x="6515" y="7936"/>
                  </a:lnTo>
                  <a:lnTo>
                    <a:pt x="7544" y="7128"/>
                  </a:lnTo>
                  <a:lnTo>
                    <a:pt x="8597" y="6344"/>
                  </a:lnTo>
                  <a:lnTo>
                    <a:pt x="9675" y="5560"/>
                  </a:lnTo>
                  <a:lnTo>
                    <a:pt x="10752" y="4801"/>
                  </a:lnTo>
                  <a:lnTo>
                    <a:pt x="11854" y="4066"/>
                  </a:lnTo>
                  <a:lnTo>
                    <a:pt x="12957" y="3332"/>
                  </a:lnTo>
                  <a:lnTo>
                    <a:pt x="14083" y="2646"/>
                  </a:lnTo>
                  <a:lnTo>
                    <a:pt x="15234" y="1960"/>
                  </a:lnTo>
                  <a:lnTo>
                    <a:pt x="16361" y="1299"/>
                  </a:lnTo>
                  <a:lnTo>
                    <a:pt x="17536" y="662"/>
                  </a:lnTo>
                  <a:lnTo>
                    <a:pt x="17634" y="589"/>
                  </a:lnTo>
                  <a:lnTo>
                    <a:pt x="17708" y="466"/>
                  </a:lnTo>
                  <a:lnTo>
                    <a:pt x="17708" y="319"/>
                  </a:lnTo>
                  <a:lnTo>
                    <a:pt x="17683" y="197"/>
                  </a:lnTo>
                  <a:lnTo>
                    <a:pt x="17585" y="99"/>
                  </a:lnTo>
                  <a:lnTo>
                    <a:pt x="17463" y="25"/>
                  </a:lnTo>
                  <a:lnTo>
                    <a:pt x="1734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5401;p56">
              <a:extLst>
                <a:ext uri="{FF2B5EF4-FFF2-40B4-BE49-F238E27FC236}">
                  <a16:creationId xmlns:a16="http://schemas.microsoft.com/office/drawing/2014/main" id="{9CFE78C8-EEFF-3989-759D-B03A2FA05F01}"/>
                </a:ext>
              </a:extLst>
            </p:cNvPr>
            <p:cNvSpPr/>
            <p:nvPr/>
          </p:nvSpPr>
          <p:spPr>
            <a:xfrm>
              <a:off x="5405000" y="1313900"/>
              <a:ext cx="121250" cy="105350"/>
            </a:xfrm>
            <a:custGeom>
              <a:avLst/>
              <a:gdLst/>
              <a:ahLst/>
              <a:cxnLst/>
              <a:rect l="l" t="t" r="r" b="b"/>
              <a:pathLst>
                <a:path w="4850" h="4214" extrusionOk="0">
                  <a:moveTo>
                    <a:pt x="1078" y="1"/>
                  </a:moveTo>
                  <a:lnTo>
                    <a:pt x="1029" y="25"/>
                  </a:lnTo>
                  <a:lnTo>
                    <a:pt x="980" y="50"/>
                  </a:lnTo>
                  <a:lnTo>
                    <a:pt x="955" y="123"/>
                  </a:lnTo>
                  <a:lnTo>
                    <a:pt x="0" y="3503"/>
                  </a:lnTo>
                  <a:lnTo>
                    <a:pt x="0" y="3576"/>
                  </a:lnTo>
                  <a:lnTo>
                    <a:pt x="25" y="3650"/>
                  </a:lnTo>
                  <a:lnTo>
                    <a:pt x="74" y="3699"/>
                  </a:lnTo>
                  <a:lnTo>
                    <a:pt x="147" y="3723"/>
                  </a:lnTo>
                  <a:lnTo>
                    <a:pt x="4654" y="4213"/>
                  </a:lnTo>
                  <a:lnTo>
                    <a:pt x="4727" y="4213"/>
                  </a:lnTo>
                  <a:lnTo>
                    <a:pt x="4776" y="4164"/>
                  </a:lnTo>
                  <a:lnTo>
                    <a:pt x="4825" y="4115"/>
                  </a:lnTo>
                  <a:lnTo>
                    <a:pt x="4850" y="4066"/>
                  </a:lnTo>
                  <a:lnTo>
                    <a:pt x="4825" y="3993"/>
                  </a:lnTo>
                  <a:lnTo>
                    <a:pt x="4801" y="3944"/>
                  </a:lnTo>
                  <a:lnTo>
                    <a:pt x="4752" y="3895"/>
                  </a:lnTo>
                  <a:lnTo>
                    <a:pt x="4678" y="3870"/>
                  </a:lnTo>
                  <a:lnTo>
                    <a:pt x="392" y="3405"/>
                  </a:lnTo>
                  <a:lnTo>
                    <a:pt x="1274" y="221"/>
                  </a:lnTo>
                  <a:lnTo>
                    <a:pt x="1298" y="148"/>
                  </a:lnTo>
                  <a:lnTo>
                    <a:pt x="1274" y="74"/>
                  </a:lnTo>
                  <a:lnTo>
                    <a:pt x="1225" y="25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5402;p56">
              <a:extLst>
                <a:ext uri="{FF2B5EF4-FFF2-40B4-BE49-F238E27FC236}">
                  <a16:creationId xmlns:a16="http://schemas.microsoft.com/office/drawing/2014/main" id="{8FAB2233-DF35-E080-91AF-9A5ED586E2BE}"/>
                </a:ext>
              </a:extLst>
            </p:cNvPr>
            <p:cNvSpPr/>
            <p:nvPr/>
          </p:nvSpPr>
          <p:spPr>
            <a:xfrm>
              <a:off x="5466225" y="1261850"/>
              <a:ext cx="157375" cy="121875"/>
            </a:xfrm>
            <a:custGeom>
              <a:avLst/>
              <a:gdLst/>
              <a:ahLst/>
              <a:cxnLst/>
              <a:rect l="l" t="t" r="r" b="b"/>
              <a:pathLst>
                <a:path w="6295" h="4875" extrusionOk="0">
                  <a:moveTo>
                    <a:pt x="490" y="1"/>
                  </a:moveTo>
                  <a:lnTo>
                    <a:pt x="441" y="25"/>
                  </a:lnTo>
                  <a:lnTo>
                    <a:pt x="392" y="74"/>
                  </a:lnTo>
                  <a:lnTo>
                    <a:pt x="368" y="148"/>
                  </a:lnTo>
                  <a:lnTo>
                    <a:pt x="0" y="3454"/>
                  </a:lnTo>
                  <a:lnTo>
                    <a:pt x="0" y="3528"/>
                  </a:lnTo>
                  <a:lnTo>
                    <a:pt x="25" y="3577"/>
                  </a:lnTo>
                  <a:lnTo>
                    <a:pt x="74" y="3626"/>
                  </a:lnTo>
                  <a:lnTo>
                    <a:pt x="147" y="3650"/>
                  </a:lnTo>
                  <a:lnTo>
                    <a:pt x="6099" y="4875"/>
                  </a:lnTo>
                  <a:lnTo>
                    <a:pt x="6123" y="4875"/>
                  </a:lnTo>
                  <a:lnTo>
                    <a:pt x="6197" y="4850"/>
                  </a:lnTo>
                  <a:lnTo>
                    <a:pt x="6246" y="4826"/>
                  </a:lnTo>
                  <a:lnTo>
                    <a:pt x="6270" y="4777"/>
                  </a:lnTo>
                  <a:lnTo>
                    <a:pt x="6295" y="4728"/>
                  </a:lnTo>
                  <a:lnTo>
                    <a:pt x="6295" y="4654"/>
                  </a:lnTo>
                  <a:lnTo>
                    <a:pt x="6270" y="4605"/>
                  </a:lnTo>
                  <a:lnTo>
                    <a:pt x="6221" y="4556"/>
                  </a:lnTo>
                  <a:lnTo>
                    <a:pt x="6172" y="4532"/>
                  </a:lnTo>
                  <a:lnTo>
                    <a:pt x="368" y="3332"/>
                  </a:lnTo>
                  <a:lnTo>
                    <a:pt x="711" y="197"/>
                  </a:lnTo>
                  <a:lnTo>
                    <a:pt x="711" y="123"/>
                  </a:lnTo>
                  <a:lnTo>
                    <a:pt x="686" y="50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5403;p56">
              <a:extLst>
                <a:ext uri="{FF2B5EF4-FFF2-40B4-BE49-F238E27FC236}">
                  <a16:creationId xmlns:a16="http://schemas.microsoft.com/office/drawing/2014/main" id="{88973014-8BCD-B449-03DA-960510143FCA}"/>
                </a:ext>
              </a:extLst>
            </p:cNvPr>
            <p:cNvSpPr/>
            <p:nvPr/>
          </p:nvSpPr>
          <p:spPr>
            <a:xfrm>
              <a:off x="5531125" y="1204300"/>
              <a:ext cx="167800" cy="133500"/>
            </a:xfrm>
            <a:custGeom>
              <a:avLst/>
              <a:gdLst/>
              <a:ahLst/>
              <a:cxnLst/>
              <a:rect l="l" t="t" r="r" b="b"/>
              <a:pathLst>
                <a:path w="6712" h="5340" extrusionOk="0">
                  <a:moveTo>
                    <a:pt x="490" y="1"/>
                  </a:moveTo>
                  <a:lnTo>
                    <a:pt x="441" y="50"/>
                  </a:lnTo>
                  <a:lnTo>
                    <a:pt x="392" y="99"/>
                  </a:lnTo>
                  <a:lnTo>
                    <a:pt x="368" y="148"/>
                  </a:lnTo>
                  <a:lnTo>
                    <a:pt x="1" y="3674"/>
                  </a:lnTo>
                  <a:lnTo>
                    <a:pt x="1" y="3748"/>
                  </a:lnTo>
                  <a:lnTo>
                    <a:pt x="50" y="3797"/>
                  </a:lnTo>
                  <a:lnTo>
                    <a:pt x="74" y="3846"/>
                  </a:lnTo>
                  <a:lnTo>
                    <a:pt x="147" y="3870"/>
                  </a:lnTo>
                  <a:lnTo>
                    <a:pt x="6515" y="5315"/>
                  </a:lnTo>
                  <a:lnTo>
                    <a:pt x="6540" y="5340"/>
                  </a:lnTo>
                  <a:lnTo>
                    <a:pt x="6613" y="5315"/>
                  </a:lnTo>
                  <a:lnTo>
                    <a:pt x="6662" y="5291"/>
                  </a:lnTo>
                  <a:lnTo>
                    <a:pt x="6687" y="5242"/>
                  </a:lnTo>
                  <a:lnTo>
                    <a:pt x="6711" y="5193"/>
                  </a:lnTo>
                  <a:lnTo>
                    <a:pt x="6711" y="5119"/>
                  </a:lnTo>
                  <a:lnTo>
                    <a:pt x="6687" y="5070"/>
                  </a:lnTo>
                  <a:lnTo>
                    <a:pt x="6638" y="5021"/>
                  </a:lnTo>
                  <a:lnTo>
                    <a:pt x="6589" y="4997"/>
                  </a:lnTo>
                  <a:lnTo>
                    <a:pt x="368" y="3552"/>
                  </a:lnTo>
                  <a:lnTo>
                    <a:pt x="735" y="197"/>
                  </a:lnTo>
                  <a:lnTo>
                    <a:pt x="711" y="123"/>
                  </a:lnTo>
                  <a:lnTo>
                    <a:pt x="686" y="74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5404;p56">
              <a:extLst>
                <a:ext uri="{FF2B5EF4-FFF2-40B4-BE49-F238E27FC236}">
                  <a16:creationId xmlns:a16="http://schemas.microsoft.com/office/drawing/2014/main" id="{7987CEFA-E285-3C10-1461-4E3B558568AC}"/>
                </a:ext>
              </a:extLst>
            </p:cNvPr>
            <p:cNvSpPr/>
            <p:nvPr/>
          </p:nvSpPr>
          <p:spPr>
            <a:xfrm>
              <a:off x="5597250" y="1159600"/>
              <a:ext cx="140250" cy="110850"/>
            </a:xfrm>
            <a:custGeom>
              <a:avLst/>
              <a:gdLst/>
              <a:ahLst/>
              <a:cxnLst/>
              <a:rect l="l" t="t" r="r" b="b"/>
              <a:pathLst>
                <a:path w="5610" h="4434" extrusionOk="0">
                  <a:moveTo>
                    <a:pt x="613" y="1"/>
                  </a:moveTo>
                  <a:lnTo>
                    <a:pt x="564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1" y="3528"/>
                  </a:lnTo>
                  <a:lnTo>
                    <a:pt x="1" y="3601"/>
                  </a:lnTo>
                  <a:lnTo>
                    <a:pt x="25" y="3675"/>
                  </a:lnTo>
                  <a:lnTo>
                    <a:pt x="74" y="3699"/>
                  </a:lnTo>
                  <a:lnTo>
                    <a:pt x="148" y="3724"/>
                  </a:lnTo>
                  <a:lnTo>
                    <a:pt x="5413" y="4434"/>
                  </a:lnTo>
                  <a:lnTo>
                    <a:pt x="5511" y="4434"/>
                  </a:lnTo>
                  <a:lnTo>
                    <a:pt x="5560" y="4385"/>
                  </a:lnTo>
                  <a:lnTo>
                    <a:pt x="5585" y="4336"/>
                  </a:lnTo>
                  <a:lnTo>
                    <a:pt x="5609" y="4287"/>
                  </a:lnTo>
                  <a:lnTo>
                    <a:pt x="5609" y="4213"/>
                  </a:lnTo>
                  <a:lnTo>
                    <a:pt x="5585" y="4164"/>
                  </a:lnTo>
                  <a:lnTo>
                    <a:pt x="5536" y="4115"/>
                  </a:lnTo>
                  <a:lnTo>
                    <a:pt x="5462" y="4091"/>
                  </a:lnTo>
                  <a:lnTo>
                    <a:pt x="368" y="3405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809" y="74"/>
                  </a:lnTo>
                  <a:lnTo>
                    <a:pt x="760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5405;p56">
              <a:extLst>
                <a:ext uri="{FF2B5EF4-FFF2-40B4-BE49-F238E27FC236}">
                  <a16:creationId xmlns:a16="http://schemas.microsoft.com/office/drawing/2014/main" id="{C3699330-4887-6997-B08E-78311A92D15D}"/>
                </a:ext>
              </a:extLst>
            </p:cNvPr>
            <p:cNvSpPr/>
            <p:nvPr/>
          </p:nvSpPr>
          <p:spPr>
            <a:xfrm>
              <a:off x="5686650" y="1125325"/>
              <a:ext cx="84525" cy="79625"/>
            </a:xfrm>
            <a:custGeom>
              <a:avLst/>
              <a:gdLst/>
              <a:ahLst/>
              <a:cxnLst/>
              <a:rect l="l" t="t" r="r" b="b"/>
              <a:pathLst>
                <a:path w="3381" h="3185" extrusionOk="0">
                  <a:moveTo>
                    <a:pt x="686" y="0"/>
                  </a:moveTo>
                  <a:lnTo>
                    <a:pt x="613" y="25"/>
                  </a:lnTo>
                  <a:lnTo>
                    <a:pt x="588" y="74"/>
                  </a:lnTo>
                  <a:lnTo>
                    <a:pt x="539" y="147"/>
                  </a:lnTo>
                  <a:lnTo>
                    <a:pt x="0" y="2547"/>
                  </a:lnTo>
                  <a:lnTo>
                    <a:pt x="0" y="2621"/>
                  </a:lnTo>
                  <a:lnTo>
                    <a:pt x="25" y="2694"/>
                  </a:lnTo>
                  <a:lnTo>
                    <a:pt x="74" y="2743"/>
                  </a:lnTo>
                  <a:lnTo>
                    <a:pt x="147" y="2768"/>
                  </a:lnTo>
                  <a:lnTo>
                    <a:pt x="3184" y="3184"/>
                  </a:lnTo>
                  <a:lnTo>
                    <a:pt x="3258" y="3184"/>
                  </a:lnTo>
                  <a:lnTo>
                    <a:pt x="3331" y="3135"/>
                  </a:lnTo>
                  <a:lnTo>
                    <a:pt x="3356" y="3086"/>
                  </a:lnTo>
                  <a:lnTo>
                    <a:pt x="3380" y="3037"/>
                  </a:lnTo>
                  <a:lnTo>
                    <a:pt x="3380" y="2964"/>
                  </a:lnTo>
                  <a:lnTo>
                    <a:pt x="3356" y="2915"/>
                  </a:lnTo>
                  <a:lnTo>
                    <a:pt x="3307" y="2866"/>
                  </a:lnTo>
                  <a:lnTo>
                    <a:pt x="3233" y="2841"/>
                  </a:lnTo>
                  <a:lnTo>
                    <a:pt x="392" y="2449"/>
                  </a:lnTo>
                  <a:lnTo>
                    <a:pt x="882" y="221"/>
                  </a:lnTo>
                  <a:lnTo>
                    <a:pt x="882" y="147"/>
                  </a:lnTo>
                  <a:lnTo>
                    <a:pt x="858" y="74"/>
                  </a:lnTo>
                  <a:lnTo>
                    <a:pt x="809" y="25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5406;p56">
              <a:extLst>
                <a:ext uri="{FF2B5EF4-FFF2-40B4-BE49-F238E27FC236}">
                  <a16:creationId xmlns:a16="http://schemas.microsoft.com/office/drawing/2014/main" id="{1368FA81-D869-B3FE-620C-F09FB7F66608}"/>
                </a:ext>
              </a:extLst>
            </p:cNvPr>
            <p:cNvSpPr/>
            <p:nvPr/>
          </p:nvSpPr>
          <p:spPr>
            <a:xfrm>
              <a:off x="5345000" y="238125"/>
              <a:ext cx="23275" cy="166550"/>
            </a:xfrm>
            <a:custGeom>
              <a:avLst/>
              <a:gdLst/>
              <a:ahLst/>
              <a:cxnLst/>
              <a:rect l="l" t="t" r="r" b="b"/>
              <a:pathLst>
                <a:path w="931" h="6662" extrusionOk="0">
                  <a:moveTo>
                    <a:pt x="465" y="0"/>
                  </a:moveTo>
                  <a:lnTo>
                    <a:pt x="367" y="24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65"/>
                  </a:lnTo>
                  <a:lnTo>
                    <a:pt x="0" y="6196"/>
                  </a:lnTo>
                  <a:lnTo>
                    <a:pt x="0" y="6294"/>
                  </a:lnTo>
                  <a:lnTo>
                    <a:pt x="25" y="6368"/>
                  </a:lnTo>
                  <a:lnTo>
                    <a:pt x="74" y="6441"/>
                  </a:lnTo>
                  <a:lnTo>
                    <a:pt x="123" y="6515"/>
                  </a:lnTo>
                  <a:lnTo>
                    <a:pt x="196" y="6588"/>
                  </a:lnTo>
                  <a:lnTo>
                    <a:pt x="270" y="6613"/>
                  </a:lnTo>
                  <a:lnTo>
                    <a:pt x="367" y="6662"/>
                  </a:lnTo>
                  <a:lnTo>
                    <a:pt x="563" y="6662"/>
                  </a:lnTo>
                  <a:lnTo>
                    <a:pt x="637" y="6613"/>
                  </a:lnTo>
                  <a:lnTo>
                    <a:pt x="710" y="6588"/>
                  </a:lnTo>
                  <a:lnTo>
                    <a:pt x="784" y="6515"/>
                  </a:lnTo>
                  <a:lnTo>
                    <a:pt x="857" y="6441"/>
                  </a:lnTo>
                  <a:lnTo>
                    <a:pt x="882" y="6368"/>
                  </a:lnTo>
                  <a:lnTo>
                    <a:pt x="931" y="6294"/>
                  </a:lnTo>
                  <a:lnTo>
                    <a:pt x="931" y="6196"/>
                  </a:lnTo>
                  <a:lnTo>
                    <a:pt x="931" y="465"/>
                  </a:lnTo>
                  <a:lnTo>
                    <a:pt x="931" y="367"/>
                  </a:lnTo>
                  <a:lnTo>
                    <a:pt x="882" y="294"/>
                  </a:lnTo>
                  <a:lnTo>
                    <a:pt x="857" y="220"/>
                  </a:lnTo>
                  <a:lnTo>
                    <a:pt x="784" y="147"/>
                  </a:lnTo>
                  <a:lnTo>
                    <a:pt x="710" y="98"/>
                  </a:lnTo>
                  <a:lnTo>
                    <a:pt x="637" y="49"/>
                  </a:lnTo>
                  <a:lnTo>
                    <a:pt x="563" y="24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5407;p56">
              <a:extLst>
                <a:ext uri="{FF2B5EF4-FFF2-40B4-BE49-F238E27FC236}">
                  <a16:creationId xmlns:a16="http://schemas.microsoft.com/office/drawing/2014/main" id="{1A64AB82-04CB-2D02-BF19-EBD652CECB64}"/>
                </a:ext>
              </a:extLst>
            </p:cNvPr>
            <p:cNvSpPr/>
            <p:nvPr/>
          </p:nvSpPr>
          <p:spPr>
            <a:xfrm>
              <a:off x="5536025" y="310375"/>
              <a:ext cx="95550" cy="146950"/>
            </a:xfrm>
            <a:custGeom>
              <a:avLst/>
              <a:gdLst/>
              <a:ahLst/>
              <a:cxnLst/>
              <a:rect l="l" t="t" r="r" b="b"/>
              <a:pathLst>
                <a:path w="3822" h="5878" extrusionOk="0">
                  <a:moveTo>
                    <a:pt x="3331" y="0"/>
                  </a:moveTo>
                  <a:lnTo>
                    <a:pt x="3233" y="24"/>
                  </a:lnTo>
                  <a:lnTo>
                    <a:pt x="3135" y="49"/>
                  </a:lnTo>
                  <a:lnTo>
                    <a:pt x="3062" y="98"/>
                  </a:lnTo>
                  <a:lnTo>
                    <a:pt x="3013" y="171"/>
                  </a:lnTo>
                  <a:lnTo>
                    <a:pt x="2939" y="245"/>
                  </a:lnTo>
                  <a:lnTo>
                    <a:pt x="74" y="5192"/>
                  </a:lnTo>
                  <a:lnTo>
                    <a:pt x="25" y="5266"/>
                  </a:lnTo>
                  <a:lnTo>
                    <a:pt x="0" y="5364"/>
                  </a:lnTo>
                  <a:lnTo>
                    <a:pt x="0" y="5437"/>
                  </a:lnTo>
                  <a:lnTo>
                    <a:pt x="25" y="5535"/>
                  </a:lnTo>
                  <a:lnTo>
                    <a:pt x="49" y="5609"/>
                  </a:lnTo>
                  <a:lnTo>
                    <a:pt x="98" y="5707"/>
                  </a:lnTo>
                  <a:lnTo>
                    <a:pt x="147" y="5756"/>
                  </a:lnTo>
                  <a:lnTo>
                    <a:pt x="245" y="5829"/>
                  </a:lnTo>
                  <a:lnTo>
                    <a:pt x="343" y="5878"/>
                  </a:lnTo>
                  <a:lnTo>
                    <a:pt x="588" y="5878"/>
                  </a:lnTo>
                  <a:lnTo>
                    <a:pt x="711" y="5829"/>
                  </a:lnTo>
                  <a:lnTo>
                    <a:pt x="809" y="5756"/>
                  </a:lnTo>
                  <a:lnTo>
                    <a:pt x="882" y="5658"/>
                  </a:lnTo>
                  <a:lnTo>
                    <a:pt x="3748" y="710"/>
                  </a:lnTo>
                  <a:lnTo>
                    <a:pt x="3797" y="612"/>
                  </a:lnTo>
                  <a:lnTo>
                    <a:pt x="3821" y="539"/>
                  </a:lnTo>
                  <a:lnTo>
                    <a:pt x="3821" y="441"/>
                  </a:lnTo>
                  <a:lnTo>
                    <a:pt x="3797" y="367"/>
                  </a:lnTo>
                  <a:lnTo>
                    <a:pt x="3772" y="269"/>
                  </a:lnTo>
                  <a:lnTo>
                    <a:pt x="3723" y="196"/>
                  </a:lnTo>
                  <a:lnTo>
                    <a:pt x="3650" y="122"/>
                  </a:lnTo>
                  <a:lnTo>
                    <a:pt x="3576" y="73"/>
                  </a:lnTo>
                  <a:lnTo>
                    <a:pt x="3503" y="24"/>
                  </a:lnTo>
                  <a:lnTo>
                    <a:pt x="3405" y="24"/>
                  </a:lnTo>
                  <a:lnTo>
                    <a:pt x="333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5408;p56">
              <a:extLst>
                <a:ext uri="{FF2B5EF4-FFF2-40B4-BE49-F238E27FC236}">
                  <a16:creationId xmlns:a16="http://schemas.microsoft.com/office/drawing/2014/main" id="{25489790-A88C-405B-EBEF-1F94D6C70AC5}"/>
                </a:ext>
              </a:extLst>
            </p:cNvPr>
            <p:cNvSpPr/>
            <p:nvPr/>
          </p:nvSpPr>
          <p:spPr>
            <a:xfrm>
              <a:off x="56676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5266" y="0"/>
                  </a:moveTo>
                  <a:lnTo>
                    <a:pt x="5168" y="25"/>
                  </a:lnTo>
                  <a:lnTo>
                    <a:pt x="5094" y="74"/>
                  </a:lnTo>
                  <a:lnTo>
                    <a:pt x="221" y="3086"/>
                  </a:lnTo>
                  <a:lnTo>
                    <a:pt x="147" y="3135"/>
                  </a:lnTo>
                  <a:lnTo>
                    <a:pt x="74" y="3208"/>
                  </a:lnTo>
                  <a:lnTo>
                    <a:pt x="49" y="3282"/>
                  </a:lnTo>
                  <a:lnTo>
                    <a:pt x="0" y="3355"/>
                  </a:lnTo>
                  <a:lnTo>
                    <a:pt x="0" y="3453"/>
                  </a:lnTo>
                  <a:lnTo>
                    <a:pt x="0" y="3551"/>
                  </a:lnTo>
                  <a:lnTo>
                    <a:pt x="25" y="3625"/>
                  </a:lnTo>
                  <a:lnTo>
                    <a:pt x="74" y="3723"/>
                  </a:lnTo>
                  <a:lnTo>
                    <a:pt x="147" y="3821"/>
                  </a:lnTo>
                  <a:lnTo>
                    <a:pt x="245" y="3894"/>
                  </a:lnTo>
                  <a:lnTo>
                    <a:pt x="343" y="3919"/>
                  </a:lnTo>
                  <a:lnTo>
                    <a:pt x="465" y="3943"/>
                  </a:lnTo>
                  <a:lnTo>
                    <a:pt x="588" y="3919"/>
                  </a:lnTo>
                  <a:lnTo>
                    <a:pt x="710" y="3870"/>
                  </a:lnTo>
                  <a:lnTo>
                    <a:pt x="5584" y="857"/>
                  </a:lnTo>
                  <a:lnTo>
                    <a:pt x="5658" y="808"/>
                  </a:lnTo>
                  <a:lnTo>
                    <a:pt x="5707" y="735"/>
                  </a:lnTo>
                  <a:lnTo>
                    <a:pt x="5756" y="661"/>
                  </a:lnTo>
                  <a:lnTo>
                    <a:pt x="5780" y="588"/>
                  </a:lnTo>
                  <a:lnTo>
                    <a:pt x="5805" y="490"/>
                  </a:lnTo>
                  <a:lnTo>
                    <a:pt x="5780" y="392"/>
                  </a:lnTo>
                  <a:lnTo>
                    <a:pt x="5756" y="318"/>
                  </a:lnTo>
                  <a:lnTo>
                    <a:pt x="5731" y="220"/>
                  </a:lnTo>
                  <a:lnTo>
                    <a:pt x="5658" y="147"/>
                  </a:lnTo>
                  <a:lnTo>
                    <a:pt x="5609" y="98"/>
                  </a:lnTo>
                  <a:lnTo>
                    <a:pt x="5511" y="49"/>
                  </a:lnTo>
                  <a:lnTo>
                    <a:pt x="5437" y="25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5409;p56">
              <a:extLst>
                <a:ext uri="{FF2B5EF4-FFF2-40B4-BE49-F238E27FC236}">
                  <a16:creationId xmlns:a16="http://schemas.microsoft.com/office/drawing/2014/main" id="{6529560A-5D44-E0AE-CAA4-18DB0B076826}"/>
                </a:ext>
              </a:extLst>
            </p:cNvPr>
            <p:cNvSpPr/>
            <p:nvPr/>
          </p:nvSpPr>
          <p:spPr>
            <a:xfrm>
              <a:off x="5723375" y="762225"/>
              <a:ext cx="165975" cy="23900"/>
            </a:xfrm>
            <a:custGeom>
              <a:avLst/>
              <a:gdLst/>
              <a:ahLst/>
              <a:cxnLst/>
              <a:rect l="l" t="t" r="r" b="b"/>
              <a:pathLst>
                <a:path w="6639" h="956" extrusionOk="0">
                  <a:moveTo>
                    <a:pt x="6173" y="1"/>
                  </a:moveTo>
                  <a:lnTo>
                    <a:pt x="466" y="25"/>
                  </a:lnTo>
                  <a:lnTo>
                    <a:pt x="368" y="25"/>
                  </a:lnTo>
                  <a:lnTo>
                    <a:pt x="270" y="50"/>
                  </a:lnTo>
                  <a:lnTo>
                    <a:pt x="197" y="99"/>
                  </a:lnTo>
                  <a:lnTo>
                    <a:pt x="123" y="148"/>
                  </a:lnTo>
                  <a:lnTo>
                    <a:pt x="74" y="221"/>
                  </a:lnTo>
                  <a:lnTo>
                    <a:pt x="25" y="295"/>
                  </a:lnTo>
                  <a:lnTo>
                    <a:pt x="1" y="393"/>
                  </a:lnTo>
                  <a:lnTo>
                    <a:pt x="1" y="491"/>
                  </a:lnTo>
                  <a:lnTo>
                    <a:pt x="1" y="589"/>
                  </a:lnTo>
                  <a:lnTo>
                    <a:pt x="25" y="662"/>
                  </a:lnTo>
                  <a:lnTo>
                    <a:pt x="74" y="736"/>
                  </a:lnTo>
                  <a:lnTo>
                    <a:pt x="123" y="809"/>
                  </a:lnTo>
                  <a:lnTo>
                    <a:pt x="197" y="858"/>
                  </a:lnTo>
                  <a:lnTo>
                    <a:pt x="270" y="907"/>
                  </a:lnTo>
                  <a:lnTo>
                    <a:pt x="368" y="931"/>
                  </a:lnTo>
                  <a:lnTo>
                    <a:pt x="466" y="956"/>
                  </a:lnTo>
                  <a:lnTo>
                    <a:pt x="6173" y="931"/>
                  </a:lnTo>
                  <a:lnTo>
                    <a:pt x="6271" y="907"/>
                  </a:lnTo>
                  <a:lnTo>
                    <a:pt x="6369" y="882"/>
                  </a:lnTo>
                  <a:lnTo>
                    <a:pt x="6442" y="834"/>
                  </a:lnTo>
                  <a:lnTo>
                    <a:pt x="6516" y="785"/>
                  </a:lnTo>
                  <a:lnTo>
                    <a:pt x="6565" y="711"/>
                  </a:lnTo>
                  <a:lnTo>
                    <a:pt x="6614" y="638"/>
                  </a:lnTo>
                  <a:lnTo>
                    <a:pt x="6638" y="540"/>
                  </a:lnTo>
                  <a:lnTo>
                    <a:pt x="6638" y="466"/>
                  </a:lnTo>
                  <a:lnTo>
                    <a:pt x="6638" y="368"/>
                  </a:lnTo>
                  <a:lnTo>
                    <a:pt x="6614" y="270"/>
                  </a:lnTo>
                  <a:lnTo>
                    <a:pt x="6565" y="197"/>
                  </a:lnTo>
                  <a:lnTo>
                    <a:pt x="6516" y="123"/>
                  </a:lnTo>
                  <a:lnTo>
                    <a:pt x="6442" y="74"/>
                  </a:lnTo>
                  <a:lnTo>
                    <a:pt x="6369" y="25"/>
                  </a:lnTo>
                  <a:lnTo>
                    <a:pt x="6271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5410;p56">
              <a:extLst>
                <a:ext uri="{FF2B5EF4-FFF2-40B4-BE49-F238E27FC236}">
                  <a16:creationId xmlns:a16="http://schemas.microsoft.com/office/drawing/2014/main" id="{C687E868-F735-8CAB-C50E-05E77CC09ECD}"/>
                </a:ext>
              </a:extLst>
            </p:cNvPr>
            <p:cNvSpPr/>
            <p:nvPr/>
          </p:nvSpPr>
          <p:spPr>
            <a:xfrm>
              <a:off x="5081700" y="310375"/>
              <a:ext cx="94925" cy="146950"/>
            </a:xfrm>
            <a:custGeom>
              <a:avLst/>
              <a:gdLst/>
              <a:ahLst/>
              <a:cxnLst/>
              <a:rect l="l" t="t" r="r" b="b"/>
              <a:pathLst>
                <a:path w="3797" h="5878" extrusionOk="0">
                  <a:moveTo>
                    <a:pt x="491" y="0"/>
                  </a:moveTo>
                  <a:lnTo>
                    <a:pt x="417" y="24"/>
                  </a:lnTo>
                  <a:lnTo>
                    <a:pt x="319" y="24"/>
                  </a:lnTo>
                  <a:lnTo>
                    <a:pt x="221" y="73"/>
                  </a:lnTo>
                  <a:lnTo>
                    <a:pt x="148" y="122"/>
                  </a:lnTo>
                  <a:lnTo>
                    <a:pt x="99" y="196"/>
                  </a:lnTo>
                  <a:lnTo>
                    <a:pt x="50" y="269"/>
                  </a:lnTo>
                  <a:lnTo>
                    <a:pt x="25" y="367"/>
                  </a:lnTo>
                  <a:lnTo>
                    <a:pt x="1" y="441"/>
                  </a:lnTo>
                  <a:lnTo>
                    <a:pt x="1" y="539"/>
                  </a:lnTo>
                  <a:lnTo>
                    <a:pt x="25" y="612"/>
                  </a:lnTo>
                  <a:lnTo>
                    <a:pt x="50" y="710"/>
                  </a:lnTo>
                  <a:lnTo>
                    <a:pt x="2940" y="5658"/>
                  </a:lnTo>
                  <a:lnTo>
                    <a:pt x="3013" y="5756"/>
                  </a:lnTo>
                  <a:lnTo>
                    <a:pt x="3111" y="5829"/>
                  </a:lnTo>
                  <a:lnTo>
                    <a:pt x="3234" y="5878"/>
                  </a:lnTo>
                  <a:lnTo>
                    <a:pt x="3454" y="5878"/>
                  </a:lnTo>
                  <a:lnTo>
                    <a:pt x="3577" y="5829"/>
                  </a:lnTo>
                  <a:lnTo>
                    <a:pt x="3650" y="5756"/>
                  </a:lnTo>
                  <a:lnTo>
                    <a:pt x="3723" y="5707"/>
                  </a:lnTo>
                  <a:lnTo>
                    <a:pt x="3772" y="5609"/>
                  </a:lnTo>
                  <a:lnTo>
                    <a:pt x="3797" y="5535"/>
                  </a:lnTo>
                  <a:lnTo>
                    <a:pt x="3797" y="5437"/>
                  </a:lnTo>
                  <a:lnTo>
                    <a:pt x="3797" y="5364"/>
                  </a:lnTo>
                  <a:lnTo>
                    <a:pt x="3797" y="5266"/>
                  </a:lnTo>
                  <a:lnTo>
                    <a:pt x="3748" y="5192"/>
                  </a:lnTo>
                  <a:lnTo>
                    <a:pt x="858" y="245"/>
                  </a:lnTo>
                  <a:lnTo>
                    <a:pt x="809" y="171"/>
                  </a:lnTo>
                  <a:lnTo>
                    <a:pt x="736" y="98"/>
                  </a:lnTo>
                  <a:lnTo>
                    <a:pt x="662" y="49"/>
                  </a:lnTo>
                  <a:lnTo>
                    <a:pt x="589" y="24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5411;p56">
              <a:extLst>
                <a:ext uri="{FF2B5EF4-FFF2-40B4-BE49-F238E27FC236}">
                  <a16:creationId xmlns:a16="http://schemas.microsoft.com/office/drawing/2014/main" id="{7032AD5D-61D2-C95A-087F-1C48B9BD1F2D}"/>
                </a:ext>
              </a:extLst>
            </p:cNvPr>
            <p:cNvSpPr/>
            <p:nvPr/>
          </p:nvSpPr>
          <p:spPr>
            <a:xfrm>
              <a:off x="49004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441" y="0"/>
                  </a:moveTo>
                  <a:lnTo>
                    <a:pt x="368" y="25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0" y="490"/>
                  </a:lnTo>
                  <a:lnTo>
                    <a:pt x="25" y="588"/>
                  </a:lnTo>
                  <a:lnTo>
                    <a:pt x="49" y="661"/>
                  </a:lnTo>
                  <a:lnTo>
                    <a:pt x="98" y="735"/>
                  </a:lnTo>
                  <a:lnTo>
                    <a:pt x="147" y="808"/>
                  </a:lnTo>
                  <a:lnTo>
                    <a:pt x="221" y="857"/>
                  </a:lnTo>
                  <a:lnTo>
                    <a:pt x="5095" y="3870"/>
                  </a:lnTo>
                  <a:lnTo>
                    <a:pt x="5217" y="3919"/>
                  </a:lnTo>
                  <a:lnTo>
                    <a:pt x="5339" y="3943"/>
                  </a:lnTo>
                  <a:lnTo>
                    <a:pt x="5462" y="3919"/>
                  </a:lnTo>
                  <a:lnTo>
                    <a:pt x="5560" y="3894"/>
                  </a:lnTo>
                  <a:lnTo>
                    <a:pt x="5658" y="3821"/>
                  </a:lnTo>
                  <a:lnTo>
                    <a:pt x="5731" y="3723"/>
                  </a:lnTo>
                  <a:lnTo>
                    <a:pt x="5780" y="3625"/>
                  </a:lnTo>
                  <a:lnTo>
                    <a:pt x="5805" y="3551"/>
                  </a:lnTo>
                  <a:lnTo>
                    <a:pt x="5805" y="3453"/>
                  </a:lnTo>
                  <a:lnTo>
                    <a:pt x="5780" y="3355"/>
                  </a:lnTo>
                  <a:lnTo>
                    <a:pt x="5756" y="3282"/>
                  </a:lnTo>
                  <a:lnTo>
                    <a:pt x="5707" y="3208"/>
                  </a:lnTo>
                  <a:lnTo>
                    <a:pt x="5658" y="3135"/>
                  </a:lnTo>
                  <a:lnTo>
                    <a:pt x="5584" y="3086"/>
                  </a:lnTo>
                  <a:lnTo>
                    <a:pt x="711" y="74"/>
                  </a:lnTo>
                  <a:lnTo>
                    <a:pt x="637" y="25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5412;p56">
              <a:extLst>
                <a:ext uri="{FF2B5EF4-FFF2-40B4-BE49-F238E27FC236}">
                  <a16:creationId xmlns:a16="http://schemas.microsoft.com/office/drawing/2014/main" id="{1D9BBEB3-5D61-0570-471E-D5583C90997E}"/>
                </a:ext>
              </a:extLst>
            </p:cNvPr>
            <p:cNvSpPr/>
            <p:nvPr/>
          </p:nvSpPr>
          <p:spPr>
            <a:xfrm>
              <a:off x="4823325" y="762225"/>
              <a:ext cx="166575" cy="23900"/>
            </a:xfrm>
            <a:custGeom>
              <a:avLst/>
              <a:gdLst/>
              <a:ahLst/>
              <a:cxnLst/>
              <a:rect l="l" t="t" r="r" b="b"/>
              <a:pathLst>
                <a:path w="6663" h="956" extrusionOk="0">
                  <a:moveTo>
                    <a:pt x="392" y="1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23"/>
                  </a:lnTo>
                  <a:lnTo>
                    <a:pt x="98" y="197"/>
                  </a:lnTo>
                  <a:lnTo>
                    <a:pt x="49" y="270"/>
                  </a:lnTo>
                  <a:lnTo>
                    <a:pt x="25" y="368"/>
                  </a:lnTo>
                  <a:lnTo>
                    <a:pt x="0" y="466"/>
                  </a:lnTo>
                  <a:lnTo>
                    <a:pt x="25" y="540"/>
                  </a:lnTo>
                  <a:lnTo>
                    <a:pt x="49" y="638"/>
                  </a:lnTo>
                  <a:lnTo>
                    <a:pt x="98" y="711"/>
                  </a:lnTo>
                  <a:lnTo>
                    <a:pt x="147" y="785"/>
                  </a:lnTo>
                  <a:lnTo>
                    <a:pt x="221" y="834"/>
                  </a:lnTo>
                  <a:lnTo>
                    <a:pt x="294" y="882"/>
                  </a:lnTo>
                  <a:lnTo>
                    <a:pt x="392" y="907"/>
                  </a:lnTo>
                  <a:lnTo>
                    <a:pt x="466" y="931"/>
                  </a:lnTo>
                  <a:lnTo>
                    <a:pt x="6197" y="956"/>
                  </a:lnTo>
                  <a:lnTo>
                    <a:pt x="6295" y="931"/>
                  </a:lnTo>
                  <a:lnTo>
                    <a:pt x="6368" y="907"/>
                  </a:lnTo>
                  <a:lnTo>
                    <a:pt x="6466" y="858"/>
                  </a:lnTo>
                  <a:lnTo>
                    <a:pt x="6515" y="809"/>
                  </a:lnTo>
                  <a:lnTo>
                    <a:pt x="6589" y="736"/>
                  </a:lnTo>
                  <a:lnTo>
                    <a:pt x="6638" y="662"/>
                  </a:lnTo>
                  <a:lnTo>
                    <a:pt x="6662" y="589"/>
                  </a:lnTo>
                  <a:lnTo>
                    <a:pt x="6662" y="491"/>
                  </a:lnTo>
                  <a:lnTo>
                    <a:pt x="6662" y="393"/>
                  </a:lnTo>
                  <a:lnTo>
                    <a:pt x="6638" y="295"/>
                  </a:lnTo>
                  <a:lnTo>
                    <a:pt x="6589" y="221"/>
                  </a:lnTo>
                  <a:lnTo>
                    <a:pt x="6540" y="148"/>
                  </a:lnTo>
                  <a:lnTo>
                    <a:pt x="6466" y="99"/>
                  </a:lnTo>
                  <a:lnTo>
                    <a:pt x="6368" y="50"/>
                  </a:lnTo>
                  <a:lnTo>
                    <a:pt x="6295" y="25"/>
                  </a:lnTo>
                  <a:lnTo>
                    <a:pt x="6197" y="25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5413;p56">
              <a:extLst>
                <a:ext uri="{FF2B5EF4-FFF2-40B4-BE49-F238E27FC236}">
                  <a16:creationId xmlns:a16="http://schemas.microsoft.com/office/drawing/2014/main" id="{459554B4-EA06-3454-1439-842ED998E1DF}"/>
                </a:ext>
              </a:extLst>
            </p:cNvPr>
            <p:cNvSpPr/>
            <p:nvPr/>
          </p:nvSpPr>
          <p:spPr>
            <a:xfrm>
              <a:off x="4747400" y="2217650"/>
              <a:ext cx="1222150" cy="916625"/>
            </a:xfrm>
            <a:custGeom>
              <a:avLst/>
              <a:gdLst/>
              <a:ahLst/>
              <a:cxnLst/>
              <a:rect l="l" t="t" r="r" b="b"/>
              <a:pathLst>
                <a:path w="48886" h="36665" extrusionOk="0">
                  <a:moveTo>
                    <a:pt x="2058" y="0"/>
                  </a:moveTo>
                  <a:lnTo>
                    <a:pt x="1837" y="25"/>
                  </a:lnTo>
                  <a:lnTo>
                    <a:pt x="1617" y="49"/>
                  </a:lnTo>
                  <a:lnTo>
                    <a:pt x="1396" y="98"/>
                  </a:lnTo>
                  <a:lnTo>
                    <a:pt x="1201" y="172"/>
                  </a:lnTo>
                  <a:lnTo>
                    <a:pt x="1029" y="270"/>
                  </a:lnTo>
                  <a:lnTo>
                    <a:pt x="858" y="392"/>
                  </a:lnTo>
                  <a:lnTo>
                    <a:pt x="686" y="515"/>
                  </a:lnTo>
                  <a:lnTo>
                    <a:pt x="539" y="662"/>
                  </a:lnTo>
                  <a:lnTo>
                    <a:pt x="392" y="833"/>
                  </a:lnTo>
                  <a:lnTo>
                    <a:pt x="294" y="980"/>
                  </a:lnTo>
                  <a:lnTo>
                    <a:pt x="196" y="1176"/>
                  </a:lnTo>
                  <a:lnTo>
                    <a:pt x="98" y="1372"/>
                  </a:lnTo>
                  <a:lnTo>
                    <a:pt x="49" y="1568"/>
                  </a:lnTo>
                  <a:lnTo>
                    <a:pt x="0" y="1764"/>
                  </a:lnTo>
                  <a:lnTo>
                    <a:pt x="0" y="1984"/>
                  </a:lnTo>
                  <a:lnTo>
                    <a:pt x="0" y="2205"/>
                  </a:lnTo>
                  <a:lnTo>
                    <a:pt x="2792" y="34778"/>
                  </a:lnTo>
                  <a:lnTo>
                    <a:pt x="2817" y="34974"/>
                  </a:lnTo>
                  <a:lnTo>
                    <a:pt x="2841" y="35170"/>
                  </a:lnTo>
                  <a:lnTo>
                    <a:pt x="2915" y="35342"/>
                  </a:lnTo>
                  <a:lnTo>
                    <a:pt x="2988" y="35538"/>
                  </a:lnTo>
                  <a:lnTo>
                    <a:pt x="3086" y="35685"/>
                  </a:lnTo>
                  <a:lnTo>
                    <a:pt x="3184" y="35831"/>
                  </a:lnTo>
                  <a:lnTo>
                    <a:pt x="3307" y="35978"/>
                  </a:lnTo>
                  <a:lnTo>
                    <a:pt x="3454" y="36125"/>
                  </a:lnTo>
                  <a:lnTo>
                    <a:pt x="3576" y="36248"/>
                  </a:lnTo>
                  <a:lnTo>
                    <a:pt x="3748" y="36346"/>
                  </a:lnTo>
                  <a:lnTo>
                    <a:pt x="3895" y="36444"/>
                  </a:lnTo>
                  <a:lnTo>
                    <a:pt x="4091" y="36517"/>
                  </a:lnTo>
                  <a:lnTo>
                    <a:pt x="4262" y="36566"/>
                  </a:lnTo>
                  <a:lnTo>
                    <a:pt x="4458" y="36615"/>
                  </a:lnTo>
                  <a:lnTo>
                    <a:pt x="4654" y="36640"/>
                  </a:lnTo>
                  <a:lnTo>
                    <a:pt x="4850" y="36664"/>
                  </a:lnTo>
                  <a:lnTo>
                    <a:pt x="44036" y="36664"/>
                  </a:lnTo>
                  <a:lnTo>
                    <a:pt x="44232" y="36640"/>
                  </a:lnTo>
                  <a:lnTo>
                    <a:pt x="44428" y="36615"/>
                  </a:lnTo>
                  <a:lnTo>
                    <a:pt x="44624" y="36566"/>
                  </a:lnTo>
                  <a:lnTo>
                    <a:pt x="44795" y="36517"/>
                  </a:lnTo>
                  <a:lnTo>
                    <a:pt x="44991" y="36444"/>
                  </a:lnTo>
                  <a:lnTo>
                    <a:pt x="45138" y="36346"/>
                  </a:lnTo>
                  <a:lnTo>
                    <a:pt x="45310" y="36248"/>
                  </a:lnTo>
                  <a:lnTo>
                    <a:pt x="45432" y="36125"/>
                  </a:lnTo>
                  <a:lnTo>
                    <a:pt x="45579" y="35978"/>
                  </a:lnTo>
                  <a:lnTo>
                    <a:pt x="45702" y="35831"/>
                  </a:lnTo>
                  <a:lnTo>
                    <a:pt x="45799" y="35685"/>
                  </a:lnTo>
                  <a:lnTo>
                    <a:pt x="45897" y="35538"/>
                  </a:lnTo>
                  <a:lnTo>
                    <a:pt x="45971" y="35342"/>
                  </a:lnTo>
                  <a:lnTo>
                    <a:pt x="46044" y="35170"/>
                  </a:lnTo>
                  <a:lnTo>
                    <a:pt x="46069" y="34974"/>
                  </a:lnTo>
                  <a:lnTo>
                    <a:pt x="46093" y="34778"/>
                  </a:lnTo>
                  <a:lnTo>
                    <a:pt x="48885" y="2205"/>
                  </a:lnTo>
                  <a:lnTo>
                    <a:pt x="48885" y="1984"/>
                  </a:lnTo>
                  <a:lnTo>
                    <a:pt x="48885" y="1764"/>
                  </a:lnTo>
                  <a:lnTo>
                    <a:pt x="48836" y="1568"/>
                  </a:lnTo>
                  <a:lnTo>
                    <a:pt x="48787" y="1372"/>
                  </a:lnTo>
                  <a:lnTo>
                    <a:pt x="48689" y="1176"/>
                  </a:lnTo>
                  <a:lnTo>
                    <a:pt x="48592" y="980"/>
                  </a:lnTo>
                  <a:lnTo>
                    <a:pt x="48494" y="833"/>
                  </a:lnTo>
                  <a:lnTo>
                    <a:pt x="48347" y="662"/>
                  </a:lnTo>
                  <a:lnTo>
                    <a:pt x="48200" y="515"/>
                  </a:lnTo>
                  <a:lnTo>
                    <a:pt x="48028" y="392"/>
                  </a:lnTo>
                  <a:lnTo>
                    <a:pt x="47857" y="270"/>
                  </a:lnTo>
                  <a:lnTo>
                    <a:pt x="47685" y="172"/>
                  </a:lnTo>
                  <a:lnTo>
                    <a:pt x="47489" y="98"/>
                  </a:lnTo>
                  <a:lnTo>
                    <a:pt x="47269" y="49"/>
                  </a:lnTo>
                  <a:lnTo>
                    <a:pt x="47049" y="25"/>
                  </a:lnTo>
                  <a:lnTo>
                    <a:pt x="46828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5414;p56">
              <a:extLst>
                <a:ext uri="{FF2B5EF4-FFF2-40B4-BE49-F238E27FC236}">
                  <a16:creationId xmlns:a16="http://schemas.microsoft.com/office/drawing/2014/main" id="{D178E250-6C48-C951-ADFC-EB1E6BA20A4F}"/>
                </a:ext>
              </a:extLst>
            </p:cNvPr>
            <p:cNvSpPr/>
            <p:nvPr/>
          </p:nvSpPr>
          <p:spPr>
            <a:xfrm>
              <a:off x="4711875" y="2176000"/>
              <a:ext cx="1293175" cy="199025"/>
            </a:xfrm>
            <a:custGeom>
              <a:avLst/>
              <a:gdLst/>
              <a:ahLst/>
              <a:cxnLst/>
              <a:rect l="l" t="t" r="r" b="b"/>
              <a:pathLst>
                <a:path w="51727" h="7961" extrusionOk="0">
                  <a:moveTo>
                    <a:pt x="907" y="1"/>
                  </a:moveTo>
                  <a:lnTo>
                    <a:pt x="711" y="25"/>
                  </a:lnTo>
                  <a:lnTo>
                    <a:pt x="540" y="74"/>
                  </a:lnTo>
                  <a:lnTo>
                    <a:pt x="368" y="172"/>
                  </a:lnTo>
                  <a:lnTo>
                    <a:pt x="246" y="319"/>
                  </a:lnTo>
                  <a:lnTo>
                    <a:pt x="123" y="466"/>
                  </a:lnTo>
                  <a:lnTo>
                    <a:pt x="50" y="638"/>
                  </a:lnTo>
                  <a:lnTo>
                    <a:pt x="1" y="834"/>
                  </a:lnTo>
                  <a:lnTo>
                    <a:pt x="1" y="1054"/>
                  </a:lnTo>
                  <a:lnTo>
                    <a:pt x="442" y="7079"/>
                  </a:lnTo>
                  <a:lnTo>
                    <a:pt x="466" y="7250"/>
                  </a:lnTo>
                  <a:lnTo>
                    <a:pt x="540" y="7422"/>
                  </a:lnTo>
                  <a:lnTo>
                    <a:pt x="613" y="7593"/>
                  </a:lnTo>
                  <a:lnTo>
                    <a:pt x="736" y="7716"/>
                  </a:lnTo>
                  <a:lnTo>
                    <a:pt x="858" y="7814"/>
                  </a:lnTo>
                  <a:lnTo>
                    <a:pt x="1005" y="7912"/>
                  </a:lnTo>
                  <a:lnTo>
                    <a:pt x="1177" y="7961"/>
                  </a:lnTo>
                  <a:lnTo>
                    <a:pt x="50551" y="7961"/>
                  </a:lnTo>
                  <a:lnTo>
                    <a:pt x="50723" y="7912"/>
                  </a:lnTo>
                  <a:lnTo>
                    <a:pt x="50870" y="7814"/>
                  </a:lnTo>
                  <a:lnTo>
                    <a:pt x="50992" y="7716"/>
                  </a:lnTo>
                  <a:lnTo>
                    <a:pt x="51115" y="7593"/>
                  </a:lnTo>
                  <a:lnTo>
                    <a:pt x="51188" y="7422"/>
                  </a:lnTo>
                  <a:lnTo>
                    <a:pt x="51262" y="7250"/>
                  </a:lnTo>
                  <a:lnTo>
                    <a:pt x="51286" y="7079"/>
                  </a:lnTo>
                  <a:lnTo>
                    <a:pt x="51727" y="1054"/>
                  </a:lnTo>
                  <a:lnTo>
                    <a:pt x="51727" y="834"/>
                  </a:lnTo>
                  <a:lnTo>
                    <a:pt x="51678" y="638"/>
                  </a:lnTo>
                  <a:lnTo>
                    <a:pt x="51604" y="466"/>
                  </a:lnTo>
                  <a:lnTo>
                    <a:pt x="51482" y="319"/>
                  </a:lnTo>
                  <a:lnTo>
                    <a:pt x="51360" y="172"/>
                  </a:lnTo>
                  <a:lnTo>
                    <a:pt x="51188" y="74"/>
                  </a:lnTo>
                  <a:lnTo>
                    <a:pt x="51017" y="25"/>
                  </a:lnTo>
                  <a:lnTo>
                    <a:pt x="50821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5415;p56">
              <a:extLst>
                <a:ext uri="{FF2B5EF4-FFF2-40B4-BE49-F238E27FC236}">
                  <a16:creationId xmlns:a16="http://schemas.microsoft.com/office/drawing/2014/main" id="{A961CE90-75B5-BFAF-ABC5-E71213F3588E}"/>
                </a:ext>
              </a:extLst>
            </p:cNvPr>
            <p:cNvSpPr/>
            <p:nvPr/>
          </p:nvSpPr>
          <p:spPr>
            <a:xfrm>
              <a:off x="4764550" y="2363375"/>
              <a:ext cx="1189700" cy="23900"/>
            </a:xfrm>
            <a:custGeom>
              <a:avLst/>
              <a:gdLst/>
              <a:ahLst/>
              <a:cxnLst/>
              <a:rect l="l" t="t" r="r" b="b"/>
              <a:pathLst>
                <a:path w="47588" h="956" extrusionOk="0">
                  <a:moveTo>
                    <a:pt x="466" y="0"/>
                  </a:moveTo>
                  <a:lnTo>
                    <a:pt x="368" y="25"/>
                  </a:lnTo>
                  <a:lnTo>
                    <a:pt x="294" y="49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294"/>
                  </a:lnTo>
                  <a:lnTo>
                    <a:pt x="0" y="392"/>
                  </a:lnTo>
                  <a:lnTo>
                    <a:pt x="0" y="466"/>
                  </a:lnTo>
                  <a:lnTo>
                    <a:pt x="0" y="564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47" y="809"/>
                  </a:lnTo>
                  <a:lnTo>
                    <a:pt x="196" y="858"/>
                  </a:lnTo>
                  <a:lnTo>
                    <a:pt x="294" y="906"/>
                  </a:lnTo>
                  <a:lnTo>
                    <a:pt x="368" y="931"/>
                  </a:lnTo>
                  <a:lnTo>
                    <a:pt x="466" y="955"/>
                  </a:lnTo>
                  <a:lnTo>
                    <a:pt x="47122" y="955"/>
                  </a:lnTo>
                  <a:lnTo>
                    <a:pt x="47195" y="931"/>
                  </a:lnTo>
                  <a:lnTo>
                    <a:pt x="47293" y="906"/>
                  </a:lnTo>
                  <a:lnTo>
                    <a:pt x="47367" y="858"/>
                  </a:lnTo>
                  <a:lnTo>
                    <a:pt x="47440" y="809"/>
                  </a:lnTo>
                  <a:lnTo>
                    <a:pt x="47489" y="735"/>
                  </a:lnTo>
                  <a:lnTo>
                    <a:pt x="47538" y="662"/>
                  </a:lnTo>
                  <a:lnTo>
                    <a:pt x="47563" y="564"/>
                  </a:lnTo>
                  <a:lnTo>
                    <a:pt x="47587" y="466"/>
                  </a:lnTo>
                  <a:lnTo>
                    <a:pt x="47563" y="392"/>
                  </a:lnTo>
                  <a:lnTo>
                    <a:pt x="47538" y="294"/>
                  </a:lnTo>
                  <a:lnTo>
                    <a:pt x="47489" y="221"/>
                  </a:lnTo>
                  <a:lnTo>
                    <a:pt x="47440" y="147"/>
                  </a:lnTo>
                  <a:lnTo>
                    <a:pt x="47367" y="98"/>
                  </a:lnTo>
                  <a:lnTo>
                    <a:pt x="47293" y="49"/>
                  </a:lnTo>
                  <a:lnTo>
                    <a:pt x="47195" y="25"/>
                  </a:lnTo>
                  <a:lnTo>
                    <a:pt x="4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5416;p56">
              <a:extLst>
                <a:ext uri="{FF2B5EF4-FFF2-40B4-BE49-F238E27FC236}">
                  <a16:creationId xmlns:a16="http://schemas.microsoft.com/office/drawing/2014/main" id="{5A38C364-9C73-93BB-4677-B49DE63A87A9}"/>
                </a:ext>
              </a:extLst>
            </p:cNvPr>
            <p:cNvSpPr/>
            <p:nvPr/>
          </p:nvSpPr>
          <p:spPr>
            <a:xfrm>
              <a:off x="5048025" y="3101800"/>
              <a:ext cx="753150" cy="198400"/>
            </a:xfrm>
            <a:custGeom>
              <a:avLst/>
              <a:gdLst/>
              <a:ahLst/>
              <a:cxnLst/>
              <a:rect l="l" t="t" r="r" b="b"/>
              <a:pathLst>
                <a:path w="30126" h="7936" extrusionOk="0">
                  <a:moveTo>
                    <a:pt x="28656" y="0"/>
                  </a:moveTo>
                  <a:lnTo>
                    <a:pt x="28215" y="49"/>
                  </a:lnTo>
                  <a:lnTo>
                    <a:pt x="27750" y="123"/>
                  </a:lnTo>
                  <a:lnTo>
                    <a:pt x="27284" y="196"/>
                  </a:lnTo>
                  <a:lnTo>
                    <a:pt x="26354" y="417"/>
                  </a:lnTo>
                  <a:lnTo>
                    <a:pt x="25570" y="637"/>
                  </a:lnTo>
                  <a:lnTo>
                    <a:pt x="24811" y="857"/>
                  </a:lnTo>
                  <a:lnTo>
                    <a:pt x="21063" y="2131"/>
                  </a:lnTo>
                  <a:lnTo>
                    <a:pt x="20549" y="1984"/>
                  </a:lnTo>
                  <a:lnTo>
                    <a:pt x="19178" y="1617"/>
                  </a:lnTo>
                  <a:lnTo>
                    <a:pt x="18222" y="1396"/>
                  </a:lnTo>
                  <a:lnTo>
                    <a:pt x="17169" y="1151"/>
                  </a:lnTo>
                  <a:lnTo>
                    <a:pt x="15994" y="931"/>
                  </a:lnTo>
                  <a:lnTo>
                    <a:pt x="14745" y="735"/>
                  </a:lnTo>
                  <a:lnTo>
                    <a:pt x="13447" y="588"/>
                  </a:lnTo>
                  <a:lnTo>
                    <a:pt x="12810" y="539"/>
                  </a:lnTo>
                  <a:lnTo>
                    <a:pt x="12149" y="490"/>
                  </a:lnTo>
                  <a:lnTo>
                    <a:pt x="11512" y="465"/>
                  </a:lnTo>
                  <a:lnTo>
                    <a:pt x="10850" y="441"/>
                  </a:lnTo>
                  <a:lnTo>
                    <a:pt x="10238" y="465"/>
                  </a:lnTo>
                  <a:lnTo>
                    <a:pt x="9601" y="514"/>
                  </a:lnTo>
                  <a:lnTo>
                    <a:pt x="9014" y="563"/>
                  </a:lnTo>
                  <a:lnTo>
                    <a:pt x="8426" y="661"/>
                  </a:lnTo>
                  <a:lnTo>
                    <a:pt x="7887" y="784"/>
                  </a:lnTo>
                  <a:lnTo>
                    <a:pt x="7348" y="931"/>
                  </a:lnTo>
                  <a:lnTo>
                    <a:pt x="6858" y="1127"/>
                  </a:lnTo>
                  <a:lnTo>
                    <a:pt x="6418" y="1347"/>
                  </a:lnTo>
                  <a:lnTo>
                    <a:pt x="6001" y="1592"/>
                  </a:lnTo>
                  <a:lnTo>
                    <a:pt x="5805" y="1739"/>
                  </a:lnTo>
                  <a:lnTo>
                    <a:pt x="5609" y="1886"/>
                  </a:lnTo>
                  <a:lnTo>
                    <a:pt x="1" y="4409"/>
                  </a:lnTo>
                  <a:lnTo>
                    <a:pt x="1764" y="7935"/>
                  </a:lnTo>
                  <a:lnTo>
                    <a:pt x="1936" y="7813"/>
                  </a:lnTo>
                  <a:lnTo>
                    <a:pt x="2254" y="7642"/>
                  </a:lnTo>
                  <a:lnTo>
                    <a:pt x="3209" y="7176"/>
                  </a:lnTo>
                  <a:lnTo>
                    <a:pt x="4507" y="6588"/>
                  </a:lnTo>
                  <a:lnTo>
                    <a:pt x="5193" y="6319"/>
                  </a:lnTo>
                  <a:lnTo>
                    <a:pt x="5952" y="6099"/>
                  </a:lnTo>
                  <a:lnTo>
                    <a:pt x="6736" y="5878"/>
                  </a:lnTo>
                  <a:lnTo>
                    <a:pt x="7593" y="5707"/>
                  </a:lnTo>
                  <a:lnTo>
                    <a:pt x="8475" y="5535"/>
                  </a:lnTo>
                  <a:lnTo>
                    <a:pt x="9405" y="5388"/>
                  </a:lnTo>
                  <a:lnTo>
                    <a:pt x="10361" y="5266"/>
                  </a:lnTo>
                  <a:lnTo>
                    <a:pt x="11340" y="5143"/>
                  </a:lnTo>
                  <a:lnTo>
                    <a:pt x="12344" y="5045"/>
                  </a:lnTo>
                  <a:lnTo>
                    <a:pt x="13373" y="4972"/>
                  </a:lnTo>
                  <a:lnTo>
                    <a:pt x="15455" y="4874"/>
                  </a:lnTo>
                  <a:lnTo>
                    <a:pt x="17537" y="4800"/>
                  </a:lnTo>
                  <a:lnTo>
                    <a:pt x="19618" y="4776"/>
                  </a:lnTo>
                  <a:lnTo>
                    <a:pt x="20525" y="4703"/>
                  </a:lnTo>
                  <a:lnTo>
                    <a:pt x="21431" y="4580"/>
                  </a:lnTo>
                  <a:lnTo>
                    <a:pt x="22361" y="4409"/>
                  </a:lnTo>
                  <a:lnTo>
                    <a:pt x="23292" y="4188"/>
                  </a:lnTo>
                  <a:lnTo>
                    <a:pt x="24223" y="3919"/>
                  </a:lnTo>
                  <a:lnTo>
                    <a:pt x="25129" y="3625"/>
                  </a:lnTo>
                  <a:lnTo>
                    <a:pt x="25986" y="3331"/>
                  </a:lnTo>
                  <a:lnTo>
                    <a:pt x="26794" y="2988"/>
                  </a:lnTo>
                  <a:lnTo>
                    <a:pt x="27554" y="2645"/>
                  </a:lnTo>
                  <a:lnTo>
                    <a:pt x="28239" y="2302"/>
                  </a:lnTo>
                  <a:lnTo>
                    <a:pt x="28827" y="1959"/>
                  </a:lnTo>
                  <a:lnTo>
                    <a:pt x="29317" y="1617"/>
                  </a:lnTo>
                  <a:lnTo>
                    <a:pt x="29537" y="1445"/>
                  </a:lnTo>
                  <a:lnTo>
                    <a:pt x="29709" y="1274"/>
                  </a:lnTo>
                  <a:lnTo>
                    <a:pt x="29856" y="1127"/>
                  </a:lnTo>
                  <a:lnTo>
                    <a:pt x="29978" y="980"/>
                  </a:lnTo>
                  <a:lnTo>
                    <a:pt x="30052" y="833"/>
                  </a:lnTo>
                  <a:lnTo>
                    <a:pt x="30125" y="710"/>
                  </a:lnTo>
                  <a:lnTo>
                    <a:pt x="30125" y="563"/>
                  </a:lnTo>
                  <a:lnTo>
                    <a:pt x="30101" y="441"/>
                  </a:lnTo>
                  <a:lnTo>
                    <a:pt x="30052" y="343"/>
                  </a:lnTo>
                  <a:lnTo>
                    <a:pt x="29954" y="245"/>
                  </a:lnTo>
                  <a:lnTo>
                    <a:pt x="29856" y="172"/>
                  </a:lnTo>
                  <a:lnTo>
                    <a:pt x="29733" y="123"/>
                  </a:lnTo>
                  <a:lnTo>
                    <a:pt x="29586" y="74"/>
                  </a:lnTo>
                  <a:lnTo>
                    <a:pt x="29440" y="49"/>
                  </a:lnTo>
                  <a:lnTo>
                    <a:pt x="290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5417;p56">
              <a:extLst>
                <a:ext uri="{FF2B5EF4-FFF2-40B4-BE49-F238E27FC236}">
                  <a16:creationId xmlns:a16="http://schemas.microsoft.com/office/drawing/2014/main" id="{70C1D046-41F1-3101-C8BC-773F28164E34}"/>
                </a:ext>
              </a:extLst>
            </p:cNvPr>
            <p:cNvSpPr/>
            <p:nvPr/>
          </p:nvSpPr>
          <p:spPr>
            <a:xfrm>
              <a:off x="5089050" y="3098725"/>
              <a:ext cx="715175" cy="204525"/>
            </a:xfrm>
            <a:custGeom>
              <a:avLst/>
              <a:gdLst/>
              <a:ahLst/>
              <a:cxnLst/>
              <a:rect l="l" t="t" r="r" b="b"/>
              <a:pathLst>
                <a:path w="28607" h="8181" extrusionOk="0">
                  <a:moveTo>
                    <a:pt x="27186" y="1"/>
                  </a:moveTo>
                  <a:lnTo>
                    <a:pt x="26770" y="25"/>
                  </a:lnTo>
                  <a:lnTo>
                    <a:pt x="26329" y="74"/>
                  </a:lnTo>
                  <a:lnTo>
                    <a:pt x="25864" y="148"/>
                  </a:lnTo>
                  <a:lnTo>
                    <a:pt x="24957" y="344"/>
                  </a:lnTo>
                  <a:lnTo>
                    <a:pt x="24125" y="564"/>
                  </a:lnTo>
                  <a:lnTo>
                    <a:pt x="23488" y="760"/>
                  </a:lnTo>
                  <a:lnTo>
                    <a:pt x="23145" y="882"/>
                  </a:lnTo>
                  <a:lnTo>
                    <a:pt x="19398" y="2131"/>
                  </a:lnTo>
                  <a:lnTo>
                    <a:pt x="18737" y="1936"/>
                  </a:lnTo>
                  <a:lnTo>
                    <a:pt x="17390" y="1568"/>
                  </a:lnTo>
                  <a:lnTo>
                    <a:pt x="16483" y="1348"/>
                  </a:lnTo>
                  <a:lnTo>
                    <a:pt x="15504" y="1127"/>
                  </a:lnTo>
                  <a:lnTo>
                    <a:pt x="14426" y="931"/>
                  </a:lnTo>
                  <a:lnTo>
                    <a:pt x="13275" y="735"/>
                  </a:lnTo>
                  <a:lnTo>
                    <a:pt x="12442" y="637"/>
                  </a:lnTo>
                  <a:lnTo>
                    <a:pt x="11659" y="540"/>
                  </a:lnTo>
                  <a:lnTo>
                    <a:pt x="10899" y="491"/>
                  </a:lnTo>
                  <a:lnTo>
                    <a:pt x="10165" y="466"/>
                  </a:lnTo>
                  <a:lnTo>
                    <a:pt x="9454" y="442"/>
                  </a:lnTo>
                  <a:lnTo>
                    <a:pt x="8793" y="466"/>
                  </a:lnTo>
                  <a:lnTo>
                    <a:pt x="8156" y="491"/>
                  </a:lnTo>
                  <a:lnTo>
                    <a:pt x="7544" y="564"/>
                  </a:lnTo>
                  <a:lnTo>
                    <a:pt x="6981" y="662"/>
                  </a:lnTo>
                  <a:lnTo>
                    <a:pt x="6417" y="760"/>
                  </a:lnTo>
                  <a:lnTo>
                    <a:pt x="5928" y="907"/>
                  </a:lnTo>
                  <a:lnTo>
                    <a:pt x="5438" y="1078"/>
                  </a:lnTo>
                  <a:lnTo>
                    <a:pt x="4997" y="1250"/>
                  </a:lnTo>
                  <a:lnTo>
                    <a:pt x="4556" y="1470"/>
                  </a:lnTo>
                  <a:lnTo>
                    <a:pt x="4189" y="1691"/>
                  </a:lnTo>
                  <a:lnTo>
                    <a:pt x="3821" y="1960"/>
                  </a:lnTo>
                  <a:lnTo>
                    <a:pt x="3797" y="1985"/>
                  </a:lnTo>
                  <a:lnTo>
                    <a:pt x="3797" y="2033"/>
                  </a:lnTo>
                  <a:lnTo>
                    <a:pt x="3797" y="2082"/>
                  </a:lnTo>
                  <a:lnTo>
                    <a:pt x="3821" y="2131"/>
                  </a:lnTo>
                  <a:lnTo>
                    <a:pt x="3846" y="2156"/>
                  </a:lnTo>
                  <a:lnTo>
                    <a:pt x="3944" y="2156"/>
                  </a:lnTo>
                  <a:lnTo>
                    <a:pt x="3968" y="2131"/>
                  </a:lnTo>
                  <a:lnTo>
                    <a:pt x="4385" y="1838"/>
                  </a:lnTo>
                  <a:lnTo>
                    <a:pt x="4826" y="1593"/>
                  </a:lnTo>
                  <a:lnTo>
                    <a:pt x="5315" y="1372"/>
                  </a:lnTo>
                  <a:lnTo>
                    <a:pt x="5830" y="1176"/>
                  </a:lnTo>
                  <a:lnTo>
                    <a:pt x="6368" y="1029"/>
                  </a:lnTo>
                  <a:lnTo>
                    <a:pt x="6932" y="907"/>
                  </a:lnTo>
                  <a:lnTo>
                    <a:pt x="7520" y="809"/>
                  </a:lnTo>
                  <a:lnTo>
                    <a:pt x="8132" y="760"/>
                  </a:lnTo>
                  <a:lnTo>
                    <a:pt x="8744" y="711"/>
                  </a:lnTo>
                  <a:lnTo>
                    <a:pt x="9381" y="686"/>
                  </a:lnTo>
                  <a:lnTo>
                    <a:pt x="10018" y="686"/>
                  </a:lnTo>
                  <a:lnTo>
                    <a:pt x="10654" y="711"/>
                  </a:lnTo>
                  <a:lnTo>
                    <a:pt x="11291" y="760"/>
                  </a:lnTo>
                  <a:lnTo>
                    <a:pt x="11928" y="809"/>
                  </a:lnTo>
                  <a:lnTo>
                    <a:pt x="13202" y="980"/>
                  </a:lnTo>
                  <a:lnTo>
                    <a:pt x="14402" y="1176"/>
                  </a:lnTo>
                  <a:lnTo>
                    <a:pt x="15553" y="1397"/>
                  </a:lnTo>
                  <a:lnTo>
                    <a:pt x="16606" y="1617"/>
                  </a:lnTo>
                  <a:lnTo>
                    <a:pt x="17512" y="1838"/>
                  </a:lnTo>
                  <a:lnTo>
                    <a:pt x="18859" y="2205"/>
                  </a:lnTo>
                  <a:lnTo>
                    <a:pt x="19373" y="2352"/>
                  </a:lnTo>
                  <a:lnTo>
                    <a:pt x="19447" y="2352"/>
                  </a:lnTo>
                  <a:lnTo>
                    <a:pt x="23219" y="1103"/>
                  </a:lnTo>
                  <a:lnTo>
                    <a:pt x="23806" y="907"/>
                  </a:lnTo>
                  <a:lnTo>
                    <a:pt x="24517" y="711"/>
                  </a:lnTo>
                  <a:lnTo>
                    <a:pt x="25325" y="515"/>
                  </a:lnTo>
                  <a:lnTo>
                    <a:pt x="26133" y="344"/>
                  </a:lnTo>
                  <a:lnTo>
                    <a:pt x="26549" y="295"/>
                  </a:lnTo>
                  <a:lnTo>
                    <a:pt x="26917" y="246"/>
                  </a:lnTo>
                  <a:lnTo>
                    <a:pt x="27578" y="246"/>
                  </a:lnTo>
                  <a:lnTo>
                    <a:pt x="27847" y="295"/>
                  </a:lnTo>
                  <a:lnTo>
                    <a:pt x="28092" y="368"/>
                  </a:lnTo>
                  <a:lnTo>
                    <a:pt x="28166" y="417"/>
                  </a:lnTo>
                  <a:lnTo>
                    <a:pt x="28239" y="466"/>
                  </a:lnTo>
                  <a:lnTo>
                    <a:pt x="28313" y="540"/>
                  </a:lnTo>
                  <a:lnTo>
                    <a:pt x="28362" y="613"/>
                  </a:lnTo>
                  <a:lnTo>
                    <a:pt x="28362" y="711"/>
                  </a:lnTo>
                  <a:lnTo>
                    <a:pt x="28362" y="784"/>
                  </a:lnTo>
                  <a:lnTo>
                    <a:pt x="28313" y="907"/>
                  </a:lnTo>
                  <a:lnTo>
                    <a:pt x="28264" y="1005"/>
                  </a:lnTo>
                  <a:lnTo>
                    <a:pt x="28166" y="1127"/>
                  </a:lnTo>
                  <a:lnTo>
                    <a:pt x="28043" y="1250"/>
                  </a:lnTo>
                  <a:lnTo>
                    <a:pt x="27750" y="1519"/>
                  </a:lnTo>
                  <a:lnTo>
                    <a:pt x="27358" y="1813"/>
                  </a:lnTo>
                  <a:lnTo>
                    <a:pt x="26892" y="2107"/>
                  </a:lnTo>
                  <a:lnTo>
                    <a:pt x="26354" y="2401"/>
                  </a:lnTo>
                  <a:lnTo>
                    <a:pt x="25741" y="2719"/>
                  </a:lnTo>
                  <a:lnTo>
                    <a:pt x="25080" y="3013"/>
                  </a:lnTo>
                  <a:lnTo>
                    <a:pt x="24370" y="3307"/>
                  </a:lnTo>
                  <a:lnTo>
                    <a:pt x="23610" y="3576"/>
                  </a:lnTo>
                  <a:lnTo>
                    <a:pt x="22851" y="3846"/>
                  </a:lnTo>
                  <a:lnTo>
                    <a:pt x="22043" y="4091"/>
                  </a:lnTo>
                  <a:lnTo>
                    <a:pt x="21235" y="4287"/>
                  </a:lnTo>
                  <a:lnTo>
                    <a:pt x="20402" y="4483"/>
                  </a:lnTo>
                  <a:lnTo>
                    <a:pt x="19569" y="4630"/>
                  </a:lnTo>
                  <a:lnTo>
                    <a:pt x="18761" y="4728"/>
                  </a:lnTo>
                  <a:lnTo>
                    <a:pt x="17977" y="4777"/>
                  </a:lnTo>
                  <a:lnTo>
                    <a:pt x="15406" y="4826"/>
                  </a:lnTo>
                  <a:lnTo>
                    <a:pt x="14181" y="4850"/>
                  </a:lnTo>
                  <a:lnTo>
                    <a:pt x="13006" y="4899"/>
                  </a:lnTo>
                  <a:lnTo>
                    <a:pt x="11904" y="4972"/>
                  </a:lnTo>
                  <a:lnTo>
                    <a:pt x="10826" y="5046"/>
                  </a:lnTo>
                  <a:lnTo>
                    <a:pt x="9797" y="5144"/>
                  </a:lnTo>
                  <a:lnTo>
                    <a:pt x="8818" y="5242"/>
                  </a:lnTo>
                  <a:lnTo>
                    <a:pt x="7887" y="5364"/>
                  </a:lnTo>
                  <a:lnTo>
                    <a:pt x="7030" y="5511"/>
                  </a:lnTo>
                  <a:lnTo>
                    <a:pt x="6197" y="5658"/>
                  </a:lnTo>
                  <a:lnTo>
                    <a:pt x="5413" y="5805"/>
                  </a:lnTo>
                  <a:lnTo>
                    <a:pt x="4679" y="6001"/>
                  </a:lnTo>
                  <a:lnTo>
                    <a:pt x="4017" y="6173"/>
                  </a:lnTo>
                  <a:lnTo>
                    <a:pt x="3381" y="6369"/>
                  </a:lnTo>
                  <a:lnTo>
                    <a:pt x="2817" y="6589"/>
                  </a:lnTo>
                  <a:lnTo>
                    <a:pt x="1323" y="7275"/>
                  </a:lnTo>
                  <a:lnTo>
                    <a:pt x="491" y="7716"/>
                  </a:lnTo>
                  <a:lnTo>
                    <a:pt x="197" y="7862"/>
                  </a:lnTo>
                  <a:lnTo>
                    <a:pt x="25" y="7985"/>
                  </a:lnTo>
                  <a:lnTo>
                    <a:pt x="1" y="8034"/>
                  </a:lnTo>
                  <a:lnTo>
                    <a:pt x="1" y="8083"/>
                  </a:lnTo>
                  <a:lnTo>
                    <a:pt x="1" y="8107"/>
                  </a:lnTo>
                  <a:lnTo>
                    <a:pt x="25" y="8156"/>
                  </a:lnTo>
                  <a:lnTo>
                    <a:pt x="74" y="8181"/>
                  </a:lnTo>
                  <a:lnTo>
                    <a:pt x="148" y="8181"/>
                  </a:lnTo>
                  <a:lnTo>
                    <a:pt x="197" y="8156"/>
                  </a:lnTo>
                  <a:lnTo>
                    <a:pt x="295" y="8083"/>
                  </a:lnTo>
                  <a:lnTo>
                    <a:pt x="491" y="7960"/>
                  </a:lnTo>
                  <a:lnTo>
                    <a:pt x="1127" y="7642"/>
                  </a:lnTo>
                  <a:lnTo>
                    <a:pt x="1984" y="7226"/>
                  </a:lnTo>
                  <a:lnTo>
                    <a:pt x="2891" y="6809"/>
                  </a:lnTo>
                  <a:lnTo>
                    <a:pt x="3478" y="6589"/>
                  </a:lnTo>
                  <a:lnTo>
                    <a:pt x="4091" y="6393"/>
                  </a:lnTo>
                  <a:lnTo>
                    <a:pt x="4752" y="6222"/>
                  </a:lnTo>
                  <a:lnTo>
                    <a:pt x="5487" y="6026"/>
                  </a:lnTo>
                  <a:lnTo>
                    <a:pt x="6246" y="5879"/>
                  </a:lnTo>
                  <a:lnTo>
                    <a:pt x="7079" y="5732"/>
                  </a:lnTo>
                  <a:lnTo>
                    <a:pt x="7936" y="5609"/>
                  </a:lnTo>
                  <a:lnTo>
                    <a:pt x="8867" y="5487"/>
                  </a:lnTo>
                  <a:lnTo>
                    <a:pt x="9846" y="5364"/>
                  </a:lnTo>
                  <a:lnTo>
                    <a:pt x="10850" y="5291"/>
                  </a:lnTo>
                  <a:lnTo>
                    <a:pt x="11928" y="5193"/>
                  </a:lnTo>
                  <a:lnTo>
                    <a:pt x="13030" y="5144"/>
                  </a:lnTo>
                  <a:lnTo>
                    <a:pt x="14206" y="5095"/>
                  </a:lnTo>
                  <a:lnTo>
                    <a:pt x="15406" y="5046"/>
                  </a:lnTo>
                  <a:lnTo>
                    <a:pt x="17977" y="5021"/>
                  </a:lnTo>
                  <a:lnTo>
                    <a:pt x="18761" y="4972"/>
                  </a:lnTo>
                  <a:lnTo>
                    <a:pt x="19569" y="4850"/>
                  </a:lnTo>
                  <a:lnTo>
                    <a:pt x="20378" y="4728"/>
                  </a:lnTo>
                  <a:lnTo>
                    <a:pt x="21210" y="4532"/>
                  </a:lnTo>
                  <a:lnTo>
                    <a:pt x="22019" y="4336"/>
                  </a:lnTo>
                  <a:lnTo>
                    <a:pt x="22827" y="4091"/>
                  </a:lnTo>
                  <a:lnTo>
                    <a:pt x="23635" y="3821"/>
                  </a:lnTo>
                  <a:lnTo>
                    <a:pt x="24394" y="3552"/>
                  </a:lnTo>
                  <a:lnTo>
                    <a:pt x="25104" y="3258"/>
                  </a:lnTo>
                  <a:lnTo>
                    <a:pt x="25790" y="2964"/>
                  </a:lnTo>
                  <a:lnTo>
                    <a:pt x="26427" y="2646"/>
                  </a:lnTo>
                  <a:lnTo>
                    <a:pt x="26990" y="2327"/>
                  </a:lnTo>
                  <a:lnTo>
                    <a:pt x="27480" y="2009"/>
                  </a:lnTo>
                  <a:lnTo>
                    <a:pt x="27896" y="1715"/>
                  </a:lnTo>
                  <a:lnTo>
                    <a:pt x="28215" y="1421"/>
                  </a:lnTo>
                  <a:lnTo>
                    <a:pt x="28362" y="1274"/>
                  </a:lnTo>
                  <a:lnTo>
                    <a:pt x="28460" y="1127"/>
                  </a:lnTo>
                  <a:lnTo>
                    <a:pt x="28533" y="980"/>
                  </a:lnTo>
                  <a:lnTo>
                    <a:pt x="28582" y="809"/>
                  </a:lnTo>
                  <a:lnTo>
                    <a:pt x="28607" y="662"/>
                  </a:lnTo>
                  <a:lnTo>
                    <a:pt x="28558" y="540"/>
                  </a:lnTo>
                  <a:lnTo>
                    <a:pt x="28509" y="417"/>
                  </a:lnTo>
                  <a:lnTo>
                    <a:pt x="28435" y="319"/>
                  </a:lnTo>
                  <a:lnTo>
                    <a:pt x="28337" y="246"/>
                  </a:lnTo>
                  <a:lnTo>
                    <a:pt x="28215" y="172"/>
                  </a:lnTo>
                  <a:lnTo>
                    <a:pt x="28068" y="123"/>
                  </a:lnTo>
                  <a:lnTo>
                    <a:pt x="27921" y="74"/>
                  </a:lnTo>
                  <a:lnTo>
                    <a:pt x="27578" y="25"/>
                  </a:lnTo>
                  <a:lnTo>
                    <a:pt x="2718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0" name="Cloud 349">
            <a:extLst>
              <a:ext uri="{FF2B5EF4-FFF2-40B4-BE49-F238E27FC236}">
                <a16:creationId xmlns:a16="http://schemas.microsoft.com/office/drawing/2014/main" id="{CA9D549D-5688-4774-79AA-4DAB42719125}"/>
              </a:ext>
            </a:extLst>
          </p:cNvPr>
          <p:cNvSpPr/>
          <p:nvPr/>
        </p:nvSpPr>
        <p:spPr>
          <a:xfrm>
            <a:off x="4537853" y="1493805"/>
            <a:ext cx="6200934" cy="236986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B7000563-92BC-CC64-2391-D56DE8A38717}"/>
              </a:ext>
            </a:extLst>
          </p:cNvPr>
          <p:cNvSpPr/>
          <p:nvPr/>
        </p:nvSpPr>
        <p:spPr>
          <a:xfrm>
            <a:off x="583925" y="2334777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</p:spTree>
    <p:extLst>
      <p:ext uri="{BB962C8B-B14F-4D97-AF65-F5344CB8AC3E}">
        <p14:creationId xmlns:p14="http://schemas.microsoft.com/office/powerpoint/2010/main" val="1871234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3" name="Google Shape;2754;p87">
            <a:extLst>
              <a:ext uri="{FF2B5EF4-FFF2-40B4-BE49-F238E27FC236}">
                <a16:creationId xmlns:a16="http://schemas.microsoft.com/office/drawing/2014/main" id="{A068112A-9C03-B3FF-5C41-4883A47EC789}"/>
              </a:ext>
            </a:extLst>
          </p:cNvPr>
          <p:cNvSpPr txBox="1">
            <a:spLocks/>
          </p:cNvSpPr>
          <p:nvPr/>
        </p:nvSpPr>
        <p:spPr>
          <a:xfrm>
            <a:off x="94595" y="4307063"/>
            <a:ext cx="2809178" cy="114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định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mục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đích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,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đối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tượng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54" name="Google Shape;2756;p87">
            <a:extLst>
              <a:ext uri="{FF2B5EF4-FFF2-40B4-BE49-F238E27FC236}">
                <a16:creationId xmlns:a16="http://schemas.microsoft.com/office/drawing/2014/main" id="{4E415F58-98F4-F99E-7129-34AA72E4DAC0}"/>
              </a:ext>
            </a:extLst>
          </p:cNvPr>
          <p:cNvSpPr/>
          <p:nvPr/>
        </p:nvSpPr>
        <p:spPr>
          <a:xfrm rot="5400000">
            <a:off x="1220876" y="3134353"/>
            <a:ext cx="525340" cy="1476617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2813;p87">
            <a:extLst>
              <a:ext uri="{FF2B5EF4-FFF2-40B4-BE49-F238E27FC236}">
                <a16:creationId xmlns:a16="http://schemas.microsoft.com/office/drawing/2014/main" id="{BBDBB2C2-D25F-6A51-3139-12C60F17F9A5}"/>
              </a:ext>
            </a:extLst>
          </p:cNvPr>
          <p:cNvSpPr/>
          <p:nvPr/>
        </p:nvSpPr>
        <p:spPr>
          <a:xfrm>
            <a:off x="2221856" y="3905457"/>
            <a:ext cx="915468" cy="336917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2754;p87">
            <a:extLst>
              <a:ext uri="{FF2B5EF4-FFF2-40B4-BE49-F238E27FC236}">
                <a16:creationId xmlns:a16="http://schemas.microsoft.com/office/drawing/2014/main" id="{AFED8E7A-8E19-2255-1795-0706848B7493}"/>
              </a:ext>
            </a:extLst>
          </p:cNvPr>
          <p:cNvSpPr txBox="1">
            <a:spLocks/>
          </p:cNvSpPr>
          <p:nvPr/>
        </p:nvSpPr>
        <p:spPr>
          <a:xfrm>
            <a:off x="2526424" y="2120937"/>
            <a:ext cx="2489906" cy="116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định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nội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dung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61" name="Google Shape;2767;p87">
            <a:extLst>
              <a:ext uri="{FF2B5EF4-FFF2-40B4-BE49-F238E27FC236}">
                <a16:creationId xmlns:a16="http://schemas.microsoft.com/office/drawing/2014/main" id="{8757E62F-5CEE-32F2-645A-A399A653F083}"/>
              </a:ext>
            </a:extLst>
          </p:cNvPr>
          <p:cNvSpPr/>
          <p:nvPr/>
        </p:nvSpPr>
        <p:spPr>
          <a:xfrm rot="5400000">
            <a:off x="3390578" y="2791933"/>
            <a:ext cx="548963" cy="1476617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2814;p87">
            <a:extLst>
              <a:ext uri="{FF2B5EF4-FFF2-40B4-BE49-F238E27FC236}">
                <a16:creationId xmlns:a16="http://schemas.microsoft.com/office/drawing/2014/main" id="{2E128ECD-5319-3B98-E82A-F1D3259CB84D}"/>
              </a:ext>
            </a:extLst>
          </p:cNvPr>
          <p:cNvSpPr/>
          <p:nvPr/>
        </p:nvSpPr>
        <p:spPr>
          <a:xfrm rot="10800000" flipH="1">
            <a:off x="4359453" y="3282829"/>
            <a:ext cx="602724" cy="369668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2768;p87">
            <a:extLst>
              <a:ext uri="{FF2B5EF4-FFF2-40B4-BE49-F238E27FC236}">
                <a16:creationId xmlns:a16="http://schemas.microsoft.com/office/drawing/2014/main" id="{553F6863-839A-1D7B-521D-18C40B12F7AD}"/>
              </a:ext>
            </a:extLst>
          </p:cNvPr>
          <p:cNvSpPr/>
          <p:nvPr/>
        </p:nvSpPr>
        <p:spPr>
          <a:xfrm rot="5400000">
            <a:off x="5065441" y="3217275"/>
            <a:ext cx="548963" cy="1476616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2815;p87">
            <a:extLst>
              <a:ext uri="{FF2B5EF4-FFF2-40B4-BE49-F238E27FC236}">
                <a16:creationId xmlns:a16="http://schemas.microsoft.com/office/drawing/2014/main" id="{D8F15921-9EF7-D45A-ED87-9F8548178444}"/>
              </a:ext>
            </a:extLst>
          </p:cNvPr>
          <p:cNvSpPr/>
          <p:nvPr/>
        </p:nvSpPr>
        <p:spPr>
          <a:xfrm>
            <a:off x="5965067" y="3754560"/>
            <a:ext cx="987535" cy="402240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2769;p87">
            <a:extLst>
              <a:ext uri="{FF2B5EF4-FFF2-40B4-BE49-F238E27FC236}">
                <a16:creationId xmlns:a16="http://schemas.microsoft.com/office/drawing/2014/main" id="{5F994B7A-FA7E-C1D1-E853-C8589611C6AE}"/>
              </a:ext>
            </a:extLst>
          </p:cNvPr>
          <p:cNvSpPr/>
          <p:nvPr/>
        </p:nvSpPr>
        <p:spPr>
          <a:xfrm rot="5400000">
            <a:off x="6824995" y="2781751"/>
            <a:ext cx="502139" cy="1362372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2754;p87">
            <a:extLst>
              <a:ext uri="{FF2B5EF4-FFF2-40B4-BE49-F238E27FC236}">
                <a16:creationId xmlns:a16="http://schemas.microsoft.com/office/drawing/2014/main" id="{88447117-6114-F032-CF32-01EE02AB3ED0}"/>
              </a:ext>
            </a:extLst>
          </p:cNvPr>
          <p:cNvSpPr txBox="1">
            <a:spLocks/>
          </p:cNvSpPr>
          <p:nvPr/>
        </p:nvSpPr>
        <p:spPr>
          <a:xfrm>
            <a:off x="3788917" y="4337536"/>
            <a:ext cx="2989901" cy="138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pháp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dựng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phiếu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79" name="Google Shape;2754;p87">
            <a:extLst>
              <a:ext uri="{FF2B5EF4-FFF2-40B4-BE49-F238E27FC236}">
                <a16:creationId xmlns:a16="http://schemas.microsoft.com/office/drawing/2014/main" id="{04C7A2CC-6620-45AD-CB72-5607DD19BB0E}"/>
              </a:ext>
            </a:extLst>
          </p:cNvPr>
          <p:cNvSpPr txBox="1">
            <a:spLocks/>
          </p:cNvSpPr>
          <p:nvPr/>
        </p:nvSpPr>
        <p:spPr>
          <a:xfrm>
            <a:off x="7375079" y="4303031"/>
            <a:ext cx="2614523" cy="73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Tiến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hành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80" name="Google Shape;2814;p87">
            <a:extLst>
              <a:ext uri="{FF2B5EF4-FFF2-40B4-BE49-F238E27FC236}">
                <a16:creationId xmlns:a16="http://schemas.microsoft.com/office/drawing/2014/main" id="{660F3D70-3185-24DD-6252-67D8FA94E81D}"/>
              </a:ext>
            </a:extLst>
          </p:cNvPr>
          <p:cNvSpPr/>
          <p:nvPr/>
        </p:nvSpPr>
        <p:spPr>
          <a:xfrm rot="10800000" flipH="1">
            <a:off x="7701872" y="3249897"/>
            <a:ext cx="602724" cy="369668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2768;p87">
            <a:extLst>
              <a:ext uri="{FF2B5EF4-FFF2-40B4-BE49-F238E27FC236}">
                <a16:creationId xmlns:a16="http://schemas.microsoft.com/office/drawing/2014/main" id="{0E116D5C-8566-44A2-7EED-9AE9920F940F}"/>
              </a:ext>
            </a:extLst>
          </p:cNvPr>
          <p:cNvSpPr/>
          <p:nvPr/>
        </p:nvSpPr>
        <p:spPr>
          <a:xfrm rot="5400000">
            <a:off x="8407860" y="3184343"/>
            <a:ext cx="548963" cy="1476616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2775;p87">
            <a:extLst>
              <a:ext uri="{FF2B5EF4-FFF2-40B4-BE49-F238E27FC236}">
                <a16:creationId xmlns:a16="http://schemas.microsoft.com/office/drawing/2014/main" id="{86C090BF-51A5-5D95-DE08-90961BD3191B}"/>
              </a:ext>
            </a:extLst>
          </p:cNvPr>
          <p:cNvSpPr/>
          <p:nvPr/>
        </p:nvSpPr>
        <p:spPr>
          <a:xfrm>
            <a:off x="8510584" y="3772654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2815;p87">
            <a:extLst>
              <a:ext uri="{FF2B5EF4-FFF2-40B4-BE49-F238E27FC236}">
                <a16:creationId xmlns:a16="http://schemas.microsoft.com/office/drawing/2014/main" id="{F48A3619-4E36-0C7C-E5F3-16E8A909FCEA}"/>
              </a:ext>
            </a:extLst>
          </p:cNvPr>
          <p:cNvSpPr/>
          <p:nvPr/>
        </p:nvSpPr>
        <p:spPr>
          <a:xfrm>
            <a:off x="9359372" y="3792590"/>
            <a:ext cx="987535" cy="402240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" name="Google Shape;2769;p87">
            <a:extLst>
              <a:ext uri="{FF2B5EF4-FFF2-40B4-BE49-F238E27FC236}">
                <a16:creationId xmlns:a16="http://schemas.microsoft.com/office/drawing/2014/main" id="{AF80C1AE-B385-16EB-62B8-8649AAB80878}"/>
              </a:ext>
            </a:extLst>
          </p:cNvPr>
          <p:cNvSpPr/>
          <p:nvPr/>
        </p:nvSpPr>
        <p:spPr>
          <a:xfrm rot="5400000">
            <a:off x="10219300" y="2819781"/>
            <a:ext cx="502139" cy="1362372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" name="Google Shape;2775;p87">
            <a:extLst>
              <a:ext uri="{FF2B5EF4-FFF2-40B4-BE49-F238E27FC236}">
                <a16:creationId xmlns:a16="http://schemas.microsoft.com/office/drawing/2014/main" id="{96A4508E-7C05-E0DB-F610-F37F86C78899}"/>
              </a:ext>
            </a:extLst>
          </p:cNvPr>
          <p:cNvSpPr/>
          <p:nvPr/>
        </p:nvSpPr>
        <p:spPr>
          <a:xfrm>
            <a:off x="10240324" y="3342566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" name="Google Shape;2775;p87">
            <a:extLst>
              <a:ext uri="{FF2B5EF4-FFF2-40B4-BE49-F238E27FC236}">
                <a16:creationId xmlns:a16="http://schemas.microsoft.com/office/drawing/2014/main" id="{FA9C4A94-0897-AF83-CEDC-C1A44D5E457C}"/>
              </a:ext>
            </a:extLst>
          </p:cNvPr>
          <p:cNvSpPr/>
          <p:nvPr/>
        </p:nvSpPr>
        <p:spPr>
          <a:xfrm>
            <a:off x="6904307" y="3293669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" name="Google Shape;2775;p87">
            <a:extLst>
              <a:ext uri="{FF2B5EF4-FFF2-40B4-BE49-F238E27FC236}">
                <a16:creationId xmlns:a16="http://schemas.microsoft.com/office/drawing/2014/main" id="{76EC9910-A848-76AC-DDF3-D4CC1CBAD949}"/>
              </a:ext>
            </a:extLst>
          </p:cNvPr>
          <p:cNvSpPr/>
          <p:nvPr/>
        </p:nvSpPr>
        <p:spPr>
          <a:xfrm>
            <a:off x="5161755" y="3818265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2775;p87">
            <a:extLst>
              <a:ext uri="{FF2B5EF4-FFF2-40B4-BE49-F238E27FC236}">
                <a16:creationId xmlns:a16="http://schemas.microsoft.com/office/drawing/2014/main" id="{4EAFBB7D-3933-D34C-6D5F-7A224F91CEBD}"/>
              </a:ext>
            </a:extLst>
          </p:cNvPr>
          <p:cNvSpPr/>
          <p:nvPr/>
        </p:nvSpPr>
        <p:spPr>
          <a:xfrm>
            <a:off x="3445403" y="3364858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2775;p87">
            <a:extLst>
              <a:ext uri="{FF2B5EF4-FFF2-40B4-BE49-F238E27FC236}">
                <a16:creationId xmlns:a16="http://schemas.microsoft.com/office/drawing/2014/main" id="{C06A7350-A4C8-CCCA-F08E-B2A0B659AF99}"/>
              </a:ext>
            </a:extLst>
          </p:cNvPr>
          <p:cNvSpPr/>
          <p:nvPr/>
        </p:nvSpPr>
        <p:spPr>
          <a:xfrm>
            <a:off x="1221601" y="3703393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2754;p87">
            <a:extLst>
              <a:ext uri="{FF2B5EF4-FFF2-40B4-BE49-F238E27FC236}">
                <a16:creationId xmlns:a16="http://schemas.microsoft.com/office/drawing/2014/main" id="{4263FB15-3937-3D0B-511B-5AEB064ED3B7}"/>
              </a:ext>
            </a:extLst>
          </p:cNvPr>
          <p:cNvSpPr txBox="1">
            <a:spLocks/>
          </p:cNvSpPr>
          <p:nvPr/>
        </p:nvSpPr>
        <p:spPr>
          <a:xfrm>
            <a:off x="5892385" y="1989155"/>
            <a:ext cx="2335820" cy="138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Lựa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chọn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hình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thức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96" name="Google Shape;2754;p87">
            <a:extLst>
              <a:ext uri="{FF2B5EF4-FFF2-40B4-BE49-F238E27FC236}">
                <a16:creationId xmlns:a16="http://schemas.microsoft.com/office/drawing/2014/main" id="{69242E58-5266-A87B-5CF0-8A539F77D041}"/>
              </a:ext>
            </a:extLst>
          </p:cNvPr>
          <p:cNvSpPr txBox="1">
            <a:spLocks/>
          </p:cNvSpPr>
          <p:nvPr/>
        </p:nvSpPr>
        <p:spPr>
          <a:xfrm>
            <a:off x="9244171" y="1911730"/>
            <a:ext cx="2335820" cy="138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lí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phân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tích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báo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cáo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quả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4B94F60F-F8FF-E464-3CA8-765C43EA8DEE}"/>
              </a:ext>
            </a:extLst>
          </p:cNvPr>
          <p:cNvSpPr txBox="1"/>
          <p:nvPr/>
        </p:nvSpPr>
        <p:spPr>
          <a:xfrm>
            <a:off x="3617160" y="1371600"/>
            <a:ext cx="5069640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23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/>
      <p:bldP spid="354" grpId="0" animBg="1"/>
      <p:bldP spid="359" grpId="0" animBg="1"/>
      <p:bldP spid="360" grpId="0"/>
      <p:bldP spid="361" grpId="0" animBg="1"/>
      <p:bldP spid="366" grpId="0" animBg="1"/>
      <p:bldP spid="367" grpId="0" animBg="1"/>
      <p:bldP spid="372" grpId="0" animBg="1"/>
      <p:bldP spid="373" grpId="0" animBg="1"/>
      <p:bldP spid="378" grpId="0"/>
      <p:bldP spid="379" grpId="0"/>
      <p:bldP spid="380" grpId="0" animBg="1"/>
      <p:bldP spid="381" grpId="0" animBg="1"/>
      <p:bldP spid="383" grpId="0" animBg="1"/>
      <p:bldP spid="386" grpId="0" animBg="1"/>
      <p:bldP spid="387" grpId="0" animBg="1"/>
      <p:bldP spid="389" grpId="0" animBg="1"/>
      <p:bldP spid="391" grpId="0" animBg="1"/>
      <p:bldP spid="392" grpId="0" animBg="1"/>
      <p:bldP spid="393" grpId="0" animBg="1"/>
      <p:bldP spid="394" grpId="0" animBg="1"/>
      <p:bldP spid="395" grpId="0"/>
      <p:bldP spid="3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1225320" y="1670837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5600700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BC266-7C25-5178-F3AF-370B346B8251}"/>
              </a:ext>
            </a:extLst>
          </p:cNvPr>
          <p:cNvSpPr txBox="1"/>
          <p:nvPr/>
        </p:nvSpPr>
        <p:spPr>
          <a:xfrm>
            <a:off x="428625" y="3048000"/>
            <a:ext cx="4171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B3336-8000-A4CC-49B1-0483493EDE73}"/>
              </a:ext>
            </a:extLst>
          </p:cNvPr>
          <p:cNvSpPr txBox="1"/>
          <p:nvPr/>
        </p:nvSpPr>
        <p:spPr>
          <a:xfrm>
            <a:off x="428625" y="3621360"/>
            <a:ext cx="51720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33C77C-BA69-5964-F8DA-5A6C866C15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23157" r="30000" b="27222"/>
          <a:stretch/>
        </p:blipFill>
        <p:spPr>
          <a:xfrm>
            <a:off x="5769105" y="1588125"/>
            <a:ext cx="6331889" cy="42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85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565656" y="1784014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BC266-7C25-5178-F3AF-370B346B8251}"/>
              </a:ext>
            </a:extLst>
          </p:cNvPr>
          <p:cNvSpPr txBox="1"/>
          <p:nvPr/>
        </p:nvSpPr>
        <p:spPr>
          <a:xfrm>
            <a:off x="170222" y="2998113"/>
            <a:ext cx="4157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39FA3859-F2B9-41E3-D324-E11986AE9B65}"/>
              </a:ext>
            </a:extLst>
          </p:cNvPr>
          <p:cNvSpPr/>
          <p:nvPr/>
        </p:nvSpPr>
        <p:spPr>
          <a:xfrm>
            <a:off x="5788642" y="1302895"/>
            <a:ext cx="5546300" cy="861774"/>
          </a:xfrm>
          <a:prstGeom prst="flowChartTerminator">
            <a:avLst/>
          </a:prstGeom>
          <a:ln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3F86B-D063-0708-E2F8-33575E1FCD61}"/>
              </a:ext>
            </a:extLst>
          </p:cNvPr>
          <p:cNvSpPr txBox="1"/>
          <p:nvPr/>
        </p:nvSpPr>
        <p:spPr>
          <a:xfrm>
            <a:off x="6095925" y="1478637"/>
            <a:ext cx="50668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3B19C-5181-C87F-C359-AB2661BC117C}"/>
              </a:ext>
            </a:extLst>
          </p:cNvPr>
          <p:cNvSpPr txBox="1"/>
          <p:nvPr/>
        </p:nvSpPr>
        <p:spPr>
          <a:xfrm>
            <a:off x="4856523" y="2340411"/>
            <a:ext cx="71652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FCE48-4668-58FC-EEB2-9CEBA69DCA0C}"/>
              </a:ext>
            </a:extLst>
          </p:cNvPr>
          <p:cNvSpPr txBox="1"/>
          <p:nvPr/>
        </p:nvSpPr>
        <p:spPr>
          <a:xfrm>
            <a:off x="4856523" y="3175432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Trao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17E2F-6066-D625-14D7-4ECB793B7D21}"/>
              </a:ext>
            </a:extLst>
          </p:cNvPr>
          <p:cNvSpPr txBox="1"/>
          <p:nvPr/>
        </p:nvSpPr>
        <p:spPr>
          <a:xfrm>
            <a:off x="4856523" y="3606319"/>
            <a:ext cx="7128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57FB0-B050-B62D-BD32-D34EB105D533}"/>
              </a:ext>
            </a:extLst>
          </p:cNvPr>
          <p:cNvSpPr txBox="1"/>
          <p:nvPr/>
        </p:nvSpPr>
        <p:spPr>
          <a:xfrm>
            <a:off x="4856522" y="4385358"/>
            <a:ext cx="71652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A0D516-534D-A278-89FE-1FDDA39513E4}"/>
              </a:ext>
            </a:extLst>
          </p:cNvPr>
          <p:cNvSpPr txBox="1"/>
          <p:nvPr/>
        </p:nvSpPr>
        <p:spPr>
          <a:xfrm>
            <a:off x="4856523" y="5124218"/>
            <a:ext cx="7066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9ABE0-85EB-BBDB-7ABD-7AA8761E7EF4}"/>
              </a:ext>
            </a:extLst>
          </p:cNvPr>
          <p:cNvSpPr txBox="1"/>
          <p:nvPr/>
        </p:nvSpPr>
        <p:spPr>
          <a:xfrm>
            <a:off x="4856523" y="5519757"/>
            <a:ext cx="7066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56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1" grpId="0"/>
      <p:bldP spid="13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565656" y="1784014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BC266-7C25-5178-F3AF-370B346B8251}"/>
              </a:ext>
            </a:extLst>
          </p:cNvPr>
          <p:cNvSpPr txBox="1"/>
          <p:nvPr/>
        </p:nvSpPr>
        <p:spPr>
          <a:xfrm>
            <a:off x="170222" y="2998113"/>
            <a:ext cx="41571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39FA3859-F2B9-41E3-D324-E11986AE9B65}"/>
              </a:ext>
            </a:extLst>
          </p:cNvPr>
          <p:cNvSpPr/>
          <p:nvPr/>
        </p:nvSpPr>
        <p:spPr>
          <a:xfrm>
            <a:off x="5788642" y="1302895"/>
            <a:ext cx="5546300" cy="861774"/>
          </a:xfrm>
          <a:prstGeom prst="flowChartTerminator">
            <a:avLst/>
          </a:prstGeom>
          <a:ln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3F86B-D063-0708-E2F8-33575E1FCD61}"/>
              </a:ext>
            </a:extLst>
          </p:cNvPr>
          <p:cNvSpPr txBox="1"/>
          <p:nvPr/>
        </p:nvSpPr>
        <p:spPr>
          <a:xfrm>
            <a:off x="6095925" y="1478637"/>
            <a:ext cx="50668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3B19C-5181-C87F-C359-AB2661BC117C}"/>
              </a:ext>
            </a:extLst>
          </p:cNvPr>
          <p:cNvSpPr txBox="1"/>
          <p:nvPr/>
        </p:nvSpPr>
        <p:spPr>
          <a:xfrm>
            <a:off x="4856523" y="2340411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FCE48-4668-58FC-EEB2-9CEBA69DCA0C}"/>
              </a:ext>
            </a:extLst>
          </p:cNvPr>
          <p:cNvSpPr txBox="1"/>
          <p:nvPr/>
        </p:nvSpPr>
        <p:spPr>
          <a:xfrm>
            <a:off x="4856522" y="2827280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17E2F-6066-D625-14D7-4ECB793B7D21}"/>
              </a:ext>
            </a:extLst>
          </p:cNvPr>
          <p:cNvSpPr txBox="1"/>
          <p:nvPr/>
        </p:nvSpPr>
        <p:spPr>
          <a:xfrm>
            <a:off x="4856522" y="3304334"/>
            <a:ext cx="71283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57FB0-B050-B62D-BD32-D34EB105D533}"/>
              </a:ext>
            </a:extLst>
          </p:cNvPr>
          <p:cNvSpPr txBox="1"/>
          <p:nvPr/>
        </p:nvSpPr>
        <p:spPr>
          <a:xfrm>
            <a:off x="4838085" y="3746040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667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8062" y="1899857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CFF423C7-711C-4178-8B46-373EEAAEA396}"/>
              </a:ext>
            </a:extLst>
          </p:cNvPr>
          <p:cNvSpPr txBox="1"/>
          <p:nvPr/>
        </p:nvSpPr>
        <p:spPr>
          <a:xfrm>
            <a:off x="4228062" y="2927948"/>
            <a:ext cx="6687592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571500" lvl="0" indent="-571500" algn="just">
              <a:lnSpc>
                <a:spcPct val="100000"/>
              </a:lnSpc>
              <a:buFontTx/>
              <a:buChar char="-"/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“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marL="571500" lvl="0" indent="-571500" algn="just">
              <a:lnSpc>
                <a:spcPct val="100000"/>
              </a:lnSpc>
              <a:buFontTx/>
              <a:buChar char="-"/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to: “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 GV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Nếu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thấy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</a:t>
            </a:r>
            <a:r>
              <a:rPr lang="vi-VN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ra.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</a:t>
            </a:r>
            <a:r>
              <a:rPr lang="vi-VN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thật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cao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“It’s me!”.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ác trò chơi khởi động cho một buổi sinh hoạt tập thể - Sinh Viên Công Giáo  Trung C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0" y="2371640"/>
            <a:ext cx="3057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615164" y="1813097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93B19C-5181-C87F-C359-AB2661BC117C}"/>
              </a:ext>
            </a:extLst>
          </p:cNvPr>
          <p:cNvSpPr txBox="1"/>
          <p:nvPr/>
        </p:nvSpPr>
        <p:spPr>
          <a:xfrm>
            <a:off x="46953" y="3059966"/>
            <a:ext cx="438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oogle Shape;1540;p30">
            <a:extLst>
              <a:ext uri="{FF2B5EF4-FFF2-40B4-BE49-F238E27FC236}">
                <a16:creationId xmlns:a16="http://schemas.microsoft.com/office/drawing/2014/main" id="{57EBD94B-8D8E-E3E5-ABF2-507390A74DF7}"/>
              </a:ext>
            </a:extLst>
          </p:cNvPr>
          <p:cNvGrpSpPr/>
          <p:nvPr/>
        </p:nvGrpSpPr>
        <p:grpSpPr>
          <a:xfrm>
            <a:off x="9610270" y="2312724"/>
            <a:ext cx="2193955" cy="4253650"/>
            <a:chOff x="4224625" y="287225"/>
            <a:chExt cx="1882900" cy="3650575"/>
          </a:xfrm>
        </p:grpSpPr>
        <p:sp>
          <p:nvSpPr>
            <p:cNvPr id="12" name="Google Shape;1541;p30">
              <a:extLst>
                <a:ext uri="{FF2B5EF4-FFF2-40B4-BE49-F238E27FC236}">
                  <a16:creationId xmlns:a16="http://schemas.microsoft.com/office/drawing/2014/main" id="{E1CF9D4C-C446-810B-05DF-3895AFEFD138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42;p30">
              <a:extLst>
                <a:ext uri="{FF2B5EF4-FFF2-40B4-BE49-F238E27FC236}">
                  <a16:creationId xmlns:a16="http://schemas.microsoft.com/office/drawing/2014/main" id="{DCEA9D15-D380-2FD7-B9FF-16BEE995F1E3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43;p30">
              <a:extLst>
                <a:ext uri="{FF2B5EF4-FFF2-40B4-BE49-F238E27FC236}">
                  <a16:creationId xmlns:a16="http://schemas.microsoft.com/office/drawing/2014/main" id="{1BD0E97D-2DB0-56D3-27CF-E009A3E49AB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44;p30">
              <a:extLst>
                <a:ext uri="{FF2B5EF4-FFF2-40B4-BE49-F238E27FC236}">
                  <a16:creationId xmlns:a16="http://schemas.microsoft.com/office/drawing/2014/main" id="{770BB2DE-704D-7F86-B609-920F1994569C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45;p30">
              <a:extLst>
                <a:ext uri="{FF2B5EF4-FFF2-40B4-BE49-F238E27FC236}">
                  <a16:creationId xmlns:a16="http://schemas.microsoft.com/office/drawing/2014/main" id="{3C201013-4135-BE2B-CDD0-399968998C52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46;p30">
              <a:extLst>
                <a:ext uri="{FF2B5EF4-FFF2-40B4-BE49-F238E27FC236}">
                  <a16:creationId xmlns:a16="http://schemas.microsoft.com/office/drawing/2014/main" id="{0E6B159A-119A-B116-33F6-0D479A2C2107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47;p30">
              <a:extLst>
                <a:ext uri="{FF2B5EF4-FFF2-40B4-BE49-F238E27FC236}">
                  <a16:creationId xmlns:a16="http://schemas.microsoft.com/office/drawing/2014/main" id="{DF762383-C45B-6115-82A7-887AB9953247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8;p30">
              <a:extLst>
                <a:ext uri="{FF2B5EF4-FFF2-40B4-BE49-F238E27FC236}">
                  <a16:creationId xmlns:a16="http://schemas.microsoft.com/office/drawing/2014/main" id="{4D4BDCEF-3B08-37B1-B76B-D2F798665044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49;p30">
              <a:extLst>
                <a:ext uri="{FF2B5EF4-FFF2-40B4-BE49-F238E27FC236}">
                  <a16:creationId xmlns:a16="http://schemas.microsoft.com/office/drawing/2014/main" id="{52236761-9F52-3949-91EC-DFF50C22EAC5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50;p30">
              <a:extLst>
                <a:ext uri="{FF2B5EF4-FFF2-40B4-BE49-F238E27FC236}">
                  <a16:creationId xmlns:a16="http://schemas.microsoft.com/office/drawing/2014/main" id="{74D875F7-DBED-94E0-614D-B43F4A00BB6A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51;p30">
              <a:extLst>
                <a:ext uri="{FF2B5EF4-FFF2-40B4-BE49-F238E27FC236}">
                  <a16:creationId xmlns:a16="http://schemas.microsoft.com/office/drawing/2014/main" id="{E1C18F28-6DD2-582F-6169-017D3801EE62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52;p30">
              <a:extLst>
                <a:ext uri="{FF2B5EF4-FFF2-40B4-BE49-F238E27FC236}">
                  <a16:creationId xmlns:a16="http://schemas.microsoft.com/office/drawing/2014/main" id="{F85FB3AC-E0BB-12A5-D1FB-BE4C1E65A0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53;p30">
              <a:extLst>
                <a:ext uri="{FF2B5EF4-FFF2-40B4-BE49-F238E27FC236}">
                  <a16:creationId xmlns:a16="http://schemas.microsoft.com/office/drawing/2014/main" id="{199FDE6B-AC86-8F88-A77D-92973F34776B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54;p30">
              <a:extLst>
                <a:ext uri="{FF2B5EF4-FFF2-40B4-BE49-F238E27FC236}">
                  <a16:creationId xmlns:a16="http://schemas.microsoft.com/office/drawing/2014/main" id="{B244A75A-F4CA-5919-BC6D-33AB04AA454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55;p30">
              <a:extLst>
                <a:ext uri="{FF2B5EF4-FFF2-40B4-BE49-F238E27FC236}">
                  <a16:creationId xmlns:a16="http://schemas.microsoft.com/office/drawing/2014/main" id="{8C7E231A-2C31-3D13-86D6-3D56D76EB003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6;p30">
              <a:extLst>
                <a:ext uri="{FF2B5EF4-FFF2-40B4-BE49-F238E27FC236}">
                  <a16:creationId xmlns:a16="http://schemas.microsoft.com/office/drawing/2014/main" id="{89BB8DC3-ADB0-098C-EAF2-A09F73DA2B21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57;p30">
              <a:extLst>
                <a:ext uri="{FF2B5EF4-FFF2-40B4-BE49-F238E27FC236}">
                  <a16:creationId xmlns:a16="http://schemas.microsoft.com/office/drawing/2014/main" id="{D9A2B9F7-9078-B856-BE1A-DEA447615884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58;p30">
              <a:extLst>
                <a:ext uri="{FF2B5EF4-FFF2-40B4-BE49-F238E27FC236}">
                  <a16:creationId xmlns:a16="http://schemas.microsoft.com/office/drawing/2014/main" id="{9DF0DC14-6575-C242-6DDC-FEC092356501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59;p30">
              <a:extLst>
                <a:ext uri="{FF2B5EF4-FFF2-40B4-BE49-F238E27FC236}">
                  <a16:creationId xmlns:a16="http://schemas.microsoft.com/office/drawing/2014/main" id="{08ED3091-9A68-C08E-7B60-7F118C07A586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60;p30">
              <a:extLst>
                <a:ext uri="{FF2B5EF4-FFF2-40B4-BE49-F238E27FC236}">
                  <a16:creationId xmlns:a16="http://schemas.microsoft.com/office/drawing/2014/main" id="{50333F32-DA2D-7776-BEFB-75795FB4640B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61;p30">
              <a:extLst>
                <a:ext uri="{FF2B5EF4-FFF2-40B4-BE49-F238E27FC236}">
                  <a16:creationId xmlns:a16="http://schemas.microsoft.com/office/drawing/2014/main" id="{C5A0E802-943C-525B-70AE-2430AA77BF7A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62;p30">
              <a:extLst>
                <a:ext uri="{FF2B5EF4-FFF2-40B4-BE49-F238E27FC236}">
                  <a16:creationId xmlns:a16="http://schemas.microsoft.com/office/drawing/2014/main" id="{A31CC42A-148E-2464-DA9F-C641548522B0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63;p30">
              <a:extLst>
                <a:ext uri="{FF2B5EF4-FFF2-40B4-BE49-F238E27FC236}">
                  <a16:creationId xmlns:a16="http://schemas.microsoft.com/office/drawing/2014/main" id="{46E9DB5C-2ED4-F034-0318-52BB6531D7BA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64;p30">
              <a:extLst>
                <a:ext uri="{FF2B5EF4-FFF2-40B4-BE49-F238E27FC236}">
                  <a16:creationId xmlns:a16="http://schemas.microsoft.com/office/drawing/2014/main" id="{01024940-AA0B-AFAE-5231-A4C3D003B142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65;p30">
              <a:extLst>
                <a:ext uri="{FF2B5EF4-FFF2-40B4-BE49-F238E27FC236}">
                  <a16:creationId xmlns:a16="http://schemas.microsoft.com/office/drawing/2014/main" id="{6D14D1C5-ED75-1D84-0439-85ACC15F6C81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66;p30">
              <a:extLst>
                <a:ext uri="{FF2B5EF4-FFF2-40B4-BE49-F238E27FC236}">
                  <a16:creationId xmlns:a16="http://schemas.microsoft.com/office/drawing/2014/main" id="{CC03FB61-3FB7-1AB5-ACF9-AF392C53E054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67;p30">
              <a:extLst>
                <a:ext uri="{FF2B5EF4-FFF2-40B4-BE49-F238E27FC236}">
                  <a16:creationId xmlns:a16="http://schemas.microsoft.com/office/drawing/2014/main" id="{60AACD92-AF12-27A3-B45B-8EF96A127F6E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68;p30">
              <a:extLst>
                <a:ext uri="{FF2B5EF4-FFF2-40B4-BE49-F238E27FC236}">
                  <a16:creationId xmlns:a16="http://schemas.microsoft.com/office/drawing/2014/main" id="{F80C4556-CC83-BA44-22AB-9C8733DE32CE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69;p30">
              <a:extLst>
                <a:ext uri="{FF2B5EF4-FFF2-40B4-BE49-F238E27FC236}">
                  <a16:creationId xmlns:a16="http://schemas.microsoft.com/office/drawing/2014/main" id="{6EDCC227-43BA-328D-157F-2D9A25CCA8C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70;p30">
              <a:extLst>
                <a:ext uri="{FF2B5EF4-FFF2-40B4-BE49-F238E27FC236}">
                  <a16:creationId xmlns:a16="http://schemas.microsoft.com/office/drawing/2014/main" id="{7C644F37-C24B-96C9-F485-5DECC3ECB5B1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1;p30">
              <a:extLst>
                <a:ext uri="{FF2B5EF4-FFF2-40B4-BE49-F238E27FC236}">
                  <a16:creationId xmlns:a16="http://schemas.microsoft.com/office/drawing/2014/main" id="{1F48F0D0-3D40-14F5-73CF-73E80DE25DD7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72;p30">
              <a:extLst>
                <a:ext uri="{FF2B5EF4-FFF2-40B4-BE49-F238E27FC236}">
                  <a16:creationId xmlns:a16="http://schemas.microsoft.com/office/drawing/2014/main" id="{707A4D67-8ED9-E573-58D9-C0670485F7FA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73;p30">
              <a:extLst>
                <a:ext uri="{FF2B5EF4-FFF2-40B4-BE49-F238E27FC236}">
                  <a16:creationId xmlns:a16="http://schemas.microsoft.com/office/drawing/2014/main" id="{8B8CC0AA-19ED-5D61-9DE4-8DC51A32BE96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74;p30">
              <a:extLst>
                <a:ext uri="{FF2B5EF4-FFF2-40B4-BE49-F238E27FC236}">
                  <a16:creationId xmlns:a16="http://schemas.microsoft.com/office/drawing/2014/main" id="{4DB6462A-CE1C-2E5A-D7A3-CE0928A65DFA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75;p30">
              <a:extLst>
                <a:ext uri="{FF2B5EF4-FFF2-40B4-BE49-F238E27FC236}">
                  <a16:creationId xmlns:a16="http://schemas.microsoft.com/office/drawing/2014/main" id="{E9544885-407B-AD13-D46D-43CDC40849E8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76;p30">
              <a:extLst>
                <a:ext uri="{FF2B5EF4-FFF2-40B4-BE49-F238E27FC236}">
                  <a16:creationId xmlns:a16="http://schemas.microsoft.com/office/drawing/2014/main" id="{B6BA11F7-A14C-C3DD-DC5E-2FEEC06C20DD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77;p30">
              <a:extLst>
                <a:ext uri="{FF2B5EF4-FFF2-40B4-BE49-F238E27FC236}">
                  <a16:creationId xmlns:a16="http://schemas.microsoft.com/office/drawing/2014/main" id="{0B0F9DC0-8161-7E1A-CC51-6CA8ED5EA43B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78;p30">
              <a:extLst>
                <a:ext uri="{FF2B5EF4-FFF2-40B4-BE49-F238E27FC236}">
                  <a16:creationId xmlns:a16="http://schemas.microsoft.com/office/drawing/2014/main" id="{517F7E83-A7B9-DC84-D942-F55467DCCA87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79;p30">
              <a:extLst>
                <a:ext uri="{FF2B5EF4-FFF2-40B4-BE49-F238E27FC236}">
                  <a16:creationId xmlns:a16="http://schemas.microsoft.com/office/drawing/2014/main" id="{11500604-6C4F-D0B0-5C39-FA4AD73DEDEC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80;p30">
              <a:extLst>
                <a:ext uri="{FF2B5EF4-FFF2-40B4-BE49-F238E27FC236}">
                  <a16:creationId xmlns:a16="http://schemas.microsoft.com/office/drawing/2014/main" id="{F2B9A2F9-6AF3-9BBD-ACF3-399A2F9FECB7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81;p30">
              <a:extLst>
                <a:ext uri="{FF2B5EF4-FFF2-40B4-BE49-F238E27FC236}">
                  <a16:creationId xmlns:a16="http://schemas.microsoft.com/office/drawing/2014/main" id="{8FC92634-939A-9CCA-901A-6899622A906C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82;p30">
              <a:extLst>
                <a:ext uri="{FF2B5EF4-FFF2-40B4-BE49-F238E27FC236}">
                  <a16:creationId xmlns:a16="http://schemas.microsoft.com/office/drawing/2014/main" id="{DC75F39B-69D1-1FC7-66F8-D2EB180B2C7B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83;p30">
              <a:extLst>
                <a:ext uri="{FF2B5EF4-FFF2-40B4-BE49-F238E27FC236}">
                  <a16:creationId xmlns:a16="http://schemas.microsoft.com/office/drawing/2014/main" id="{C770242E-FA9B-CE4C-F575-8DA0628405C7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84;p30">
              <a:extLst>
                <a:ext uri="{FF2B5EF4-FFF2-40B4-BE49-F238E27FC236}">
                  <a16:creationId xmlns:a16="http://schemas.microsoft.com/office/drawing/2014/main" id="{0E4B2032-78E0-B741-9F1C-F3F109A825DB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85;p30">
              <a:extLst>
                <a:ext uri="{FF2B5EF4-FFF2-40B4-BE49-F238E27FC236}">
                  <a16:creationId xmlns:a16="http://schemas.microsoft.com/office/drawing/2014/main" id="{D40870B3-D6E2-C209-3078-7E7BACEBBA41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86;p30">
              <a:extLst>
                <a:ext uri="{FF2B5EF4-FFF2-40B4-BE49-F238E27FC236}">
                  <a16:creationId xmlns:a16="http://schemas.microsoft.com/office/drawing/2014/main" id="{7271031E-1650-8D22-E15D-BE747EF58976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87;p30">
              <a:extLst>
                <a:ext uri="{FF2B5EF4-FFF2-40B4-BE49-F238E27FC236}">
                  <a16:creationId xmlns:a16="http://schemas.microsoft.com/office/drawing/2014/main" id="{30546F7D-6B04-17D1-8D83-5504F3597C52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88;p30">
              <a:extLst>
                <a:ext uri="{FF2B5EF4-FFF2-40B4-BE49-F238E27FC236}">
                  <a16:creationId xmlns:a16="http://schemas.microsoft.com/office/drawing/2014/main" id="{165FE7F9-6131-8383-11A7-49F289E84654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89;p30">
              <a:extLst>
                <a:ext uri="{FF2B5EF4-FFF2-40B4-BE49-F238E27FC236}">
                  <a16:creationId xmlns:a16="http://schemas.microsoft.com/office/drawing/2014/main" id="{6CC82834-3BB6-7F1F-DF5E-769F2B54D75E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0;p30">
              <a:extLst>
                <a:ext uri="{FF2B5EF4-FFF2-40B4-BE49-F238E27FC236}">
                  <a16:creationId xmlns:a16="http://schemas.microsoft.com/office/drawing/2014/main" id="{5A3A00E4-CC0F-68A9-004E-154CFBC13550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91;p30">
              <a:extLst>
                <a:ext uri="{FF2B5EF4-FFF2-40B4-BE49-F238E27FC236}">
                  <a16:creationId xmlns:a16="http://schemas.microsoft.com/office/drawing/2014/main" id="{80E0B6F3-C399-E90E-B7BD-D1B08E4504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92;p30">
              <a:extLst>
                <a:ext uri="{FF2B5EF4-FFF2-40B4-BE49-F238E27FC236}">
                  <a16:creationId xmlns:a16="http://schemas.microsoft.com/office/drawing/2014/main" id="{296034E0-5F59-073F-9FF7-A50C9206D00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93;p30">
              <a:extLst>
                <a:ext uri="{FF2B5EF4-FFF2-40B4-BE49-F238E27FC236}">
                  <a16:creationId xmlns:a16="http://schemas.microsoft.com/office/drawing/2014/main" id="{48CCEE18-3301-7CC4-EFD7-F1C0FAE38F2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94;p30">
              <a:extLst>
                <a:ext uri="{FF2B5EF4-FFF2-40B4-BE49-F238E27FC236}">
                  <a16:creationId xmlns:a16="http://schemas.microsoft.com/office/drawing/2014/main" id="{763E6CBC-2155-1EAC-730C-EDDC7AB80C82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95;p30">
              <a:extLst>
                <a:ext uri="{FF2B5EF4-FFF2-40B4-BE49-F238E27FC236}">
                  <a16:creationId xmlns:a16="http://schemas.microsoft.com/office/drawing/2014/main" id="{2351EF06-BB4C-0AC2-6839-C60174E9BD37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96;p30">
              <a:extLst>
                <a:ext uri="{FF2B5EF4-FFF2-40B4-BE49-F238E27FC236}">
                  <a16:creationId xmlns:a16="http://schemas.microsoft.com/office/drawing/2014/main" id="{6BFEAB1B-82CF-4F18-4E0D-D3E2D034BB19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97;p30">
              <a:extLst>
                <a:ext uri="{FF2B5EF4-FFF2-40B4-BE49-F238E27FC236}">
                  <a16:creationId xmlns:a16="http://schemas.microsoft.com/office/drawing/2014/main" id="{8CE3E366-0E28-1F49-B4C1-F4224A49A0A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98;p30">
              <a:extLst>
                <a:ext uri="{FF2B5EF4-FFF2-40B4-BE49-F238E27FC236}">
                  <a16:creationId xmlns:a16="http://schemas.microsoft.com/office/drawing/2014/main" id="{2A1EDA54-CDE9-B3F8-8E26-D4EC155BDD1E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99;p30">
              <a:extLst>
                <a:ext uri="{FF2B5EF4-FFF2-40B4-BE49-F238E27FC236}">
                  <a16:creationId xmlns:a16="http://schemas.microsoft.com/office/drawing/2014/main" id="{E057177E-AD51-72FF-44AB-D6A204D51FD1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00;p30">
              <a:extLst>
                <a:ext uri="{FF2B5EF4-FFF2-40B4-BE49-F238E27FC236}">
                  <a16:creationId xmlns:a16="http://schemas.microsoft.com/office/drawing/2014/main" id="{C7D17C03-7093-FCD0-35B6-D95596F2B47A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01;p30">
              <a:extLst>
                <a:ext uri="{FF2B5EF4-FFF2-40B4-BE49-F238E27FC236}">
                  <a16:creationId xmlns:a16="http://schemas.microsoft.com/office/drawing/2014/main" id="{5F4BCD2F-3948-8368-16CB-ACB006BC9C1B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02;p30">
              <a:extLst>
                <a:ext uri="{FF2B5EF4-FFF2-40B4-BE49-F238E27FC236}">
                  <a16:creationId xmlns:a16="http://schemas.microsoft.com/office/drawing/2014/main" id="{93D8AECE-FB35-4AC7-B009-FD20694C3B13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03;p30">
              <a:extLst>
                <a:ext uri="{FF2B5EF4-FFF2-40B4-BE49-F238E27FC236}">
                  <a16:creationId xmlns:a16="http://schemas.microsoft.com/office/drawing/2014/main" id="{EA714C19-0352-D2BD-4CB3-A522DAA6C44C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04;p30">
              <a:extLst>
                <a:ext uri="{FF2B5EF4-FFF2-40B4-BE49-F238E27FC236}">
                  <a16:creationId xmlns:a16="http://schemas.microsoft.com/office/drawing/2014/main" id="{479911F7-2C3E-B942-02EA-4879F6F70653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05;p30">
              <a:extLst>
                <a:ext uri="{FF2B5EF4-FFF2-40B4-BE49-F238E27FC236}">
                  <a16:creationId xmlns:a16="http://schemas.microsoft.com/office/drawing/2014/main" id="{03B3AAA8-F492-B5F1-2D72-C3520DAC689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06;p30">
              <a:extLst>
                <a:ext uri="{FF2B5EF4-FFF2-40B4-BE49-F238E27FC236}">
                  <a16:creationId xmlns:a16="http://schemas.microsoft.com/office/drawing/2014/main" id="{D68F3464-B7B2-DE4E-5117-E594808B5EF0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07;p30">
              <a:extLst>
                <a:ext uri="{FF2B5EF4-FFF2-40B4-BE49-F238E27FC236}">
                  <a16:creationId xmlns:a16="http://schemas.microsoft.com/office/drawing/2014/main" id="{651FDE10-F65B-7DD7-4635-CD56EB768658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08;p30">
              <a:extLst>
                <a:ext uri="{FF2B5EF4-FFF2-40B4-BE49-F238E27FC236}">
                  <a16:creationId xmlns:a16="http://schemas.microsoft.com/office/drawing/2014/main" id="{BB7F9A52-8A4F-C29B-4DB6-1C9EA9287038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9;p30">
              <a:extLst>
                <a:ext uri="{FF2B5EF4-FFF2-40B4-BE49-F238E27FC236}">
                  <a16:creationId xmlns:a16="http://schemas.microsoft.com/office/drawing/2014/main" id="{354630FE-66DB-7734-7EB4-5B811FD272FD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10;p30">
              <a:extLst>
                <a:ext uri="{FF2B5EF4-FFF2-40B4-BE49-F238E27FC236}">
                  <a16:creationId xmlns:a16="http://schemas.microsoft.com/office/drawing/2014/main" id="{3962B845-2BCE-84AB-57A2-7B75AAB356AB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11;p30">
              <a:extLst>
                <a:ext uri="{FF2B5EF4-FFF2-40B4-BE49-F238E27FC236}">
                  <a16:creationId xmlns:a16="http://schemas.microsoft.com/office/drawing/2014/main" id="{135805F7-569E-A777-3476-5A6F5A625A9B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12;p30">
              <a:extLst>
                <a:ext uri="{FF2B5EF4-FFF2-40B4-BE49-F238E27FC236}">
                  <a16:creationId xmlns:a16="http://schemas.microsoft.com/office/drawing/2014/main" id="{8B0E0038-5C3F-9365-7C80-C925FA85D20C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13;p30">
              <a:extLst>
                <a:ext uri="{FF2B5EF4-FFF2-40B4-BE49-F238E27FC236}">
                  <a16:creationId xmlns:a16="http://schemas.microsoft.com/office/drawing/2014/main" id="{E8B755B6-CA4B-5470-262D-418FF18B74E9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14;p30">
              <a:extLst>
                <a:ext uri="{FF2B5EF4-FFF2-40B4-BE49-F238E27FC236}">
                  <a16:creationId xmlns:a16="http://schemas.microsoft.com/office/drawing/2014/main" id="{CE79A775-F041-236D-D40D-AB3BFA0FF0E2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15;p30">
              <a:extLst>
                <a:ext uri="{FF2B5EF4-FFF2-40B4-BE49-F238E27FC236}">
                  <a16:creationId xmlns:a16="http://schemas.microsoft.com/office/drawing/2014/main" id="{841467CA-459B-F1B5-3151-56B21882FCCA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16;p30">
              <a:extLst>
                <a:ext uri="{FF2B5EF4-FFF2-40B4-BE49-F238E27FC236}">
                  <a16:creationId xmlns:a16="http://schemas.microsoft.com/office/drawing/2014/main" id="{21AF54D6-1126-691A-B11B-DAD73132DD05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17;p30">
              <a:extLst>
                <a:ext uri="{FF2B5EF4-FFF2-40B4-BE49-F238E27FC236}">
                  <a16:creationId xmlns:a16="http://schemas.microsoft.com/office/drawing/2014/main" id="{8FCFBEC1-969E-C6E9-54F6-FBB04364A0B0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18;p30">
              <a:extLst>
                <a:ext uri="{FF2B5EF4-FFF2-40B4-BE49-F238E27FC236}">
                  <a16:creationId xmlns:a16="http://schemas.microsoft.com/office/drawing/2014/main" id="{81897274-138E-33BE-A980-27062F6B8382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19;p30">
              <a:extLst>
                <a:ext uri="{FF2B5EF4-FFF2-40B4-BE49-F238E27FC236}">
                  <a16:creationId xmlns:a16="http://schemas.microsoft.com/office/drawing/2014/main" id="{DD7A5A6C-AFF7-4332-4784-2E4FAC12F379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0;p30">
              <a:extLst>
                <a:ext uri="{FF2B5EF4-FFF2-40B4-BE49-F238E27FC236}">
                  <a16:creationId xmlns:a16="http://schemas.microsoft.com/office/drawing/2014/main" id="{3B06877E-15F4-E557-CBBC-76F7A7FE3AB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1;p30">
              <a:extLst>
                <a:ext uri="{FF2B5EF4-FFF2-40B4-BE49-F238E27FC236}">
                  <a16:creationId xmlns:a16="http://schemas.microsoft.com/office/drawing/2014/main" id="{56D9822B-67A4-5748-47A0-83FBF437C95D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2;p30">
              <a:extLst>
                <a:ext uri="{FF2B5EF4-FFF2-40B4-BE49-F238E27FC236}">
                  <a16:creationId xmlns:a16="http://schemas.microsoft.com/office/drawing/2014/main" id="{F039C5DA-D5CC-F7F2-4172-8A4B42D665AF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3;p30">
              <a:extLst>
                <a:ext uri="{FF2B5EF4-FFF2-40B4-BE49-F238E27FC236}">
                  <a16:creationId xmlns:a16="http://schemas.microsoft.com/office/drawing/2014/main" id="{253D082E-19F6-69C9-0BD3-ADEDD80A421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4;p30">
              <a:extLst>
                <a:ext uri="{FF2B5EF4-FFF2-40B4-BE49-F238E27FC236}">
                  <a16:creationId xmlns:a16="http://schemas.microsoft.com/office/drawing/2014/main" id="{3DCA174A-C36C-9867-A23C-87A66D857CFF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25;p30">
              <a:extLst>
                <a:ext uri="{FF2B5EF4-FFF2-40B4-BE49-F238E27FC236}">
                  <a16:creationId xmlns:a16="http://schemas.microsoft.com/office/drawing/2014/main" id="{70AF8433-2980-E7D6-09CB-149BFCE25E57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26;p30">
              <a:extLst>
                <a:ext uri="{FF2B5EF4-FFF2-40B4-BE49-F238E27FC236}">
                  <a16:creationId xmlns:a16="http://schemas.microsoft.com/office/drawing/2014/main" id="{D1F36DE9-175B-BC2F-C072-827150352CAE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7;p30">
              <a:extLst>
                <a:ext uri="{FF2B5EF4-FFF2-40B4-BE49-F238E27FC236}">
                  <a16:creationId xmlns:a16="http://schemas.microsoft.com/office/drawing/2014/main" id="{080D8D6B-7888-EAE6-23AA-28C26CF6B54F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28;p30">
              <a:extLst>
                <a:ext uri="{FF2B5EF4-FFF2-40B4-BE49-F238E27FC236}">
                  <a16:creationId xmlns:a16="http://schemas.microsoft.com/office/drawing/2014/main" id="{93CF3C84-9BDC-755A-BC5E-E76895280518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29;p30">
              <a:extLst>
                <a:ext uri="{FF2B5EF4-FFF2-40B4-BE49-F238E27FC236}">
                  <a16:creationId xmlns:a16="http://schemas.microsoft.com/office/drawing/2014/main" id="{4D59B89B-1B5B-BB27-225B-71933EF61528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30;p30">
              <a:extLst>
                <a:ext uri="{FF2B5EF4-FFF2-40B4-BE49-F238E27FC236}">
                  <a16:creationId xmlns:a16="http://schemas.microsoft.com/office/drawing/2014/main" id="{5734E4AA-C7FA-D67A-73B3-EF958EDD2186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31;p30">
              <a:extLst>
                <a:ext uri="{FF2B5EF4-FFF2-40B4-BE49-F238E27FC236}">
                  <a16:creationId xmlns:a16="http://schemas.microsoft.com/office/drawing/2014/main" id="{E080E564-65FA-5739-E31B-43524870066B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32;p30">
              <a:extLst>
                <a:ext uri="{FF2B5EF4-FFF2-40B4-BE49-F238E27FC236}">
                  <a16:creationId xmlns:a16="http://schemas.microsoft.com/office/drawing/2014/main" id="{07973AB1-D104-6FCA-CD8D-D73A9F3E3169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B59EDDC-A119-732D-5666-1D9446A1A5B5}"/>
              </a:ext>
            </a:extLst>
          </p:cNvPr>
          <p:cNvSpPr/>
          <p:nvPr/>
        </p:nvSpPr>
        <p:spPr>
          <a:xfrm>
            <a:off x="5737338" y="1781730"/>
            <a:ext cx="347391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5C3063C-1E61-F6ED-8950-35D987C6713C}"/>
              </a:ext>
            </a:extLst>
          </p:cNvPr>
          <p:cNvSpPr txBox="1"/>
          <p:nvPr/>
        </p:nvSpPr>
        <p:spPr>
          <a:xfrm>
            <a:off x="4739132" y="3090507"/>
            <a:ext cx="47385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MXH?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AFAD625-A626-04E3-BD62-5C1F2191DCCC}"/>
              </a:ext>
            </a:extLst>
          </p:cNvPr>
          <p:cNvSpPr txBox="1"/>
          <p:nvPr/>
        </p:nvSpPr>
        <p:spPr>
          <a:xfrm>
            <a:off x="4702203" y="4425973"/>
            <a:ext cx="47385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44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8" grpId="0" animBg="1"/>
      <p:bldP spid="109" grpId="0"/>
      <p:bldP spid="1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643795" y="1930258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oogle Shape;1540;p30">
            <a:extLst>
              <a:ext uri="{FF2B5EF4-FFF2-40B4-BE49-F238E27FC236}">
                <a16:creationId xmlns:a16="http://schemas.microsoft.com/office/drawing/2014/main" id="{57EBD94B-8D8E-E3E5-ABF2-507390A74DF7}"/>
              </a:ext>
            </a:extLst>
          </p:cNvPr>
          <p:cNvGrpSpPr/>
          <p:nvPr/>
        </p:nvGrpSpPr>
        <p:grpSpPr>
          <a:xfrm>
            <a:off x="9610270" y="2312724"/>
            <a:ext cx="2193955" cy="4253650"/>
            <a:chOff x="4224625" y="287225"/>
            <a:chExt cx="1882900" cy="3650575"/>
          </a:xfrm>
        </p:grpSpPr>
        <p:sp>
          <p:nvSpPr>
            <p:cNvPr id="12" name="Google Shape;1541;p30">
              <a:extLst>
                <a:ext uri="{FF2B5EF4-FFF2-40B4-BE49-F238E27FC236}">
                  <a16:creationId xmlns:a16="http://schemas.microsoft.com/office/drawing/2014/main" id="{E1CF9D4C-C446-810B-05DF-3895AFEFD138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542;p30">
              <a:extLst>
                <a:ext uri="{FF2B5EF4-FFF2-40B4-BE49-F238E27FC236}">
                  <a16:creationId xmlns:a16="http://schemas.microsoft.com/office/drawing/2014/main" id="{DCEA9D15-D380-2FD7-B9FF-16BEE995F1E3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543;p30">
              <a:extLst>
                <a:ext uri="{FF2B5EF4-FFF2-40B4-BE49-F238E27FC236}">
                  <a16:creationId xmlns:a16="http://schemas.microsoft.com/office/drawing/2014/main" id="{1BD0E97D-2DB0-56D3-27CF-E009A3E49AB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544;p30">
              <a:extLst>
                <a:ext uri="{FF2B5EF4-FFF2-40B4-BE49-F238E27FC236}">
                  <a16:creationId xmlns:a16="http://schemas.microsoft.com/office/drawing/2014/main" id="{770BB2DE-704D-7F86-B609-920F1994569C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545;p30">
              <a:extLst>
                <a:ext uri="{FF2B5EF4-FFF2-40B4-BE49-F238E27FC236}">
                  <a16:creationId xmlns:a16="http://schemas.microsoft.com/office/drawing/2014/main" id="{3C201013-4135-BE2B-CDD0-399968998C52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546;p30">
              <a:extLst>
                <a:ext uri="{FF2B5EF4-FFF2-40B4-BE49-F238E27FC236}">
                  <a16:creationId xmlns:a16="http://schemas.microsoft.com/office/drawing/2014/main" id="{0E6B159A-119A-B116-33F6-0D479A2C2107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547;p30">
              <a:extLst>
                <a:ext uri="{FF2B5EF4-FFF2-40B4-BE49-F238E27FC236}">
                  <a16:creationId xmlns:a16="http://schemas.microsoft.com/office/drawing/2014/main" id="{DF762383-C45B-6115-82A7-887AB9953247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548;p30">
              <a:extLst>
                <a:ext uri="{FF2B5EF4-FFF2-40B4-BE49-F238E27FC236}">
                  <a16:creationId xmlns:a16="http://schemas.microsoft.com/office/drawing/2014/main" id="{4D4BDCEF-3B08-37B1-B76B-D2F798665044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549;p30">
              <a:extLst>
                <a:ext uri="{FF2B5EF4-FFF2-40B4-BE49-F238E27FC236}">
                  <a16:creationId xmlns:a16="http://schemas.microsoft.com/office/drawing/2014/main" id="{52236761-9F52-3949-91EC-DFF50C22EAC5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550;p30">
              <a:extLst>
                <a:ext uri="{FF2B5EF4-FFF2-40B4-BE49-F238E27FC236}">
                  <a16:creationId xmlns:a16="http://schemas.microsoft.com/office/drawing/2014/main" id="{74D875F7-DBED-94E0-614D-B43F4A00BB6A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551;p30">
              <a:extLst>
                <a:ext uri="{FF2B5EF4-FFF2-40B4-BE49-F238E27FC236}">
                  <a16:creationId xmlns:a16="http://schemas.microsoft.com/office/drawing/2014/main" id="{E1C18F28-6DD2-582F-6169-017D3801EE62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552;p30">
              <a:extLst>
                <a:ext uri="{FF2B5EF4-FFF2-40B4-BE49-F238E27FC236}">
                  <a16:creationId xmlns:a16="http://schemas.microsoft.com/office/drawing/2014/main" id="{F85FB3AC-E0BB-12A5-D1FB-BE4C1E65A0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553;p30">
              <a:extLst>
                <a:ext uri="{FF2B5EF4-FFF2-40B4-BE49-F238E27FC236}">
                  <a16:creationId xmlns:a16="http://schemas.microsoft.com/office/drawing/2014/main" id="{199FDE6B-AC86-8F88-A77D-92973F34776B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554;p30">
              <a:extLst>
                <a:ext uri="{FF2B5EF4-FFF2-40B4-BE49-F238E27FC236}">
                  <a16:creationId xmlns:a16="http://schemas.microsoft.com/office/drawing/2014/main" id="{B244A75A-F4CA-5919-BC6D-33AB04AA454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555;p30">
              <a:extLst>
                <a:ext uri="{FF2B5EF4-FFF2-40B4-BE49-F238E27FC236}">
                  <a16:creationId xmlns:a16="http://schemas.microsoft.com/office/drawing/2014/main" id="{8C7E231A-2C31-3D13-86D6-3D56D76EB003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556;p30">
              <a:extLst>
                <a:ext uri="{FF2B5EF4-FFF2-40B4-BE49-F238E27FC236}">
                  <a16:creationId xmlns:a16="http://schemas.microsoft.com/office/drawing/2014/main" id="{89BB8DC3-ADB0-098C-EAF2-A09F73DA2B21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557;p30">
              <a:extLst>
                <a:ext uri="{FF2B5EF4-FFF2-40B4-BE49-F238E27FC236}">
                  <a16:creationId xmlns:a16="http://schemas.microsoft.com/office/drawing/2014/main" id="{D9A2B9F7-9078-B856-BE1A-DEA447615884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558;p30">
              <a:extLst>
                <a:ext uri="{FF2B5EF4-FFF2-40B4-BE49-F238E27FC236}">
                  <a16:creationId xmlns:a16="http://schemas.microsoft.com/office/drawing/2014/main" id="{9DF0DC14-6575-C242-6DDC-FEC092356501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559;p30">
              <a:extLst>
                <a:ext uri="{FF2B5EF4-FFF2-40B4-BE49-F238E27FC236}">
                  <a16:creationId xmlns:a16="http://schemas.microsoft.com/office/drawing/2014/main" id="{08ED3091-9A68-C08E-7B60-7F118C07A586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560;p30">
              <a:extLst>
                <a:ext uri="{FF2B5EF4-FFF2-40B4-BE49-F238E27FC236}">
                  <a16:creationId xmlns:a16="http://schemas.microsoft.com/office/drawing/2014/main" id="{50333F32-DA2D-7776-BEFB-75795FB4640B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561;p30">
              <a:extLst>
                <a:ext uri="{FF2B5EF4-FFF2-40B4-BE49-F238E27FC236}">
                  <a16:creationId xmlns:a16="http://schemas.microsoft.com/office/drawing/2014/main" id="{C5A0E802-943C-525B-70AE-2430AA77BF7A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562;p30">
              <a:extLst>
                <a:ext uri="{FF2B5EF4-FFF2-40B4-BE49-F238E27FC236}">
                  <a16:creationId xmlns:a16="http://schemas.microsoft.com/office/drawing/2014/main" id="{A31CC42A-148E-2464-DA9F-C641548522B0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563;p30">
              <a:extLst>
                <a:ext uri="{FF2B5EF4-FFF2-40B4-BE49-F238E27FC236}">
                  <a16:creationId xmlns:a16="http://schemas.microsoft.com/office/drawing/2014/main" id="{46E9DB5C-2ED4-F034-0318-52BB6531D7BA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564;p30">
              <a:extLst>
                <a:ext uri="{FF2B5EF4-FFF2-40B4-BE49-F238E27FC236}">
                  <a16:creationId xmlns:a16="http://schemas.microsoft.com/office/drawing/2014/main" id="{01024940-AA0B-AFAE-5231-A4C3D003B142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565;p30">
              <a:extLst>
                <a:ext uri="{FF2B5EF4-FFF2-40B4-BE49-F238E27FC236}">
                  <a16:creationId xmlns:a16="http://schemas.microsoft.com/office/drawing/2014/main" id="{6D14D1C5-ED75-1D84-0439-85ACC15F6C81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566;p30">
              <a:extLst>
                <a:ext uri="{FF2B5EF4-FFF2-40B4-BE49-F238E27FC236}">
                  <a16:creationId xmlns:a16="http://schemas.microsoft.com/office/drawing/2014/main" id="{CC03FB61-3FB7-1AB5-ACF9-AF392C53E054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567;p30">
              <a:extLst>
                <a:ext uri="{FF2B5EF4-FFF2-40B4-BE49-F238E27FC236}">
                  <a16:creationId xmlns:a16="http://schemas.microsoft.com/office/drawing/2014/main" id="{60AACD92-AF12-27A3-B45B-8EF96A127F6E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568;p30">
              <a:extLst>
                <a:ext uri="{FF2B5EF4-FFF2-40B4-BE49-F238E27FC236}">
                  <a16:creationId xmlns:a16="http://schemas.microsoft.com/office/drawing/2014/main" id="{F80C4556-CC83-BA44-22AB-9C8733DE32CE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569;p30">
              <a:extLst>
                <a:ext uri="{FF2B5EF4-FFF2-40B4-BE49-F238E27FC236}">
                  <a16:creationId xmlns:a16="http://schemas.microsoft.com/office/drawing/2014/main" id="{6EDCC227-43BA-328D-157F-2D9A25CCA8C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570;p30">
              <a:extLst>
                <a:ext uri="{FF2B5EF4-FFF2-40B4-BE49-F238E27FC236}">
                  <a16:creationId xmlns:a16="http://schemas.microsoft.com/office/drawing/2014/main" id="{7C644F37-C24B-96C9-F485-5DECC3ECB5B1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571;p30">
              <a:extLst>
                <a:ext uri="{FF2B5EF4-FFF2-40B4-BE49-F238E27FC236}">
                  <a16:creationId xmlns:a16="http://schemas.microsoft.com/office/drawing/2014/main" id="{1F48F0D0-3D40-14F5-73CF-73E80DE25DD7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572;p30">
              <a:extLst>
                <a:ext uri="{FF2B5EF4-FFF2-40B4-BE49-F238E27FC236}">
                  <a16:creationId xmlns:a16="http://schemas.microsoft.com/office/drawing/2014/main" id="{707A4D67-8ED9-E573-58D9-C0670485F7FA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573;p30">
              <a:extLst>
                <a:ext uri="{FF2B5EF4-FFF2-40B4-BE49-F238E27FC236}">
                  <a16:creationId xmlns:a16="http://schemas.microsoft.com/office/drawing/2014/main" id="{8B8CC0AA-19ED-5D61-9DE4-8DC51A32BE96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574;p30">
              <a:extLst>
                <a:ext uri="{FF2B5EF4-FFF2-40B4-BE49-F238E27FC236}">
                  <a16:creationId xmlns:a16="http://schemas.microsoft.com/office/drawing/2014/main" id="{4DB6462A-CE1C-2E5A-D7A3-CE0928A65DFA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575;p30">
              <a:extLst>
                <a:ext uri="{FF2B5EF4-FFF2-40B4-BE49-F238E27FC236}">
                  <a16:creationId xmlns:a16="http://schemas.microsoft.com/office/drawing/2014/main" id="{E9544885-407B-AD13-D46D-43CDC40849E8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576;p30">
              <a:extLst>
                <a:ext uri="{FF2B5EF4-FFF2-40B4-BE49-F238E27FC236}">
                  <a16:creationId xmlns:a16="http://schemas.microsoft.com/office/drawing/2014/main" id="{B6BA11F7-A14C-C3DD-DC5E-2FEEC06C20DD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577;p30">
              <a:extLst>
                <a:ext uri="{FF2B5EF4-FFF2-40B4-BE49-F238E27FC236}">
                  <a16:creationId xmlns:a16="http://schemas.microsoft.com/office/drawing/2014/main" id="{0B0F9DC0-8161-7E1A-CC51-6CA8ED5EA43B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578;p30">
              <a:extLst>
                <a:ext uri="{FF2B5EF4-FFF2-40B4-BE49-F238E27FC236}">
                  <a16:creationId xmlns:a16="http://schemas.microsoft.com/office/drawing/2014/main" id="{517F7E83-A7B9-DC84-D942-F55467DCCA87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579;p30">
              <a:extLst>
                <a:ext uri="{FF2B5EF4-FFF2-40B4-BE49-F238E27FC236}">
                  <a16:creationId xmlns:a16="http://schemas.microsoft.com/office/drawing/2014/main" id="{11500604-6C4F-D0B0-5C39-FA4AD73DEDEC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580;p30">
              <a:extLst>
                <a:ext uri="{FF2B5EF4-FFF2-40B4-BE49-F238E27FC236}">
                  <a16:creationId xmlns:a16="http://schemas.microsoft.com/office/drawing/2014/main" id="{F2B9A2F9-6AF3-9BBD-ACF3-399A2F9FECB7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581;p30">
              <a:extLst>
                <a:ext uri="{FF2B5EF4-FFF2-40B4-BE49-F238E27FC236}">
                  <a16:creationId xmlns:a16="http://schemas.microsoft.com/office/drawing/2014/main" id="{8FC92634-939A-9CCA-901A-6899622A906C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582;p30">
              <a:extLst>
                <a:ext uri="{FF2B5EF4-FFF2-40B4-BE49-F238E27FC236}">
                  <a16:creationId xmlns:a16="http://schemas.microsoft.com/office/drawing/2014/main" id="{DC75F39B-69D1-1FC7-66F8-D2EB180B2C7B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583;p30">
              <a:extLst>
                <a:ext uri="{FF2B5EF4-FFF2-40B4-BE49-F238E27FC236}">
                  <a16:creationId xmlns:a16="http://schemas.microsoft.com/office/drawing/2014/main" id="{C770242E-FA9B-CE4C-F575-8DA0628405C7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584;p30">
              <a:extLst>
                <a:ext uri="{FF2B5EF4-FFF2-40B4-BE49-F238E27FC236}">
                  <a16:creationId xmlns:a16="http://schemas.microsoft.com/office/drawing/2014/main" id="{0E4B2032-78E0-B741-9F1C-F3F109A825DB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585;p30">
              <a:extLst>
                <a:ext uri="{FF2B5EF4-FFF2-40B4-BE49-F238E27FC236}">
                  <a16:creationId xmlns:a16="http://schemas.microsoft.com/office/drawing/2014/main" id="{D40870B3-D6E2-C209-3078-7E7BACEBBA41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586;p30">
              <a:extLst>
                <a:ext uri="{FF2B5EF4-FFF2-40B4-BE49-F238E27FC236}">
                  <a16:creationId xmlns:a16="http://schemas.microsoft.com/office/drawing/2014/main" id="{7271031E-1650-8D22-E15D-BE747EF58976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587;p30">
              <a:extLst>
                <a:ext uri="{FF2B5EF4-FFF2-40B4-BE49-F238E27FC236}">
                  <a16:creationId xmlns:a16="http://schemas.microsoft.com/office/drawing/2014/main" id="{30546F7D-6B04-17D1-8D83-5504F3597C52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588;p30">
              <a:extLst>
                <a:ext uri="{FF2B5EF4-FFF2-40B4-BE49-F238E27FC236}">
                  <a16:creationId xmlns:a16="http://schemas.microsoft.com/office/drawing/2014/main" id="{165FE7F9-6131-8383-11A7-49F289E84654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589;p30">
              <a:extLst>
                <a:ext uri="{FF2B5EF4-FFF2-40B4-BE49-F238E27FC236}">
                  <a16:creationId xmlns:a16="http://schemas.microsoft.com/office/drawing/2014/main" id="{6CC82834-3BB6-7F1F-DF5E-769F2B54D75E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590;p30">
              <a:extLst>
                <a:ext uri="{FF2B5EF4-FFF2-40B4-BE49-F238E27FC236}">
                  <a16:creationId xmlns:a16="http://schemas.microsoft.com/office/drawing/2014/main" id="{5A3A00E4-CC0F-68A9-004E-154CFBC13550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591;p30">
              <a:extLst>
                <a:ext uri="{FF2B5EF4-FFF2-40B4-BE49-F238E27FC236}">
                  <a16:creationId xmlns:a16="http://schemas.microsoft.com/office/drawing/2014/main" id="{80E0B6F3-C399-E90E-B7BD-D1B08E4504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592;p30">
              <a:extLst>
                <a:ext uri="{FF2B5EF4-FFF2-40B4-BE49-F238E27FC236}">
                  <a16:creationId xmlns:a16="http://schemas.microsoft.com/office/drawing/2014/main" id="{296034E0-5F59-073F-9FF7-A50C9206D00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593;p30">
              <a:extLst>
                <a:ext uri="{FF2B5EF4-FFF2-40B4-BE49-F238E27FC236}">
                  <a16:creationId xmlns:a16="http://schemas.microsoft.com/office/drawing/2014/main" id="{48CCEE18-3301-7CC4-EFD7-F1C0FAE38F2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594;p30">
              <a:extLst>
                <a:ext uri="{FF2B5EF4-FFF2-40B4-BE49-F238E27FC236}">
                  <a16:creationId xmlns:a16="http://schemas.microsoft.com/office/drawing/2014/main" id="{763E6CBC-2155-1EAC-730C-EDDC7AB80C82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595;p30">
              <a:extLst>
                <a:ext uri="{FF2B5EF4-FFF2-40B4-BE49-F238E27FC236}">
                  <a16:creationId xmlns:a16="http://schemas.microsoft.com/office/drawing/2014/main" id="{2351EF06-BB4C-0AC2-6839-C60174E9BD37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596;p30">
              <a:extLst>
                <a:ext uri="{FF2B5EF4-FFF2-40B4-BE49-F238E27FC236}">
                  <a16:creationId xmlns:a16="http://schemas.microsoft.com/office/drawing/2014/main" id="{6BFEAB1B-82CF-4F18-4E0D-D3E2D034BB19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597;p30">
              <a:extLst>
                <a:ext uri="{FF2B5EF4-FFF2-40B4-BE49-F238E27FC236}">
                  <a16:creationId xmlns:a16="http://schemas.microsoft.com/office/drawing/2014/main" id="{8CE3E366-0E28-1F49-B4C1-F4224A49A0A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598;p30">
              <a:extLst>
                <a:ext uri="{FF2B5EF4-FFF2-40B4-BE49-F238E27FC236}">
                  <a16:creationId xmlns:a16="http://schemas.microsoft.com/office/drawing/2014/main" id="{2A1EDA54-CDE9-B3F8-8E26-D4EC155BDD1E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599;p30">
              <a:extLst>
                <a:ext uri="{FF2B5EF4-FFF2-40B4-BE49-F238E27FC236}">
                  <a16:creationId xmlns:a16="http://schemas.microsoft.com/office/drawing/2014/main" id="{E057177E-AD51-72FF-44AB-D6A204D51FD1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600;p30">
              <a:extLst>
                <a:ext uri="{FF2B5EF4-FFF2-40B4-BE49-F238E27FC236}">
                  <a16:creationId xmlns:a16="http://schemas.microsoft.com/office/drawing/2014/main" id="{C7D17C03-7093-FCD0-35B6-D95596F2B47A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01;p30">
              <a:extLst>
                <a:ext uri="{FF2B5EF4-FFF2-40B4-BE49-F238E27FC236}">
                  <a16:creationId xmlns:a16="http://schemas.microsoft.com/office/drawing/2014/main" id="{5F4BCD2F-3948-8368-16CB-ACB006BC9C1B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02;p30">
              <a:extLst>
                <a:ext uri="{FF2B5EF4-FFF2-40B4-BE49-F238E27FC236}">
                  <a16:creationId xmlns:a16="http://schemas.microsoft.com/office/drawing/2014/main" id="{93D8AECE-FB35-4AC7-B009-FD20694C3B13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03;p30">
              <a:extLst>
                <a:ext uri="{FF2B5EF4-FFF2-40B4-BE49-F238E27FC236}">
                  <a16:creationId xmlns:a16="http://schemas.microsoft.com/office/drawing/2014/main" id="{EA714C19-0352-D2BD-4CB3-A522DAA6C44C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04;p30">
              <a:extLst>
                <a:ext uri="{FF2B5EF4-FFF2-40B4-BE49-F238E27FC236}">
                  <a16:creationId xmlns:a16="http://schemas.microsoft.com/office/drawing/2014/main" id="{479911F7-2C3E-B942-02EA-4879F6F70653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05;p30">
              <a:extLst>
                <a:ext uri="{FF2B5EF4-FFF2-40B4-BE49-F238E27FC236}">
                  <a16:creationId xmlns:a16="http://schemas.microsoft.com/office/drawing/2014/main" id="{03B3AAA8-F492-B5F1-2D72-C3520DAC689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06;p30">
              <a:extLst>
                <a:ext uri="{FF2B5EF4-FFF2-40B4-BE49-F238E27FC236}">
                  <a16:creationId xmlns:a16="http://schemas.microsoft.com/office/drawing/2014/main" id="{D68F3464-B7B2-DE4E-5117-E594808B5EF0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07;p30">
              <a:extLst>
                <a:ext uri="{FF2B5EF4-FFF2-40B4-BE49-F238E27FC236}">
                  <a16:creationId xmlns:a16="http://schemas.microsoft.com/office/drawing/2014/main" id="{651FDE10-F65B-7DD7-4635-CD56EB768658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08;p30">
              <a:extLst>
                <a:ext uri="{FF2B5EF4-FFF2-40B4-BE49-F238E27FC236}">
                  <a16:creationId xmlns:a16="http://schemas.microsoft.com/office/drawing/2014/main" id="{BB7F9A52-8A4F-C29B-4DB6-1C9EA9287038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9;p30">
              <a:extLst>
                <a:ext uri="{FF2B5EF4-FFF2-40B4-BE49-F238E27FC236}">
                  <a16:creationId xmlns:a16="http://schemas.microsoft.com/office/drawing/2014/main" id="{354630FE-66DB-7734-7EB4-5B811FD272FD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10;p30">
              <a:extLst>
                <a:ext uri="{FF2B5EF4-FFF2-40B4-BE49-F238E27FC236}">
                  <a16:creationId xmlns:a16="http://schemas.microsoft.com/office/drawing/2014/main" id="{3962B845-2BCE-84AB-57A2-7B75AAB356AB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11;p30">
              <a:extLst>
                <a:ext uri="{FF2B5EF4-FFF2-40B4-BE49-F238E27FC236}">
                  <a16:creationId xmlns:a16="http://schemas.microsoft.com/office/drawing/2014/main" id="{135805F7-569E-A777-3476-5A6F5A625A9B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12;p30">
              <a:extLst>
                <a:ext uri="{FF2B5EF4-FFF2-40B4-BE49-F238E27FC236}">
                  <a16:creationId xmlns:a16="http://schemas.microsoft.com/office/drawing/2014/main" id="{8B0E0038-5C3F-9365-7C80-C925FA85D20C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13;p30">
              <a:extLst>
                <a:ext uri="{FF2B5EF4-FFF2-40B4-BE49-F238E27FC236}">
                  <a16:creationId xmlns:a16="http://schemas.microsoft.com/office/drawing/2014/main" id="{E8B755B6-CA4B-5470-262D-418FF18B74E9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14;p30">
              <a:extLst>
                <a:ext uri="{FF2B5EF4-FFF2-40B4-BE49-F238E27FC236}">
                  <a16:creationId xmlns:a16="http://schemas.microsoft.com/office/drawing/2014/main" id="{CE79A775-F041-236D-D40D-AB3BFA0FF0E2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15;p30">
              <a:extLst>
                <a:ext uri="{FF2B5EF4-FFF2-40B4-BE49-F238E27FC236}">
                  <a16:creationId xmlns:a16="http://schemas.microsoft.com/office/drawing/2014/main" id="{841467CA-459B-F1B5-3151-56B21882FCCA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16;p30">
              <a:extLst>
                <a:ext uri="{FF2B5EF4-FFF2-40B4-BE49-F238E27FC236}">
                  <a16:creationId xmlns:a16="http://schemas.microsoft.com/office/drawing/2014/main" id="{21AF54D6-1126-691A-B11B-DAD73132DD05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17;p30">
              <a:extLst>
                <a:ext uri="{FF2B5EF4-FFF2-40B4-BE49-F238E27FC236}">
                  <a16:creationId xmlns:a16="http://schemas.microsoft.com/office/drawing/2014/main" id="{8FCFBEC1-969E-C6E9-54F6-FBB04364A0B0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18;p30">
              <a:extLst>
                <a:ext uri="{FF2B5EF4-FFF2-40B4-BE49-F238E27FC236}">
                  <a16:creationId xmlns:a16="http://schemas.microsoft.com/office/drawing/2014/main" id="{81897274-138E-33BE-A980-27062F6B8382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19;p30">
              <a:extLst>
                <a:ext uri="{FF2B5EF4-FFF2-40B4-BE49-F238E27FC236}">
                  <a16:creationId xmlns:a16="http://schemas.microsoft.com/office/drawing/2014/main" id="{DD7A5A6C-AFF7-4332-4784-2E4FAC12F379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20;p30">
              <a:extLst>
                <a:ext uri="{FF2B5EF4-FFF2-40B4-BE49-F238E27FC236}">
                  <a16:creationId xmlns:a16="http://schemas.microsoft.com/office/drawing/2014/main" id="{3B06877E-15F4-E557-CBBC-76F7A7FE3AB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21;p30">
              <a:extLst>
                <a:ext uri="{FF2B5EF4-FFF2-40B4-BE49-F238E27FC236}">
                  <a16:creationId xmlns:a16="http://schemas.microsoft.com/office/drawing/2014/main" id="{56D9822B-67A4-5748-47A0-83FBF437C95D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22;p30">
              <a:extLst>
                <a:ext uri="{FF2B5EF4-FFF2-40B4-BE49-F238E27FC236}">
                  <a16:creationId xmlns:a16="http://schemas.microsoft.com/office/drawing/2014/main" id="{F039C5DA-D5CC-F7F2-4172-8A4B42D665AF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23;p30">
              <a:extLst>
                <a:ext uri="{FF2B5EF4-FFF2-40B4-BE49-F238E27FC236}">
                  <a16:creationId xmlns:a16="http://schemas.microsoft.com/office/drawing/2014/main" id="{253D082E-19F6-69C9-0BD3-ADEDD80A421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24;p30">
              <a:extLst>
                <a:ext uri="{FF2B5EF4-FFF2-40B4-BE49-F238E27FC236}">
                  <a16:creationId xmlns:a16="http://schemas.microsoft.com/office/drawing/2014/main" id="{3DCA174A-C36C-9867-A23C-87A66D857CFF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25;p30">
              <a:extLst>
                <a:ext uri="{FF2B5EF4-FFF2-40B4-BE49-F238E27FC236}">
                  <a16:creationId xmlns:a16="http://schemas.microsoft.com/office/drawing/2014/main" id="{70AF8433-2980-E7D6-09CB-149BFCE25E57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26;p30">
              <a:extLst>
                <a:ext uri="{FF2B5EF4-FFF2-40B4-BE49-F238E27FC236}">
                  <a16:creationId xmlns:a16="http://schemas.microsoft.com/office/drawing/2014/main" id="{D1F36DE9-175B-BC2F-C072-827150352CAE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27;p30">
              <a:extLst>
                <a:ext uri="{FF2B5EF4-FFF2-40B4-BE49-F238E27FC236}">
                  <a16:creationId xmlns:a16="http://schemas.microsoft.com/office/drawing/2014/main" id="{080D8D6B-7888-EAE6-23AA-28C26CF6B54F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28;p30">
              <a:extLst>
                <a:ext uri="{FF2B5EF4-FFF2-40B4-BE49-F238E27FC236}">
                  <a16:creationId xmlns:a16="http://schemas.microsoft.com/office/drawing/2014/main" id="{93CF3C84-9BDC-755A-BC5E-E76895280518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29;p30">
              <a:extLst>
                <a:ext uri="{FF2B5EF4-FFF2-40B4-BE49-F238E27FC236}">
                  <a16:creationId xmlns:a16="http://schemas.microsoft.com/office/drawing/2014/main" id="{4D59B89B-1B5B-BB27-225B-71933EF61528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30;p30">
              <a:extLst>
                <a:ext uri="{FF2B5EF4-FFF2-40B4-BE49-F238E27FC236}">
                  <a16:creationId xmlns:a16="http://schemas.microsoft.com/office/drawing/2014/main" id="{5734E4AA-C7FA-D67A-73B3-EF958EDD2186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31;p30">
              <a:extLst>
                <a:ext uri="{FF2B5EF4-FFF2-40B4-BE49-F238E27FC236}">
                  <a16:creationId xmlns:a16="http://schemas.microsoft.com/office/drawing/2014/main" id="{E080E564-65FA-5739-E31B-43524870066B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32;p30">
              <a:extLst>
                <a:ext uri="{FF2B5EF4-FFF2-40B4-BE49-F238E27FC236}">
                  <a16:creationId xmlns:a16="http://schemas.microsoft.com/office/drawing/2014/main" id="{07973AB1-D104-6FCA-CD8D-D73A9F3E3169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65C3063C-1E61-F6ED-8950-35D987C6713C}"/>
              </a:ext>
            </a:extLst>
          </p:cNvPr>
          <p:cNvSpPr txBox="1"/>
          <p:nvPr/>
        </p:nvSpPr>
        <p:spPr>
          <a:xfrm>
            <a:off x="4814493" y="2510322"/>
            <a:ext cx="47385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4D551-287B-B8EE-99BF-48E4B9672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34010" r="48863" b="30278"/>
          <a:stretch/>
        </p:blipFill>
        <p:spPr>
          <a:xfrm>
            <a:off x="336749" y="2845357"/>
            <a:ext cx="4088002" cy="191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76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3">
            <a:extLst>
              <a:ext uri="{FF2B5EF4-FFF2-40B4-BE49-F238E27FC236}">
                <a16:creationId xmlns:a16="http://schemas.microsoft.com/office/drawing/2014/main" id="{A94DC6DA-10E4-A15E-C3D7-C51698F1EE49}"/>
              </a:ext>
            </a:extLst>
          </p:cNvPr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4" name="Google Shape;112;p41">
            <a:extLst>
              <a:ext uri="{FF2B5EF4-FFF2-40B4-BE49-F238E27FC236}">
                <a16:creationId xmlns:a16="http://schemas.microsoft.com/office/drawing/2014/main" id="{4BD06A11-132A-2C9D-7E29-EA12AF502D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1064BE-ACE6-2217-911B-72C9D68A223E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6DFC72-8FC0-3ECB-D097-DBCECC5A5687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C4306-B5D6-5C10-9766-2B47EC5EAB9D}"/>
              </a:ext>
            </a:extLst>
          </p:cNvPr>
          <p:cNvSpPr/>
          <p:nvPr/>
        </p:nvSpPr>
        <p:spPr>
          <a:xfrm>
            <a:off x="744620" y="2572564"/>
            <a:ext cx="6956970" cy="907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5FD5B4-E05C-3AF1-0DFC-71D2BD3FCBAD}"/>
              </a:ext>
            </a:extLst>
          </p:cNvPr>
          <p:cNvSpPr/>
          <p:nvPr/>
        </p:nvSpPr>
        <p:spPr>
          <a:xfrm>
            <a:off x="4020739" y="1383457"/>
            <a:ext cx="490418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“TÔI LÀ NGƯỜI LỊCH SỰ”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BF0F29-A0EF-56FB-C3F4-DC0F066D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380" y="3034229"/>
            <a:ext cx="1614557" cy="16192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E02B1B-D0ED-12F2-A947-3B930338541B}"/>
              </a:ext>
            </a:extLst>
          </p:cNvPr>
          <p:cNvSpPr/>
          <p:nvPr/>
        </p:nvSpPr>
        <p:spPr>
          <a:xfrm>
            <a:off x="8432423" y="2572564"/>
            <a:ext cx="369647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6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id="{2EA566B5-4498-705B-A866-824CF8173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3726" y="4434770"/>
            <a:ext cx="1848486" cy="103977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0C1BC05-443A-9945-83AA-B9D41F474BB0}"/>
              </a:ext>
            </a:extLst>
          </p:cNvPr>
          <p:cNvSpPr/>
          <p:nvPr/>
        </p:nvSpPr>
        <p:spPr>
          <a:xfrm>
            <a:off x="744620" y="3802728"/>
            <a:ext cx="6956970" cy="907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90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31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3">
            <a:extLst>
              <a:ext uri="{FF2B5EF4-FFF2-40B4-BE49-F238E27FC236}">
                <a16:creationId xmlns:a16="http://schemas.microsoft.com/office/drawing/2014/main" id="{A94DC6DA-10E4-A15E-C3D7-C51698F1EE49}"/>
              </a:ext>
            </a:extLst>
          </p:cNvPr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4" name="Google Shape;112;p41">
            <a:extLst>
              <a:ext uri="{FF2B5EF4-FFF2-40B4-BE49-F238E27FC236}">
                <a16:creationId xmlns:a16="http://schemas.microsoft.com/office/drawing/2014/main" id="{4BD06A11-132A-2C9D-7E29-EA12AF502D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1064BE-ACE6-2217-911B-72C9D68A223E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6DFC72-8FC0-3ECB-D097-DBCECC5A5687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oogle Shape;2660;p41">
            <a:extLst>
              <a:ext uri="{FF2B5EF4-FFF2-40B4-BE49-F238E27FC236}">
                <a16:creationId xmlns:a16="http://schemas.microsoft.com/office/drawing/2014/main" id="{EFB007F7-82A6-4D1D-8303-DABCBC137BA2}"/>
              </a:ext>
            </a:extLst>
          </p:cNvPr>
          <p:cNvGrpSpPr/>
          <p:nvPr/>
        </p:nvGrpSpPr>
        <p:grpSpPr>
          <a:xfrm>
            <a:off x="583925" y="2574065"/>
            <a:ext cx="2047925" cy="3928867"/>
            <a:chOff x="1987825" y="3106375"/>
            <a:chExt cx="1235625" cy="2370500"/>
          </a:xfrm>
        </p:grpSpPr>
        <p:sp>
          <p:nvSpPr>
            <p:cNvPr id="3" name="Google Shape;2661;p41">
              <a:extLst>
                <a:ext uri="{FF2B5EF4-FFF2-40B4-BE49-F238E27FC236}">
                  <a16:creationId xmlns:a16="http://schemas.microsoft.com/office/drawing/2014/main" id="{E93C027F-8FE9-BB8D-2254-44F74F1C4681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extrusionOk="0">
                  <a:moveTo>
                    <a:pt x="16966" y="0"/>
                  </a:moveTo>
                  <a:lnTo>
                    <a:pt x="579" y="37"/>
                  </a:lnTo>
                  <a:lnTo>
                    <a:pt x="467" y="3170"/>
                  </a:lnTo>
                  <a:lnTo>
                    <a:pt x="542" y="3393"/>
                  </a:lnTo>
                  <a:lnTo>
                    <a:pt x="691" y="4008"/>
                  </a:lnTo>
                  <a:lnTo>
                    <a:pt x="896" y="4941"/>
                  </a:lnTo>
                  <a:lnTo>
                    <a:pt x="1008" y="5481"/>
                  </a:lnTo>
                  <a:lnTo>
                    <a:pt x="1082" y="6078"/>
                  </a:lnTo>
                  <a:lnTo>
                    <a:pt x="1175" y="6693"/>
                  </a:lnTo>
                  <a:lnTo>
                    <a:pt x="1231" y="7327"/>
                  </a:lnTo>
                  <a:lnTo>
                    <a:pt x="1250" y="7961"/>
                  </a:lnTo>
                  <a:lnTo>
                    <a:pt x="1250" y="8613"/>
                  </a:lnTo>
                  <a:lnTo>
                    <a:pt x="1231" y="8930"/>
                  </a:lnTo>
                  <a:lnTo>
                    <a:pt x="1194" y="9229"/>
                  </a:lnTo>
                  <a:lnTo>
                    <a:pt x="1157" y="9527"/>
                  </a:lnTo>
                  <a:lnTo>
                    <a:pt x="1101" y="9825"/>
                  </a:lnTo>
                  <a:lnTo>
                    <a:pt x="1026" y="10105"/>
                  </a:lnTo>
                  <a:lnTo>
                    <a:pt x="952" y="10384"/>
                  </a:lnTo>
                  <a:lnTo>
                    <a:pt x="858" y="10645"/>
                  </a:lnTo>
                  <a:lnTo>
                    <a:pt x="747" y="10888"/>
                  </a:lnTo>
                  <a:lnTo>
                    <a:pt x="411" y="11559"/>
                  </a:lnTo>
                  <a:lnTo>
                    <a:pt x="262" y="11895"/>
                  </a:lnTo>
                  <a:lnTo>
                    <a:pt x="131" y="12249"/>
                  </a:lnTo>
                  <a:lnTo>
                    <a:pt x="75" y="12435"/>
                  </a:lnTo>
                  <a:lnTo>
                    <a:pt x="38" y="12603"/>
                  </a:lnTo>
                  <a:lnTo>
                    <a:pt x="1" y="12771"/>
                  </a:lnTo>
                  <a:lnTo>
                    <a:pt x="1" y="12957"/>
                  </a:lnTo>
                  <a:lnTo>
                    <a:pt x="1" y="13125"/>
                  </a:lnTo>
                  <a:lnTo>
                    <a:pt x="20" y="13293"/>
                  </a:lnTo>
                  <a:lnTo>
                    <a:pt x="57" y="13461"/>
                  </a:lnTo>
                  <a:lnTo>
                    <a:pt x="131" y="13628"/>
                  </a:lnTo>
                  <a:lnTo>
                    <a:pt x="187" y="13759"/>
                  </a:lnTo>
                  <a:lnTo>
                    <a:pt x="281" y="13889"/>
                  </a:lnTo>
                  <a:lnTo>
                    <a:pt x="467" y="14132"/>
                  </a:lnTo>
                  <a:lnTo>
                    <a:pt x="691" y="14355"/>
                  </a:lnTo>
                  <a:lnTo>
                    <a:pt x="914" y="14561"/>
                  </a:lnTo>
                  <a:lnTo>
                    <a:pt x="1138" y="14784"/>
                  </a:lnTo>
                  <a:lnTo>
                    <a:pt x="1362" y="15008"/>
                  </a:lnTo>
                  <a:lnTo>
                    <a:pt x="1455" y="15120"/>
                  </a:lnTo>
                  <a:lnTo>
                    <a:pt x="1548" y="15250"/>
                  </a:lnTo>
                  <a:lnTo>
                    <a:pt x="1623" y="15381"/>
                  </a:lnTo>
                  <a:lnTo>
                    <a:pt x="1679" y="15511"/>
                  </a:lnTo>
                  <a:lnTo>
                    <a:pt x="1753" y="15754"/>
                  </a:lnTo>
                  <a:lnTo>
                    <a:pt x="1772" y="15996"/>
                  </a:lnTo>
                  <a:lnTo>
                    <a:pt x="1772" y="16238"/>
                  </a:lnTo>
                  <a:lnTo>
                    <a:pt x="1735" y="16481"/>
                  </a:lnTo>
                  <a:lnTo>
                    <a:pt x="1679" y="16723"/>
                  </a:lnTo>
                  <a:lnTo>
                    <a:pt x="1604" y="16966"/>
                  </a:lnTo>
                  <a:lnTo>
                    <a:pt x="1399" y="17450"/>
                  </a:lnTo>
                  <a:lnTo>
                    <a:pt x="1213" y="17935"/>
                  </a:lnTo>
                  <a:lnTo>
                    <a:pt x="1119" y="18177"/>
                  </a:lnTo>
                  <a:lnTo>
                    <a:pt x="1045" y="18438"/>
                  </a:lnTo>
                  <a:lnTo>
                    <a:pt x="989" y="18681"/>
                  </a:lnTo>
                  <a:lnTo>
                    <a:pt x="952" y="18923"/>
                  </a:lnTo>
                  <a:lnTo>
                    <a:pt x="952" y="19165"/>
                  </a:lnTo>
                  <a:lnTo>
                    <a:pt x="989" y="19426"/>
                  </a:lnTo>
                  <a:lnTo>
                    <a:pt x="1045" y="19576"/>
                  </a:lnTo>
                  <a:lnTo>
                    <a:pt x="1101" y="19725"/>
                  </a:lnTo>
                  <a:lnTo>
                    <a:pt x="1175" y="19874"/>
                  </a:lnTo>
                  <a:lnTo>
                    <a:pt x="1269" y="20004"/>
                  </a:lnTo>
                  <a:lnTo>
                    <a:pt x="1362" y="20135"/>
                  </a:lnTo>
                  <a:lnTo>
                    <a:pt x="1492" y="20247"/>
                  </a:lnTo>
                  <a:lnTo>
                    <a:pt x="1604" y="20359"/>
                  </a:lnTo>
                  <a:lnTo>
                    <a:pt x="1753" y="20470"/>
                  </a:lnTo>
                  <a:lnTo>
                    <a:pt x="1884" y="20564"/>
                  </a:lnTo>
                  <a:lnTo>
                    <a:pt x="2033" y="20638"/>
                  </a:lnTo>
                  <a:lnTo>
                    <a:pt x="2350" y="20787"/>
                  </a:lnTo>
                  <a:lnTo>
                    <a:pt x="2685" y="20881"/>
                  </a:lnTo>
                  <a:lnTo>
                    <a:pt x="3021" y="20955"/>
                  </a:lnTo>
                  <a:lnTo>
                    <a:pt x="3375" y="20992"/>
                  </a:lnTo>
                  <a:lnTo>
                    <a:pt x="5389" y="20992"/>
                  </a:lnTo>
                  <a:lnTo>
                    <a:pt x="5706" y="21030"/>
                  </a:lnTo>
                  <a:lnTo>
                    <a:pt x="5967" y="21048"/>
                  </a:lnTo>
                  <a:lnTo>
                    <a:pt x="6209" y="21104"/>
                  </a:lnTo>
                  <a:lnTo>
                    <a:pt x="6675" y="21216"/>
                  </a:lnTo>
                  <a:lnTo>
                    <a:pt x="7160" y="21365"/>
                  </a:lnTo>
                  <a:lnTo>
                    <a:pt x="7607" y="21552"/>
                  </a:lnTo>
                  <a:lnTo>
                    <a:pt x="8073" y="21776"/>
                  </a:lnTo>
                  <a:lnTo>
                    <a:pt x="8521" y="21999"/>
                  </a:lnTo>
                  <a:lnTo>
                    <a:pt x="9378" y="22484"/>
                  </a:lnTo>
                  <a:lnTo>
                    <a:pt x="10255" y="22987"/>
                  </a:lnTo>
                  <a:lnTo>
                    <a:pt x="10702" y="23230"/>
                  </a:lnTo>
                  <a:lnTo>
                    <a:pt x="11149" y="23453"/>
                  </a:lnTo>
                  <a:lnTo>
                    <a:pt x="11597" y="23658"/>
                  </a:lnTo>
                  <a:lnTo>
                    <a:pt x="12063" y="23845"/>
                  </a:lnTo>
                  <a:lnTo>
                    <a:pt x="12529" y="23994"/>
                  </a:lnTo>
                  <a:lnTo>
                    <a:pt x="13014" y="24106"/>
                  </a:lnTo>
                  <a:lnTo>
                    <a:pt x="13256" y="24143"/>
                  </a:lnTo>
                  <a:lnTo>
                    <a:pt x="13517" y="24162"/>
                  </a:lnTo>
                  <a:lnTo>
                    <a:pt x="13760" y="24180"/>
                  </a:lnTo>
                  <a:lnTo>
                    <a:pt x="14021" y="24180"/>
                  </a:lnTo>
                  <a:lnTo>
                    <a:pt x="14263" y="24162"/>
                  </a:lnTo>
                  <a:lnTo>
                    <a:pt x="14524" y="24125"/>
                  </a:lnTo>
                  <a:lnTo>
                    <a:pt x="14766" y="24069"/>
                  </a:lnTo>
                  <a:lnTo>
                    <a:pt x="15009" y="24013"/>
                  </a:lnTo>
                  <a:lnTo>
                    <a:pt x="15251" y="23938"/>
                  </a:lnTo>
                  <a:lnTo>
                    <a:pt x="15475" y="23845"/>
                  </a:lnTo>
                  <a:lnTo>
                    <a:pt x="15698" y="23733"/>
                  </a:lnTo>
                  <a:lnTo>
                    <a:pt x="15904" y="23621"/>
                  </a:lnTo>
                  <a:lnTo>
                    <a:pt x="16109" y="23472"/>
                  </a:lnTo>
                  <a:lnTo>
                    <a:pt x="16295" y="23323"/>
                  </a:lnTo>
                  <a:lnTo>
                    <a:pt x="16463" y="23136"/>
                  </a:lnTo>
                  <a:lnTo>
                    <a:pt x="16612" y="22950"/>
                  </a:lnTo>
                  <a:lnTo>
                    <a:pt x="16724" y="22801"/>
                  </a:lnTo>
                  <a:lnTo>
                    <a:pt x="16817" y="22652"/>
                  </a:lnTo>
                  <a:lnTo>
                    <a:pt x="16985" y="22335"/>
                  </a:lnTo>
                  <a:lnTo>
                    <a:pt x="17134" y="21981"/>
                  </a:lnTo>
                  <a:lnTo>
                    <a:pt x="17283" y="21645"/>
                  </a:lnTo>
                  <a:lnTo>
                    <a:pt x="17432" y="21309"/>
                  </a:lnTo>
                  <a:lnTo>
                    <a:pt x="17600" y="20992"/>
                  </a:lnTo>
                  <a:lnTo>
                    <a:pt x="17786" y="20676"/>
                  </a:lnTo>
                  <a:lnTo>
                    <a:pt x="17898" y="20545"/>
                  </a:lnTo>
                  <a:lnTo>
                    <a:pt x="18029" y="20396"/>
                  </a:lnTo>
                  <a:lnTo>
                    <a:pt x="18141" y="20284"/>
                  </a:lnTo>
                  <a:lnTo>
                    <a:pt x="18290" y="20154"/>
                  </a:lnTo>
                  <a:lnTo>
                    <a:pt x="18588" y="19967"/>
                  </a:lnTo>
                  <a:lnTo>
                    <a:pt x="18886" y="19781"/>
                  </a:lnTo>
                  <a:lnTo>
                    <a:pt x="19222" y="19632"/>
                  </a:lnTo>
                  <a:lnTo>
                    <a:pt x="19875" y="19315"/>
                  </a:lnTo>
                  <a:lnTo>
                    <a:pt x="20191" y="19147"/>
                  </a:lnTo>
                  <a:lnTo>
                    <a:pt x="20508" y="18942"/>
                  </a:lnTo>
                  <a:lnTo>
                    <a:pt x="20713" y="18774"/>
                  </a:lnTo>
                  <a:lnTo>
                    <a:pt x="20900" y="18588"/>
                  </a:lnTo>
                  <a:lnTo>
                    <a:pt x="21086" y="18364"/>
                  </a:lnTo>
                  <a:lnTo>
                    <a:pt x="21235" y="18140"/>
                  </a:lnTo>
                  <a:lnTo>
                    <a:pt x="21366" y="17898"/>
                  </a:lnTo>
                  <a:lnTo>
                    <a:pt x="21478" y="17655"/>
                  </a:lnTo>
                  <a:lnTo>
                    <a:pt x="21571" y="17394"/>
                  </a:lnTo>
                  <a:lnTo>
                    <a:pt x="21627" y="17115"/>
                  </a:lnTo>
                  <a:lnTo>
                    <a:pt x="21664" y="16854"/>
                  </a:lnTo>
                  <a:lnTo>
                    <a:pt x="21683" y="16574"/>
                  </a:lnTo>
                  <a:lnTo>
                    <a:pt x="21683" y="16294"/>
                  </a:lnTo>
                  <a:lnTo>
                    <a:pt x="21664" y="16033"/>
                  </a:lnTo>
                  <a:lnTo>
                    <a:pt x="21608" y="15754"/>
                  </a:lnTo>
                  <a:lnTo>
                    <a:pt x="21515" y="15493"/>
                  </a:lnTo>
                  <a:lnTo>
                    <a:pt x="21422" y="15250"/>
                  </a:lnTo>
                  <a:lnTo>
                    <a:pt x="21291" y="15008"/>
                  </a:lnTo>
                  <a:lnTo>
                    <a:pt x="21124" y="14747"/>
                  </a:lnTo>
                  <a:lnTo>
                    <a:pt x="20937" y="14486"/>
                  </a:lnTo>
                  <a:lnTo>
                    <a:pt x="20546" y="13983"/>
                  </a:lnTo>
                  <a:lnTo>
                    <a:pt x="20378" y="13740"/>
                  </a:lnTo>
                  <a:lnTo>
                    <a:pt x="20247" y="13461"/>
                  </a:lnTo>
                  <a:lnTo>
                    <a:pt x="20191" y="13330"/>
                  </a:lnTo>
                  <a:lnTo>
                    <a:pt x="20154" y="13181"/>
                  </a:lnTo>
                  <a:lnTo>
                    <a:pt x="20136" y="13050"/>
                  </a:lnTo>
                  <a:lnTo>
                    <a:pt x="20117" y="12883"/>
                  </a:lnTo>
                  <a:lnTo>
                    <a:pt x="20136" y="12734"/>
                  </a:lnTo>
                  <a:lnTo>
                    <a:pt x="20154" y="12584"/>
                  </a:lnTo>
                  <a:lnTo>
                    <a:pt x="20191" y="12454"/>
                  </a:lnTo>
                  <a:lnTo>
                    <a:pt x="20229" y="12305"/>
                  </a:lnTo>
                  <a:lnTo>
                    <a:pt x="20359" y="12025"/>
                  </a:lnTo>
                  <a:lnTo>
                    <a:pt x="20490" y="11745"/>
                  </a:lnTo>
                  <a:lnTo>
                    <a:pt x="20639" y="11484"/>
                  </a:lnTo>
                  <a:lnTo>
                    <a:pt x="20769" y="11205"/>
                  </a:lnTo>
                  <a:lnTo>
                    <a:pt x="20881" y="10925"/>
                  </a:lnTo>
                  <a:lnTo>
                    <a:pt x="20919" y="10776"/>
                  </a:lnTo>
                  <a:lnTo>
                    <a:pt x="20937" y="10627"/>
                  </a:lnTo>
                  <a:lnTo>
                    <a:pt x="20937" y="10366"/>
                  </a:lnTo>
                  <a:lnTo>
                    <a:pt x="20900" y="10123"/>
                  </a:lnTo>
                  <a:lnTo>
                    <a:pt x="20825" y="9862"/>
                  </a:lnTo>
                  <a:lnTo>
                    <a:pt x="20732" y="9639"/>
                  </a:lnTo>
                  <a:lnTo>
                    <a:pt x="20602" y="9415"/>
                  </a:lnTo>
                  <a:lnTo>
                    <a:pt x="20434" y="9191"/>
                  </a:lnTo>
                  <a:lnTo>
                    <a:pt x="20266" y="9005"/>
                  </a:lnTo>
                  <a:lnTo>
                    <a:pt x="20080" y="8818"/>
                  </a:lnTo>
                  <a:lnTo>
                    <a:pt x="19875" y="8651"/>
                  </a:lnTo>
                  <a:lnTo>
                    <a:pt x="19688" y="8483"/>
                  </a:lnTo>
                  <a:lnTo>
                    <a:pt x="19259" y="8185"/>
                  </a:lnTo>
                  <a:lnTo>
                    <a:pt x="18849" y="7868"/>
                  </a:lnTo>
                  <a:lnTo>
                    <a:pt x="18644" y="7719"/>
                  </a:lnTo>
                  <a:lnTo>
                    <a:pt x="18439" y="7551"/>
                  </a:lnTo>
                  <a:lnTo>
                    <a:pt x="18327" y="7420"/>
                  </a:lnTo>
                  <a:lnTo>
                    <a:pt x="18215" y="7271"/>
                  </a:lnTo>
                  <a:lnTo>
                    <a:pt x="18122" y="7085"/>
                  </a:lnTo>
                  <a:lnTo>
                    <a:pt x="18010" y="6898"/>
                  </a:lnTo>
                  <a:lnTo>
                    <a:pt x="17917" y="6674"/>
                  </a:lnTo>
                  <a:lnTo>
                    <a:pt x="17842" y="6413"/>
                  </a:lnTo>
                  <a:lnTo>
                    <a:pt x="17675" y="5873"/>
                  </a:lnTo>
                  <a:lnTo>
                    <a:pt x="17544" y="5276"/>
                  </a:lnTo>
                  <a:lnTo>
                    <a:pt x="17414" y="4642"/>
                  </a:lnTo>
                  <a:lnTo>
                    <a:pt x="17320" y="3990"/>
                  </a:lnTo>
                  <a:lnTo>
                    <a:pt x="17227" y="3337"/>
                  </a:lnTo>
                  <a:lnTo>
                    <a:pt x="17171" y="2685"/>
                  </a:lnTo>
                  <a:lnTo>
                    <a:pt x="17097" y="2070"/>
                  </a:lnTo>
                  <a:lnTo>
                    <a:pt x="17022" y="1007"/>
                  </a:lnTo>
                  <a:lnTo>
                    <a:pt x="16985" y="261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662;p41">
              <a:extLst>
                <a:ext uri="{FF2B5EF4-FFF2-40B4-BE49-F238E27FC236}">
                  <a16:creationId xmlns:a16="http://schemas.microsoft.com/office/drawing/2014/main" id="{BE567E7A-6E42-4DD7-F512-A82D248DAB4E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fill="none" extrusionOk="0">
                  <a:moveTo>
                    <a:pt x="16966" y="0"/>
                  </a:moveTo>
                  <a:lnTo>
                    <a:pt x="16966" y="0"/>
                  </a:lnTo>
                  <a:lnTo>
                    <a:pt x="16985" y="261"/>
                  </a:lnTo>
                  <a:lnTo>
                    <a:pt x="17022" y="1007"/>
                  </a:lnTo>
                  <a:lnTo>
                    <a:pt x="17097" y="2070"/>
                  </a:lnTo>
                  <a:lnTo>
                    <a:pt x="17171" y="2685"/>
                  </a:lnTo>
                  <a:lnTo>
                    <a:pt x="17227" y="3337"/>
                  </a:lnTo>
                  <a:lnTo>
                    <a:pt x="17320" y="3990"/>
                  </a:lnTo>
                  <a:lnTo>
                    <a:pt x="17414" y="4642"/>
                  </a:lnTo>
                  <a:lnTo>
                    <a:pt x="17544" y="5276"/>
                  </a:lnTo>
                  <a:lnTo>
                    <a:pt x="17675" y="5873"/>
                  </a:lnTo>
                  <a:lnTo>
                    <a:pt x="17842" y="6413"/>
                  </a:lnTo>
                  <a:lnTo>
                    <a:pt x="17917" y="6674"/>
                  </a:lnTo>
                  <a:lnTo>
                    <a:pt x="18010" y="6898"/>
                  </a:lnTo>
                  <a:lnTo>
                    <a:pt x="18122" y="7085"/>
                  </a:lnTo>
                  <a:lnTo>
                    <a:pt x="18215" y="7271"/>
                  </a:lnTo>
                  <a:lnTo>
                    <a:pt x="18327" y="7420"/>
                  </a:lnTo>
                  <a:lnTo>
                    <a:pt x="18439" y="7551"/>
                  </a:lnTo>
                  <a:lnTo>
                    <a:pt x="18439" y="7551"/>
                  </a:lnTo>
                  <a:lnTo>
                    <a:pt x="18644" y="7719"/>
                  </a:lnTo>
                  <a:lnTo>
                    <a:pt x="18849" y="7868"/>
                  </a:lnTo>
                  <a:lnTo>
                    <a:pt x="19259" y="8185"/>
                  </a:lnTo>
                  <a:lnTo>
                    <a:pt x="19688" y="8483"/>
                  </a:lnTo>
                  <a:lnTo>
                    <a:pt x="19875" y="8651"/>
                  </a:lnTo>
                  <a:lnTo>
                    <a:pt x="20080" y="8818"/>
                  </a:lnTo>
                  <a:lnTo>
                    <a:pt x="20080" y="8818"/>
                  </a:lnTo>
                  <a:lnTo>
                    <a:pt x="20266" y="9005"/>
                  </a:lnTo>
                  <a:lnTo>
                    <a:pt x="20434" y="9191"/>
                  </a:lnTo>
                  <a:lnTo>
                    <a:pt x="20602" y="9415"/>
                  </a:lnTo>
                  <a:lnTo>
                    <a:pt x="20732" y="9639"/>
                  </a:lnTo>
                  <a:lnTo>
                    <a:pt x="20825" y="9862"/>
                  </a:lnTo>
                  <a:lnTo>
                    <a:pt x="20900" y="10123"/>
                  </a:lnTo>
                  <a:lnTo>
                    <a:pt x="20937" y="10366"/>
                  </a:lnTo>
                  <a:lnTo>
                    <a:pt x="20937" y="10627"/>
                  </a:lnTo>
                  <a:lnTo>
                    <a:pt x="20937" y="10627"/>
                  </a:lnTo>
                  <a:lnTo>
                    <a:pt x="20919" y="10776"/>
                  </a:lnTo>
                  <a:lnTo>
                    <a:pt x="20881" y="10925"/>
                  </a:lnTo>
                  <a:lnTo>
                    <a:pt x="20769" y="11205"/>
                  </a:lnTo>
                  <a:lnTo>
                    <a:pt x="20639" y="11484"/>
                  </a:lnTo>
                  <a:lnTo>
                    <a:pt x="20490" y="11745"/>
                  </a:lnTo>
                  <a:lnTo>
                    <a:pt x="20359" y="12025"/>
                  </a:lnTo>
                  <a:lnTo>
                    <a:pt x="20229" y="12305"/>
                  </a:lnTo>
                  <a:lnTo>
                    <a:pt x="20191" y="12454"/>
                  </a:lnTo>
                  <a:lnTo>
                    <a:pt x="20154" y="12584"/>
                  </a:lnTo>
                  <a:lnTo>
                    <a:pt x="20136" y="12734"/>
                  </a:lnTo>
                  <a:lnTo>
                    <a:pt x="20117" y="12883"/>
                  </a:lnTo>
                  <a:lnTo>
                    <a:pt x="20117" y="12883"/>
                  </a:lnTo>
                  <a:lnTo>
                    <a:pt x="20136" y="13050"/>
                  </a:lnTo>
                  <a:lnTo>
                    <a:pt x="20154" y="13181"/>
                  </a:lnTo>
                  <a:lnTo>
                    <a:pt x="20191" y="13330"/>
                  </a:lnTo>
                  <a:lnTo>
                    <a:pt x="20247" y="13461"/>
                  </a:lnTo>
                  <a:lnTo>
                    <a:pt x="20378" y="13740"/>
                  </a:lnTo>
                  <a:lnTo>
                    <a:pt x="20546" y="13983"/>
                  </a:lnTo>
                  <a:lnTo>
                    <a:pt x="20937" y="14486"/>
                  </a:lnTo>
                  <a:lnTo>
                    <a:pt x="21124" y="14747"/>
                  </a:lnTo>
                  <a:lnTo>
                    <a:pt x="21291" y="15008"/>
                  </a:lnTo>
                  <a:lnTo>
                    <a:pt x="21291" y="15008"/>
                  </a:lnTo>
                  <a:lnTo>
                    <a:pt x="21422" y="15250"/>
                  </a:lnTo>
                  <a:lnTo>
                    <a:pt x="21515" y="15493"/>
                  </a:lnTo>
                  <a:lnTo>
                    <a:pt x="21608" y="15754"/>
                  </a:lnTo>
                  <a:lnTo>
                    <a:pt x="21664" y="16033"/>
                  </a:lnTo>
                  <a:lnTo>
                    <a:pt x="21683" y="16294"/>
                  </a:lnTo>
                  <a:lnTo>
                    <a:pt x="21683" y="16574"/>
                  </a:lnTo>
                  <a:lnTo>
                    <a:pt x="21664" y="16854"/>
                  </a:lnTo>
                  <a:lnTo>
                    <a:pt x="21627" y="17115"/>
                  </a:lnTo>
                  <a:lnTo>
                    <a:pt x="21571" y="17394"/>
                  </a:lnTo>
                  <a:lnTo>
                    <a:pt x="21478" y="17655"/>
                  </a:lnTo>
                  <a:lnTo>
                    <a:pt x="21366" y="17898"/>
                  </a:lnTo>
                  <a:lnTo>
                    <a:pt x="21235" y="18140"/>
                  </a:lnTo>
                  <a:lnTo>
                    <a:pt x="21086" y="18364"/>
                  </a:lnTo>
                  <a:lnTo>
                    <a:pt x="20900" y="18588"/>
                  </a:lnTo>
                  <a:lnTo>
                    <a:pt x="20713" y="18774"/>
                  </a:lnTo>
                  <a:lnTo>
                    <a:pt x="20508" y="18942"/>
                  </a:lnTo>
                  <a:lnTo>
                    <a:pt x="20508" y="18942"/>
                  </a:lnTo>
                  <a:lnTo>
                    <a:pt x="20191" y="19147"/>
                  </a:lnTo>
                  <a:lnTo>
                    <a:pt x="19875" y="19315"/>
                  </a:lnTo>
                  <a:lnTo>
                    <a:pt x="19222" y="19632"/>
                  </a:lnTo>
                  <a:lnTo>
                    <a:pt x="18886" y="19781"/>
                  </a:lnTo>
                  <a:lnTo>
                    <a:pt x="18588" y="19967"/>
                  </a:lnTo>
                  <a:lnTo>
                    <a:pt x="18290" y="20154"/>
                  </a:lnTo>
                  <a:lnTo>
                    <a:pt x="18141" y="20284"/>
                  </a:lnTo>
                  <a:lnTo>
                    <a:pt x="18029" y="20396"/>
                  </a:lnTo>
                  <a:lnTo>
                    <a:pt x="18029" y="20396"/>
                  </a:lnTo>
                  <a:lnTo>
                    <a:pt x="17898" y="20545"/>
                  </a:lnTo>
                  <a:lnTo>
                    <a:pt x="17786" y="20676"/>
                  </a:lnTo>
                  <a:lnTo>
                    <a:pt x="17600" y="20992"/>
                  </a:lnTo>
                  <a:lnTo>
                    <a:pt x="17432" y="21309"/>
                  </a:lnTo>
                  <a:lnTo>
                    <a:pt x="17283" y="21645"/>
                  </a:lnTo>
                  <a:lnTo>
                    <a:pt x="17134" y="21981"/>
                  </a:lnTo>
                  <a:lnTo>
                    <a:pt x="16985" y="22335"/>
                  </a:lnTo>
                  <a:lnTo>
                    <a:pt x="16817" y="22652"/>
                  </a:lnTo>
                  <a:lnTo>
                    <a:pt x="16724" y="22801"/>
                  </a:lnTo>
                  <a:lnTo>
                    <a:pt x="16612" y="22950"/>
                  </a:lnTo>
                  <a:lnTo>
                    <a:pt x="16612" y="22950"/>
                  </a:lnTo>
                  <a:lnTo>
                    <a:pt x="16463" y="23136"/>
                  </a:lnTo>
                  <a:lnTo>
                    <a:pt x="16295" y="23323"/>
                  </a:lnTo>
                  <a:lnTo>
                    <a:pt x="16109" y="23472"/>
                  </a:lnTo>
                  <a:lnTo>
                    <a:pt x="15904" y="23621"/>
                  </a:lnTo>
                  <a:lnTo>
                    <a:pt x="15698" y="23733"/>
                  </a:lnTo>
                  <a:lnTo>
                    <a:pt x="15475" y="23845"/>
                  </a:lnTo>
                  <a:lnTo>
                    <a:pt x="15251" y="23938"/>
                  </a:lnTo>
                  <a:lnTo>
                    <a:pt x="15009" y="24013"/>
                  </a:lnTo>
                  <a:lnTo>
                    <a:pt x="14766" y="24069"/>
                  </a:lnTo>
                  <a:lnTo>
                    <a:pt x="14524" y="24125"/>
                  </a:lnTo>
                  <a:lnTo>
                    <a:pt x="14263" y="24162"/>
                  </a:lnTo>
                  <a:lnTo>
                    <a:pt x="14021" y="24180"/>
                  </a:lnTo>
                  <a:lnTo>
                    <a:pt x="13760" y="24180"/>
                  </a:lnTo>
                  <a:lnTo>
                    <a:pt x="13517" y="24162"/>
                  </a:lnTo>
                  <a:lnTo>
                    <a:pt x="13256" y="24143"/>
                  </a:lnTo>
                  <a:lnTo>
                    <a:pt x="13014" y="24106"/>
                  </a:lnTo>
                  <a:lnTo>
                    <a:pt x="13014" y="24106"/>
                  </a:lnTo>
                  <a:lnTo>
                    <a:pt x="12529" y="23994"/>
                  </a:lnTo>
                  <a:lnTo>
                    <a:pt x="12063" y="23845"/>
                  </a:lnTo>
                  <a:lnTo>
                    <a:pt x="11597" y="23658"/>
                  </a:lnTo>
                  <a:lnTo>
                    <a:pt x="11149" y="23453"/>
                  </a:lnTo>
                  <a:lnTo>
                    <a:pt x="10702" y="23230"/>
                  </a:lnTo>
                  <a:lnTo>
                    <a:pt x="10255" y="22987"/>
                  </a:lnTo>
                  <a:lnTo>
                    <a:pt x="9378" y="22484"/>
                  </a:lnTo>
                  <a:lnTo>
                    <a:pt x="9378" y="22484"/>
                  </a:lnTo>
                  <a:lnTo>
                    <a:pt x="8521" y="21999"/>
                  </a:lnTo>
                  <a:lnTo>
                    <a:pt x="8073" y="21776"/>
                  </a:lnTo>
                  <a:lnTo>
                    <a:pt x="7607" y="21552"/>
                  </a:lnTo>
                  <a:lnTo>
                    <a:pt x="7160" y="21365"/>
                  </a:lnTo>
                  <a:lnTo>
                    <a:pt x="6675" y="21216"/>
                  </a:lnTo>
                  <a:lnTo>
                    <a:pt x="6209" y="21104"/>
                  </a:lnTo>
                  <a:lnTo>
                    <a:pt x="5967" y="21048"/>
                  </a:lnTo>
                  <a:lnTo>
                    <a:pt x="5706" y="21030"/>
                  </a:lnTo>
                  <a:lnTo>
                    <a:pt x="5706" y="21030"/>
                  </a:lnTo>
                  <a:lnTo>
                    <a:pt x="5389" y="20992"/>
                  </a:lnTo>
                  <a:lnTo>
                    <a:pt x="5090" y="20992"/>
                  </a:lnTo>
                  <a:lnTo>
                    <a:pt x="4457" y="20992"/>
                  </a:lnTo>
                  <a:lnTo>
                    <a:pt x="4457" y="20992"/>
                  </a:lnTo>
                  <a:lnTo>
                    <a:pt x="3730" y="20992"/>
                  </a:lnTo>
                  <a:lnTo>
                    <a:pt x="3375" y="20992"/>
                  </a:lnTo>
                  <a:lnTo>
                    <a:pt x="3021" y="20955"/>
                  </a:lnTo>
                  <a:lnTo>
                    <a:pt x="3021" y="20955"/>
                  </a:lnTo>
                  <a:lnTo>
                    <a:pt x="2685" y="20881"/>
                  </a:lnTo>
                  <a:lnTo>
                    <a:pt x="2350" y="20787"/>
                  </a:lnTo>
                  <a:lnTo>
                    <a:pt x="2033" y="20638"/>
                  </a:lnTo>
                  <a:lnTo>
                    <a:pt x="1884" y="20564"/>
                  </a:lnTo>
                  <a:lnTo>
                    <a:pt x="1753" y="20470"/>
                  </a:lnTo>
                  <a:lnTo>
                    <a:pt x="1604" y="20359"/>
                  </a:lnTo>
                  <a:lnTo>
                    <a:pt x="1492" y="20247"/>
                  </a:lnTo>
                  <a:lnTo>
                    <a:pt x="1362" y="20135"/>
                  </a:lnTo>
                  <a:lnTo>
                    <a:pt x="1269" y="20004"/>
                  </a:lnTo>
                  <a:lnTo>
                    <a:pt x="1175" y="19874"/>
                  </a:lnTo>
                  <a:lnTo>
                    <a:pt x="1101" y="19725"/>
                  </a:lnTo>
                  <a:lnTo>
                    <a:pt x="1045" y="19576"/>
                  </a:lnTo>
                  <a:lnTo>
                    <a:pt x="989" y="19426"/>
                  </a:lnTo>
                  <a:lnTo>
                    <a:pt x="989" y="19426"/>
                  </a:lnTo>
                  <a:lnTo>
                    <a:pt x="952" y="19165"/>
                  </a:lnTo>
                  <a:lnTo>
                    <a:pt x="952" y="18923"/>
                  </a:lnTo>
                  <a:lnTo>
                    <a:pt x="989" y="18681"/>
                  </a:lnTo>
                  <a:lnTo>
                    <a:pt x="1045" y="18438"/>
                  </a:lnTo>
                  <a:lnTo>
                    <a:pt x="1119" y="18177"/>
                  </a:lnTo>
                  <a:lnTo>
                    <a:pt x="1213" y="17935"/>
                  </a:lnTo>
                  <a:lnTo>
                    <a:pt x="1399" y="17450"/>
                  </a:lnTo>
                  <a:lnTo>
                    <a:pt x="1604" y="16966"/>
                  </a:lnTo>
                  <a:lnTo>
                    <a:pt x="1679" y="16723"/>
                  </a:lnTo>
                  <a:lnTo>
                    <a:pt x="1735" y="16481"/>
                  </a:lnTo>
                  <a:lnTo>
                    <a:pt x="1772" y="16238"/>
                  </a:lnTo>
                  <a:lnTo>
                    <a:pt x="1772" y="15996"/>
                  </a:lnTo>
                  <a:lnTo>
                    <a:pt x="1753" y="15754"/>
                  </a:lnTo>
                  <a:lnTo>
                    <a:pt x="1679" y="15511"/>
                  </a:lnTo>
                  <a:lnTo>
                    <a:pt x="1679" y="15511"/>
                  </a:lnTo>
                  <a:lnTo>
                    <a:pt x="1623" y="15381"/>
                  </a:lnTo>
                  <a:lnTo>
                    <a:pt x="1548" y="15250"/>
                  </a:lnTo>
                  <a:lnTo>
                    <a:pt x="1455" y="15120"/>
                  </a:lnTo>
                  <a:lnTo>
                    <a:pt x="1362" y="15008"/>
                  </a:lnTo>
                  <a:lnTo>
                    <a:pt x="1138" y="14784"/>
                  </a:lnTo>
                  <a:lnTo>
                    <a:pt x="914" y="14561"/>
                  </a:lnTo>
                  <a:lnTo>
                    <a:pt x="691" y="14355"/>
                  </a:lnTo>
                  <a:lnTo>
                    <a:pt x="467" y="14132"/>
                  </a:lnTo>
                  <a:lnTo>
                    <a:pt x="281" y="13889"/>
                  </a:lnTo>
                  <a:lnTo>
                    <a:pt x="187" y="13759"/>
                  </a:lnTo>
                  <a:lnTo>
                    <a:pt x="131" y="13628"/>
                  </a:lnTo>
                  <a:lnTo>
                    <a:pt x="131" y="13628"/>
                  </a:lnTo>
                  <a:lnTo>
                    <a:pt x="57" y="13461"/>
                  </a:lnTo>
                  <a:lnTo>
                    <a:pt x="20" y="13293"/>
                  </a:lnTo>
                  <a:lnTo>
                    <a:pt x="1" y="13125"/>
                  </a:lnTo>
                  <a:lnTo>
                    <a:pt x="1" y="12957"/>
                  </a:lnTo>
                  <a:lnTo>
                    <a:pt x="1" y="12771"/>
                  </a:lnTo>
                  <a:lnTo>
                    <a:pt x="38" y="12603"/>
                  </a:lnTo>
                  <a:lnTo>
                    <a:pt x="75" y="12435"/>
                  </a:lnTo>
                  <a:lnTo>
                    <a:pt x="131" y="12249"/>
                  </a:lnTo>
                  <a:lnTo>
                    <a:pt x="262" y="11895"/>
                  </a:lnTo>
                  <a:lnTo>
                    <a:pt x="411" y="11559"/>
                  </a:lnTo>
                  <a:lnTo>
                    <a:pt x="747" y="10888"/>
                  </a:lnTo>
                  <a:lnTo>
                    <a:pt x="747" y="10888"/>
                  </a:lnTo>
                  <a:lnTo>
                    <a:pt x="858" y="10645"/>
                  </a:lnTo>
                  <a:lnTo>
                    <a:pt x="952" y="10384"/>
                  </a:lnTo>
                  <a:lnTo>
                    <a:pt x="1026" y="10105"/>
                  </a:lnTo>
                  <a:lnTo>
                    <a:pt x="1101" y="9825"/>
                  </a:lnTo>
                  <a:lnTo>
                    <a:pt x="1157" y="9527"/>
                  </a:lnTo>
                  <a:lnTo>
                    <a:pt x="1194" y="9229"/>
                  </a:lnTo>
                  <a:lnTo>
                    <a:pt x="1231" y="8930"/>
                  </a:lnTo>
                  <a:lnTo>
                    <a:pt x="1250" y="8613"/>
                  </a:lnTo>
                  <a:lnTo>
                    <a:pt x="1250" y="7961"/>
                  </a:lnTo>
                  <a:lnTo>
                    <a:pt x="1231" y="7327"/>
                  </a:lnTo>
                  <a:lnTo>
                    <a:pt x="1175" y="6693"/>
                  </a:lnTo>
                  <a:lnTo>
                    <a:pt x="1082" y="6078"/>
                  </a:lnTo>
                  <a:lnTo>
                    <a:pt x="1008" y="5481"/>
                  </a:lnTo>
                  <a:lnTo>
                    <a:pt x="896" y="4941"/>
                  </a:lnTo>
                  <a:lnTo>
                    <a:pt x="691" y="4008"/>
                  </a:lnTo>
                  <a:lnTo>
                    <a:pt x="542" y="3393"/>
                  </a:lnTo>
                  <a:lnTo>
                    <a:pt x="467" y="3170"/>
                  </a:lnTo>
                  <a:lnTo>
                    <a:pt x="579" y="37"/>
                  </a:lnTo>
                  <a:lnTo>
                    <a:pt x="169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663;p41">
              <a:extLst>
                <a:ext uri="{FF2B5EF4-FFF2-40B4-BE49-F238E27FC236}">
                  <a16:creationId xmlns:a16="http://schemas.microsoft.com/office/drawing/2014/main" id="{F5C1A0D6-9CC5-5360-3FCF-BE44B41EF844}"/>
                </a:ext>
              </a:extLst>
            </p:cNvPr>
            <p:cNvSpPr/>
            <p:nvPr/>
          </p:nvSpPr>
          <p:spPr>
            <a:xfrm>
              <a:off x="2829575" y="3479700"/>
              <a:ext cx="392000" cy="382675"/>
            </a:xfrm>
            <a:custGeom>
              <a:avLst/>
              <a:gdLst/>
              <a:ahLst/>
              <a:cxnLst/>
              <a:rect l="l" t="t" r="r" b="b"/>
              <a:pathLst>
                <a:path w="15680" h="15307" extrusionOk="0">
                  <a:moveTo>
                    <a:pt x="13256" y="1"/>
                  </a:moveTo>
                  <a:lnTo>
                    <a:pt x="13125" y="57"/>
                  </a:lnTo>
                  <a:lnTo>
                    <a:pt x="12939" y="169"/>
                  </a:lnTo>
                  <a:lnTo>
                    <a:pt x="12734" y="318"/>
                  </a:lnTo>
                  <a:lnTo>
                    <a:pt x="12510" y="485"/>
                  </a:lnTo>
                  <a:lnTo>
                    <a:pt x="11988" y="914"/>
                  </a:lnTo>
                  <a:lnTo>
                    <a:pt x="10814" y="1940"/>
                  </a:lnTo>
                  <a:lnTo>
                    <a:pt x="10217" y="2443"/>
                  </a:lnTo>
                  <a:lnTo>
                    <a:pt x="9937" y="2667"/>
                  </a:lnTo>
                  <a:lnTo>
                    <a:pt x="9658" y="2872"/>
                  </a:lnTo>
                  <a:lnTo>
                    <a:pt x="9732" y="2163"/>
                  </a:lnTo>
                  <a:lnTo>
                    <a:pt x="9751" y="1790"/>
                  </a:lnTo>
                  <a:lnTo>
                    <a:pt x="9770" y="1455"/>
                  </a:lnTo>
                  <a:lnTo>
                    <a:pt x="9770" y="1138"/>
                  </a:lnTo>
                  <a:lnTo>
                    <a:pt x="9751" y="896"/>
                  </a:lnTo>
                  <a:lnTo>
                    <a:pt x="9714" y="802"/>
                  </a:lnTo>
                  <a:lnTo>
                    <a:pt x="9695" y="746"/>
                  </a:lnTo>
                  <a:lnTo>
                    <a:pt x="9658" y="709"/>
                  </a:lnTo>
                  <a:lnTo>
                    <a:pt x="9620" y="691"/>
                  </a:lnTo>
                  <a:lnTo>
                    <a:pt x="9583" y="709"/>
                  </a:lnTo>
                  <a:lnTo>
                    <a:pt x="9546" y="765"/>
                  </a:lnTo>
                  <a:lnTo>
                    <a:pt x="9434" y="914"/>
                  </a:lnTo>
                  <a:lnTo>
                    <a:pt x="9322" y="1138"/>
                  </a:lnTo>
                  <a:lnTo>
                    <a:pt x="9192" y="1418"/>
                  </a:lnTo>
                  <a:lnTo>
                    <a:pt x="8875" y="2126"/>
                  </a:lnTo>
                  <a:lnTo>
                    <a:pt x="8558" y="2946"/>
                  </a:lnTo>
                  <a:lnTo>
                    <a:pt x="8259" y="3785"/>
                  </a:lnTo>
                  <a:lnTo>
                    <a:pt x="7980" y="4550"/>
                  </a:lnTo>
                  <a:lnTo>
                    <a:pt x="7793" y="5146"/>
                  </a:lnTo>
                  <a:lnTo>
                    <a:pt x="7700" y="5482"/>
                  </a:lnTo>
                  <a:lnTo>
                    <a:pt x="1" y="11709"/>
                  </a:lnTo>
                  <a:lnTo>
                    <a:pt x="802" y="15307"/>
                  </a:lnTo>
                  <a:lnTo>
                    <a:pt x="9527" y="7514"/>
                  </a:lnTo>
                  <a:lnTo>
                    <a:pt x="9937" y="7328"/>
                  </a:lnTo>
                  <a:lnTo>
                    <a:pt x="10888" y="6917"/>
                  </a:lnTo>
                  <a:lnTo>
                    <a:pt x="11429" y="6675"/>
                  </a:lnTo>
                  <a:lnTo>
                    <a:pt x="11951" y="6414"/>
                  </a:lnTo>
                  <a:lnTo>
                    <a:pt x="12398" y="6190"/>
                  </a:lnTo>
                  <a:lnTo>
                    <a:pt x="12566" y="6078"/>
                  </a:lnTo>
                  <a:lnTo>
                    <a:pt x="12697" y="5985"/>
                  </a:lnTo>
                  <a:lnTo>
                    <a:pt x="13386" y="5500"/>
                  </a:lnTo>
                  <a:lnTo>
                    <a:pt x="14356" y="4811"/>
                  </a:lnTo>
                  <a:lnTo>
                    <a:pt x="14803" y="4475"/>
                  </a:lnTo>
                  <a:lnTo>
                    <a:pt x="15176" y="4177"/>
                  </a:lnTo>
                  <a:lnTo>
                    <a:pt x="15307" y="4028"/>
                  </a:lnTo>
                  <a:lnTo>
                    <a:pt x="15418" y="3916"/>
                  </a:lnTo>
                  <a:lnTo>
                    <a:pt x="15474" y="3823"/>
                  </a:lnTo>
                  <a:lnTo>
                    <a:pt x="15474" y="3785"/>
                  </a:lnTo>
                  <a:lnTo>
                    <a:pt x="15474" y="3748"/>
                  </a:lnTo>
                  <a:lnTo>
                    <a:pt x="15456" y="3729"/>
                  </a:lnTo>
                  <a:lnTo>
                    <a:pt x="15418" y="3711"/>
                  </a:lnTo>
                  <a:lnTo>
                    <a:pt x="15344" y="3692"/>
                  </a:lnTo>
                  <a:lnTo>
                    <a:pt x="15213" y="3692"/>
                  </a:lnTo>
                  <a:lnTo>
                    <a:pt x="15083" y="3711"/>
                  </a:lnTo>
                  <a:lnTo>
                    <a:pt x="14729" y="3804"/>
                  </a:lnTo>
                  <a:lnTo>
                    <a:pt x="14337" y="3934"/>
                  </a:lnTo>
                  <a:lnTo>
                    <a:pt x="13946" y="4065"/>
                  </a:lnTo>
                  <a:lnTo>
                    <a:pt x="13610" y="4195"/>
                  </a:lnTo>
                  <a:lnTo>
                    <a:pt x="13293" y="4326"/>
                  </a:lnTo>
                  <a:lnTo>
                    <a:pt x="13685" y="4009"/>
                  </a:lnTo>
                  <a:lnTo>
                    <a:pt x="14095" y="3655"/>
                  </a:lnTo>
                  <a:lnTo>
                    <a:pt x="14542" y="3263"/>
                  </a:lnTo>
                  <a:lnTo>
                    <a:pt x="14990" y="2853"/>
                  </a:lnTo>
                  <a:lnTo>
                    <a:pt x="15363" y="2462"/>
                  </a:lnTo>
                  <a:lnTo>
                    <a:pt x="15512" y="2294"/>
                  </a:lnTo>
                  <a:lnTo>
                    <a:pt x="15605" y="2145"/>
                  </a:lnTo>
                  <a:lnTo>
                    <a:pt x="15661" y="2033"/>
                  </a:lnTo>
                  <a:lnTo>
                    <a:pt x="15679" y="1996"/>
                  </a:lnTo>
                  <a:lnTo>
                    <a:pt x="15661" y="1958"/>
                  </a:lnTo>
                  <a:lnTo>
                    <a:pt x="15642" y="1940"/>
                  </a:lnTo>
                  <a:lnTo>
                    <a:pt x="15605" y="1921"/>
                  </a:lnTo>
                  <a:lnTo>
                    <a:pt x="15474" y="1921"/>
                  </a:lnTo>
                  <a:lnTo>
                    <a:pt x="15325" y="1958"/>
                  </a:lnTo>
                  <a:lnTo>
                    <a:pt x="15120" y="2014"/>
                  </a:lnTo>
                  <a:lnTo>
                    <a:pt x="14635" y="2219"/>
                  </a:lnTo>
                  <a:lnTo>
                    <a:pt x="14113" y="2480"/>
                  </a:lnTo>
                  <a:lnTo>
                    <a:pt x="13573" y="2760"/>
                  </a:lnTo>
                  <a:lnTo>
                    <a:pt x="13125" y="3002"/>
                  </a:lnTo>
                  <a:lnTo>
                    <a:pt x="12697" y="3245"/>
                  </a:lnTo>
                  <a:lnTo>
                    <a:pt x="12697" y="3245"/>
                  </a:lnTo>
                  <a:lnTo>
                    <a:pt x="13144" y="2872"/>
                  </a:lnTo>
                  <a:lnTo>
                    <a:pt x="13591" y="2480"/>
                  </a:lnTo>
                  <a:lnTo>
                    <a:pt x="14113" y="2033"/>
                  </a:lnTo>
                  <a:lnTo>
                    <a:pt x="14598" y="1548"/>
                  </a:lnTo>
                  <a:lnTo>
                    <a:pt x="14822" y="1324"/>
                  </a:lnTo>
                  <a:lnTo>
                    <a:pt x="15008" y="1119"/>
                  </a:lnTo>
                  <a:lnTo>
                    <a:pt x="15157" y="914"/>
                  </a:lnTo>
                  <a:lnTo>
                    <a:pt x="15269" y="746"/>
                  </a:lnTo>
                  <a:lnTo>
                    <a:pt x="15288" y="672"/>
                  </a:lnTo>
                  <a:lnTo>
                    <a:pt x="15307" y="616"/>
                  </a:lnTo>
                  <a:lnTo>
                    <a:pt x="15307" y="560"/>
                  </a:lnTo>
                  <a:lnTo>
                    <a:pt x="15288" y="523"/>
                  </a:lnTo>
                  <a:lnTo>
                    <a:pt x="15213" y="467"/>
                  </a:lnTo>
                  <a:lnTo>
                    <a:pt x="15120" y="448"/>
                  </a:lnTo>
                  <a:lnTo>
                    <a:pt x="14990" y="448"/>
                  </a:lnTo>
                  <a:lnTo>
                    <a:pt x="14859" y="485"/>
                  </a:lnTo>
                  <a:lnTo>
                    <a:pt x="14691" y="560"/>
                  </a:lnTo>
                  <a:lnTo>
                    <a:pt x="14524" y="635"/>
                  </a:lnTo>
                  <a:lnTo>
                    <a:pt x="14132" y="877"/>
                  </a:lnTo>
                  <a:lnTo>
                    <a:pt x="13666" y="1194"/>
                  </a:lnTo>
                  <a:lnTo>
                    <a:pt x="13163" y="1567"/>
                  </a:lnTo>
                  <a:lnTo>
                    <a:pt x="12063" y="2387"/>
                  </a:lnTo>
                  <a:lnTo>
                    <a:pt x="12063" y="2387"/>
                  </a:lnTo>
                  <a:lnTo>
                    <a:pt x="12324" y="2089"/>
                  </a:lnTo>
                  <a:lnTo>
                    <a:pt x="12566" y="1753"/>
                  </a:lnTo>
                  <a:lnTo>
                    <a:pt x="12846" y="1380"/>
                  </a:lnTo>
                  <a:lnTo>
                    <a:pt x="13125" y="970"/>
                  </a:lnTo>
                  <a:lnTo>
                    <a:pt x="13237" y="765"/>
                  </a:lnTo>
                  <a:lnTo>
                    <a:pt x="13330" y="579"/>
                  </a:lnTo>
                  <a:lnTo>
                    <a:pt x="13405" y="411"/>
                  </a:lnTo>
                  <a:lnTo>
                    <a:pt x="13461" y="262"/>
                  </a:lnTo>
                  <a:lnTo>
                    <a:pt x="13461" y="131"/>
                  </a:lnTo>
                  <a:lnTo>
                    <a:pt x="13461" y="94"/>
                  </a:lnTo>
                  <a:lnTo>
                    <a:pt x="13442" y="38"/>
                  </a:lnTo>
                  <a:lnTo>
                    <a:pt x="13405" y="19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664;p41">
              <a:extLst>
                <a:ext uri="{FF2B5EF4-FFF2-40B4-BE49-F238E27FC236}">
                  <a16:creationId xmlns:a16="http://schemas.microsoft.com/office/drawing/2014/main" id="{2FE7A2D7-49BA-B419-0025-820B0EA1CD83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extrusionOk="0">
                  <a:moveTo>
                    <a:pt x="13424" y="168"/>
                  </a:moveTo>
                  <a:lnTo>
                    <a:pt x="13443" y="187"/>
                  </a:lnTo>
                  <a:lnTo>
                    <a:pt x="13461" y="243"/>
                  </a:lnTo>
                  <a:lnTo>
                    <a:pt x="13461" y="317"/>
                  </a:lnTo>
                  <a:lnTo>
                    <a:pt x="13443" y="411"/>
                  </a:lnTo>
                  <a:lnTo>
                    <a:pt x="13387" y="523"/>
                  </a:lnTo>
                  <a:lnTo>
                    <a:pt x="13256" y="802"/>
                  </a:lnTo>
                  <a:lnTo>
                    <a:pt x="13070" y="1100"/>
                  </a:lnTo>
                  <a:lnTo>
                    <a:pt x="12846" y="1436"/>
                  </a:lnTo>
                  <a:lnTo>
                    <a:pt x="12604" y="1790"/>
                  </a:lnTo>
                  <a:lnTo>
                    <a:pt x="12343" y="2126"/>
                  </a:lnTo>
                  <a:lnTo>
                    <a:pt x="12082" y="2443"/>
                  </a:lnTo>
                  <a:lnTo>
                    <a:pt x="12063" y="2480"/>
                  </a:lnTo>
                  <a:lnTo>
                    <a:pt x="12082" y="2536"/>
                  </a:lnTo>
                  <a:lnTo>
                    <a:pt x="12138" y="2573"/>
                  </a:lnTo>
                  <a:lnTo>
                    <a:pt x="12194" y="2555"/>
                  </a:lnTo>
                  <a:lnTo>
                    <a:pt x="12697" y="2163"/>
                  </a:lnTo>
                  <a:lnTo>
                    <a:pt x="13573" y="1529"/>
                  </a:lnTo>
                  <a:lnTo>
                    <a:pt x="13965" y="1231"/>
                  </a:lnTo>
                  <a:lnTo>
                    <a:pt x="14338" y="989"/>
                  </a:lnTo>
                  <a:lnTo>
                    <a:pt x="14673" y="784"/>
                  </a:lnTo>
                  <a:lnTo>
                    <a:pt x="14953" y="653"/>
                  </a:lnTo>
                  <a:lnTo>
                    <a:pt x="15065" y="634"/>
                  </a:lnTo>
                  <a:lnTo>
                    <a:pt x="15158" y="616"/>
                  </a:lnTo>
                  <a:lnTo>
                    <a:pt x="15232" y="634"/>
                  </a:lnTo>
                  <a:lnTo>
                    <a:pt x="15288" y="672"/>
                  </a:lnTo>
                  <a:lnTo>
                    <a:pt x="15307" y="709"/>
                  </a:lnTo>
                  <a:lnTo>
                    <a:pt x="15270" y="784"/>
                  </a:lnTo>
                  <a:lnTo>
                    <a:pt x="15214" y="895"/>
                  </a:lnTo>
                  <a:lnTo>
                    <a:pt x="15139" y="1026"/>
                  </a:lnTo>
                  <a:lnTo>
                    <a:pt x="15027" y="1156"/>
                  </a:lnTo>
                  <a:lnTo>
                    <a:pt x="14729" y="1473"/>
                  </a:lnTo>
                  <a:lnTo>
                    <a:pt x="14375" y="1828"/>
                  </a:lnTo>
                  <a:lnTo>
                    <a:pt x="13965" y="2219"/>
                  </a:lnTo>
                  <a:lnTo>
                    <a:pt x="13536" y="2592"/>
                  </a:lnTo>
                  <a:lnTo>
                    <a:pt x="12716" y="3282"/>
                  </a:lnTo>
                  <a:lnTo>
                    <a:pt x="12697" y="3300"/>
                  </a:lnTo>
                  <a:lnTo>
                    <a:pt x="12678" y="3338"/>
                  </a:lnTo>
                  <a:lnTo>
                    <a:pt x="12678" y="3356"/>
                  </a:lnTo>
                  <a:lnTo>
                    <a:pt x="12697" y="3394"/>
                  </a:lnTo>
                  <a:lnTo>
                    <a:pt x="12716" y="3412"/>
                  </a:lnTo>
                  <a:lnTo>
                    <a:pt x="12753" y="3431"/>
                  </a:lnTo>
                  <a:lnTo>
                    <a:pt x="12772" y="3431"/>
                  </a:lnTo>
                  <a:lnTo>
                    <a:pt x="12809" y="3412"/>
                  </a:lnTo>
                  <a:lnTo>
                    <a:pt x="13760" y="2890"/>
                  </a:lnTo>
                  <a:lnTo>
                    <a:pt x="14207" y="2648"/>
                  </a:lnTo>
                  <a:lnTo>
                    <a:pt x="14636" y="2443"/>
                  </a:lnTo>
                  <a:lnTo>
                    <a:pt x="15009" y="2275"/>
                  </a:lnTo>
                  <a:lnTo>
                    <a:pt x="15326" y="2144"/>
                  </a:lnTo>
                  <a:lnTo>
                    <a:pt x="15549" y="2089"/>
                  </a:lnTo>
                  <a:lnTo>
                    <a:pt x="15624" y="2070"/>
                  </a:lnTo>
                  <a:lnTo>
                    <a:pt x="15661" y="2089"/>
                  </a:lnTo>
                  <a:lnTo>
                    <a:pt x="15661" y="2126"/>
                  </a:lnTo>
                  <a:lnTo>
                    <a:pt x="15624" y="2200"/>
                  </a:lnTo>
                  <a:lnTo>
                    <a:pt x="15475" y="2387"/>
                  </a:lnTo>
                  <a:lnTo>
                    <a:pt x="15251" y="2648"/>
                  </a:lnTo>
                  <a:lnTo>
                    <a:pt x="14934" y="2946"/>
                  </a:lnTo>
                  <a:lnTo>
                    <a:pt x="14580" y="3282"/>
                  </a:lnTo>
                  <a:lnTo>
                    <a:pt x="14170" y="3636"/>
                  </a:lnTo>
                  <a:lnTo>
                    <a:pt x="13312" y="4363"/>
                  </a:lnTo>
                  <a:lnTo>
                    <a:pt x="13275" y="4400"/>
                  </a:lnTo>
                  <a:lnTo>
                    <a:pt x="13294" y="4456"/>
                  </a:lnTo>
                  <a:lnTo>
                    <a:pt x="13331" y="4494"/>
                  </a:lnTo>
                  <a:lnTo>
                    <a:pt x="13387" y="4494"/>
                  </a:lnTo>
                  <a:lnTo>
                    <a:pt x="14133" y="4195"/>
                  </a:lnTo>
                  <a:lnTo>
                    <a:pt x="14766" y="3990"/>
                  </a:lnTo>
                  <a:lnTo>
                    <a:pt x="15027" y="3916"/>
                  </a:lnTo>
                  <a:lnTo>
                    <a:pt x="15232" y="3878"/>
                  </a:lnTo>
                  <a:lnTo>
                    <a:pt x="15382" y="3860"/>
                  </a:lnTo>
                  <a:lnTo>
                    <a:pt x="15438" y="3860"/>
                  </a:lnTo>
                  <a:lnTo>
                    <a:pt x="15475" y="3878"/>
                  </a:lnTo>
                  <a:lnTo>
                    <a:pt x="15456" y="3934"/>
                  </a:lnTo>
                  <a:lnTo>
                    <a:pt x="15400" y="3990"/>
                  </a:lnTo>
                  <a:lnTo>
                    <a:pt x="15251" y="4158"/>
                  </a:lnTo>
                  <a:lnTo>
                    <a:pt x="14990" y="4363"/>
                  </a:lnTo>
                  <a:lnTo>
                    <a:pt x="14692" y="4605"/>
                  </a:lnTo>
                  <a:lnTo>
                    <a:pt x="14021" y="5090"/>
                  </a:lnTo>
                  <a:lnTo>
                    <a:pt x="13424" y="5519"/>
                  </a:lnTo>
                  <a:lnTo>
                    <a:pt x="13014" y="5799"/>
                  </a:lnTo>
                  <a:lnTo>
                    <a:pt x="12716" y="6022"/>
                  </a:lnTo>
                  <a:lnTo>
                    <a:pt x="12585" y="6097"/>
                  </a:lnTo>
                  <a:lnTo>
                    <a:pt x="12417" y="6209"/>
                  </a:lnTo>
                  <a:lnTo>
                    <a:pt x="11989" y="6432"/>
                  </a:lnTo>
                  <a:lnTo>
                    <a:pt x="11485" y="6675"/>
                  </a:lnTo>
                  <a:lnTo>
                    <a:pt x="10945" y="6936"/>
                  </a:lnTo>
                  <a:lnTo>
                    <a:pt x="9994" y="7346"/>
                  </a:lnTo>
                  <a:lnTo>
                    <a:pt x="9565" y="7532"/>
                  </a:lnTo>
                  <a:lnTo>
                    <a:pt x="9546" y="7532"/>
                  </a:lnTo>
                  <a:lnTo>
                    <a:pt x="933" y="15232"/>
                  </a:lnTo>
                  <a:lnTo>
                    <a:pt x="169" y="11820"/>
                  </a:lnTo>
                  <a:lnTo>
                    <a:pt x="7831" y="5631"/>
                  </a:lnTo>
                  <a:lnTo>
                    <a:pt x="7850" y="5575"/>
                  </a:lnTo>
                  <a:lnTo>
                    <a:pt x="7962" y="5239"/>
                  </a:lnTo>
                  <a:lnTo>
                    <a:pt x="8148" y="4643"/>
                  </a:lnTo>
                  <a:lnTo>
                    <a:pt x="8390" y="3916"/>
                  </a:lnTo>
                  <a:lnTo>
                    <a:pt x="8689" y="3114"/>
                  </a:lnTo>
                  <a:lnTo>
                    <a:pt x="9006" y="2331"/>
                  </a:lnTo>
                  <a:lnTo>
                    <a:pt x="9285" y="1641"/>
                  </a:lnTo>
                  <a:lnTo>
                    <a:pt x="9528" y="1119"/>
                  </a:lnTo>
                  <a:lnTo>
                    <a:pt x="9621" y="970"/>
                  </a:lnTo>
                  <a:lnTo>
                    <a:pt x="9695" y="877"/>
                  </a:lnTo>
                  <a:lnTo>
                    <a:pt x="9714" y="914"/>
                  </a:lnTo>
                  <a:lnTo>
                    <a:pt x="9733" y="989"/>
                  </a:lnTo>
                  <a:lnTo>
                    <a:pt x="9751" y="1119"/>
                  </a:lnTo>
                  <a:lnTo>
                    <a:pt x="9751" y="1306"/>
                  </a:lnTo>
                  <a:lnTo>
                    <a:pt x="9751" y="1567"/>
                  </a:lnTo>
                  <a:lnTo>
                    <a:pt x="9751" y="1921"/>
                  </a:lnTo>
                  <a:lnTo>
                    <a:pt x="9714" y="2368"/>
                  </a:lnTo>
                  <a:lnTo>
                    <a:pt x="9658" y="2946"/>
                  </a:lnTo>
                  <a:lnTo>
                    <a:pt x="9658" y="3002"/>
                  </a:lnTo>
                  <a:lnTo>
                    <a:pt x="9695" y="3021"/>
                  </a:lnTo>
                  <a:lnTo>
                    <a:pt x="9733" y="3039"/>
                  </a:lnTo>
                  <a:lnTo>
                    <a:pt x="9770" y="3021"/>
                  </a:lnTo>
                  <a:lnTo>
                    <a:pt x="10217" y="2704"/>
                  </a:lnTo>
                  <a:lnTo>
                    <a:pt x="10665" y="2331"/>
                  </a:lnTo>
                  <a:lnTo>
                    <a:pt x="11597" y="1529"/>
                  </a:lnTo>
                  <a:lnTo>
                    <a:pt x="12175" y="1026"/>
                  </a:lnTo>
                  <a:lnTo>
                    <a:pt x="12716" y="597"/>
                  </a:lnTo>
                  <a:lnTo>
                    <a:pt x="12939" y="411"/>
                  </a:lnTo>
                  <a:lnTo>
                    <a:pt x="13144" y="280"/>
                  </a:lnTo>
                  <a:lnTo>
                    <a:pt x="13312" y="187"/>
                  </a:lnTo>
                  <a:lnTo>
                    <a:pt x="13368" y="168"/>
                  </a:lnTo>
                  <a:close/>
                  <a:moveTo>
                    <a:pt x="13387" y="1"/>
                  </a:moveTo>
                  <a:lnTo>
                    <a:pt x="13331" y="19"/>
                  </a:lnTo>
                  <a:lnTo>
                    <a:pt x="13163" y="75"/>
                  </a:lnTo>
                  <a:lnTo>
                    <a:pt x="12977" y="187"/>
                  </a:lnTo>
                  <a:lnTo>
                    <a:pt x="12753" y="355"/>
                  </a:lnTo>
                  <a:lnTo>
                    <a:pt x="12194" y="802"/>
                  </a:lnTo>
                  <a:lnTo>
                    <a:pt x="11504" y="1399"/>
                  </a:lnTo>
                  <a:lnTo>
                    <a:pt x="10646" y="2126"/>
                  </a:lnTo>
                  <a:lnTo>
                    <a:pt x="10236" y="2480"/>
                  </a:lnTo>
                  <a:lnTo>
                    <a:pt x="9826" y="2778"/>
                  </a:lnTo>
                  <a:lnTo>
                    <a:pt x="9882" y="2163"/>
                  </a:lnTo>
                  <a:lnTo>
                    <a:pt x="9919" y="1697"/>
                  </a:lnTo>
                  <a:lnTo>
                    <a:pt x="9919" y="1343"/>
                  </a:lnTo>
                  <a:lnTo>
                    <a:pt x="9919" y="1100"/>
                  </a:lnTo>
                  <a:lnTo>
                    <a:pt x="9882" y="933"/>
                  </a:lnTo>
                  <a:lnTo>
                    <a:pt x="9863" y="821"/>
                  </a:lnTo>
                  <a:lnTo>
                    <a:pt x="9826" y="765"/>
                  </a:lnTo>
                  <a:lnTo>
                    <a:pt x="9807" y="746"/>
                  </a:lnTo>
                  <a:lnTo>
                    <a:pt x="9751" y="709"/>
                  </a:lnTo>
                  <a:lnTo>
                    <a:pt x="9677" y="709"/>
                  </a:lnTo>
                  <a:lnTo>
                    <a:pt x="9639" y="728"/>
                  </a:lnTo>
                  <a:lnTo>
                    <a:pt x="9584" y="784"/>
                  </a:lnTo>
                  <a:lnTo>
                    <a:pt x="9472" y="933"/>
                  </a:lnTo>
                  <a:lnTo>
                    <a:pt x="9341" y="1156"/>
                  </a:lnTo>
                  <a:lnTo>
                    <a:pt x="9192" y="1436"/>
                  </a:lnTo>
                  <a:lnTo>
                    <a:pt x="8894" y="2144"/>
                  </a:lnTo>
                  <a:lnTo>
                    <a:pt x="8577" y="2983"/>
                  </a:lnTo>
                  <a:lnTo>
                    <a:pt x="8260" y="3822"/>
                  </a:lnTo>
                  <a:lnTo>
                    <a:pt x="7999" y="4587"/>
                  </a:lnTo>
                  <a:lnTo>
                    <a:pt x="7812" y="5183"/>
                  </a:lnTo>
                  <a:lnTo>
                    <a:pt x="7701" y="5519"/>
                  </a:lnTo>
                  <a:lnTo>
                    <a:pt x="20" y="11727"/>
                  </a:lnTo>
                  <a:lnTo>
                    <a:pt x="1" y="11764"/>
                  </a:lnTo>
                  <a:lnTo>
                    <a:pt x="1" y="11820"/>
                  </a:lnTo>
                  <a:lnTo>
                    <a:pt x="803" y="15418"/>
                  </a:lnTo>
                  <a:lnTo>
                    <a:pt x="821" y="15456"/>
                  </a:lnTo>
                  <a:lnTo>
                    <a:pt x="859" y="15474"/>
                  </a:lnTo>
                  <a:lnTo>
                    <a:pt x="877" y="15474"/>
                  </a:lnTo>
                  <a:lnTo>
                    <a:pt x="933" y="15456"/>
                  </a:lnTo>
                  <a:lnTo>
                    <a:pt x="9639" y="7663"/>
                  </a:lnTo>
                  <a:lnTo>
                    <a:pt x="10143" y="7458"/>
                  </a:lnTo>
                  <a:lnTo>
                    <a:pt x="11094" y="7048"/>
                  </a:lnTo>
                  <a:lnTo>
                    <a:pt x="11616" y="6805"/>
                  </a:lnTo>
                  <a:lnTo>
                    <a:pt x="12119" y="6563"/>
                  </a:lnTo>
                  <a:lnTo>
                    <a:pt x="12529" y="6339"/>
                  </a:lnTo>
                  <a:lnTo>
                    <a:pt x="12697" y="6227"/>
                  </a:lnTo>
                  <a:lnTo>
                    <a:pt x="12827" y="6153"/>
                  </a:lnTo>
                  <a:lnTo>
                    <a:pt x="13107" y="5929"/>
                  </a:lnTo>
                  <a:lnTo>
                    <a:pt x="13517" y="5649"/>
                  </a:lnTo>
                  <a:lnTo>
                    <a:pt x="14505" y="4941"/>
                  </a:lnTo>
                  <a:lnTo>
                    <a:pt x="14897" y="4661"/>
                  </a:lnTo>
                  <a:lnTo>
                    <a:pt x="15195" y="4419"/>
                  </a:lnTo>
                  <a:lnTo>
                    <a:pt x="15400" y="4214"/>
                  </a:lnTo>
                  <a:lnTo>
                    <a:pt x="15549" y="4065"/>
                  </a:lnTo>
                  <a:lnTo>
                    <a:pt x="15605" y="3990"/>
                  </a:lnTo>
                  <a:lnTo>
                    <a:pt x="15624" y="3916"/>
                  </a:lnTo>
                  <a:lnTo>
                    <a:pt x="15624" y="3860"/>
                  </a:lnTo>
                  <a:lnTo>
                    <a:pt x="15624" y="3822"/>
                  </a:lnTo>
                  <a:lnTo>
                    <a:pt x="15587" y="3766"/>
                  </a:lnTo>
                  <a:lnTo>
                    <a:pt x="15531" y="3729"/>
                  </a:lnTo>
                  <a:lnTo>
                    <a:pt x="15400" y="3711"/>
                  </a:lnTo>
                  <a:lnTo>
                    <a:pt x="15232" y="3711"/>
                  </a:lnTo>
                  <a:lnTo>
                    <a:pt x="15027" y="3748"/>
                  </a:lnTo>
                  <a:lnTo>
                    <a:pt x="14804" y="3804"/>
                  </a:lnTo>
                  <a:lnTo>
                    <a:pt x="14300" y="3972"/>
                  </a:lnTo>
                  <a:lnTo>
                    <a:pt x="13834" y="4139"/>
                  </a:lnTo>
                  <a:lnTo>
                    <a:pt x="14580" y="3505"/>
                  </a:lnTo>
                  <a:lnTo>
                    <a:pt x="14916" y="3189"/>
                  </a:lnTo>
                  <a:lnTo>
                    <a:pt x="15251" y="2890"/>
                  </a:lnTo>
                  <a:lnTo>
                    <a:pt x="15512" y="2592"/>
                  </a:lnTo>
                  <a:lnTo>
                    <a:pt x="15699" y="2350"/>
                  </a:lnTo>
                  <a:lnTo>
                    <a:pt x="15773" y="2238"/>
                  </a:lnTo>
                  <a:lnTo>
                    <a:pt x="15810" y="2144"/>
                  </a:lnTo>
                  <a:lnTo>
                    <a:pt x="15829" y="2070"/>
                  </a:lnTo>
                  <a:lnTo>
                    <a:pt x="15810" y="2014"/>
                  </a:lnTo>
                  <a:lnTo>
                    <a:pt x="15773" y="1958"/>
                  </a:lnTo>
                  <a:lnTo>
                    <a:pt x="15699" y="1939"/>
                  </a:lnTo>
                  <a:lnTo>
                    <a:pt x="15531" y="1939"/>
                  </a:lnTo>
                  <a:lnTo>
                    <a:pt x="15270" y="2014"/>
                  </a:lnTo>
                  <a:lnTo>
                    <a:pt x="14971" y="2107"/>
                  </a:lnTo>
                  <a:lnTo>
                    <a:pt x="14636" y="2256"/>
                  </a:lnTo>
                  <a:lnTo>
                    <a:pt x="14263" y="2443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133" y="2275"/>
                  </a:lnTo>
                  <a:lnTo>
                    <a:pt x="14449" y="1977"/>
                  </a:lnTo>
                  <a:lnTo>
                    <a:pt x="14766" y="1678"/>
                  </a:lnTo>
                  <a:lnTo>
                    <a:pt x="15027" y="1399"/>
                  </a:lnTo>
                  <a:lnTo>
                    <a:pt x="15251" y="1138"/>
                  </a:lnTo>
                  <a:lnTo>
                    <a:pt x="15400" y="895"/>
                  </a:lnTo>
                  <a:lnTo>
                    <a:pt x="15438" y="802"/>
                  </a:lnTo>
                  <a:lnTo>
                    <a:pt x="15456" y="728"/>
                  </a:lnTo>
                  <a:lnTo>
                    <a:pt x="15456" y="672"/>
                  </a:lnTo>
                  <a:lnTo>
                    <a:pt x="15456" y="616"/>
                  </a:lnTo>
                  <a:lnTo>
                    <a:pt x="15419" y="560"/>
                  </a:lnTo>
                  <a:lnTo>
                    <a:pt x="15344" y="504"/>
                  </a:lnTo>
                  <a:lnTo>
                    <a:pt x="15270" y="467"/>
                  </a:lnTo>
                  <a:lnTo>
                    <a:pt x="15177" y="448"/>
                  </a:lnTo>
                  <a:lnTo>
                    <a:pt x="15065" y="467"/>
                  </a:lnTo>
                  <a:lnTo>
                    <a:pt x="14953" y="485"/>
                  </a:lnTo>
                  <a:lnTo>
                    <a:pt x="14804" y="541"/>
                  </a:lnTo>
                  <a:lnTo>
                    <a:pt x="14487" y="709"/>
                  </a:lnTo>
                  <a:lnTo>
                    <a:pt x="14114" y="933"/>
                  </a:lnTo>
                  <a:lnTo>
                    <a:pt x="13685" y="1231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014" y="1492"/>
                  </a:lnTo>
                  <a:lnTo>
                    <a:pt x="13200" y="1212"/>
                  </a:lnTo>
                  <a:lnTo>
                    <a:pt x="13368" y="933"/>
                  </a:lnTo>
                  <a:lnTo>
                    <a:pt x="13499" y="672"/>
                  </a:lnTo>
                  <a:lnTo>
                    <a:pt x="13592" y="429"/>
                  </a:lnTo>
                  <a:lnTo>
                    <a:pt x="13610" y="336"/>
                  </a:lnTo>
                  <a:lnTo>
                    <a:pt x="13629" y="243"/>
                  </a:lnTo>
                  <a:lnTo>
                    <a:pt x="13610" y="150"/>
                  </a:lnTo>
                  <a:lnTo>
                    <a:pt x="13592" y="94"/>
                  </a:lnTo>
                  <a:lnTo>
                    <a:pt x="13536" y="38"/>
                  </a:lnTo>
                  <a:lnTo>
                    <a:pt x="1344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665;p41">
              <a:extLst>
                <a:ext uri="{FF2B5EF4-FFF2-40B4-BE49-F238E27FC236}">
                  <a16:creationId xmlns:a16="http://schemas.microsoft.com/office/drawing/2014/main" id="{3E470957-38EE-196F-641B-A947C568849A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fill="none" extrusionOk="0">
                  <a:moveTo>
                    <a:pt x="877" y="15474"/>
                  </a:moveTo>
                  <a:lnTo>
                    <a:pt x="877" y="15474"/>
                  </a:lnTo>
                  <a:lnTo>
                    <a:pt x="859" y="15474"/>
                  </a:lnTo>
                  <a:lnTo>
                    <a:pt x="859" y="15474"/>
                  </a:lnTo>
                  <a:lnTo>
                    <a:pt x="821" y="15456"/>
                  </a:lnTo>
                  <a:lnTo>
                    <a:pt x="803" y="15418"/>
                  </a:lnTo>
                  <a:lnTo>
                    <a:pt x="1" y="11820"/>
                  </a:lnTo>
                  <a:lnTo>
                    <a:pt x="1" y="11820"/>
                  </a:lnTo>
                  <a:lnTo>
                    <a:pt x="1" y="11764"/>
                  </a:lnTo>
                  <a:lnTo>
                    <a:pt x="20" y="11727"/>
                  </a:lnTo>
                  <a:lnTo>
                    <a:pt x="7701" y="5519"/>
                  </a:lnTo>
                  <a:lnTo>
                    <a:pt x="7701" y="5519"/>
                  </a:lnTo>
                  <a:lnTo>
                    <a:pt x="7812" y="5183"/>
                  </a:lnTo>
                  <a:lnTo>
                    <a:pt x="7999" y="4587"/>
                  </a:lnTo>
                  <a:lnTo>
                    <a:pt x="8260" y="3822"/>
                  </a:lnTo>
                  <a:lnTo>
                    <a:pt x="8577" y="2983"/>
                  </a:lnTo>
                  <a:lnTo>
                    <a:pt x="8894" y="2144"/>
                  </a:lnTo>
                  <a:lnTo>
                    <a:pt x="9192" y="1436"/>
                  </a:lnTo>
                  <a:lnTo>
                    <a:pt x="9341" y="1156"/>
                  </a:lnTo>
                  <a:lnTo>
                    <a:pt x="9472" y="933"/>
                  </a:lnTo>
                  <a:lnTo>
                    <a:pt x="9584" y="784"/>
                  </a:lnTo>
                  <a:lnTo>
                    <a:pt x="9639" y="728"/>
                  </a:lnTo>
                  <a:lnTo>
                    <a:pt x="9677" y="709"/>
                  </a:lnTo>
                  <a:lnTo>
                    <a:pt x="9677" y="709"/>
                  </a:lnTo>
                  <a:lnTo>
                    <a:pt x="9751" y="709"/>
                  </a:lnTo>
                  <a:lnTo>
                    <a:pt x="9807" y="746"/>
                  </a:lnTo>
                  <a:lnTo>
                    <a:pt x="9807" y="746"/>
                  </a:lnTo>
                  <a:lnTo>
                    <a:pt x="9826" y="765"/>
                  </a:lnTo>
                  <a:lnTo>
                    <a:pt x="9863" y="821"/>
                  </a:lnTo>
                  <a:lnTo>
                    <a:pt x="9882" y="933"/>
                  </a:lnTo>
                  <a:lnTo>
                    <a:pt x="9919" y="1100"/>
                  </a:lnTo>
                  <a:lnTo>
                    <a:pt x="9919" y="1343"/>
                  </a:lnTo>
                  <a:lnTo>
                    <a:pt x="9919" y="1697"/>
                  </a:lnTo>
                  <a:lnTo>
                    <a:pt x="9882" y="2163"/>
                  </a:lnTo>
                  <a:lnTo>
                    <a:pt x="9826" y="2778"/>
                  </a:lnTo>
                  <a:lnTo>
                    <a:pt x="9826" y="2778"/>
                  </a:lnTo>
                  <a:lnTo>
                    <a:pt x="10236" y="2480"/>
                  </a:lnTo>
                  <a:lnTo>
                    <a:pt x="10646" y="2126"/>
                  </a:lnTo>
                  <a:lnTo>
                    <a:pt x="11504" y="1399"/>
                  </a:lnTo>
                  <a:lnTo>
                    <a:pt x="11504" y="1399"/>
                  </a:lnTo>
                  <a:lnTo>
                    <a:pt x="12194" y="802"/>
                  </a:lnTo>
                  <a:lnTo>
                    <a:pt x="12753" y="355"/>
                  </a:lnTo>
                  <a:lnTo>
                    <a:pt x="12977" y="187"/>
                  </a:lnTo>
                  <a:lnTo>
                    <a:pt x="13163" y="75"/>
                  </a:lnTo>
                  <a:lnTo>
                    <a:pt x="13331" y="19"/>
                  </a:lnTo>
                  <a:lnTo>
                    <a:pt x="13387" y="1"/>
                  </a:lnTo>
                  <a:lnTo>
                    <a:pt x="13443" y="1"/>
                  </a:lnTo>
                  <a:lnTo>
                    <a:pt x="13443" y="1"/>
                  </a:lnTo>
                  <a:lnTo>
                    <a:pt x="13536" y="38"/>
                  </a:lnTo>
                  <a:lnTo>
                    <a:pt x="13592" y="94"/>
                  </a:lnTo>
                  <a:lnTo>
                    <a:pt x="13592" y="94"/>
                  </a:lnTo>
                  <a:lnTo>
                    <a:pt x="13610" y="150"/>
                  </a:lnTo>
                  <a:lnTo>
                    <a:pt x="13629" y="243"/>
                  </a:lnTo>
                  <a:lnTo>
                    <a:pt x="13610" y="336"/>
                  </a:lnTo>
                  <a:lnTo>
                    <a:pt x="13592" y="429"/>
                  </a:lnTo>
                  <a:lnTo>
                    <a:pt x="13499" y="672"/>
                  </a:lnTo>
                  <a:lnTo>
                    <a:pt x="13368" y="933"/>
                  </a:lnTo>
                  <a:lnTo>
                    <a:pt x="13200" y="1212"/>
                  </a:lnTo>
                  <a:lnTo>
                    <a:pt x="13014" y="1492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685" y="1231"/>
                  </a:lnTo>
                  <a:lnTo>
                    <a:pt x="14114" y="933"/>
                  </a:lnTo>
                  <a:lnTo>
                    <a:pt x="14487" y="709"/>
                  </a:lnTo>
                  <a:lnTo>
                    <a:pt x="14804" y="541"/>
                  </a:lnTo>
                  <a:lnTo>
                    <a:pt x="14953" y="485"/>
                  </a:lnTo>
                  <a:lnTo>
                    <a:pt x="15065" y="467"/>
                  </a:lnTo>
                  <a:lnTo>
                    <a:pt x="15177" y="448"/>
                  </a:lnTo>
                  <a:lnTo>
                    <a:pt x="15270" y="467"/>
                  </a:lnTo>
                  <a:lnTo>
                    <a:pt x="15344" y="504"/>
                  </a:lnTo>
                  <a:lnTo>
                    <a:pt x="15419" y="560"/>
                  </a:lnTo>
                  <a:lnTo>
                    <a:pt x="15419" y="560"/>
                  </a:lnTo>
                  <a:lnTo>
                    <a:pt x="15456" y="616"/>
                  </a:lnTo>
                  <a:lnTo>
                    <a:pt x="15456" y="672"/>
                  </a:lnTo>
                  <a:lnTo>
                    <a:pt x="15456" y="728"/>
                  </a:lnTo>
                  <a:lnTo>
                    <a:pt x="15456" y="728"/>
                  </a:lnTo>
                  <a:lnTo>
                    <a:pt x="15438" y="802"/>
                  </a:lnTo>
                  <a:lnTo>
                    <a:pt x="15400" y="895"/>
                  </a:lnTo>
                  <a:lnTo>
                    <a:pt x="15251" y="1138"/>
                  </a:lnTo>
                  <a:lnTo>
                    <a:pt x="15027" y="1399"/>
                  </a:lnTo>
                  <a:lnTo>
                    <a:pt x="14766" y="1678"/>
                  </a:lnTo>
                  <a:lnTo>
                    <a:pt x="14449" y="1977"/>
                  </a:lnTo>
                  <a:lnTo>
                    <a:pt x="14133" y="2275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263" y="2443"/>
                  </a:lnTo>
                  <a:lnTo>
                    <a:pt x="14636" y="2256"/>
                  </a:lnTo>
                  <a:lnTo>
                    <a:pt x="14971" y="2107"/>
                  </a:lnTo>
                  <a:lnTo>
                    <a:pt x="15270" y="2014"/>
                  </a:lnTo>
                  <a:lnTo>
                    <a:pt x="15531" y="1939"/>
                  </a:lnTo>
                  <a:lnTo>
                    <a:pt x="15624" y="1939"/>
                  </a:lnTo>
                  <a:lnTo>
                    <a:pt x="15699" y="1939"/>
                  </a:lnTo>
                  <a:lnTo>
                    <a:pt x="15773" y="1958"/>
                  </a:lnTo>
                  <a:lnTo>
                    <a:pt x="15810" y="2014"/>
                  </a:lnTo>
                  <a:lnTo>
                    <a:pt x="15810" y="2014"/>
                  </a:lnTo>
                  <a:lnTo>
                    <a:pt x="15829" y="2070"/>
                  </a:lnTo>
                  <a:lnTo>
                    <a:pt x="15810" y="2144"/>
                  </a:lnTo>
                  <a:lnTo>
                    <a:pt x="15773" y="2238"/>
                  </a:lnTo>
                  <a:lnTo>
                    <a:pt x="15699" y="2350"/>
                  </a:lnTo>
                  <a:lnTo>
                    <a:pt x="15512" y="2592"/>
                  </a:lnTo>
                  <a:lnTo>
                    <a:pt x="15251" y="2890"/>
                  </a:lnTo>
                  <a:lnTo>
                    <a:pt x="14916" y="3189"/>
                  </a:lnTo>
                  <a:lnTo>
                    <a:pt x="14580" y="3505"/>
                  </a:lnTo>
                  <a:lnTo>
                    <a:pt x="13834" y="4139"/>
                  </a:lnTo>
                  <a:lnTo>
                    <a:pt x="13834" y="4139"/>
                  </a:lnTo>
                  <a:lnTo>
                    <a:pt x="14300" y="3972"/>
                  </a:lnTo>
                  <a:lnTo>
                    <a:pt x="14804" y="3804"/>
                  </a:lnTo>
                  <a:lnTo>
                    <a:pt x="15027" y="3748"/>
                  </a:lnTo>
                  <a:lnTo>
                    <a:pt x="15232" y="3711"/>
                  </a:lnTo>
                  <a:lnTo>
                    <a:pt x="15400" y="3711"/>
                  </a:lnTo>
                  <a:lnTo>
                    <a:pt x="15531" y="3729"/>
                  </a:lnTo>
                  <a:lnTo>
                    <a:pt x="15531" y="3729"/>
                  </a:lnTo>
                  <a:lnTo>
                    <a:pt x="15587" y="3766"/>
                  </a:lnTo>
                  <a:lnTo>
                    <a:pt x="15624" y="3822"/>
                  </a:lnTo>
                  <a:lnTo>
                    <a:pt x="15624" y="3822"/>
                  </a:lnTo>
                  <a:lnTo>
                    <a:pt x="15624" y="3860"/>
                  </a:lnTo>
                  <a:lnTo>
                    <a:pt x="15624" y="3916"/>
                  </a:lnTo>
                  <a:lnTo>
                    <a:pt x="15605" y="3990"/>
                  </a:lnTo>
                  <a:lnTo>
                    <a:pt x="15549" y="4065"/>
                  </a:lnTo>
                  <a:lnTo>
                    <a:pt x="15400" y="4214"/>
                  </a:lnTo>
                  <a:lnTo>
                    <a:pt x="15195" y="4419"/>
                  </a:lnTo>
                  <a:lnTo>
                    <a:pt x="14897" y="4661"/>
                  </a:lnTo>
                  <a:lnTo>
                    <a:pt x="14505" y="4941"/>
                  </a:lnTo>
                  <a:lnTo>
                    <a:pt x="13517" y="5649"/>
                  </a:lnTo>
                  <a:lnTo>
                    <a:pt x="13517" y="5649"/>
                  </a:lnTo>
                  <a:lnTo>
                    <a:pt x="13107" y="5929"/>
                  </a:lnTo>
                  <a:lnTo>
                    <a:pt x="12827" y="6153"/>
                  </a:lnTo>
                  <a:lnTo>
                    <a:pt x="12827" y="6153"/>
                  </a:lnTo>
                  <a:lnTo>
                    <a:pt x="12697" y="6227"/>
                  </a:lnTo>
                  <a:lnTo>
                    <a:pt x="12529" y="6339"/>
                  </a:lnTo>
                  <a:lnTo>
                    <a:pt x="12119" y="6563"/>
                  </a:lnTo>
                  <a:lnTo>
                    <a:pt x="11616" y="6805"/>
                  </a:lnTo>
                  <a:lnTo>
                    <a:pt x="11094" y="7048"/>
                  </a:lnTo>
                  <a:lnTo>
                    <a:pt x="10143" y="7458"/>
                  </a:lnTo>
                  <a:lnTo>
                    <a:pt x="9639" y="7663"/>
                  </a:lnTo>
                  <a:lnTo>
                    <a:pt x="933" y="15456"/>
                  </a:lnTo>
                  <a:lnTo>
                    <a:pt x="933" y="15456"/>
                  </a:lnTo>
                  <a:lnTo>
                    <a:pt x="877" y="15474"/>
                  </a:lnTo>
                  <a:lnTo>
                    <a:pt x="877" y="154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66;p41">
              <a:extLst>
                <a:ext uri="{FF2B5EF4-FFF2-40B4-BE49-F238E27FC236}">
                  <a16:creationId xmlns:a16="http://schemas.microsoft.com/office/drawing/2014/main" id="{5127CDD2-0263-A0D4-8859-2D25C1BD5650}"/>
                </a:ext>
              </a:extLst>
            </p:cNvPr>
            <p:cNvSpPr/>
            <p:nvPr/>
          </p:nvSpPr>
          <p:spPr>
            <a:xfrm>
              <a:off x="2831900" y="3481575"/>
              <a:ext cx="387350" cy="376625"/>
            </a:xfrm>
            <a:custGeom>
              <a:avLst/>
              <a:gdLst/>
              <a:ahLst/>
              <a:cxnLst/>
              <a:rect l="l" t="t" r="r" b="b"/>
              <a:pathLst>
                <a:path w="15494" h="15065" fill="none" extrusionOk="0">
                  <a:moveTo>
                    <a:pt x="1" y="11652"/>
                  </a:moveTo>
                  <a:lnTo>
                    <a:pt x="765" y="15064"/>
                  </a:lnTo>
                  <a:lnTo>
                    <a:pt x="9378" y="7364"/>
                  </a:lnTo>
                  <a:lnTo>
                    <a:pt x="9378" y="7364"/>
                  </a:lnTo>
                  <a:lnTo>
                    <a:pt x="9397" y="7364"/>
                  </a:lnTo>
                  <a:lnTo>
                    <a:pt x="9397" y="7364"/>
                  </a:lnTo>
                  <a:lnTo>
                    <a:pt x="9826" y="7178"/>
                  </a:lnTo>
                  <a:lnTo>
                    <a:pt x="10777" y="6768"/>
                  </a:lnTo>
                  <a:lnTo>
                    <a:pt x="11317" y="6507"/>
                  </a:lnTo>
                  <a:lnTo>
                    <a:pt x="11821" y="6264"/>
                  </a:lnTo>
                  <a:lnTo>
                    <a:pt x="12249" y="6041"/>
                  </a:lnTo>
                  <a:lnTo>
                    <a:pt x="12417" y="5929"/>
                  </a:lnTo>
                  <a:lnTo>
                    <a:pt x="12548" y="5854"/>
                  </a:lnTo>
                  <a:lnTo>
                    <a:pt x="12548" y="5854"/>
                  </a:lnTo>
                  <a:lnTo>
                    <a:pt x="12846" y="5631"/>
                  </a:lnTo>
                  <a:lnTo>
                    <a:pt x="13256" y="5351"/>
                  </a:lnTo>
                  <a:lnTo>
                    <a:pt x="13256" y="5351"/>
                  </a:lnTo>
                  <a:lnTo>
                    <a:pt x="13853" y="4922"/>
                  </a:lnTo>
                  <a:lnTo>
                    <a:pt x="14524" y="4437"/>
                  </a:lnTo>
                  <a:lnTo>
                    <a:pt x="14822" y="4195"/>
                  </a:lnTo>
                  <a:lnTo>
                    <a:pt x="15083" y="3990"/>
                  </a:lnTo>
                  <a:lnTo>
                    <a:pt x="15232" y="3822"/>
                  </a:lnTo>
                  <a:lnTo>
                    <a:pt x="15288" y="3766"/>
                  </a:lnTo>
                  <a:lnTo>
                    <a:pt x="15307" y="3710"/>
                  </a:lnTo>
                  <a:lnTo>
                    <a:pt x="15307" y="3710"/>
                  </a:lnTo>
                  <a:lnTo>
                    <a:pt x="15270" y="3692"/>
                  </a:lnTo>
                  <a:lnTo>
                    <a:pt x="15214" y="3692"/>
                  </a:lnTo>
                  <a:lnTo>
                    <a:pt x="15064" y="3710"/>
                  </a:lnTo>
                  <a:lnTo>
                    <a:pt x="14859" y="3748"/>
                  </a:lnTo>
                  <a:lnTo>
                    <a:pt x="14598" y="3822"/>
                  </a:lnTo>
                  <a:lnTo>
                    <a:pt x="13965" y="4027"/>
                  </a:lnTo>
                  <a:lnTo>
                    <a:pt x="13219" y="4326"/>
                  </a:lnTo>
                  <a:lnTo>
                    <a:pt x="13219" y="4326"/>
                  </a:lnTo>
                  <a:lnTo>
                    <a:pt x="13163" y="4326"/>
                  </a:lnTo>
                  <a:lnTo>
                    <a:pt x="13126" y="4288"/>
                  </a:lnTo>
                  <a:lnTo>
                    <a:pt x="13126" y="4288"/>
                  </a:lnTo>
                  <a:lnTo>
                    <a:pt x="13107" y="4232"/>
                  </a:lnTo>
                  <a:lnTo>
                    <a:pt x="13144" y="4195"/>
                  </a:lnTo>
                  <a:lnTo>
                    <a:pt x="13144" y="4195"/>
                  </a:lnTo>
                  <a:lnTo>
                    <a:pt x="14002" y="3468"/>
                  </a:lnTo>
                  <a:lnTo>
                    <a:pt x="14412" y="3114"/>
                  </a:lnTo>
                  <a:lnTo>
                    <a:pt x="14766" y="2778"/>
                  </a:lnTo>
                  <a:lnTo>
                    <a:pt x="15083" y="2480"/>
                  </a:lnTo>
                  <a:lnTo>
                    <a:pt x="15307" y="2219"/>
                  </a:lnTo>
                  <a:lnTo>
                    <a:pt x="15456" y="2032"/>
                  </a:lnTo>
                  <a:lnTo>
                    <a:pt x="15493" y="1958"/>
                  </a:lnTo>
                  <a:lnTo>
                    <a:pt x="15493" y="1921"/>
                  </a:lnTo>
                  <a:lnTo>
                    <a:pt x="15493" y="1921"/>
                  </a:lnTo>
                  <a:lnTo>
                    <a:pt x="15456" y="1902"/>
                  </a:lnTo>
                  <a:lnTo>
                    <a:pt x="15381" y="1921"/>
                  </a:lnTo>
                  <a:lnTo>
                    <a:pt x="15158" y="1976"/>
                  </a:lnTo>
                  <a:lnTo>
                    <a:pt x="14841" y="2107"/>
                  </a:lnTo>
                  <a:lnTo>
                    <a:pt x="14468" y="2275"/>
                  </a:lnTo>
                  <a:lnTo>
                    <a:pt x="14039" y="2480"/>
                  </a:lnTo>
                  <a:lnTo>
                    <a:pt x="13592" y="2722"/>
                  </a:lnTo>
                  <a:lnTo>
                    <a:pt x="12641" y="3244"/>
                  </a:lnTo>
                  <a:lnTo>
                    <a:pt x="12641" y="3244"/>
                  </a:lnTo>
                  <a:lnTo>
                    <a:pt x="12604" y="3263"/>
                  </a:lnTo>
                  <a:lnTo>
                    <a:pt x="12585" y="3263"/>
                  </a:lnTo>
                  <a:lnTo>
                    <a:pt x="12548" y="3244"/>
                  </a:lnTo>
                  <a:lnTo>
                    <a:pt x="12529" y="3226"/>
                  </a:lnTo>
                  <a:lnTo>
                    <a:pt x="12529" y="3226"/>
                  </a:lnTo>
                  <a:lnTo>
                    <a:pt x="12510" y="3188"/>
                  </a:lnTo>
                  <a:lnTo>
                    <a:pt x="12510" y="3170"/>
                  </a:lnTo>
                  <a:lnTo>
                    <a:pt x="12529" y="3132"/>
                  </a:lnTo>
                  <a:lnTo>
                    <a:pt x="12548" y="3114"/>
                  </a:lnTo>
                  <a:lnTo>
                    <a:pt x="12548" y="3114"/>
                  </a:lnTo>
                  <a:lnTo>
                    <a:pt x="13368" y="2424"/>
                  </a:lnTo>
                  <a:lnTo>
                    <a:pt x="13797" y="2051"/>
                  </a:lnTo>
                  <a:lnTo>
                    <a:pt x="14207" y="1660"/>
                  </a:lnTo>
                  <a:lnTo>
                    <a:pt x="14561" y="1305"/>
                  </a:lnTo>
                  <a:lnTo>
                    <a:pt x="14859" y="988"/>
                  </a:lnTo>
                  <a:lnTo>
                    <a:pt x="14971" y="858"/>
                  </a:lnTo>
                  <a:lnTo>
                    <a:pt x="15046" y="727"/>
                  </a:lnTo>
                  <a:lnTo>
                    <a:pt x="15102" y="616"/>
                  </a:lnTo>
                  <a:lnTo>
                    <a:pt x="15139" y="541"/>
                  </a:lnTo>
                  <a:lnTo>
                    <a:pt x="15139" y="541"/>
                  </a:lnTo>
                  <a:lnTo>
                    <a:pt x="15120" y="504"/>
                  </a:lnTo>
                  <a:lnTo>
                    <a:pt x="15120" y="504"/>
                  </a:lnTo>
                  <a:lnTo>
                    <a:pt x="15064" y="466"/>
                  </a:lnTo>
                  <a:lnTo>
                    <a:pt x="14990" y="448"/>
                  </a:lnTo>
                  <a:lnTo>
                    <a:pt x="14897" y="466"/>
                  </a:lnTo>
                  <a:lnTo>
                    <a:pt x="14785" y="485"/>
                  </a:lnTo>
                  <a:lnTo>
                    <a:pt x="14505" y="616"/>
                  </a:lnTo>
                  <a:lnTo>
                    <a:pt x="14170" y="821"/>
                  </a:lnTo>
                  <a:lnTo>
                    <a:pt x="13797" y="1063"/>
                  </a:lnTo>
                  <a:lnTo>
                    <a:pt x="13405" y="1361"/>
                  </a:lnTo>
                  <a:lnTo>
                    <a:pt x="12529" y="1995"/>
                  </a:lnTo>
                  <a:lnTo>
                    <a:pt x="12529" y="1995"/>
                  </a:lnTo>
                  <a:lnTo>
                    <a:pt x="12026" y="2387"/>
                  </a:lnTo>
                  <a:lnTo>
                    <a:pt x="12026" y="2387"/>
                  </a:lnTo>
                  <a:lnTo>
                    <a:pt x="11970" y="2405"/>
                  </a:lnTo>
                  <a:lnTo>
                    <a:pt x="11914" y="2368"/>
                  </a:lnTo>
                  <a:lnTo>
                    <a:pt x="11914" y="2368"/>
                  </a:lnTo>
                  <a:lnTo>
                    <a:pt x="11895" y="2312"/>
                  </a:lnTo>
                  <a:lnTo>
                    <a:pt x="11914" y="2275"/>
                  </a:lnTo>
                  <a:lnTo>
                    <a:pt x="11914" y="2275"/>
                  </a:lnTo>
                  <a:lnTo>
                    <a:pt x="12175" y="1958"/>
                  </a:lnTo>
                  <a:lnTo>
                    <a:pt x="12436" y="1622"/>
                  </a:lnTo>
                  <a:lnTo>
                    <a:pt x="12678" y="1268"/>
                  </a:lnTo>
                  <a:lnTo>
                    <a:pt x="12902" y="932"/>
                  </a:lnTo>
                  <a:lnTo>
                    <a:pt x="13088" y="634"/>
                  </a:lnTo>
                  <a:lnTo>
                    <a:pt x="13219" y="355"/>
                  </a:lnTo>
                  <a:lnTo>
                    <a:pt x="13275" y="243"/>
                  </a:lnTo>
                  <a:lnTo>
                    <a:pt x="13293" y="149"/>
                  </a:lnTo>
                  <a:lnTo>
                    <a:pt x="13293" y="75"/>
                  </a:lnTo>
                  <a:lnTo>
                    <a:pt x="13275" y="19"/>
                  </a:lnTo>
                  <a:lnTo>
                    <a:pt x="13275" y="19"/>
                  </a:lnTo>
                  <a:lnTo>
                    <a:pt x="13256" y="0"/>
                  </a:lnTo>
                  <a:lnTo>
                    <a:pt x="13256" y="0"/>
                  </a:lnTo>
                  <a:lnTo>
                    <a:pt x="13200" y="0"/>
                  </a:lnTo>
                  <a:lnTo>
                    <a:pt x="13144" y="19"/>
                  </a:lnTo>
                  <a:lnTo>
                    <a:pt x="12976" y="112"/>
                  </a:lnTo>
                  <a:lnTo>
                    <a:pt x="12771" y="243"/>
                  </a:lnTo>
                  <a:lnTo>
                    <a:pt x="12548" y="429"/>
                  </a:lnTo>
                  <a:lnTo>
                    <a:pt x="12007" y="858"/>
                  </a:lnTo>
                  <a:lnTo>
                    <a:pt x="11429" y="1361"/>
                  </a:lnTo>
                  <a:lnTo>
                    <a:pt x="11429" y="1361"/>
                  </a:lnTo>
                  <a:lnTo>
                    <a:pt x="10497" y="2163"/>
                  </a:lnTo>
                  <a:lnTo>
                    <a:pt x="10049" y="2536"/>
                  </a:lnTo>
                  <a:lnTo>
                    <a:pt x="9602" y="2853"/>
                  </a:lnTo>
                  <a:lnTo>
                    <a:pt x="9602" y="2853"/>
                  </a:lnTo>
                  <a:lnTo>
                    <a:pt x="9565" y="2871"/>
                  </a:lnTo>
                  <a:lnTo>
                    <a:pt x="9527" y="2853"/>
                  </a:lnTo>
                  <a:lnTo>
                    <a:pt x="9527" y="2853"/>
                  </a:lnTo>
                  <a:lnTo>
                    <a:pt x="9490" y="2834"/>
                  </a:lnTo>
                  <a:lnTo>
                    <a:pt x="9490" y="2778"/>
                  </a:lnTo>
                  <a:lnTo>
                    <a:pt x="9490" y="2778"/>
                  </a:lnTo>
                  <a:lnTo>
                    <a:pt x="9546" y="2200"/>
                  </a:lnTo>
                  <a:lnTo>
                    <a:pt x="9583" y="1753"/>
                  </a:lnTo>
                  <a:lnTo>
                    <a:pt x="9583" y="1399"/>
                  </a:lnTo>
                  <a:lnTo>
                    <a:pt x="9583" y="1138"/>
                  </a:lnTo>
                  <a:lnTo>
                    <a:pt x="9583" y="951"/>
                  </a:lnTo>
                  <a:lnTo>
                    <a:pt x="9565" y="821"/>
                  </a:lnTo>
                  <a:lnTo>
                    <a:pt x="9546" y="746"/>
                  </a:lnTo>
                  <a:lnTo>
                    <a:pt x="9527" y="709"/>
                  </a:lnTo>
                  <a:lnTo>
                    <a:pt x="9527" y="709"/>
                  </a:lnTo>
                  <a:lnTo>
                    <a:pt x="9453" y="802"/>
                  </a:lnTo>
                  <a:lnTo>
                    <a:pt x="9360" y="951"/>
                  </a:lnTo>
                  <a:lnTo>
                    <a:pt x="9117" y="1473"/>
                  </a:lnTo>
                  <a:lnTo>
                    <a:pt x="8838" y="2163"/>
                  </a:lnTo>
                  <a:lnTo>
                    <a:pt x="8521" y="2946"/>
                  </a:lnTo>
                  <a:lnTo>
                    <a:pt x="8222" y="3748"/>
                  </a:lnTo>
                  <a:lnTo>
                    <a:pt x="7980" y="4475"/>
                  </a:lnTo>
                  <a:lnTo>
                    <a:pt x="7794" y="5071"/>
                  </a:lnTo>
                  <a:lnTo>
                    <a:pt x="7682" y="5407"/>
                  </a:lnTo>
                  <a:lnTo>
                    <a:pt x="7682" y="5407"/>
                  </a:lnTo>
                  <a:lnTo>
                    <a:pt x="7663" y="5463"/>
                  </a:lnTo>
                  <a:lnTo>
                    <a:pt x="1" y="116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67;p41">
              <a:extLst>
                <a:ext uri="{FF2B5EF4-FFF2-40B4-BE49-F238E27FC236}">
                  <a16:creationId xmlns:a16="http://schemas.microsoft.com/office/drawing/2014/main" id="{13B59508-AB72-AB0D-066D-1C1B95468F73}"/>
                </a:ext>
              </a:extLst>
            </p:cNvPr>
            <p:cNvSpPr/>
            <p:nvPr/>
          </p:nvSpPr>
          <p:spPr>
            <a:xfrm>
              <a:off x="3214550" y="357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68;p41">
              <a:extLst>
                <a:ext uri="{FF2B5EF4-FFF2-40B4-BE49-F238E27FC236}">
                  <a16:creationId xmlns:a16="http://schemas.microsoft.com/office/drawing/2014/main" id="{6C0EFFD5-A905-5BFE-6620-E37A1ADCA157}"/>
                </a:ext>
              </a:extLst>
            </p:cNvPr>
            <p:cNvSpPr/>
            <p:nvPr/>
          </p:nvSpPr>
          <p:spPr>
            <a:xfrm>
              <a:off x="2130000" y="3536575"/>
              <a:ext cx="390125" cy="260100"/>
            </a:xfrm>
            <a:custGeom>
              <a:avLst/>
              <a:gdLst/>
              <a:ahLst/>
              <a:cxnLst/>
              <a:rect l="l" t="t" r="r" b="b"/>
              <a:pathLst>
                <a:path w="15605" h="10404" extrusionOk="0">
                  <a:moveTo>
                    <a:pt x="8539" y="0"/>
                  </a:moveTo>
                  <a:lnTo>
                    <a:pt x="4008" y="802"/>
                  </a:lnTo>
                  <a:lnTo>
                    <a:pt x="4941" y="4698"/>
                  </a:lnTo>
                  <a:lnTo>
                    <a:pt x="0" y="6954"/>
                  </a:lnTo>
                  <a:lnTo>
                    <a:pt x="9154" y="10403"/>
                  </a:lnTo>
                  <a:lnTo>
                    <a:pt x="15604" y="3449"/>
                  </a:lnTo>
                  <a:lnTo>
                    <a:pt x="9639" y="3859"/>
                  </a:lnTo>
                  <a:lnTo>
                    <a:pt x="8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69;p41">
              <a:extLst>
                <a:ext uri="{FF2B5EF4-FFF2-40B4-BE49-F238E27FC236}">
                  <a16:creationId xmlns:a16="http://schemas.microsoft.com/office/drawing/2014/main" id="{E916EA67-6A0A-CFEC-3E2F-22D0C3EC0959}"/>
                </a:ext>
              </a:extLst>
            </p:cNvPr>
            <p:cNvSpPr/>
            <p:nvPr/>
          </p:nvSpPr>
          <p:spPr>
            <a:xfrm>
              <a:off x="2344375" y="3546350"/>
              <a:ext cx="47100" cy="88575"/>
            </a:xfrm>
            <a:custGeom>
              <a:avLst/>
              <a:gdLst/>
              <a:ahLst/>
              <a:cxnLst/>
              <a:rect l="l" t="t" r="r" b="b"/>
              <a:pathLst>
                <a:path w="1884" h="3543" extrusionOk="0">
                  <a:moveTo>
                    <a:pt x="76" y="1"/>
                  </a:moveTo>
                  <a:lnTo>
                    <a:pt x="38" y="19"/>
                  </a:lnTo>
                  <a:lnTo>
                    <a:pt x="20" y="38"/>
                  </a:lnTo>
                  <a:lnTo>
                    <a:pt x="1" y="75"/>
                  </a:lnTo>
                  <a:lnTo>
                    <a:pt x="20" y="94"/>
                  </a:lnTo>
                  <a:lnTo>
                    <a:pt x="989" y="3487"/>
                  </a:lnTo>
                  <a:lnTo>
                    <a:pt x="1008" y="3524"/>
                  </a:lnTo>
                  <a:lnTo>
                    <a:pt x="1064" y="3543"/>
                  </a:lnTo>
                  <a:lnTo>
                    <a:pt x="1809" y="3487"/>
                  </a:lnTo>
                  <a:lnTo>
                    <a:pt x="1847" y="3487"/>
                  </a:lnTo>
                  <a:lnTo>
                    <a:pt x="1865" y="3468"/>
                  </a:lnTo>
                  <a:lnTo>
                    <a:pt x="1884" y="3431"/>
                  </a:lnTo>
                  <a:lnTo>
                    <a:pt x="1884" y="3412"/>
                  </a:lnTo>
                  <a:lnTo>
                    <a:pt x="1884" y="3375"/>
                  </a:lnTo>
                  <a:lnTo>
                    <a:pt x="1865" y="3356"/>
                  </a:lnTo>
                  <a:lnTo>
                    <a:pt x="1828" y="3338"/>
                  </a:lnTo>
                  <a:lnTo>
                    <a:pt x="1809" y="3338"/>
                  </a:lnTo>
                  <a:lnTo>
                    <a:pt x="1120" y="3375"/>
                  </a:lnTo>
                  <a:lnTo>
                    <a:pt x="169" y="57"/>
                  </a:lnTo>
                  <a:lnTo>
                    <a:pt x="150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70;p41">
              <a:extLst>
                <a:ext uri="{FF2B5EF4-FFF2-40B4-BE49-F238E27FC236}">
                  <a16:creationId xmlns:a16="http://schemas.microsoft.com/office/drawing/2014/main" id="{5717A4A3-81D8-DEFF-0EF0-644AE1325E8C}"/>
                </a:ext>
              </a:extLst>
            </p:cNvPr>
            <p:cNvSpPr/>
            <p:nvPr/>
          </p:nvSpPr>
          <p:spPr>
            <a:xfrm>
              <a:off x="2236725" y="3588775"/>
              <a:ext cx="19125" cy="71800"/>
            </a:xfrm>
            <a:custGeom>
              <a:avLst/>
              <a:gdLst/>
              <a:ahLst/>
              <a:cxnLst/>
              <a:rect l="l" t="t" r="r" b="b"/>
              <a:pathLst>
                <a:path w="765" h="2872" extrusionOk="0">
                  <a:moveTo>
                    <a:pt x="19" y="0"/>
                  </a:moveTo>
                  <a:lnTo>
                    <a:pt x="0" y="38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578" y="2554"/>
                  </a:lnTo>
                  <a:lnTo>
                    <a:pt x="224" y="2722"/>
                  </a:lnTo>
                  <a:lnTo>
                    <a:pt x="187" y="2741"/>
                  </a:lnTo>
                  <a:lnTo>
                    <a:pt x="187" y="2759"/>
                  </a:lnTo>
                  <a:lnTo>
                    <a:pt x="168" y="2797"/>
                  </a:lnTo>
                  <a:lnTo>
                    <a:pt x="187" y="2834"/>
                  </a:lnTo>
                  <a:lnTo>
                    <a:pt x="205" y="2871"/>
                  </a:lnTo>
                  <a:lnTo>
                    <a:pt x="280" y="2871"/>
                  </a:lnTo>
                  <a:lnTo>
                    <a:pt x="709" y="2685"/>
                  </a:lnTo>
                  <a:lnTo>
                    <a:pt x="746" y="2648"/>
                  </a:lnTo>
                  <a:lnTo>
                    <a:pt x="765" y="2592"/>
                  </a:lnTo>
                  <a:lnTo>
                    <a:pt x="150" y="56"/>
                  </a:lnTo>
                  <a:lnTo>
                    <a:pt x="131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71;p41">
              <a:extLst>
                <a:ext uri="{FF2B5EF4-FFF2-40B4-BE49-F238E27FC236}">
                  <a16:creationId xmlns:a16="http://schemas.microsoft.com/office/drawing/2014/main" id="{121018E9-1BF3-A173-1914-6024486B6765}"/>
                </a:ext>
              </a:extLst>
            </p:cNvPr>
            <p:cNvSpPr/>
            <p:nvPr/>
          </p:nvSpPr>
          <p:spPr>
            <a:xfrm>
              <a:off x="2568575" y="4662625"/>
              <a:ext cx="199500" cy="808200"/>
            </a:xfrm>
            <a:custGeom>
              <a:avLst/>
              <a:gdLst/>
              <a:ahLst/>
              <a:cxnLst/>
              <a:rect l="l" t="t" r="r" b="b"/>
              <a:pathLst>
                <a:path w="7980" h="32328" extrusionOk="0">
                  <a:moveTo>
                    <a:pt x="373" y="0"/>
                  </a:moveTo>
                  <a:lnTo>
                    <a:pt x="1510" y="8185"/>
                  </a:lnTo>
                  <a:lnTo>
                    <a:pt x="1305" y="8464"/>
                  </a:lnTo>
                  <a:lnTo>
                    <a:pt x="1100" y="8763"/>
                  </a:lnTo>
                  <a:lnTo>
                    <a:pt x="839" y="9154"/>
                  </a:lnTo>
                  <a:lnTo>
                    <a:pt x="578" y="9583"/>
                  </a:lnTo>
                  <a:lnTo>
                    <a:pt x="336" y="10030"/>
                  </a:lnTo>
                  <a:lnTo>
                    <a:pt x="224" y="10254"/>
                  </a:lnTo>
                  <a:lnTo>
                    <a:pt x="149" y="10478"/>
                  </a:lnTo>
                  <a:lnTo>
                    <a:pt x="56" y="10683"/>
                  </a:lnTo>
                  <a:lnTo>
                    <a:pt x="19" y="10888"/>
                  </a:lnTo>
                  <a:lnTo>
                    <a:pt x="0" y="11018"/>
                  </a:lnTo>
                  <a:lnTo>
                    <a:pt x="0" y="11242"/>
                  </a:lnTo>
                  <a:lnTo>
                    <a:pt x="75" y="11876"/>
                  </a:lnTo>
                  <a:lnTo>
                    <a:pt x="205" y="12771"/>
                  </a:lnTo>
                  <a:lnTo>
                    <a:pt x="392" y="13852"/>
                  </a:lnTo>
                  <a:lnTo>
                    <a:pt x="858" y="16500"/>
                  </a:lnTo>
                  <a:lnTo>
                    <a:pt x="1436" y="19427"/>
                  </a:lnTo>
                  <a:lnTo>
                    <a:pt x="2014" y="22298"/>
                  </a:lnTo>
                  <a:lnTo>
                    <a:pt x="2517" y="24796"/>
                  </a:lnTo>
                  <a:lnTo>
                    <a:pt x="3021" y="27201"/>
                  </a:lnTo>
                  <a:lnTo>
                    <a:pt x="2648" y="28599"/>
                  </a:lnTo>
                  <a:lnTo>
                    <a:pt x="4326" y="32328"/>
                  </a:lnTo>
                  <a:lnTo>
                    <a:pt x="7047" y="32309"/>
                  </a:lnTo>
                  <a:lnTo>
                    <a:pt x="5109" y="27294"/>
                  </a:lnTo>
                  <a:lnTo>
                    <a:pt x="7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72;p41">
              <a:extLst>
                <a:ext uri="{FF2B5EF4-FFF2-40B4-BE49-F238E27FC236}">
                  <a16:creationId xmlns:a16="http://schemas.microsoft.com/office/drawing/2014/main" id="{C16CB669-2A04-03D5-CF11-DE5BE76C9A62}"/>
                </a:ext>
              </a:extLst>
            </p:cNvPr>
            <p:cNvSpPr/>
            <p:nvPr/>
          </p:nvSpPr>
          <p:spPr>
            <a:xfrm>
              <a:off x="2566700" y="4660750"/>
              <a:ext cx="203250" cy="812400"/>
            </a:xfrm>
            <a:custGeom>
              <a:avLst/>
              <a:gdLst/>
              <a:ahLst/>
              <a:cxnLst/>
              <a:rect l="l" t="t" r="r" b="b"/>
              <a:pathLst>
                <a:path w="8130" h="32496" extrusionOk="0">
                  <a:moveTo>
                    <a:pt x="7961" y="150"/>
                  </a:moveTo>
                  <a:lnTo>
                    <a:pt x="5090" y="27369"/>
                  </a:lnTo>
                  <a:lnTo>
                    <a:pt x="5090" y="27406"/>
                  </a:lnTo>
                  <a:lnTo>
                    <a:pt x="6992" y="32309"/>
                  </a:lnTo>
                  <a:lnTo>
                    <a:pt x="4456" y="32328"/>
                  </a:lnTo>
                  <a:lnTo>
                    <a:pt x="2797" y="28674"/>
                  </a:lnTo>
                  <a:lnTo>
                    <a:pt x="3170" y="27294"/>
                  </a:lnTo>
                  <a:lnTo>
                    <a:pt x="3170" y="27257"/>
                  </a:lnTo>
                  <a:lnTo>
                    <a:pt x="2219" y="22596"/>
                  </a:lnTo>
                  <a:lnTo>
                    <a:pt x="1679" y="19986"/>
                  </a:lnTo>
                  <a:lnTo>
                    <a:pt x="1194" y="17432"/>
                  </a:lnTo>
                  <a:lnTo>
                    <a:pt x="747" y="15083"/>
                  </a:lnTo>
                  <a:lnTo>
                    <a:pt x="411" y="13107"/>
                  </a:lnTo>
                  <a:lnTo>
                    <a:pt x="280" y="12324"/>
                  </a:lnTo>
                  <a:lnTo>
                    <a:pt x="206" y="11690"/>
                  </a:lnTo>
                  <a:lnTo>
                    <a:pt x="169" y="11224"/>
                  </a:lnTo>
                  <a:lnTo>
                    <a:pt x="150" y="11075"/>
                  </a:lnTo>
                  <a:lnTo>
                    <a:pt x="169" y="10982"/>
                  </a:lnTo>
                  <a:lnTo>
                    <a:pt x="224" y="10776"/>
                  </a:lnTo>
                  <a:lnTo>
                    <a:pt x="299" y="10571"/>
                  </a:lnTo>
                  <a:lnTo>
                    <a:pt x="374" y="10366"/>
                  </a:lnTo>
                  <a:lnTo>
                    <a:pt x="485" y="10143"/>
                  </a:lnTo>
                  <a:lnTo>
                    <a:pt x="728" y="9695"/>
                  </a:lnTo>
                  <a:lnTo>
                    <a:pt x="989" y="9285"/>
                  </a:lnTo>
                  <a:lnTo>
                    <a:pt x="1231" y="8894"/>
                  </a:lnTo>
                  <a:lnTo>
                    <a:pt x="1455" y="8595"/>
                  </a:lnTo>
                  <a:lnTo>
                    <a:pt x="1660" y="8297"/>
                  </a:lnTo>
                  <a:lnTo>
                    <a:pt x="1679" y="8278"/>
                  </a:lnTo>
                  <a:lnTo>
                    <a:pt x="1679" y="8241"/>
                  </a:lnTo>
                  <a:lnTo>
                    <a:pt x="541" y="150"/>
                  </a:lnTo>
                  <a:close/>
                  <a:moveTo>
                    <a:pt x="411" y="1"/>
                  </a:moveTo>
                  <a:lnTo>
                    <a:pt x="374" y="19"/>
                  </a:lnTo>
                  <a:lnTo>
                    <a:pt x="355" y="57"/>
                  </a:lnTo>
                  <a:lnTo>
                    <a:pt x="355" y="94"/>
                  </a:lnTo>
                  <a:lnTo>
                    <a:pt x="1511" y="8241"/>
                  </a:lnTo>
                  <a:lnTo>
                    <a:pt x="1231" y="8614"/>
                  </a:lnTo>
                  <a:lnTo>
                    <a:pt x="1008" y="8931"/>
                  </a:lnTo>
                  <a:lnTo>
                    <a:pt x="765" y="9304"/>
                  </a:lnTo>
                  <a:lnTo>
                    <a:pt x="523" y="9714"/>
                  </a:lnTo>
                  <a:lnTo>
                    <a:pt x="299" y="10143"/>
                  </a:lnTo>
                  <a:lnTo>
                    <a:pt x="131" y="10553"/>
                  </a:lnTo>
                  <a:lnTo>
                    <a:pt x="57" y="10758"/>
                  </a:lnTo>
                  <a:lnTo>
                    <a:pt x="1" y="10944"/>
                  </a:lnTo>
                  <a:lnTo>
                    <a:pt x="1" y="11075"/>
                  </a:lnTo>
                  <a:lnTo>
                    <a:pt x="1" y="11280"/>
                  </a:lnTo>
                  <a:lnTo>
                    <a:pt x="75" y="11895"/>
                  </a:lnTo>
                  <a:lnTo>
                    <a:pt x="187" y="12753"/>
                  </a:lnTo>
                  <a:lnTo>
                    <a:pt x="355" y="13797"/>
                  </a:lnTo>
                  <a:lnTo>
                    <a:pt x="821" y="16332"/>
                  </a:lnTo>
                  <a:lnTo>
                    <a:pt x="1362" y="19166"/>
                  </a:lnTo>
                  <a:lnTo>
                    <a:pt x="1921" y="22000"/>
                  </a:lnTo>
                  <a:lnTo>
                    <a:pt x="2443" y="24498"/>
                  </a:lnTo>
                  <a:lnTo>
                    <a:pt x="3021" y="27257"/>
                  </a:lnTo>
                  <a:lnTo>
                    <a:pt x="2648" y="28655"/>
                  </a:lnTo>
                  <a:lnTo>
                    <a:pt x="2648" y="28711"/>
                  </a:lnTo>
                  <a:lnTo>
                    <a:pt x="4326" y="32440"/>
                  </a:lnTo>
                  <a:lnTo>
                    <a:pt x="4345" y="32477"/>
                  </a:lnTo>
                  <a:lnTo>
                    <a:pt x="4401" y="32496"/>
                  </a:lnTo>
                  <a:lnTo>
                    <a:pt x="7122" y="32459"/>
                  </a:lnTo>
                  <a:lnTo>
                    <a:pt x="7160" y="32459"/>
                  </a:lnTo>
                  <a:lnTo>
                    <a:pt x="7178" y="32421"/>
                  </a:lnTo>
                  <a:lnTo>
                    <a:pt x="7197" y="32403"/>
                  </a:lnTo>
                  <a:lnTo>
                    <a:pt x="7197" y="32347"/>
                  </a:lnTo>
                  <a:lnTo>
                    <a:pt x="5258" y="27369"/>
                  </a:lnTo>
                  <a:lnTo>
                    <a:pt x="8129" y="75"/>
                  </a:lnTo>
                  <a:lnTo>
                    <a:pt x="8129" y="57"/>
                  </a:lnTo>
                  <a:lnTo>
                    <a:pt x="8111" y="19"/>
                  </a:lnTo>
                  <a:lnTo>
                    <a:pt x="80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73;p41">
              <a:extLst>
                <a:ext uri="{FF2B5EF4-FFF2-40B4-BE49-F238E27FC236}">
                  <a16:creationId xmlns:a16="http://schemas.microsoft.com/office/drawing/2014/main" id="{935F680A-29B5-88B4-C6CA-2421ADC6212E}"/>
                </a:ext>
              </a:extLst>
            </p:cNvPr>
            <p:cNvSpPr/>
            <p:nvPr/>
          </p:nvSpPr>
          <p:spPr>
            <a:xfrm>
              <a:off x="2620775" y="5348225"/>
              <a:ext cx="142175" cy="126800"/>
            </a:xfrm>
            <a:custGeom>
              <a:avLst/>
              <a:gdLst/>
              <a:ahLst/>
              <a:cxnLst/>
              <a:rect l="l" t="t" r="r" b="b"/>
              <a:pathLst>
                <a:path w="5687" h="5072" extrusionOk="0">
                  <a:moveTo>
                    <a:pt x="877" y="0"/>
                  </a:moveTo>
                  <a:lnTo>
                    <a:pt x="0" y="1306"/>
                  </a:lnTo>
                  <a:lnTo>
                    <a:pt x="299" y="5071"/>
                  </a:lnTo>
                  <a:lnTo>
                    <a:pt x="746" y="1622"/>
                  </a:lnTo>
                  <a:lnTo>
                    <a:pt x="2256" y="5071"/>
                  </a:lnTo>
                  <a:lnTo>
                    <a:pt x="5687" y="5071"/>
                  </a:lnTo>
                  <a:lnTo>
                    <a:pt x="5668" y="5034"/>
                  </a:lnTo>
                  <a:lnTo>
                    <a:pt x="5612" y="4941"/>
                  </a:lnTo>
                  <a:lnTo>
                    <a:pt x="5556" y="4885"/>
                  </a:lnTo>
                  <a:lnTo>
                    <a:pt x="5481" y="4829"/>
                  </a:lnTo>
                  <a:lnTo>
                    <a:pt x="5370" y="4773"/>
                  </a:lnTo>
                  <a:lnTo>
                    <a:pt x="5239" y="4699"/>
                  </a:lnTo>
                  <a:lnTo>
                    <a:pt x="5071" y="4643"/>
                  </a:lnTo>
                  <a:lnTo>
                    <a:pt x="4866" y="4587"/>
                  </a:lnTo>
                  <a:lnTo>
                    <a:pt x="4643" y="4531"/>
                  </a:lnTo>
                  <a:lnTo>
                    <a:pt x="4363" y="4493"/>
                  </a:lnTo>
                  <a:lnTo>
                    <a:pt x="4027" y="4456"/>
                  </a:lnTo>
                  <a:lnTo>
                    <a:pt x="3226" y="4456"/>
                  </a:lnTo>
                  <a:lnTo>
                    <a:pt x="2760" y="4475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74;p41">
              <a:extLst>
                <a:ext uri="{FF2B5EF4-FFF2-40B4-BE49-F238E27FC236}">
                  <a16:creationId xmlns:a16="http://schemas.microsoft.com/office/drawing/2014/main" id="{706E9D37-0A0A-215E-B626-6EEB09D6746D}"/>
                </a:ext>
              </a:extLst>
            </p:cNvPr>
            <p:cNvSpPr/>
            <p:nvPr/>
          </p:nvSpPr>
          <p:spPr>
            <a:xfrm>
              <a:off x="2033050" y="4662625"/>
              <a:ext cx="398525" cy="812400"/>
            </a:xfrm>
            <a:custGeom>
              <a:avLst/>
              <a:gdLst/>
              <a:ahLst/>
              <a:cxnLst/>
              <a:rect l="l" t="t" r="r" b="b"/>
              <a:pathLst>
                <a:path w="15941" h="32496" extrusionOk="0">
                  <a:moveTo>
                    <a:pt x="8334" y="0"/>
                  </a:moveTo>
                  <a:lnTo>
                    <a:pt x="8241" y="914"/>
                  </a:lnTo>
                  <a:lnTo>
                    <a:pt x="7980" y="3337"/>
                  </a:lnTo>
                  <a:lnTo>
                    <a:pt x="7569" y="6842"/>
                  </a:lnTo>
                  <a:lnTo>
                    <a:pt x="7327" y="8874"/>
                  </a:lnTo>
                  <a:lnTo>
                    <a:pt x="7047" y="11000"/>
                  </a:lnTo>
                  <a:lnTo>
                    <a:pt x="6749" y="13200"/>
                  </a:lnTo>
                  <a:lnTo>
                    <a:pt x="6451" y="15381"/>
                  </a:lnTo>
                  <a:lnTo>
                    <a:pt x="6115" y="17525"/>
                  </a:lnTo>
                  <a:lnTo>
                    <a:pt x="5798" y="19538"/>
                  </a:lnTo>
                  <a:lnTo>
                    <a:pt x="5444" y="21403"/>
                  </a:lnTo>
                  <a:lnTo>
                    <a:pt x="5276" y="22260"/>
                  </a:lnTo>
                  <a:lnTo>
                    <a:pt x="5109" y="23043"/>
                  </a:lnTo>
                  <a:lnTo>
                    <a:pt x="4941" y="23770"/>
                  </a:lnTo>
                  <a:lnTo>
                    <a:pt x="4754" y="24404"/>
                  </a:lnTo>
                  <a:lnTo>
                    <a:pt x="4587" y="24982"/>
                  </a:lnTo>
                  <a:lnTo>
                    <a:pt x="4419" y="25448"/>
                  </a:lnTo>
                  <a:lnTo>
                    <a:pt x="4083" y="26287"/>
                  </a:lnTo>
                  <a:lnTo>
                    <a:pt x="3710" y="27070"/>
                  </a:lnTo>
                  <a:lnTo>
                    <a:pt x="3356" y="27797"/>
                  </a:lnTo>
                  <a:lnTo>
                    <a:pt x="2983" y="28487"/>
                  </a:lnTo>
                  <a:lnTo>
                    <a:pt x="2610" y="29121"/>
                  </a:lnTo>
                  <a:lnTo>
                    <a:pt x="2237" y="29680"/>
                  </a:lnTo>
                  <a:lnTo>
                    <a:pt x="1883" y="30221"/>
                  </a:lnTo>
                  <a:lnTo>
                    <a:pt x="1548" y="30687"/>
                  </a:lnTo>
                  <a:lnTo>
                    <a:pt x="1231" y="31097"/>
                  </a:lnTo>
                  <a:lnTo>
                    <a:pt x="932" y="31470"/>
                  </a:lnTo>
                  <a:lnTo>
                    <a:pt x="448" y="32029"/>
                  </a:lnTo>
                  <a:lnTo>
                    <a:pt x="131" y="32365"/>
                  </a:lnTo>
                  <a:lnTo>
                    <a:pt x="0" y="32495"/>
                  </a:lnTo>
                  <a:lnTo>
                    <a:pt x="2797" y="32495"/>
                  </a:lnTo>
                  <a:lnTo>
                    <a:pt x="7047" y="27797"/>
                  </a:lnTo>
                  <a:lnTo>
                    <a:pt x="6488" y="25952"/>
                  </a:lnTo>
                  <a:lnTo>
                    <a:pt x="7644" y="23659"/>
                  </a:lnTo>
                  <a:lnTo>
                    <a:pt x="8819" y="21291"/>
                  </a:lnTo>
                  <a:lnTo>
                    <a:pt x="10198" y="18532"/>
                  </a:lnTo>
                  <a:lnTo>
                    <a:pt x="11578" y="15698"/>
                  </a:lnTo>
                  <a:lnTo>
                    <a:pt x="12790" y="13144"/>
                  </a:lnTo>
                  <a:lnTo>
                    <a:pt x="13274" y="12062"/>
                  </a:lnTo>
                  <a:lnTo>
                    <a:pt x="13666" y="11186"/>
                  </a:lnTo>
                  <a:lnTo>
                    <a:pt x="13927" y="10515"/>
                  </a:lnTo>
                  <a:lnTo>
                    <a:pt x="14020" y="10291"/>
                  </a:lnTo>
                  <a:lnTo>
                    <a:pt x="14057" y="10124"/>
                  </a:lnTo>
                  <a:lnTo>
                    <a:pt x="14076" y="9863"/>
                  </a:lnTo>
                  <a:lnTo>
                    <a:pt x="14057" y="9583"/>
                  </a:lnTo>
                  <a:lnTo>
                    <a:pt x="14020" y="9303"/>
                  </a:lnTo>
                  <a:lnTo>
                    <a:pt x="13964" y="8986"/>
                  </a:lnTo>
                  <a:lnTo>
                    <a:pt x="13889" y="8688"/>
                  </a:lnTo>
                  <a:lnTo>
                    <a:pt x="13796" y="8371"/>
                  </a:lnTo>
                  <a:lnTo>
                    <a:pt x="13591" y="7775"/>
                  </a:lnTo>
                  <a:lnTo>
                    <a:pt x="13367" y="7252"/>
                  </a:lnTo>
                  <a:lnTo>
                    <a:pt x="13181" y="6805"/>
                  </a:lnTo>
                  <a:lnTo>
                    <a:pt x="12976" y="6414"/>
                  </a:lnTo>
                  <a:lnTo>
                    <a:pt x="15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75;p41">
              <a:extLst>
                <a:ext uri="{FF2B5EF4-FFF2-40B4-BE49-F238E27FC236}">
                  <a16:creationId xmlns:a16="http://schemas.microsoft.com/office/drawing/2014/main" id="{8060FEFE-D496-DD62-62DD-1B6FAD3AEBD5}"/>
                </a:ext>
              </a:extLst>
            </p:cNvPr>
            <p:cNvSpPr/>
            <p:nvPr/>
          </p:nvSpPr>
          <p:spPr>
            <a:xfrm>
              <a:off x="2031175" y="4660750"/>
              <a:ext cx="402725" cy="816125"/>
            </a:xfrm>
            <a:custGeom>
              <a:avLst/>
              <a:gdLst/>
              <a:ahLst/>
              <a:cxnLst/>
              <a:rect l="l" t="t" r="r" b="b"/>
              <a:pathLst>
                <a:path w="16109" h="32645" extrusionOk="0">
                  <a:moveTo>
                    <a:pt x="15903" y="150"/>
                  </a:moveTo>
                  <a:lnTo>
                    <a:pt x="12976" y="6451"/>
                  </a:lnTo>
                  <a:lnTo>
                    <a:pt x="12976" y="6489"/>
                  </a:lnTo>
                  <a:lnTo>
                    <a:pt x="12976" y="6526"/>
                  </a:lnTo>
                  <a:lnTo>
                    <a:pt x="13181" y="6936"/>
                  </a:lnTo>
                  <a:lnTo>
                    <a:pt x="13368" y="7365"/>
                  </a:lnTo>
                  <a:lnTo>
                    <a:pt x="13592" y="7887"/>
                  </a:lnTo>
                  <a:lnTo>
                    <a:pt x="13797" y="8483"/>
                  </a:lnTo>
                  <a:lnTo>
                    <a:pt x="13890" y="8782"/>
                  </a:lnTo>
                  <a:lnTo>
                    <a:pt x="13964" y="9080"/>
                  </a:lnTo>
                  <a:lnTo>
                    <a:pt x="14020" y="9378"/>
                  </a:lnTo>
                  <a:lnTo>
                    <a:pt x="14058" y="9677"/>
                  </a:lnTo>
                  <a:lnTo>
                    <a:pt x="14058" y="9938"/>
                  </a:lnTo>
                  <a:lnTo>
                    <a:pt x="14039" y="10180"/>
                  </a:lnTo>
                  <a:lnTo>
                    <a:pt x="14002" y="10348"/>
                  </a:lnTo>
                  <a:lnTo>
                    <a:pt x="13927" y="10571"/>
                  </a:lnTo>
                  <a:lnTo>
                    <a:pt x="13666" y="11224"/>
                  </a:lnTo>
                  <a:lnTo>
                    <a:pt x="13293" y="12100"/>
                  </a:lnTo>
                  <a:lnTo>
                    <a:pt x="12790" y="13181"/>
                  </a:lnTo>
                  <a:lnTo>
                    <a:pt x="11597" y="15717"/>
                  </a:lnTo>
                  <a:lnTo>
                    <a:pt x="10217" y="18513"/>
                  </a:lnTo>
                  <a:lnTo>
                    <a:pt x="8856" y="21254"/>
                  </a:lnTo>
                  <a:lnTo>
                    <a:pt x="7663" y="23640"/>
                  </a:lnTo>
                  <a:lnTo>
                    <a:pt x="6489" y="25989"/>
                  </a:lnTo>
                  <a:lnTo>
                    <a:pt x="6470" y="26008"/>
                  </a:lnTo>
                  <a:lnTo>
                    <a:pt x="6470" y="26045"/>
                  </a:lnTo>
                  <a:lnTo>
                    <a:pt x="7029" y="27854"/>
                  </a:lnTo>
                  <a:lnTo>
                    <a:pt x="2835" y="32477"/>
                  </a:lnTo>
                  <a:lnTo>
                    <a:pt x="280" y="32477"/>
                  </a:lnTo>
                  <a:lnTo>
                    <a:pt x="560" y="32179"/>
                  </a:lnTo>
                  <a:lnTo>
                    <a:pt x="970" y="31713"/>
                  </a:lnTo>
                  <a:lnTo>
                    <a:pt x="1474" y="31079"/>
                  </a:lnTo>
                  <a:lnTo>
                    <a:pt x="1772" y="30687"/>
                  </a:lnTo>
                  <a:lnTo>
                    <a:pt x="2070" y="30277"/>
                  </a:lnTo>
                  <a:lnTo>
                    <a:pt x="2368" y="29811"/>
                  </a:lnTo>
                  <a:lnTo>
                    <a:pt x="2685" y="29327"/>
                  </a:lnTo>
                  <a:lnTo>
                    <a:pt x="3002" y="28786"/>
                  </a:lnTo>
                  <a:lnTo>
                    <a:pt x="3338" y="28208"/>
                  </a:lnTo>
                  <a:lnTo>
                    <a:pt x="3655" y="27611"/>
                  </a:lnTo>
                  <a:lnTo>
                    <a:pt x="3972" y="26959"/>
                  </a:lnTo>
                  <a:lnTo>
                    <a:pt x="4270" y="26269"/>
                  </a:lnTo>
                  <a:lnTo>
                    <a:pt x="4568" y="25561"/>
                  </a:lnTo>
                  <a:lnTo>
                    <a:pt x="4736" y="25094"/>
                  </a:lnTo>
                  <a:lnTo>
                    <a:pt x="4904" y="24554"/>
                  </a:lnTo>
                  <a:lnTo>
                    <a:pt x="5072" y="23939"/>
                  </a:lnTo>
                  <a:lnTo>
                    <a:pt x="5221" y="23249"/>
                  </a:lnTo>
                  <a:lnTo>
                    <a:pt x="5389" y="22503"/>
                  </a:lnTo>
                  <a:lnTo>
                    <a:pt x="5556" y="21701"/>
                  </a:lnTo>
                  <a:lnTo>
                    <a:pt x="5892" y="19930"/>
                  </a:lnTo>
                  <a:lnTo>
                    <a:pt x="6209" y="17991"/>
                  </a:lnTo>
                  <a:lnTo>
                    <a:pt x="6526" y="15941"/>
                  </a:lnTo>
                  <a:lnTo>
                    <a:pt x="6843" y="13834"/>
                  </a:lnTo>
                  <a:lnTo>
                    <a:pt x="7122" y="11709"/>
                  </a:lnTo>
                  <a:lnTo>
                    <a:pt x="7383" y="9639"/>
                  </a:lnTo>
                  <a:lnTo>
                    <a:pt x="7644" y="7626"/>
                  </a:lnTo>
                  <a:lnTo>
                    <a:pt x="8055" y="4084"/>
                  </a:lnTo>
                  <a:lnTo>
                    <a:pt x="8353" y="1455"/>
                  </a:lnTo>
                  <a:lnTo>
                    <a:pt x="8483" y="150"/>
                  </a:lnTo>
                  <a:close/>
                  <a:moveTo>
                    <a:pt x="8390" y="1"/>
                  </a:moveTo>
                  <a:lnTo>
                    <a:pt x="8353" y="19"/>
                  </a:lnTo>
                  <a:lnTo>
                    <a:pt x="8334" y="38"/>
                  </a:lnTo>
                  <a:lnTo>
                    <a:pt x="8334" y="75"/>
                  </a:lnTo>
                  <a:lnTo>
                    <a:pt x="8222" y="1026"/>
                  </a:lnTo>
                  <a:lnTo>
                    <a:pt x="7961" y="3487"/>
                  </a:lnTo>
                  <a:lnTo>
                    <a:pt x="7551" y="7011"/>
                  </a:lnTo>
                  <a:lnTo>
                    <a:pt x="7309" y="9043"/>
                  </a:lnTo>
                  <a:lnTo>
                    <a:pt x="7029" y="11168"/>
                  </a:lnTo>
                  <a:lnTo>
                    <a:pt x="6731" y="13349"/>
                  </a:lnTo>
                  <a:lnTo>
                    <a:pt x="6433" y="15512"/>
                  </a:lnTo>
                  <a:lnTo>
                    <a:pt x="6116" y="17637"/>
                  </a:lnTo>
                  <a:lnTo>
                    <a:pt x="5780" y="19651"/>
                  </a:lnTo>
                  <a:lnTo>
                    <a:pt x="5445" y="21496"/>
                  </a:lnTo>
                  <a:lnTo>
                    <a:pt x="5258" y="22335"/>
                  </a:lnTo>
                  <a:lnTo>
                    <a:pt x="5090" y="23118"/>
                  </a:lnTo>
                  <a:lnTo>
                    <a:pt x="4923" y="23827"/>
                  </a:lnTo>
                  <a:lnTo>
                    <a:pt x="4755" y="24461"/>
                  </a:lnTo>
                  <a:lnTo>
                    <a:pt x="4587" y="25020"/>
                  </a:lnTo>
                  <a:lnTo>
                    <a:pt x="4419" y="25505"/>
                  </a:lnTo>
                  <a:lnTo>
                    <a:pt x="4084" y="26325"/>
                  </a:lnTo>
                  <a:lnTo>
                    <a:pt x="3729" y="27089"/>
                  </a:lnTo>
                  <a:lnTo>
                    <a:pt x="3357" y="27816"/>
                  </a:lnTo>
                  <a:lnTo>
                    <a:pt x="3002" y="28488"/>
                  </a:lnTo>
                  <a:lnTo>
                    <a:pt x="2629" y="29121"/>
                  </a:lnTo>
                  <a:lnTo>
                    <a:pt x="2257" y="29681"/>
                  </a:lnTo>
                  <a:lnTo>
                    <a:pt x="1902" y="30203"/>
                  </a:lnTo>
                  <a:lnTo>
                    <a:pt x="1567" y="30687"/>
                  </a:lnTo>
                  <a:lnTo>
                    <a:pt x="1250" y="31098"/>
                  </a:lnTo>
                  <a:lnTo>
                    <a:pt x="970" y="31470"/>
                  </a:lnTo>
                  <a:lnTo>
                    <a:pt x="485" y="32030"/>
                  </a:lnTo>
                  <a:lnTo>
                    <a:pt x="150" y="32384"/>
                  </a:lnTo>
                  <a:lnTo>
                    <a:pt x="19" y="32496"/>
                  </a:lnTo>
                  <a:lnTo>
                    <a:pt x="1" y="32552"/>
                  </a:lnTo>
                  <a:lnTo>
                    <a:pt x="1" y="32589"/>
                  </a:lnTo>
                  <a:lnTo>
                    <a:pt x="38" y="32626"/>
                  </a:lnTo>
                  <a:lnTo>
                    <a:pt x="75" y="32645"/>
                  </a:lnTo>
                  <a:lnTo>
                    <a:pt x="2909" y="32645"/>
                  </a:lnTo>
                  <a:lnTo>
                    <a:pt x="2928" y="32626"/>
                  </a:lnTo>
                  <a:lnTo>
                    <a:pt x="7178" y="27928"/>
                  </a:lnTo>
                  <a:lnTo>
                    <a:pt x="7197" y="27891"/>
                  </a:lnTo>
                  <a:lnTo>
                    <a:pt x="7197" y="27854"/>
                  </a:lnTo>
                  <a:lnTo>
                    <a:pt x="6638" y="26027"/>
                  </a:lnTo>
                  <a:lnTo>
                    <a:pt x="7999" y="23361"/>
                  </a:lnTo>
                  <a:lnTo>
                    <a:pt x="9192" y="20956"/>
                  </a:lnTo>
                  <a:lnTo>
                    <a:pt x="10534" y="18252"/>
                  </a:lnTo>
                  <a:lnTo>
                    <a:pt x="11858" y="15549"/>
                  </a:lnTo>
                  <a:lnTo>
                    <a:pt x="13014" y="13107"/>
                  </a:lnTo>
                  <a:lnTo>
                    <a:pt x="13480" y="12063"/>
                  </a:lnTo>
                  <a:lnTo>
                    <a:pt x="13853" y="11224"/>
                  </a:lnTo>
                  <a:lnTo>
                    <a:pt x="14095" y="10590"/>
                  </a:lnTo>
                  <a:lnTo>
                    <a:pt x="14170" y="10366"/>
                  </a:lnTo>
                  <a:lnTo>
                    <a:pt x="14207" y="10217"/>
                  </a:lnTo>
                  <a:lnTo>
                    <a:pt x="14226" y="9975"/>
                  </a:lnTo>
                  <a:lnTo>
                    <a:pt x="14226" y="9714"/>
                  </a:lnTo>
                  <a:lnTo>
                    <a:pt x="14188" y="9434"/>
                  </a:lnTo>
                  <a:lnTo>
                    <a:pt x="14132" y="9155"/>
                  </a:lnTo>
                  <a:lnTo>
                    <a:pt x="14076" y="8856"/>
                  </a:lnTo>
                  <a:lnTo>
                    <a:pt x="14002" y="8577"/>
                  </a:lnTo>
                  <a:lnTo>
                    <a:pt x="13797" y="7999"/>
                  </a:lnTo>
                  <a:lnTo>
                    <a:pt x="13610" y="7477"/>
                  </a:lnTo>
                  <a:lnTo>
                    <a:pt x="13405" y="7029"/>
                  </a:lnTo>
                  <a:lnTo>
                    <a:pt x="13144" y="6489"/>
                  </a:lnTo>
                  <a:lnTo>
                    <a:pt x="16090" y="113"/>
                  </a:lnTo>
                  <a:lnTo>
                    <a:pt x="16108" y="75"/>
                  </a:lnTo>
                  <a:lnTo>
                    <a:pt x="16090" y="38"/>
                  </a:lnTo>
                  <a:lnTo>
                    <a:pt x="1605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76;p41">
              <a:extLst>
                <a:ext uri="{FF2B5EF4-FFF2-40B4-BE49-F238E27FC236}">
                  <a16:creationId xmlns:a16="http://schemas.microsoft.com/office/drawing/2014/main" id="{817CD29B-4765-443E-3743-88B4FE52C245}"/>
                </a:ext>
              </a:extLst>
            </p:cNvPr>
            <p:cNvSpPr/>
            <p:nvPr/>
          </p:nvSpPr>
          <p:spPr>
            <a:xfrm>
              <a:off x="2033050" y="5342175"/>
              <a:ext cx="185525" cy="132850"/>
            </a:xfrm>
            <a:custGeom>
              <a:avLst/>
              <a:gdLst/>
              <a:ahLst/>
              <a:cxnLst/>
              <a:rect l="l" t="t" r="r" b="b"/>
              <a:pathLst>
                <a:path w="7421" h="5314" extrusionOk="0">
                  <a:moveTo>
                    <a:pt x="6936" y="0"/>
                  </a:moveTo>
                  <a:lnTo>
                    <a:pt x="6376" y="727"/>
                  </a:lnTo>
                  <a:lnTo>
                    <a:pt x="5798" y="1436"/>
                  </a:lnTo>
                  <a:lnTo>
                    <a:pt x="5220" y="2125"/>
                  </a:lnTo>
                  <a:lnTo>
                    <a:pt x="4605" y="2778"/>
                  </a:lnTo>
                  <a:lnTo>
                    <a:pt x="4009" y="3375"/>
                  </a:lnTo>
                  <a:lnTo>
                    <a:pt x="3412" y="3897"/>
                  </a:lnTo>
                  <a:lnTo>
                    <a:pt x="3114" y="4139"/>
                  </a:lnTo>
                  <a:lnTo>
                    <a:pt x="2834" y="4363"/>
                  </a:lnTo>
                  <a:lnTo>
                    <a:pt x="2536" y="4568"/>
                  </a:lnTo>
                  <a:lnTo>
                    <a:pt x="2256" y="4735"/>
                  </a:lnTo>
                  <a:lnTo>
                    <a:pt x="541" y="4698"/>
                  </a:lnTo>
                  <a:lnTo>
                    <a:pt x="0" y="5313"/>
                  </a:lnTo>
                  <a:lnTo>
                    <a:pt x="2797" y="5313"/>
                  </a:lnTo>
                  <a:lnTo>
                    <a:pt x="6451" y="1286"/>
                  </a:lnTo>
                  <a:lnTo>
                    <a:pt x="6917" y="5313"/>
                  </a:lnTo>
                  <a:lnTo>
                    <a:pt x="7420" y="1510"/>
                  </a:lnTo>
                  <a:lnTo>
                    <a:pt x="693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77;p41">
              <a:extLst>
                <a:ext uri="{FF2B5EF4-FFF2-40B4-BE49-F238E27FC236}">
                  <a16:creationId xmlns:a16="http://schemas.microsoft.com/office/drawing/2014/main" id="{F2ABFA75-9867-1421-C7D5-80DA0BDFDD73}"/>
                </a:ext>
              </a:extLst>
            </p:cNvPr>
            <p:cNvSpPr/>
            <p:nvPr/>
          </p:nvSpPr>
          <p:spPr>
            <a:xfrm>
              <a:off x="2130000" y="3622800"/>
              <a:ext cx="753675" cy="1264500"/>
            </a:xfrm>
            <a:custGeom>
              <a:avLst/>
              <a:gdLst/>
              <a:ahLst/>
              <a:cxnLst/>
              <a:rect l="l" t="t" r="r" b="b"/>
              <a:pathLst>
                <a:path w="30147" h="50580" extrusionOk="0">
                  <a:moveTo>
                    <a:pt x="15604" y="0"/>
                  </a:moveTo>
                  <a:lnTo>
                    <a:pt x="10683" y="187"/>
                  </a:lnTo>
                  <a:lnTo>
                    <a:pt x="9713" y="1566"/>
                  </a:lnTo>
                  <a:lnTo>
                    <a:pt x="7718" y="2703"/>
                  </a:lnTo>
                  <a:lnTo>
                    <a:pt x="4008" y="2293"/>
                  </a:lnTo>
                  <a:lnTo>
                    <a:pt x="3412" y="1883"/>
                  </a:lnTo>
                  <a:lnTo>
                    <a:pt x="0" y="3505"/>
                  </a:lnTo>
                  <a:lnTo>
                    <a:pt x="2908" y="10068"/>
                  </a:lnTo>
                  <a:lnTo>
                    <a:pt x="3058" y="11596"/>
                  </a:lnTo>
                  <a:lnTo>
                    <a:pt x="8110" y="17376"/>
                  </a:lnTo>
                  <a:lnTo>
                    <a:pt x="8147" y="17674"/>
                  </a:lnTo>
                  <a:lnTo>
                    <a:pt x="8166" y="18010"/>
                  </a:lnTo>
                  <a:lnTo>
                    <a:pt x="8184" y="18364"/>
                  </a:lnTo>
                  <a:lnTo>
                    <a:pt x="8166" y="18755"/>
                  </a:lnTo>
                  <a:lnTo>
                    <a:pt x="8147" y="19613"/>
                  </a:lnTo>
                  <a:lnTo>
                    <a:pt x="8073" y="20564"/>
                  </a:lnTo>
                  <a:lnTo>
                    <a:pt x="7942" y="21608"/>
                  </a:lnTo>
                  <a:lnTo>
                    <a:pt x="7812" y="22726"/>
                  </a:lnTo>
                  <a:lnTo>
                    <a:pt x="7625" y="23901"/>
                  </a:lnTo>
                  <a:lnTo>
                    <a:pt x="7420" y="25150"/>
                  </a:lnTo>
                  <a:lnTo>
                    <a:pt x="7178" y="26455"/>
                  </a:lnTo>
                  <a:lnTo>
                    <a:pt x="6917" y="27797"/>
                  </a:lnTo>
                  <a:lnTo>
                    <a:pt x="6637" y="29177"/>
                  </a:lnTo>
                  <a:lnTo>
                    <a:pt x="6339" y="30575"/>
                  </a:lnTo>
                  <a:lnTo>
                    <a:pt x="5705" y="33428"/>
                  </a:lnTo>
                  <a:lnTo>
                    <a:pt x="5034" y="36280"/>
                  </a:lnTo>
                  <a:lnTo>
                    <a:pt x="4363" y="39058"/>
                  </a:lnTo>
                  <a:lnTo>
                    <a:pt x="3691" y="41686"/>
                  </a:lnTo>
                  <a:lnTo>
                    <a:pt x="3058" y="44091"/>
                  </a:lnTo>
                  <a:lnTo>
                    <a:pt x="2498" y="46235"/>
                  </a:lnTo>
                  <a:lnTo>
                    <a:pt x="1641" y="49386"/>
                  </a:lnTo>
                  <a:lnTo>
                    <a:pt x="1324" y="50561"/>
                  </a:lnTo>
                  <a:lnTo>
                    <a:pt x="1566" y="50579"/>
                  </a:lnTo>
                  <a:lnTo>
                    <a:pt x="1827" y="50579"/>
                  </a:lnTo>
                  <a:lnTo>
                    <a:pt x="2088" y="50542"/>
                  </a:lnTo>
                  <a:lnTo>
                    <a:pt x="2349" y="50467"/>
                  </a:lnTo>
                  <a:lnTo>
                    <a:pt x="2610" y="50374"/>
                  </a:lnTo>
                  <a:lnTo>
                    <a:pt x="2871" y="50262"/>
                  </a:lnTo>
                  <a:lnTo>
                    <a:pt x="3393" y="50001"/>
                  </a:lnTo>
                  <a:lnTo>
                    <a:pt x="3915" y="49722"/>
                  </a:lnTo>
                  <a:lnTo>
                    <a:pt x="4437" y="49461"/>
                  </a:lnTo>
                  <a:lnTo>
                    <a:pt x="4698" y="49349"/>
                  </a:lnTo>
                  <a:lnTo>
                    <a:pt x="4959" y="49274"/>
                  </a:lnTo>
                  <a:lnTo>
                    <a:pt x="5220" y="49200"/>
                  </a:lnTo>
                  <a:lnTo>
                    <a:pt x="5463" y="49181"/>
                  </a:lnTo>
                  <a:lnTo>
                    <a:pt x="5761" y="49181"/>
                  </a:lnTo>
                  <a:lnTo>
                    <a:pt x="6022" y="49218"/>
                  </a:lnTo>
                  <a:lnTo>
                    <a:pt x="6302" y="49293"/>
                  </a:lnTo>
                  <a:lnTo>
                    <a:pt x="6563" y="49368"/>
                  </a:lnTo>
                  <a:lnTo>
                    <a:pt x="6824" y="49479"/>
                  </a:lnTo>
                  <a:lnTo>
                    <a:pt x="7085" y="49591"/>
                  </a:lnTo>
                  <a:lnTo>
                    <a:pt x="7607" y="49852"/>
                  </a:lnTo>
                  <a:lnTo>
                    <a:pt x="8110" y="50113"/>
                  </a:lnTo>
                  <a:lnTo>
                    <a:pt x="8390" y="50225"/>
                  </a:lnTo>
                  <a:lnTo>
                    <a:pt x="8651" y="50337"/>
                  </a:lnTo>
                  <a:lnTo>
                    <a:pt x="8930" y="50430"/>
                  </a:lnTo>
                  <a:lnTo>
                    <a:pt x="9210" y="50486"/>
                  </a:lnTo>
                  <a:lnTo>
                    <a:pt x="9508" y="50542"/>
                  </a:lnTo>
                  <a:lnTo>
                    <a:pt x="9806" y="50561"/>
                  </a:lnTo>
                  <a:lnTo>
                    <a:pt x="10105" y="50542"/>
                  </a:lnTo>
                  <a:lnTo>
                    <a:pt x="10403" y="50505"/>
                  </a:lnTo>
                  <a:lnTo>
                    <a:pt x="10701" y="50449"/>
                  </a:lnTo>
                  <a:lnTo>
                    <a:pt x="11018" y="50374"/>
                  </a:lnTo>
                  <a:lnTo>
                    <a:pt x="11615" y="50188"/>
                  </a:lnTo>
                  <a:lnTo>
                    <a:pt x="12230" y="49983"/>
                  </a:lnTo>
                  <a:lnTo>
                    <a:pt x="12845" y="49759"/>
                  </a:lnTo>
                  <a:lnTo>
                    <a:pt x="13181" y="49666"/>
                  </a:lnTo>
                  <a:lnTo>
                    <a:pt x="13498" y="49591"/>
                  </a:lnTo>
                  <a:lnTo>
                    <a:pt x="13833" y="49517"/>
                  </a:lnTo>
                  <a:lnTo>
                    <a:pt x="14169" y="49461"/>
                  </a:lnTo>
                  <a:lnTo>
                    <a:pt x="14523" y="49442"/>
                  </a:lnTo>
                  <a:lnTo>
                    <a:pt x="14877" y="49423"/>
                  </a:lnTo>
                  <a:lnTo>
                    <a:pt x="15232" y="49442"/>
                  </a:lnTo>
                  <a:lnTo>
                    <a:pt x="15604" y="49479"/>
                  </a:lnTo>
                  <a:lnTo>
                    <a:pt x="15977" y="49535"/>
                  </a:lnTo>
                  <a:lnTo>
                    <a:pt x="16332" y="49610"/>
                  </a:lnTo>
                  <a:lnTo>
                    <a:pt x="17077" y="49796"/>
                  </a:lnTo>
                  <a:lnTo>
                    <a:pt x="17823" y="50001"/>
                  </a:lnTo>
                  <a:lnTo>
                    <a:pt x="18550" y="50206"/>
                  </a:lnTo>
                  <a:lnTo>
                    <a:pt x="19296" y="50374"/>
                  </a:lnTo>
                  <a:lnTo>
                    <a:pt x="19669" y="50449"/>
                  </a:lnTo>
                  <a:lnTo>
                    <a:pt x="20023" y="50505"/>
                  </a:lnTo>
                  <a:lnTo>
                    <a:pt x="20396" y="50542"/>
                  </a:lnTo>
                  <a:lnTo>
                    <a:pt x="20750" y="50561"/>
                  </a:lnTo>
                  <a:lnTo>
                    <a:pt x="21086" y="50542"/>
                  </a:lnTo>
                  <a:lnTo>
                    <a:pt x="21402" y="50486"/>
                  </a:lnTo>
                  <a:lnTo>
                    <a:pt x="21663" y="50412"/>
                  </a:lnTo>
                  <a:lnTo>
                    <a:pt x="21906" y="50318"/>
                  </a:lnTo>
                  <a:lnTo>
                    <a:pt x="22130" y="50225"/>
                  </a:lnTo>
                  <a:lnTo>
                    <a:pt x="22335" y="50095"/>
                  </a:lnTo>
                  <a:lnTo>
                    <a:pt x="22708" y="49852"/>
                  </a:lnTo>
                  <a:lnTo>
                    <a:pt x="23062" y="49629"/>
                  </a:lnTo>
                  <a:lnTo>
                    <a:pt x="23248" y="49517"/>
                  </a:lnTo>
                  <a:lnTo>
                    <a:pt x="23435" y="49442"/>
                  </a:lnTo>
                  <a:lnTo>
                    <a:pt x="23621" y="49368"/>
                  </a:lnTo>
                  <a:lnTo>
                    <a:pt x="23845" y="49349"/>
                  </a:lnTo>
                  <a:lnTo>
                    <a:pt x="24087" y="49330"/>
                  </a:lnTo>
                  <a:lnTo>
                    <a:pt x="24348" y="49368"/>
                  </a:lnTo>
                  <a:lnTo>
                    <a:pt x="24572" y="49423"/>
                  </a:lnTo>
                  <a:lnTo>
                    <a:pt x="24758" y="49498"/>
                  </a:lnTo>
                  <a:lnTo>
                    <a:pt x="24963" y="49573"/>
                  </a:lnTo>
                  <a:lnTo>
                    <a:pt x="25131" y="49647"/>
                  </a:lnTo>
                  <a:lnTo>
                    <a:pt x="25877" y="50039"/>
                  </a:lnTo>
                  <a:lnTo>
                    <a:pt x="26082" y="50151"/>
                  </a:lnTo>
                  <a:lnTo>
                    <a:pt x="26306" y="50244"/>
                  </a:lnTo>
                  <a:lnTo>
                    <a:pt x="26548" y="50318"/>
                  </a:lnTo>
                  <a:lnTo>
                    <a:pt x="26809" y="50393"/>
                  </a:lnTo>
                  <a:lnTo>
                    <a:pt x="27107" y="50467"/>
                  </a:lnTo>
                  <a:lnTo>
                    <a:pt x="27424" y="50505"/>
                  </a:lnTo>
                  <a:lnTo>
                    <a:pt x="27760" y="50542"/>
                  </a:lnTo>
                  <a:lnTo>
                    <a:pt x="28151" y="50561"/>
                  </a:lnTo>
                  <a:lnTo>
                    <a:pt x="27573" y="46944"/>
                  </a:lnTo>
                  <a:lnTo>
                    <a:pt x="26940" y="43197"/>
                  </a:lnTo>
                  <a:lnTo>
                    <a:pt x="26175" y="38815"/>
                  </a:lnTo>
                  <a:lnTo>
                    <a:pt x="25765" y="36541"/>
                  </a:lnTo>
                  <a:lnTo>
                    <a:pt x="25336" y="34285"/>
                  </a:lnTo>
                  <a:lnTo>
                    <a:pt x="24926" y="32141"/>
                  </a:lnTo>
                  <a:lnTo>
                    <a:pt x="24516" y="30146"/>
                  </a:lnTo>
                  <a:lnTo>
                    <a:pt x="24124" y="28357"/>
                  </a:lnTo>
                  <a:lnTo>
                    <a:pt x="23919" y="27574"/>
                  </a:lnTo>
                  <a:lnTo>
                    <a:pt x="23752" y="26846"/>
                  </a:lnTo>
                  <a:lnTo>
                    <a:pt x="23565" y="26231"/>
                  </a:lnTo>
                  <a:lnTo>
                    <a:pt x="23397" y="25691"/>
                  </a:lnTo>
                  <a:lnTo>
                    <a:pt x="23248" y="25262"/>
                  </a:lnTo>
                  <a:lnTo>
                    <a:pt x="23099" y="24926"/>
                  </a:lnTo>
                  <a:lnTo>
                    <a:pt x="22950" y="24665"/>
                  </a:lnTo>
                  <a:lnTo>
                    <a:pt x="22782" y="24348"/>
                  </a:lnTo>
                  <a:lnTo>
                    <a:pt x="22372" y="23696"/>
                  </a:lnTo>
                  <a:lnTo>
                    <a:pt x="21869" y="22987"/>
                  </a:lnTo>
                  <a:lnTo>
                    <a:pt x="21328" y="22223"/>
                  </a:lnTo>
                  <a:lnTo>
                    <a:pt x="20713" y="21440"/>
                  </a:lnTo>
                  <a:lnTo>
                    <a:pt x="20097" y="20638"/>
                  </a:lnTo>
                  <a:lnTo>
                    <a:pt x="18811" y="19072"/>
                  </a:lnTo>
                  <a:lnTo>
                    <a:pt x="17599" y="17618"/>
                  </a:lnTo>
                  <a:lnTo>
                    <a:pt x="16574" y="16444"/>
                  </a:lnTo>
                  <a:lnTo>
                    <a:pt x="15604" y="15344"/>
                  </a:lnTo>
                  <a:lnTo>
                    <a:pt x="16276" y="7905"/>
                  </a:lnTo>
                  <a:lnTo>
                    <a:pt x="15772" y="6656"/>
                  </a:lnTo>
                  <a:lnTo>
                    <a:pt x="27051" y="11223"/>
                  </a:lnTo>
                  <a:lnTo>
                    <a:pt x="30146" y="9042"/>
                  </a:lnTo>
                  <a:lnTo>
                    <a:pt x="28822" y="5220"/>
                  </a:lnTo>
                  <a:lnTo>
                    <a:pt x="27350" y="6358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78;p41">
              <a:extLst>
                <a:ext uri="{FF2B5EF4-FFF2-40B4-BE49-F238E27FC236}">
                  <a16:creationId xmlns:a16="http://schemas.microsoft.com/office/drawing/2014/main" id="{5534CAE3-DC4F-205A-8BCC-6EA2BE872D3D}"/>
                </a:ext>
              </a:extLst>
            </p:cNvPr>
            <p:cNvSpPr/>
            <p:nvPr/>
          </p:nvSpPr>
          <p:spPr>
            <a:xfrm>
              <a:off x="2130000" y="3710425"/>
              <a:ext cx="185975" cy="386400"/>
            </a:xfrm>
            <a:custGeom>
              <a:avLst/>
              <a:gdLst/>
              <a:ahLst/>
              <a:cxnLst/>
              <a:rect l="l" t="t" r="r" b="b"/>
              <a:pathLst>
                <a:path w="7439" h="15456" extrusionOk="0">
                  <a:moveTo>
                    <a:pt x="0" y="0"/>
                  </a:moveTo>
                  <a:lnTo>
                    <a:pt x="37" y="634"/>
                  </a:lnTo>
                  <a:lnTo>
                    <a:pt x="131" y="2331"/>
                  </a:lnTo>
                  <a:lnTo>
                    <a:pt x="205" y="3468"/>
                  </a:lnTo>
                  <a:lnTo>
                    <a:pt x="317" y="4736"/>
                  </a:lnTo>
                  <a:lnTo>
                    <a:pt x="448" y="6096"/>
                  </a:lnTo>
                  <a:lnTo>
                    <a:pt x="597" y="7495"/>
                  </a:lnTo>
                  <a:lnTo>
                    <a:pt x="764" y="8912"/>
                  </a:lnTo>
                  <a:lnTo>
                    <a:pt x="970" y="10291"/>
                  </a:lnTo>
                  <a:lnTo>
                    <a:pt x="1081" y="10962"/>
                  </a:lnTo>
                  <a:lnTo>
                    <a:pt x="1193" y="11596"/>
                  </a:lnTo>
                  <a:lnTo>
                    <a:pt x="1324" y="12211"/>
                  </a:lnTo>
                  <a:lnTo>
                    <a:pt x="1454" y="12789"/>
                  </a:lnTo>
                  <a:lnTo>
                    <a:pt x="1603" y="13311"/>
                  </a:lnTo>
                  <a:lnTo>
                    <a:pt x="1753" y="13796"/>
                  </a:lnTo>
                  <a:lnTo>
                    <a:pt x="1920" y="14225"/>
                  </a:lnTo>
                  <a:lnTo>
                    <a:pt x="2088" y="14598"/>
                  </a:lnTo>
                  <a:lnTo>
                    <a:pt x="2256" y="14915"/>
                  </a:lnTo>
                  <a:lnTo>
                    <a:pt x="2349" y="15045"/>
                  </a:lnTo>
                  <a:lnTo>
                    <a:pt x="2442" y="15157"/>
                  </a:lnTo>
                  <a:lnTo>
                    <a:pt x="2536" y="15250"/>
                  </a:lnTo>
                  <a:lnTo>
                    <a:pt x="2629" y="15325"/>
                  </a:lnTo>
                  <a:lnTo>
                    <a:pt x="2741" y="15381"/>
                  </a:lnTo>
                  <a:lnTo>
                    <a:pt x="2834" y="15418"/>
                  </a:lnTo>
                  <a:lnTo>
                    <a:pt x="3076" y="15455"/>
                  </a:lnTo>
                  <a:lnTo>
                    <a:pt x="3319" y="15455"/>
                  </a:lnTo>
                  <a:lnTo>
                    <a:pt x="3561" y="15437"/>
                  </a:lnTo>
                  <a:lnTo>
                    <a:pt x="3803" y="15381"/>
                  </a:lnTo>
                  <a:lnTo>
                    <a:pt x="4027" y="15325"/>
                  </a:lnTo>
                  <a:lnTo>
                    <a:pt x="4251" y="15250"/>
                  </a:lnTo>
                  <a:lnTo>
                    <a:pt x="4474" y="15138"/>
                  </a:lnTo>
                  <a:lnTo>
                    <a:pt x="4680" y="15027"/>
                  </a:lnTo>
                  <a:lnTo>
                    <a:pt x="4885" y="14896"/>
                  </a:lnTo>
                  <a:lnTo>
                    <a:pt x="5090" y="14766"/>
                  </a:lnTo>
                  <a:lnTo>
                    <a:pt x="5276" y="14616"/>
                  </a:lnTo>
                  <a:lnTo>
                    <a:pt x="5463" y="14449"/>
                  </a:lnTo>
                  <a:lnTo>
                    <a:pt x="5817" y="14113"/>
                  </a:lnTo>
                  <a:lnTo>
                    <a:pt x="6134" y="13759"/>
                  </a:lnTo>
                  <a:lnTo>
                    <a:pt x="6432" y="13405"/>
                  </a:lnTo>
                  <a:lnTo>
                    <a:pt x="6674" y="13050"/>
                  </a:lnTo>
                  <a:lnTo>
                    <a:pt x="6898" y="12715"/>
                  </a:lnTo>
                  <a:lnTo>
                    <a:pt x="7085" y="12417"/>
                  </a:lnTo>
                  <a:lnTo>
                    <a:pt x="7346" y="11969"/>
                  </a:lnTo>
                  <a:lnTo>
                    <a:pt x="7439" y="11801"/>
                  </a:lnTo>
                  <a:lnTo>
                    <a:pt x="4773" y="9434"/>
                  </a:lnTo>
                  <a:lnTo>
                    <a:pt x="4661" y="5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79;p41">
              <a:extLst>
                <a:ext uri="{FF2B5EF4-FFF2-40B4-BE49-F238E27FC236}">
                  <a16:creationId xmlns:a16="http://schemas.microsoft.com/office/drawing/2014/main" id="{02A25139-E36A-162E-0009-525050CE1407}"/>
                </a:ext>
              </a:extLst>
            </p:cNvPr>
            <p:cNvSpPr/>
            <p:nvPr/>
          </p:nvSpPr>
          <p:spPr>
            <a:xfrm>
              <a:off x="2200375" y="3822275"/>
              <a:ext cx="92775" cy="185525"/>
            </a:xfrm>
            <a:custGeom>
              <a:avLst/>
              <a:gdLst/>
              <a:ahLst/>
              <a:cxnLst/>
              <a:rect l="l" t="t" r="r" b="b"/>
              <a:pathLst>
                <a:path w="3711" h="742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149" y="3617"/>
                  </a:lnTo>
                  <a:lnTo>
                    <a:pt x="168" y="3673"/>
                  </a:lnTo>
                  <a:lnTo>
                    <a:pt x="3561" y="7402"/>
                  </a:lnTo>
                  <a:lnTo>
                    <a:pt x="3598" y="7421"/>
                  </a:lnTo>
                  <a:lnTo>
                    <a:pt x="3654" y="7421"/>
                  </a:lnTo>
                  <a:lnTo>
                    <a:pt x="3692" y="7402"/>
                  </a:lnTo>
                  <a:lnTo>
                    <a:pt x="3710" y="7383"/>
                  </a:lnTo>
                  <a:lnTo>
                    <a:pt x="3710" y="7346"/>
                  </a:lnTo>
                  <a:lnTo>
                    <a:pt x="3710" y="7309"/>
                  </a:lnTo>
                  <a:lnTo>
                    <a:pt x="3692" y="7290"/>
                  </a:lnTo>
                  <a:lnTo>
                    <a:pt x="317" y="3580"/>
                  </a:lnTo>
                  <a:lnTo>
                    <a:pt x="168" y="75"/>
                  </a:lnTo>
                  <a:lnTo>
                    <a:pt x="149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80;p41">
              <a:extLst>
                <a:ext uri="{FF2B5EF4-FFF2-40B4-BE49-F238E27FC236}">
                  <a16:creationId xmlns:a16="http://schemas.microsoft.com/office/drawing/2014/main" id="{3834C48E-98F6-81D8-E9D7-894F6BD905D8}"/>
                </a:ext>
              </a:extLst>
            </p:cNvPr>
            <p:cNvSpPr/>
            <p:nvPr/>
          </p:nvSpPr>
          <p:spPr>
            <a:xfrm>
              <a:off x="2500525" y="3748625"/>
              <a:ext cx="25650" cy="42450"/>
            </a:xfrm>
            <a:custGeom>
              <a:avLst/>
              <a:gdLst/>
              <a:ahLst/>
              <a:cxnLst/>
              <a:rect l="l" t="t" r="r" b="b"/>
              <a:pathLst>
                <a:path w="1026" h="1698" extrusionOk="0">
                  <a:moveTo>
                    <a:pt x="38" y="1"/>
                  </a:moveTo>
                  <a:lnTo>
                    <a:pt x="19" y="38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0" y="113"/>
                  </a:lnTo>
                  <a:lnTo>
                    <a:pt x="877" y="1660"/>
                  </a:lnTo>
                  <a:lnTo>
                    <a:pt x="914" y="1697"/>
                  </a:lnTo>
                  <a:lnTo>
                    <a:pt x="989" y="1697"/>
                  </a:lnTo>
                  <a:lnTo>
                    <a:pt x="1026" y="1660"/>
                  </a:lnTo>
                  <a:lnTo>
                    <a:pt x="1026" y="1641"/>
                  </a:lnTo>
                  <a:lnTo>
                    <a:pt x="1026" y="1604"/>
                  </a:lnTo>
                  <a:lnTo>
                    <a:pt x="1026" y="1586"/>
                  </a:lnTo>
                  <a:lnTo>
                    <a:pt x="150" y="38"/>
                  </a:lnTo>
                  <a:lnTo>
                    <a:pt x="131" y="20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81;p41">
              <a:extLst>
                <a:ext uri="{FF2B5EF4-FFF2-40B4-BE49-F238E27FC236}">
                  <a16:creationId xmlns:a16="http://schemas.microsoft.com/office/drawing/2014/main" id="{7B09E970-EAE3-020C-A94B-B48BE992A3D6}"/>
                </a:ext>
              </a:extLst>
            </p:cNvPr>
            <p:cNvSpPr/>
            <p:nvPr/>
          </p:nvSpPr>
          <p:spPr>
            <a:xfrm>
              <a:off x="2829575" y="3723925"/>
              <a:ext cx="109100" cy="134725"/>
            </a:xfrm>
            <a:custGeom>
              <a:avLst/>
              <a:gdLst/>
              <a:ahLst/>
              <a:cxnLst/>
              <a:rect l="l" t="t" r="r" b="b"/>
              <a:pathLst>
                <a:path w="4364" h="5389" extrusionOk="0">
                  <a:moveTo>
                    <a:pt x="1958" y="1"/>
                  </a:moveTo>
                  <a:lnTo>
                    <a:pt x="1" y="1343"/>
                  </a:lnTo>
                  <a:lnTo>
                    <a:pt x="1324" y="3357"/>
                  </a:lnTo>
                  <a:lnTo>
                    <a:pt x="2219" y="4736"/>
                  </a:lnTo>
                  <a:lnTo>
                    <a:pt x="2648" y="5389"/>
                  </a:lnTo>
                  <a:lnTo>
                    <a:pt x="2722" y="5351"/>
                  </a:lnTo>
                  <a:lnTo>
                    <a:pt x="2909" y="5184"/>
                  </a:lnTo>
                  <a:lnTo>
                    <a:pt x="3505" y="4643"/>
                  </a:lnTo>
                  <a:lnTo>
                    <a:pt x="4363" y="3860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82;p41">
              <a:extLst>
                <a:ext uri="{FF2B5EF4-FFF2-40B4-BE49-F238E27FC236}">
                  <a16:creationId xmlns:a16="http://schemas.microsoft.com/office/drawing/2014/main" id="{6323DF99-60D6-E83A-9811-BFB5CA9C2010}"/>
                </a:ext>
              </a:extLst>
            </p:cNvPr>
            <p:cNvSpPr/>
            <p:nvPr/>
          </p:nvSpPr>
          <p:spPr>
            <a:xfrm>
              <a:off x="2827250" y="3722075"/>
              <a:ext cx="113275" cy="138900"/>
            </a:xfrm>
            <a:custGeom>
              <a:avLst/>
              <a:gdLst/>
              <a:ahLst/>
              <a:cxnLst/>
              <a:rect l="l" t="t" r="r" b="b"/>
              <a:pathLst>
                <a:path w="4531" h="5556" extrusionOk="0">
                  <a:moveTo>
                    <a:pt x="2032" y="187"/>
                  </a:moveTo>
                  <a:lnTo>
                    <a:pt x="4344" y="3915"/>
                  </a:lnTo>
                  <a:lnTo>
                    <a:pt x="3431" y="4754"/>
                  </a:lnTo>
                  <a:lnTo>
                    <a:pt x="2760" y="5351"/>
                  </a:lnTo>
                  <a:lnTo>
                    <a:pt x="2126" y="4381"/>
                  </a:lnTo>
                  <a:lnTo>
                    <a:pt x="205" y="1436"/>
                  </a:lnTo>
                  <a:lnTo>
                    <a:pt x="2032" y="187"/>
                  </a:lnTo>
                  <a:close/>
                  <a:moveTo>
                    <a:pt x="2051" y="0"/>
                  </a:moveTo>
                  <a:lnTo>
                    <a:pt x="2014" y="19"/>
                  </a:lnTo>
                  <a:lnTo>
                    <a:pt x="38" y="1343"/>
                  </a:lnTo>
                  <a:lnTo>
                    <a:pt x="19" y="1361"/>
                  </a:lnTo>
                  <a:lnTo>
                    <a:pt x="0" y="1398"/>
                  </a:lnTo>
                  <a:lnTo>
                    <a:pt x="0" y="1436"/>
                  </a:lnTo>
                  <a:lnTo>
                    <a:pt x="19" y="1454"/>
                  </a:lnTo>
                  <a:lnTo>
                    <a:pt x="1697" y="4009"/>
                  </a:lnTo>
                  <a:lnTo>
                    <a:pt x="2368" y="5034"/>
                  </a:lnTo>
                  <a:lnTo>
                    <a:pt x="2666" y="5500"/>
                  </a:lnTo>
                  <a:lnTo>
                    <a:pt x="2666" y="5519"/>
                  </a:lnTo>
                  <a:lnTo>
                    <a:pt x="2704" y="5556"/>
                  </a:lnTo>
                  <a:lnTo>
                    <a:pt x="2722" y="5556"/>
                  </a:lnTo>
                  <a:lnTo>
                    <a:pt x="2760" y="5537"/>
                  </a:lnTo>
                  <a:lnTo>
                    <a:pt x="2815" y="5500"/>
                  </a:lnTo>
                  <a:lnTo>
                    <a:pt x="3076" y="5295"/>
                  </a:lnTo>
                  <a:lnTo>
                    <a:pt x="3598" y="4829"/>
                  </a:lnTo>
                  <a:lnTo>
                    <a:pt x="4512" y="3990"/>
                  </a:lnTo>
                  <a:lnTo>
                    <a:pt x="4531" y="3934"/>
                  </a:lnTo>
                  <a:lnTo>
                    <a:pt x="4531" y="3878"/>
                  </a:lnTo>
                  <a:lnTo>
                    <a:pt x="2126" y="38"/>
                  </a:lnTo>
                  <a:lnTo>
                    <a:pt x="2107" y="1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83;p41">
              <a:extLst>
                <a:ext uri="{FF2B5EF4-FFF2-40B4-BE49-F238E27FC236}">
                  <a16:creationId xmlns:a16="http://schemas.microsoft.com/office/drawing/2014/main" id="{448EAF24-A6E5-EDE9-4CD3-13362958752C}"/>
                </a:ext>
              </a:extLst>
            </p:cNvPr>
            <p:cNvSpPr/>
            <p:nvPr/>
          </p:nvSpPr>
          <p:spPr>
            <a:xfrm>
              <a:off x="2903675" y="3811100"/>
              <a:ext cx="21950" cy="21925"/>
            </a:xfrm>
            <a:custGeom>
              <a:avLst/>
              <a:gdLst/>
              <a:ahLst/>
              <a:cxnLst/>
              <a:rect l="l" t="t" r="r" b="b"/>
              <a:pathLst>
                <a:path w="878" h="877" extrusionOk="0">
                  <a:moveTo>
                    <a:pt x="411" y="0"/>
                  </a:moveTo>
                  <a:lnTo>
                    <a:pt x="318" y="19"/>
                  </a:lnTo>
                  <a:lnTo>
                    <a:pt x="243" y="37"/>
                  </a:lnTo>
                  <a:lnTo>
                    <a:pt x="169" y="93"/>
                  </a:lnTo>
                  <a:lnTo>
                    <a:pt x="94" y="149"/>
                  </a:lnTo>
                  <a:lnTo>
                    <a:pt x="57" y="205"/>
                  </a:lnTo>
                  <a:lnTo>
                    <a:pt x="19" y="298"/>
                  </a:lnTo>
                  <a:lnTo>
                    <a:pt x="1" y="373"/>
                  </a:lnTo>
                  <a:lnTo>
                    <a:pt x="1" y="466"/>
                  </a:lnTo>
                  <a:lnTo>
                    <a:pt x="19" y="541"/>
                  </a:lnTo>
                  <a:lnTo>
                    <a:pt x="38" y="634"/>
                  </a:lnTo>
                  <a:lnTo>
                    <a:pt x="94" y="709"/>
                  </a:lnTo>
                  <a:lnTo>
                    <a:pt x="150" y="764"/>
                  </a:lnTo>
                  <a:lnTo>
                    <a:pt x="206" y="802"/>
                  </a:lnTo>
                  <a:lnTo>
                    <a:pt x="299" y="839"/>
                  </a:lnTo>
                  <a:lnTo>
                    <a:pt x="374" y="858"/>
                  </a:lnTo>
                  <a:lnTo>
                    <a:pt x="467" y="876"/>
                  </a:lnTo>
                  <a:lnTo>
                    <a:pt x="541" y="858"/>
                  </a:lnTo>
                  <a:lnTo>
                    <a:pt x="635" y="820"/>
                  </a:lnTo>
                  <a:lnTo>
                    <a:pt x="709" y="783"/>
                  </a:lnTo>
                  <a:lnTo>
                    <a:pt x="765" y="727"/>
                  </a:lnTo>
                  <a:lnTo>
                    <a:pt x="802" y="653"/>
                  </a:lnTo>
                  <a:lnTo>
                    <a:pt x="840" y="578"/>
                  </a:lnTo>
                  <a:lnTo>
                    <a:pt x="858" y="485"/>
                  </a:lnTo>
                  <a:lnTo>
                    <a:pt x="877" y="410"/>
                  </a:lnTo>
                  <a:lnTo>
                    <a:pt x="858" y="317"/>
                  </a:lnTo>
                  <a:lnTo>
                    <a:pt x="821" y="242"/>
                  </a:lnTo>
                  <a:lnTo>
                    <a:pt x="784" y="168"/>
                  </a:lnTo>
                  <a:lnTo>
                    <a:pt x="728" y="93"/>
                  </a:lnTo>
                  <a:lnTo>
                    <a:pt x="653" y="56"/>
                  </a:lnTo>
                  <a:lnTo>
                    <a:pt x="579" y="19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84;p41">
              <a:extLst>
                <a:ext uri="{FF2B5EF4-FFF2-40B4-BE49-F238E27FC236}">
                  <a16:creationId xmlns:a16="http://schemas.microsoft.com/office/drawing/2014/main" id="{6ED8F761-D31D-2461-6030-FDFD4B5F44E1}"/>
                </a:ext>
              </a:extLst>
            </p:cNvPr>
            <p:cNvSpPr/>
            <p:nvPr/>
          </p:nvSpPr>
          <p:spPr>
            <a:xfrm>
              <a:off x="2334125" y="4052525"/>
              <a:ext cx="19150" cy="6075"/>
            </a:xfrm>
            <a:custGeom>
              <a:avLst/>
              <a:gdLst/>
              <a:ahLst/>
              <a:cxnLst/>
              <a:rect l="l" t="t" r="r" b="b"/>
              <a:pathLst>
                <a:path w="766" h="243" extrusionOk="0">
                  <a:moveTo>
                    <a:pt x="672" y="0"/>
                  </a:moveTo>
                  <a:lnTo>
                    <a:pt x="57" y="93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1" y="149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75" y="243"/>
                  </a:lnTo>
                  <a:lnTo>
                    <a:pt x="94" y="243"/>
                  </a:lnTo>
                  <a:lnTo>
                    <a:pt x="691" y="149"/>
                  </a:lnTo>
                  <a:lnTo>
                    <a:pt x="728" y="131"/>
                  </a:lnTo>
                  <a:lnTo>
                    <a:pt x="747" y="112"/>
                  </a:lnTo>
                  <a:lnTo>
                    <a:pt x="765" y="93"/>
                  </a:lnTo>
                  <a:lnTo>
                    <a:pt x="765" y="56"/>
                  </a:lnTo>
                  <a:lnTo>
                    <a:pt x="747" y="19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85;p41">
              <a:extLst>
                <a:ext uri="{FF2B5EF4-FFF2-40B4-BE49-F238E27FC236}">
                  <a16:creationId xmlns:a16="http://schemas.microsoft.com/office/drawing/2014/main" id="{90A86EAB-E787-082F-50FB-55C6BF80C3D7}"/>
                </a:ext>
              </a:extLst>
            </p:cNvPr>
            <p:cNvSpPr/>
            <p:nvPr/>
          </p:nvSpPr>
          <p:spPr>
            <a:xfrm>
              <a:off x="2364900" y="4017575"/>
              <a:ext cx="127725" cy="35900"/>
            </a:xfrm>
            <a:custGeom>
              <a:avLst/>
              <a:gdLst/>
              <a:ahLst/>
              <a:cxnLst/>
              <a:rect l="l" t="t" r="r" b="b"/>
              <a:pathLst>
                <a:path w="5109" h="1436" extrusionOk="0">
                  <a:moveTo>
                    <a:pt x="5034" y="0"/>
                  </a:moveTo>
                  <a:lnTo>
                    <a:pt x="4997" y="19"/>
                  </a:lnTo>
                  <a:lnTo>
                    <a:pt x="4046" y="298"/>
                  </a:lnTo>
                  <a:lnTo>
                    <a:pt x="2890" y="634"/>
                  </a:lnTo>
                  <a:lnTo>
                    <a:pt x="2256" y="802"/>
                  </a:lnTo>
                  <a:lnTo>
                    <a:pt x="1566" y="969"/>
                  </a:lnTo>
                  <a:lnTo>
                    <a:pt x="839" y="1119"/>
                  </a:lnTo>
                  <a:lnTo>
                    <a:pt x="75" y="1268"/>
                  </a:lnTo>
                  <a:lnTo>
                    <a:pt x="38" y="1286"/>
                  </a:lnTo>
                  <a:lnTo>
                    <a:pt x="19" y="1305"/>
                  </a:lnTo>
                  <a:lnTo>
                    <a:pt x="0" y="1342"/>
                  </a:lnTo>
                  <a:lnTo>
                    <a:pt x="0" y="1361"/>
                  </a:lnTo>
                  <a:lnTo>
                    <a:pt x="38" y="1417"/>
                  </a:lnTo>
                  <a:lnTo>
                    <a:pt x="93" y="1436"/>
                  </a:lnTo>
                  <a:lnTo>
                    <a:pt x="112" y="1436"/>
                  </a:lnTo>
                  <a:lnTo>
                    <a:pt x="877" y="1286"/>
                  </a:lnTo>
                  <a:lnTo>
                    <a:pt x="1604" y="1119"/>
                  </a:lnTo>
                  <a:lnTo>
                    <a:pt x="2293" y="951"/>
                  </a:lnTo>
                  <a:lnTo>
                    <a:pt x="2946" y="783"/>
                  </a:lnTo>
                  <a:lnTo>
                    <a:pt x="4102" y="466"/>
                  </a:lnTo>
                  <a:lnTo>
                    <a:pt x="5053" y="168"/>
                  </a:lnTo>
                  <a:lnTo>
                    <a:pt x="5071" y="149"/>
                  </a:lnTo>
                  <a:lnTo>
                    <a:pt x="5090" y="131"/>
                  </a:lnTo>
                  <a:lnTo>
                    <a:pt x="5109" y="93"/>
                  </a:lnTo>
                  <a:lnTo>
                    <a:pt x="5090" y="56"/>
                  </a:lnTo>
                  <a:lnTo>
                    <a:pt x="5071" y="37"/>
                  </a:lnTo>
                  <a:lnTo>
                    <a:pt x="5053" y="19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86;p41">
              <a:extLst>
                <a:ext uri="{FF2B5EF4-FFF2-40B4-BE49-F238E27FC236}">
                  <a16:creationId xmlns:a16="http://schemas.microsoft.com/office/drawing/2014/main" id="{AEFF6D40-E478-6660-A8A4-FF70B679A9E6}"/>
                </a:ext>
              </a:extLst>
            </p:cNvPr>
            <p:cNvSpPr/>
            <p:nvPr/>
          </p:nvSpPr>
          <p:spPr>
            <a:xfrm>
              <a:off x="2502850" y="4007300"/>
              <a:ext cx="19600" cy="9825"/>
            </a:xfrm>
            <a:custGeom>
              <a:avLst/>
              <a:gdLst/>
              <a:ahLst/>
              <a:cxnLst/>
              <a:rect l="l" t="t" r="r" b="b"/>
              <a:pathLst>
                <a:path w="784" h="393" extrusionOk="0">
                  <a:moveTo>
                    <a:pt x="672" y="1"/>
                  </a:moveTo>
                  <a:lnTo>
                    <a:pt x="38" y="225"/>
                  </a:lnTo>
                  <a:lnTo>
                    <a:pt x="19" y="243"/>
                  </a:lnTo>
                  <a:lnTo>
                    <a:pt x="1" y="262"/>
                  </a:lnTo>
                  <a:lnTo>
                    <a:pt x="1" y="299"/>
                  </a:lnTo>
                  <a:lnTo>
                    <a:pt x="1" y="336"/>
                  </a:lnTo>
                  <a:lnTo>
                    <a:pt x="19" y="374"/>
                  </a:lnTo>
                  <a:lnTo>
                    <a:pt x="75" y="392"/>
                  </a:lnTo>
                  <a:lnTo>
                    <a:pt x="94" y="374"/>
                  </a:lnTo>
                  <a:lnTo>
                    <a:pt x="728" y="150"/>
                  </a:lnTo>
                  <a:lnTo>
                    <a:pt x="746" y="131"/>
                  </a:lnTo>
                  <a:lnTo>
                    <a:pt x="765" y="113"/>
                  </a:lnTo>
                  <a:lnTo>
                    <a:pt x="784" y="75"/>
                  </a:lnTo>
                  <a:lnTo>
                    <a:pt x="765" y="38"/>
                  </a:lnTo>
                  <a:lnTo>
                    <a:pt x="746" y="20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87;p41">
              <a:extLst>
                <a:ext uri="{FF2B5EF4-FFF2-40B4-BE49-F238E27FC236}">
                  <a16:creationId xmlns:a16="http://schemas.microsoft.com/office/drawing/2014/main" id="{7C846A4E-8789-4C04-6150-22818435A229}"/>
                </a:ext>
              </a:extLst>
            </p:cNvPr>
            <p:cNvSpPr/>
            <p:nvPr/>
          </p:nvSpPr>
          <p:spPr>
            <a:xfrm>
              <a:off x="2334600" y="4084225"/>
              <a:ext cx="20525" cy="6075"/>
            </a:xfrm>
            <a:custGeom>
              <a:avLst/>
              <a:gdLst/>
              <a:ahLst/>
              <a:cxnLst/>
              <a:rect l="l" t="t" r="r" b="b"/>
              <a:pathLst>
                <a:path w="821" h="243" extrusionOk="0">
                  <a:moveTo>
                    <a:pt x="728" y="0"/>
                  </a:moveTo>
                  <a:lnTo>
                    <a:pt x="597" y="19"/>
                  </a:lnTo>
                  <a:lnTo>
                    <a:pt x="75" y="75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0" y="131"/>
                  </a:lnTo>
                  <a:lnTo>
                    <a:pt x="0" y="168"/>
                  </a:lnTo>
                  <a:lnTo>
                    <a:pt x="19" y="224"/>
                  </a:lnTo>
                  <a:lnTo>
                    <a:pt x="75" y="242"/>
                  </a:lnTo>
                  <a:lnTo>
                    <a:pt x="94" y="242"/>
                  </a:lnTo>
                  <a:lnTo>
                    <a:pt x="616" y="186"/>
                  </a:lnTo>
                  <a:lnTo>
                    <a:pt x="746" y="168"/>
                  </a:lnTo>
                  <a:lnTo>
                    <a:pt x="765" y="149"/>
                  </a:lnTo>
                  <a:lnTo>
                    <a:pt x="802" y="131"/>
                  </a:lnTo>
                  <a:lnTo>
                    <a:pt x="802" y="112"/>
                  </a:lnTo>
                  <a:lnTo>
                    <a:pt x="821" y="75"/>
                  </a:lnTo>
                  <a:lnTo>
                    <a:pt x="802" y="37"/>
                  </a:lnTo>
                  <a:lnTo>
                    <a:pt x="783" y="19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88;p41">
              <a:extLst>
                <a:ext uri="{FF2B5EF4-FFF2-40B4-BE49-F238E27FC236}">
                  <a16:creationId xmlns:a16="http://schemas.microsoft.com/office/drawing/2014/main" id="{715F1610-8AB6-F95B-A93A-00F9C51C0CA3}"/>
                </a:ext>
              </a:extLst>
            </p:cNvPr>
            <p:cNvSpPr/>
            <p:nvPr/>
          </p:nvSpPr>
          <p:spPr>
            <a:xfrm>
              <a:off x="2366750" y="4052050"/>
              <a:ext cx="135200" cy="34050"/>
            </a:xfrm>
            <a:custGeom>
              <a:avLst/>
              <a:gdLst/>
              <a:ahLst/>
              <a:cxnLst/>
              <a:rect l="l" t="t" r="r" b="b"/>
              <a:pathLst>
                <a:path w="5408" h="1362" extrusionOk="0">
                  <a:moveTo>
                    <a:pt x="5296" y="1"/>
                  </a:moveTo>
                  <a:lnTo>
                    <a:pt x="4736" y="187"/>
                  </a:lnTo>
                  <a:lnTo>
                    <a:pt x="4158" y="373"/>
                  </a:lnTo>
                  <a:lnTo>
                    <a:pt x="3543" y="523"/>
                  </a:lnTo>
                  <a:lnTo>
                    <a:pt x="2891" y="690"/>
                  </a:lnTo>
                  <a:lnTo>
                    <a:pt x="2219" y="821"/>
                  </a:lnTo>
                  <a:lnTo>
                    <a:pt x="1530" y="970"/>
                  </a:lnTo>
                  <a:lnTo>
                    <a:pt x="803" y="1082"/>
                  </a:lnTo>
                  <a:lnTo>
                    <a:pt x="57" y="1194"/>
                  </a:lnTo>
                  <a:lnTo>
                    <a:pt x="38" y="1212"/>
                  </a:lnTo>
                  <a:lnTo>
                    <a:pt x="19" y="1231"/>
                  </a:lnTo>
                  <a:lnTo>
                    <a:pt x="1" y="1268"/>
                  </a:lnTo>
                  <a:lnTo>
                    <a:pt x="1" y="1287"/>
                  </a:lnTo>
                  <a:lnTo>
                    <a:pt x="19" y="1343"/>
                  </a:lnTo>
                  <a:lnTo>
                    <a:pt x="75" y="1362"/>
                  </a:lnTo>
                  <a:lnTo>
                    <a:pt x="94" y="1362"/>
                  </a:lnTo>
                  <a:lnTo>
                    <a:pt x="840" y="1250"/>
                  </a:lnTo>
                  <a:lnTo>
                    <a:pt x="1567" y="1119"/>
                  </a:lnTo>
                  <a:lnTo>
                    <a:pt x="2257" y="989"/>
                  </a:lnTo>
                  <a:lnTo>
                    <a:pt x="2928" y="840"/>
                  </a:lnTo>
                  <a:lnTo>
                    <a:pt x="3580" y="690"/>
                  </a:lnTo>
                  <a:lnTo>
                    <a:pt x="4196" y="523"/>
                  </a:lnTo>
                  <a:lnTo>
                    <a:pt x="4792" y="355"/>
                  </a:lnTo>
                  <a:lnTo>
                    <a:pt x="5351" y="168"/>
                  </a:lnTo>
                  <a:lnTo>
                    <a:pt x="5389" y="150"/>
                  </a:lnTo>
                  <a:lnTo>
                    <a:pt x="5407" y="112"/>
                  </a:lnTo>
                  <a:lnTo>
                    <a:pt x="5407" y="94"/>
                  </a:lnTo>
                  <a:lnTo>
                    <a:pt x="5407" y="57"/>
                  </a:lnTo>
                  <a:lnTo>
                    <a:pt x="5389" y="38"/>
                  </a:lnTo>
                  <a:lnTo>
                    <a:pt x="5370" y="19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89;p41">
              <a:extLst>
                <a:ext uri="{FF2B5EF4-FFF2-40B4-BE49-F238E27FC236}">
                  <a16:creationId xmlns:a16="http://schemas.microsoft.com/office/drawing/2014/main" id="{A6C67C6A-D96B-7A02-9C49-03636F580086}"/>
                </a:ext>
              </a:extLst>
            </p:cNvPr>
            <p:cNvSpPr/>
            <p:nvPr/>
          </p:nvSpPr>
          <p:spPr>
            <a:xfrm>
              <a:off x="2513575" y="4033875"/>
              <a:ext cx="31725" cy="16800"/>
            </a:xfrm>
            <a:custGeom>
              <a:avLst/>
              <a:gdLst/>
              <a:ahLst/>
              <a:cxnLst/>
              <a:rect l="l" t="t" r="r" b="b"/>
              <a:pathLst>
                <a:path w="1269" h="672" extrusionOk="0">
                  <a:moveTo>
                    <a:pt x="1138" y="1"/>
                  </a:moveTo>
                  <a:lnTo>
                    <a:pt x="1082" y="38"/>
                  </a:lnTo>
                  <a:lnTo>
                    <a:pt x="877" y="150"/>
                  </a:lnTo>
                  <a:lnTo>
                    <a:pt x="541" y="317"/>
                  </a:lnTo>
                  <a:lnTo>
                    <a:pt x="38" y="523"/>
                  </a:lnTo>
                  <a:lnTo>
                    <a:pt x="19" y="541"/>
                  </a:lnTo>
                  <a:lnTo>
                    <a:pt x="0" y="560"/>
                  </a:lnTo>
                  <a:lnTo>
                    <a:pt x="0" y="597"/>
                  </a:lnTo>
                  <a:lnTo>
                    <a:pt x="0" y="634"/>
                  </a:lnTo>
                  <a:lnTo>
                    <a:pt x="38" y="672"/>
                  </a:lnTo>
                  <a:lnTo>
                    <a:pt x="112" y="672"/>
                  </a:lnTo>
                  <a:lnTo>
                    <a:pt x="616" y="467"/>
                  </a:lnTo>
                  <a:lnTo>
                    <a:pt x="951" y="299"/>
                  </a:lnTo>
                  <a:lnTo>
                    <a:pt x="1156" y="187"/>
                  </a:lnTo>
                  <a:lnTo>
                    <a:pt x="1231" y="150"/>
                  </a:lnTo>
                  <a:lnTo>
                    <a:pt x="1250" y="112"/>
                  </a:lnTo>
                  <a:lnTo>
                    <a:pt x="1268" y="94"/>
                  </a:lnTo>
                  <a:lnTo>
                    <a:pt x="1268" y="56"/>
                  </a:lnTo>
                  <a:lnTo>
                    <a:pt x="1250" y="38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90;p41">
              <a:extLst>
                <a:ext uri="{FF2B5EF4-FFF2-40B4-BE49-F238E27FC236}">
                  <a16:creationId xmlns:a16="http://schemas.microsoft.com/office/drawing/2014/main" id="{24B9F79F-FACC-72BC-D06E-C7503CD326CF}"/>
                </a:ext>
              </a:extLst>
            </p:cNvPr>
            <p:cNvSpPr/>
            <p:nvPr/>
          </p:nvSpPr>
          <p:spPr>
            <a:xfrm>
              <a:off x="2389125" y="4021300"/>
              <a:ext cx="87650" cy="62475"/>
            </a:xfrm>
            <a:custGeom>
              <a:avLst/>
              <a:gdLst/>
              <a:ahLst/>
              <a:cxnLst/>
              <a:rect l="l" t="t" r="r" b="b"/>
              <a:pathLst>
                <a:path w="3506" h="2499" extrusionOk="0">
                  <a:moveTo>
                    <a:pt x="3058" y="0"/>
                  </a:moveTo>
                  <a:lnTo>
                    <a:pt x="75" y="597"/>
                  </a:lnTo>
                  <a:lnTo>
                    <a:pt x="38" y="615"/>
                  </a:lnTo>
                  <a:lnTo>
                    <a:pt x="19" y="634"/>
                  </a:lnTo>
                  <a:lnTo>
                    <a:pt x="1" y="671"/>
                  </a:lnTo>
                  <a:lnTo>
                    <a:pt x="1" y="709"/>
                  </a:lnTo>
                  <a:lnTo>
                    <a:pt x="355" y="2424"/>
                  </a:lnTo>
                  <a:lnTo>
                    <a:pt x="374" y="2461"/>
                  </a:lnTo>
                  <a:lnTo>
                    <a:pt x="392" y="2480"/>
                  </a:lnTo>
                  <a:lnTo>
                    <a:pt x="430" y="2498"/>
                  </a:lnTo>
                  <a:lnTo>
                    <a:pt x="448" y="2498"/>
                  </a:lnTo>
                  <a:lnTo>
                    <a:pt x="3450" y="1902"/>
                  </a:lnTo>
                  <a:lnTo>
                    <a:pt x="3468" y="1883"/>
                  </a:lnTo>
                  <a:lnTo>
                    <a:pt x="3506" y="1864"/>
                  </a:lnTo>
                  <a:lnTo>
                    <a:pt x="3506" y="1827"/>
                  </a:lnTo>
                  <a:lnTo>
                    <a:pt x="3506" y="1790"/>
                  </a:lnTo>
                  <a:lnTo>
                    <a:pt x="3170" y="75"/>
                  </a:lnTo>
                  <a:lnTo>
                    <a:pt x="3151" y="37"/>
                  </a:lnTo>
                  <a:lnTo>
                    <a:pt x="3133" y="19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91;p41">
              <a:extLst>
                <a:ext uri="{FF2B5EF4-FFF2-40B4-BE49-F238E27FC236}">
                  <a16:creationId xmlns:a16="http://schemas.microsoft.com/office/drawing/2014/main" id="{5DBD5A7B-25A5-A911-18D4-19327204EBFB}"/>
                </a:ext>
              </a:extLst>
            </p:cNvPr>
            <p:cNvSpPr/>
            <p:nvPr/>
          </p:nvSpPr>
          <p:spPr>
            <a:xfrm>
              <a:off x="2364425" y="4044125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94" y="1828"/>
                  </a:lnTo>
                  <a:lnTo>
                    <a:pt x="112" y="1865"/>
                  </a:lnTo>
                  <a:lnTo>
                    <a:pt x="131" y="1884"/>
                  </a:lnTo>
                  <a:lnTo>
                    <a:pt x="150" y="1902"/>
                  </a:lnTo>
                  <a:lnTo>
                    <a:pt x="224" y="1902"/>
                  </a:lnTo>
                  <a:lnTo>
                    <a:pt x="243" y="1884"/>
                  </a:lnTo>
                  <a:lnTo>
                    <a:pt x="262" y="1846"/>
                  </a:lnTo>
                  <a:lnTo>
                    <a:pt x="262" y="1809"/>
                  </a:lnTo>
                  <a:lnTo>
                    <a:pt x="168" y="75"/>
                  </a:lnTo>
                  <a:lnTo>
                    <a:pt x="150" y="57"/>
                  </a:lnTo>
                  <a:lnTo>
                    <a:pt x="131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92;p41">
              <a:extLst>
                <a:ext uri="{FF2B5EF4-FFF2-40B4-BE49-F238E27FC236}">
                  <a16:creationId xmlns:a16="http://schemas.microsoft.com/office/drawing/2014/main" id="{680E7538-B234-190C-F3AB-4B241A3A1BA5}"/>
                </a:ext>
              </a:extLst>
            </p:cNvPr>
            <p:cNvSpPr/>
            <p:nvPr/>
          </p:nvSpPr>
          <p:spPr>
            <a:xfrm>
              <a:off x="2349525" y="4045050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37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93" y="1828"/>
                  </a:lnTo>
                  <a:lnTo>
                    <a:pt x="93" y="1847"/>
                  </a:lnTo>
                  <a:lnTo>
                    <a:pt x="112" y="1884"/>
                  </a:lnTo>
                  <a:lnTo>
                    <a:pt x="149" y="1884"/>
                  </a:lnTo>
                  <a:lnTo>
                    <a:pt x="168" y="1903"/>
                  </a:lnTo>
                  <a:lnTo>
                    <a:pt x="186" y="1903"/>
                  </a:lnTo>
                  <a:lnTo>
                    <a:pt x="205" y="1884"/>
                  </a:lnTo>
                  <a:lnTo>
                    <a:pt x="242" y="1865"/>
                  </a:lnTo>
                  <a:lnTo>
                    <a:pt x="242" y="1847"/>
                  </a:lnTo>
                  <a:lnTo>
                    <a:pt x="261" y="1809"/>
                  </a:lnTo>
                  <a:lnTo>
                    <a:pt x="149" y="76"/>
                  </a:lnTo>
                  <a:lnTo>
                    <a:pt x="149" y="38"/>
                  </a:lnTo>
                  <a:lnTo>
                    <a:pt x="131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93;p41">
              <a:extLst>
                <a:ext uri="{FF2B5EF4-FFF2-40B4-BE49-F238E27FC236}">
                  <a16:creationId xmlns:a16="http://schemas.microsoft.com/office/drawing/2014/main" id="{7389D57D-86BD-0145-23F8-7392816D73F6}"/>
                </a:ext>
              </a:extLst>
            </p:cNvPr>
            <p:cNvSpPr/>
            <p:nvPr/>
          </p:nvSpPr>
          <p:spPr>
            <a:xfrm>
              <a:off x="2487000" y="40133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504" y="1771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34"/>
                  </a:lnTo>
                  <a:lnTo>
                    <a:pt x="169" y="56"/>
                  </a:lnTo>
                  <a:lnTo>
                    <a:pt x="150" y="38"/>
                  </a:lnTo>
                  <a:lnTo>
                    <a:pt x="131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94;p41">
              <a:extLst>
                <a:ext uri="{FF2B5EF4-FFF2-40B4-BE49-F238E27FC236}">
                  <a16:creationId xmlns:a16="http://schemas.microsoft.com/office/drawing/2014/main" id="{6B8F771F-9D95-D1EC-AC6B-1EB02F102AFB}"/>
                </a:ext>
              </a:extLst>
            </p:cNvPr>
            <p:cNvSpPr/>
            <p:nvPr/>
          </p:nvSpPr>
          <p:spPr>
            <a:xfrm>
              <a:off x="2501450" y="40091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94"/>
                  </a:lnTo>
                  <a:lnTo>
                    <a:pt x="504" y="1772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16"/>
                  </a:lnTo>
                  <a:lnTo>
                    <a:pt x="169" y="56"/>
                  </a:lnTo>
                  <a:lnTo>
                    <a:pt x="15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695;p41">
              <a:extLst>
                <a:ext uri="{FF2B5EF4-FFF2-40B4-BE49-F238E27FC236}">
                  <a16:creationId xmlns:a16="http://schemas.microsoft.com/office/drawing/2014/main" id="{EAA675F0-E2E9-AF07-4B37-3E9FEABE51CE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extrusionOk="0">
                  <a:moveTo>
                    <a:pt x="8166" y="1"/>
                  </a:move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696;p41">
              <a:extLst>
                <a:ext uri="{FF2B5EF4-FFF2-40B4-BE49-F238E27FC236}">
                  <a16:creationId xmlns:a16="http://schemas.microsoft.com/office/drawing/2014/main" id="{C86AD4A7-9F1C-08EE-89EB-171DE38295DF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fill="none" extrusionOk="0">
                  <a:moveTo>
                    <a:pt x="10310" y="19185"/>
                  </a:move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lnTo>
                    <a:pt x="8166" y="1"/>
                  </a:ln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697;p41">
              <a:extLst>
                <a:ext uri="{FF2B5EF4-FFF2-40B4-BE49-F238E27FC236}">
                  <a16:creationId xmlns:a16="http://schemas.microsoft.com/office/drawing/2014/main" id="{1501B9EA-7E62-B29C-0217-56BBFFB13524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extrusionOk="0">
                  <a:moveTo>
                    <a:pt x="8539" y="149"/>
                  </a:moveTo>
                  <a:lnTo>
                    <a:pt x="9061" y="168"/>
                  </a:lnTo>
                  <a:lnTo>
                    <a:pt x="9583" y="224"/>
                  </a:lnTo>
                  <a:lnTo>
                    <a:pt x="10068" y="299"/>
                  </a:lnTo>
                  <a:lnTo>
                    <a:pt x="10553" y="429"/>
                  </a:lnTo>
                  <a:lnTo>
                    <a:pt x="11019" y="578"/>
                  </a:lnTo>
                  <a:lnTo>
                    <a:pt x="11466" y="765"/>
                  </a:lnTo>
                  <a:lnTo>
                    <a:pt x="11895" y="970"/>
                  </a:lnTo>
                  <a:lnTo>
                    <a:pt x="12324" y="1231"/>
                  </a:lnTo>
                  <a:lnTo>
                    <a:pt x="12566" y="1398"/>
                  </a:lnTo>
                  <a:lnTo>
                    <a:pt x="12809" y="1585"/>
                  </a:lnTo>
                  <a:lnTo>
                    <a:pt x="13032" y="1771"/>
                  </a:lnTo>
                  <a:lnTo>
                    <a:pt x="13256" y="1976"/>
                  </a:lnTo>
                  <a:lnTo>
                    <a:pt x="13461" y="2181"/>
                  </a:lnTo>
                  <a:lnTo>
                    <a:pt x="13666" y="2387"/>
                  </a:lnTo>
                  <a:lnTo>
                    <a:pt x="14021" y="2834"/>
                  </a:lnTo>
                  <a:lnTo>
                    <a:pt x="14337" y="3263"/>
                  </a:lnTo>
                  <a:lnTo>
                    <a:pt x="14617" y="3710"/>
                  </a:lnTo>
                  <a:lnTo>
                    <a:pt x="14860" y="4158"/>
                  </a:lnTo>
                  <a:lnTo>
                    <a:pt x="15083" y="4586"/>
                  </a:lnTo>
                  <a:lnTo>
                    <a:pt x="15251" y="4997"/>
                  </a:lnTo>
                  <a:lnTo>
                    <a:pt x="15400" y="5388"/>
                  </a:lnTo>
                  <a:lnTo>
                    <a:pt x="15531" y="5742"/>
                  </a:lnTo>
                  <a:lnTo>
                    <a:pt x="15624" y="6041"/>
                  </a:lnTo>
                  <a:lnTo>
                    <a:pt x="15754" y="6507"/>
                  </a:lnTo>
                  <a:lnTo>
                    <a:pt x="15792" y="6712"/>
                  </a:lnTo>
                  <a:lnTo>
                    <a:pt x="15829" y="6973"/>
                  </a:lnTo>
                  <a:lnTo>
                    <a:pt x="15866" y="7290"/>
                  </a:lnTo>
                  <a:lnTo>
                    <a:pt x="15922" y="8147"/>
                  </a:lnTo>
                  <a:lnTo>
                    <a:pt x="15941" y="8669"/>
                  </a:lnTo>
                  <a:lnTo>
                    <a:pt x="15959" y="9210"/>
                  </a:lnTo>
                  <a:lnTo>
                    <a:pt x="15941" y="9788"/>
                  </a:lnTo>
                  <a:lnTo>
                    <a:pt x="15922" y="10385"/>
                  </a:lnTo>
                  <a:lnTo>
                    <a:pt x="15885" y="10981"/>
                  </a:lnTo>
                  <a:lnTo>
                    <a:pt x="15848" y="11596"/>
                  </a:lnTo>
                  <a:lnTo>
                    <a:pt x="15773" y="12193"/>
                  </a:lnTo>
                  <a:lnTo>
                    <a:pt x="15680" y="12789"/>
                  </a:lnTo>
                  <a:lnTo>
                    <a:pt x="15549" y="13349"/>
                  </a:lnTo>
                  <a:lnTo>
                    <a:pt x="15400" y="13889"/>
                  </a:lnTo>
                  <a:lnTo>
                    <a:pt x="15232" y="14374"/>
                  </a:lnTo>
                  <a:lnTo>
                    <a:pt x="15139" y="14598"/>
                  </a:lnTo>
                  <a:lnTo>
                    <a:pt x="15027" y="14803"/>
                  </a:lnTo>
                  <a:lnTo>
                    <a:pt x="14804" y="15213"/>
                  </a:lnTo>
                  <a:lnTo>
                    <a:pt x="14543" y="15605"/>
                  </a:lnTo>
                  <a:lnTo>
                    <a:pt x="14244" y="15996"/>
                  </a:lnTo>
                  <a:lnTo>
                    <a:pt x="13927" y="16350"/>
                  </a:lnTo>
                  <a:lnTo>
                    <a:pt x="13610" y="16723"/>
                  </a:lnTo>
                  <a:lnTo>
                    <a:pt x="13275" y="17059"/>
                  </a:lnTo>
                  <a:lnTo>
                    <a:pt x="12921" y="17394"/>
                  </a:lnTo>
                  <a:lnTo>
                    <a:pt x="12585" y="17693"/>
                  </a:lnTo>
                  <a:lnTo>
                    <a:pt x="12231" y="17972"/>
                  </a:lnTo>
                  <a:lnTo>
                    <a:pt x="11914" y="18233"/>
                  </a:lnTo>
                  <a:lnTo>
                    <a:pt x="11597" y="18476"/>
                  </a:lnTo>
                  <a:lnTo>
                    <a:pt x="11280" y="18681"/>
                  </a:lnTo>
                  <a:lnTo>
                    <a:pt x="11019" y="18849"/>
                  </a:lnTo>
                  <a:lnTo>
                    <a:pt x="10758" y="18998"/>
                  </a:lnTo>
                  <a:lnTo>
                    <a:pt x="10553" y="19110"/>
                  </a:lnTo>
                  <a:lnTo>
                    <a:pt x="10366" y="19184"/>
                  </a:lnTo>
                  <a:lnTo>
                    <a:pt x="10180" y="19240"/>
                  </a:lnTo>
                  <a:lnTo>
                    <a:pt x="9919" y="19296"/>
                  </a:lnTo>
                  <a:lnTo>
                    <a:pt x="9602" y="19315"/>
                  </a:lnTo>
                  <a:lnTo>
                    <a:pt x="9229" y="19333"/>
                  </a:lnTo>
                  <a:lnTo>
                    <a:pt x="8800" y="19333"/>
                  </a:lnTo>
                  <a:lnTo>
                    <a:pt x="8334" y="19296"/>
                  </a:lnTo>
                  <a:lnTo>
                    <a:pt x="7831" y="19221"/>
                  </a:lnTo>
                  <a:lnTo>
                    <a:pt x="7309" y="19110"/>
                  </a:lnTo>
                  <a:lnTo>
                    <a:pt x="6750" y="18979"/>
                  </a:lnTo>
                  <a:lnTo>
                    <a:pt x="6172" y="18793"/>
                  </a:lnTo>
                  <a:lnTo>
                    <a:pt x="5892" y="18681"/>
                  </a:lnTo>
                  <a:lnTo>
                    <a:pt x="5594" y="18550"/>
                  </a:lnTo>
                  <a:lnTo>
                    <a:pt x="5314" y="18420"/>
                  </a:lnTo>
                  <a:lnTo>
                    <a:pt x="5016" y="18271"/>
                  </a:lnTo>
                  <a:lnTo>
                    <a:pt x="4736" y="18103"/>
                  </a:lnTo>
                  <a:lnTo>
                    <a:pt x="4438" y="17916"/>
                  </a:lnTo>
                  <a:lnTo>
                    <a:pt x="4158" y="17730"/>
                  </a:lnTo>
                  <a:lnTo>
                    <a:pt x="3860" y="17506"/>
                  </a:lnTo>
                  <a:lnTo>
                    <a:pt x="3580" y="17283"/>
                  </a:lnTo>
                  <a:lnTo>
                    <a:pt x="3319" y="17040"/>
                  </a:lnTo>
                  <a:lnTo>
                    <a:pt x="3040" y="16779"/>
                  </a:lnTo>
                  <a:lnTo>
                    <a:pt x="2779" y="16481"/>
                  </a:lnTo>
                  <a:lnTo>
                    <a:pt x="2630" y="16294"/>
                  </a:lnTo>
                  <a:lnTo>
                    <a:pt x="2499" y="16089"/>
                  </a:lnTo>
                  <a:lnTo>
                    <a:pt x="2387" y="15866"/>
                  </a:lnTo>
                  <a:lnTo>
                    <a:pt x="2275" y="15642"/>
                  </a:lnTo>
                  <a:lnTo>
                    <a:pt x="2182" y="15418"/>
                  </a:lnTo>
                  <a:lnTo>
                    <a:pt x="2089" y="15194"/>
                  </a:lnTo>
                  <a:lnTo>
                    <a:pt x="1958" y="14747"/>
                  </a:lnTo>
                  <a:lnTo>
                    <a:pt x="1847" y="14300"/>
                  </a:lnTo>
                  <a:lnTo>
                    <a:pt x="1772" y="13871"/>
                  </a:lnTo>
                  <a:lnTo>
                    <a:pt x="1679" y="13144"/>
                  </a:lnTo>
                  <a:lnTo>
                    <a:pt x="1623" y="12678"/>
                  </a:lnTo>
                  <a:lnTo>
                    <a:pt x="1548" y="12379"/>
                  </a:lnTo>
                  <a:lnTo>
                    <a:pt x="1418" y="12006"/>
                  </a:lnTo>
                  <a:lnTo>
                    <a:pt x="1064" y="11168"/>
                  </a:lnTo>
                  <a:lnTo>
                    <a:pt x="784" y="10496"/>
                  </a:lnTo>
                  <a:lnTo>
                    <a:pt x="653" y="10179"/>
                  </a:lnTo>
                  <a:lnTo>
                    <a:pt x="560" y="9881"/>
                  </a:lnTo>
                  <a:lnTo>
                    <a:pt x="430" y="9490"/>
                  </a:lnTo>
                  <a:lnTo>
                    <a:pt x="374" y="9229"/>
                  </a:lnTo>
                  <a:lnTo>
                    <a:pt x="318" y="8949"/>
                  </a:lnTo>
                  <a:lnTo>
                    <a:pt x="262" y="8632"/>
                  </a:lnTo>
                  <a:lnTo>
                    <a:pt x="206" y="8278"/>
                  </a:lnTo>
                  <a:lnTo>
                    <a:pt x="187" y="7905"/>
                  </a:lnTo>
                  <a:lnTo>
                    <a:pt x="169" y="7513"/>
                  </a:lnTo>
                  <a:lnTo>
                    <a:pt x="169" y="7103"/>
                  </a:lnTo>
                  <a:lnTo>
                    <a:pt x="206" y="6693"/>
                  </a:lnTo>
                  <a:lnTo>
                    <a:pt x="243" y="6246"/>
                  </a:lnTo>
                  <a:lnTo>
                    <a:pt x="336" y="5798"/>
                  </a:lnTo>
                  <a:lnTo>
                    <a:pt x="430" y="5351"/>
                  </a:lnTo>
                  <a:lnTo>
                    <a:pt x="579" y="4903"/>
                  </a:lnTo>
                  <a:lnTo>
                    <a:pt x="747" y="4456"/>
                  </a:lnTo>
                  <a:lnTo>
                    <a:pt x="970" y="4009"/>
                  </a:lnTo>
                  <a:lnTo>
                    <a:pt x="1157" y="3673"/>
                  </a:lnTo>
                  <a:lnTo>
                    <a:pt x="1380" y="3356"/>
                  </a:lnTo>
                  <a:lnTo>
                    <a:pt x="1604" y="3058"/>
                  </a:lnTo>
                  <a:lnTo>
                    <a:pt x="1847" y="2778"/>
                  </a:lnTo>
                  <a:lnTo>
                    <a:pt x="2126" y="2498"/>
                  </a:lnTo>
                  <a:lnTo>
                    <a:pt x="2406" y="2237"/>
                  </a:lnTo>
                  <a:lnTo>
                    <a:pt x="2723" y="1995"/>
                  </a:lnTo>
                  <a:lnTo>
                    <a:pt x="3040" y="1753"/>
                  </a:lnTo>
                  <a:lnTo>
                    <a:pt x="3394" y="1529"/>
                  </a:lnTo>
                  <a:lnTo>
                    <a:pt x="3748" y="1343"/>
                  </a:lnTo>
                  <a:lnTo>
                    <a:pt x="4140" y="1137"/>
                  </a:lnTo>
                  <a:lnTo>
                    <a:pt x="4531" y="970"/>
                  </a:lnTo>
                  <a:lnTo>
                    <a:pt x="4941" y="802"/>
                  </a:lnTo>
                  <a:lnTo>
                    <a:pt x="5389" y="671"/>
                  </a:lnTo>
                  <a:lnTo>
                    <a:pt x="5836" y="541"/>
                  </a:lnTo>
                  <a:lnTo>
                    <a:pt x="6321" y="410"/>
                  </a:lnTo>
                  <a:lnTo>
                    <a:pt x="6899" y="299"/>
                  </a:lnTo>
                  <a:lnTo>
                    <a:pt x="7458" y="224"/>
                  </a:lnTo>
                  <a:lnTo>
                    <a:pt x="8017" y="168"/>
                  </a:lnTo>
                  <a:lnTo>
                    <a:pt x="8539" y="149"/>
                  </a:lnTo>
                  <a:close/>
                  <a:moveTo>
                    <a:pt x="8017" y="0"/>
                  </a:moveTo>
                  <a:lnTo>
                    <a:pt x="7589" y="38"/>
                  </a:lnTo>
                  <a:lnTo>
                    <a:pt x="7160" y="93"/>
                  </a:lnTo>
                  <a:lnTo>
                    <a:pt x="6731" y="168"/>
                  </a:lnTo>
                  <a:lnTo>
                    <a:pt x="6284" y="261"/>
                  </a:lnTo>
                  <a:lnTo>
                    <a:pt x="5799" y="373"/>
                  </a:lnTo>
                  <a:lnTo>
                    <a:pt x="5333" y="504"/>
                  </a:lnTo>
                  <a:lnTo>
                    <a:pt x="4885" y="653"/>
                  </a:lnTo>
                  <a:lnTo>
                    <a:pt x="4457" y="821"/>
                  </a:lnTo>
                  <a:lnTo>
                    <a:pt x="4046" y="1007"/>
                  </a:lnTo>
                  <a:lnTo>
                    <a:pt x="3674" y="1193"/>
                  </a:lnTo>
                  <a:lnTo>
                    <a:pt x="3301" y="1398"/>
                  </a:lnTo>
                  <a:lnTo>
                    <a:pt x="2947" y="1622"/>
                  </a:lnTo>
                  <a:lnTo>
                    <a:pt x="2611" y="1865"/>
                  </a:lnTo>
                  <a:lnTo>
                    <a:pt x="2294" y="2107"/>
                  </a:lnTo>
                  <a:lnTo>
                    <a:pt x="2014" y="2387"/>
                  </a:lnTo>
                  <a:lnTo>
                    <a:pt x="1735" y="2666"/>
                  </a:lnTo>
                  <a:lnTo>
                    <a:pt x="1474" y="2964"/>
                  </a:lnTo>
                  <a:lnTo>
                    <a:pt x="1250" y="3263"/>
                  </a:lnTo>
                  <a:lnTo>
                    <a:pt x="1026" y="3598"/>
                  </a:lnTo>
                  <a:lnTo>
                    <a:pt x="821" y="3934"/>
                  </a:lnTo>
                  <a:lnTo>
                    <a:pt x="616" y="4381"/>
                  </a:lnTo>
                  <a:lnTo>
                    <a:pt x="430" y="4847"/>
                  </a:lnTo>
                  <a:lnTo>
                    <a:pt x="281" y="5314"/>
                  </a:lnTo>
                  <a:lnTo>
                    <a:pt x="169" y="5761"/>
                  </a:lnTo>
                  <a:lnTo>
                    <a:pt x="94" y="6227"/>
                  </a:lnTo>
                  <a:lnTo>
                    <a:pt x="38" y="6675"/>
                  </a:lnTo>
                  <a:lnTo>
                    <a:pt x="20" y="7103"/>
                  </a:lnTo>
                  <a:lnTo>
                    <a:pt x="1" y="7513"/>
                  </a:lnTo>
                  <a:lnTo>
                    <a:pt x="20" y="7924"/>
                  </a:lnTo>
                  <a:lnTo>
                    <a:pt x="57" y="8296"/>
                  </a:lnTo>
                  <a:lnTo>
                    <a:pt x="94" y="8651"/>
                  </a:lnTo>
                  <a:lnTo>
                    <a:pt x="150" y="8986"/>
                  </a:lnTo>
                  <a:lnTo>
                    <a:pt x="206" y="9266"/>
                  </a:lnTo>
                  <a:lnTo>
                    <a:pt x="281" y="9527"/>
                  </a:lnTo>
                  <a:lnTo>
                    <a:pt x="411" y="9937"/>
                  </a:lnTo>
                  <a:lnTo>
                    <a:pt x="504" y="10235"/>
                  </a:lnTo>
                  <a:lnTo>
                    <a:pt x="635" y="10552"/>
                  </a:lnTo>
                  <a:lnTo>
                    <a:pt x="914" y="11223"/>
                  </a:lnTo>
                  <a:lnTo>
                    <a:pt x="1250" y="12044"/>
                  </a:lnTo>
                  <a:lnTo>
                    <a:pt x="1380" y="12417"/>
                  </a:lnTo>
                  <a:lnTo>
                    <a:pt x="1455" y="12715"/>
                  </a:lnTo>
                  <a:lnTo>
                    <a:pt x="1530" y="13162"/>
                  </a:lnTo>
                  <a:lnTo>
                    <a:pt x="1623" y="13908"/>
                  </a:lnTo>
                  <a:lnTo>
                    <a:pt x="1697" y="14337"/>
                  </a:lnTo>
                  <a:lnTo>
                    <a:pt x="1809" y="14803"/>
                  </a:lnTo>
                  <a:lnTo>
                    <a:pt x="1940" y="15269"/>
                  </a:lnTo>
                  <a:lnTo>
                    <a:pt x="2033" y="15493"/>
                  </a:lnTo>
                  <a:lnTo>
                    <a:pt x="2126" y="15716"/>
                  </a:lnTo>
                  <a:lnTo>
                    <a:pt x="2238" y="15959"/>
                  </a:lnTo>
                  <a:lnTo>
                    <a:pt x="2369" y="16164"/>
                  </a:lnTo>
                  <a:lnTo>
                    <a:pt x="2499" y="16388"/>
                  </a:lnTo>
                  <a:lnTo>
                    <a:pt x="2667" y="16593"/>
                  </a:lnTo>
                  <a:lnTo>
                    <a:pt x="3058" y="17021"/>
                  </a:lnTo>
                  <a:lnTo>
                    <a:pt x="3469" y="17394"/>
                  </a:lnTo>
                  <a:lnTo>
                    <a:pt x="3897" y="17730"/>
                  </a:lnTo>
                  <a:lnTo>
                    <a:pt x="4326" y="18047"/>
                  </a:lnTo>
                  <a:lnTo>
                    <a:pt x="4755" y="18308"/>
                  </a:lnTo>
                  <a:lnTo>
                    <a:pt x="5184" y="18550"/>
                  </a:lnTo>
                  <a:lnTo>
                    <a:pt x="5631" y="18755"/>
                  </a:lnTo>
                  <a:lnTo>
                    <a:pt x="6060" y="18942"/>
                  </a:lnTo>
                  <a:lnTo>
                    <a:pt x="6489" y="19091"/>
                  </a:lnTo>
                  <a:lnTo>
                    <a:pt x="6918" y="19203"/>
                  </a:lnTo>
                  <a:lnTo>
                    <a:pt x="7309" y="19296"/>
                  </a:lnTo>
                  <a:lnTo>
                    <a:pt x="7719" y="19389"/>
                  </a:lnTo>
                  <a:lnTo>
                    <a:pt x="8092" y="19445"/>
                  </a:lnTo>
                  <a:lnTo>
                    <a:pt x="8465" y="19482"/>
                  </a:lnTo>
                  <a:lnTo>
                    <a:pt x="8800" y="19501"/>
                  </a:lnTo>
                  <a:lnTo>
                    <a:pt x="9546" y="19501"/>
                  </a:lnTo>
                  <a:lnTo>
                    <a:pt x="9919" y="19464"/>
                  </a:lnTo>
                  <a:lnTo>
                    <a:pt x="10199" y="19408"/>
                  </a:lnTo>
                  <a:lnTo>
                    <a:pt x="10422" y="19352"/>
                  </a:lnTo>
                  <a:lnTo>
                    <a:pt x="10609" y="19259"/>
                  </a:lnTo>
                  <a:lnTo>
                    <a:pt x="10833" y="19147"/>
                  </a:lnTo>
                  <a:lnTo>
                    <a:pt x="11094" y="18998"/>
                  </a:lnTo>
                  <a:lnTo>
                    <a:pt x="11373" y="18830"/>
                  </a:lnTo>
                  <a:lnTo>
                    <a:pt x="11672" y="18606"/>
                  </a:lnTo>
                  <a:lnTo>
                    <a:pt x="12007" y="18382"/>
                  </a:lnTo>
                  <a:lnTo>
                    <a:pt x="12343" y="18121"/>
                  </a:lnTo>
                  <a:lnTo>
                    <a:pt x="12678" y="17823"/>
                  </a:lnTo>
                  <a:lnTo>
                    <a:pt x="13032" y="17525"/>
                  </a:lnTo>
                  <a:lnTo>
                    <a:pt x="13387" y="17189"/>
                  </a:lnTo>
                  <a:lnTo>
                    <a:pt x="13722" y="16835"/>
                  </a:lnTo>
                  <a:lnTo>
                    <a:pt x="14058" y="16481"/>
                  </a:lnTo>
                  <a:lnTo>
                    <a:pt x="14375" y="16089"/>
                  </a:lnTo>
                  <a:lnTo>
                    <a:pt x="14673" y="15698"/>
                  </a:lnTo>
                  <a:lnTo>
                    <a:pt x="14934" y="15306"/>
                  </a:lnTo>
                  <a:lnTo>
                    <a:pt x="15176" y="14878"/>
                  </a:lnTo>
                  <a:lnTo>
                    <a:pt x="15288" y="14672"/>
                  </a:lnTo>
                  <a:lnTo>
                    <a:pt x="15382" y="14449"/>
                  </a:lnTo>
                  <a:lnTo>
                    <a:pt x="15549" y="13945"/>
                  </a:lnTo>
                  <a:lnTo>
                    <a:pt x="15698" y="13405"/>
                  </a:lnTo>
                  <a:lnTo>
                    <a:pt x="15829" y="12845"/>
                  </a:lnTo>
                  <a:lnTo>
                    <a:pt x="15922" y="12249"/>
                  </a:lnTo>
                  <a:lnTo>
                    <a:pt x="15997" y="11634"/>
                  </a:lnTo>
                  <a:lnTo>
                    <a:pt x="16053" y="11018"/>
                  </a:lnTo>
                  <a:lnTo>
                    <a:pt x="16090" y="10385"/>
                  </a:lnTo>
                  <a:lnTo>
                    <a:pt x="16109" y="9788"/>
                  </a:lnTo>
                  <a:lnTo>
                    <a:pt x="16109" y="9210"/>
                  </a:lnTo>
                  <a:lnTo>
                    <a:pt x="16109" y="8651"/>
                  </a:lnTo>
                  <a:lnTo>
                    <a:pt x="16090" y="8147"/>
                  </a:lnTo>
                  <a:lnTo>
                    <a:pt x="16034" y="7271"/>
                  </a:lnTo>
                  <a:lnTo>
                    <a:pt x="15997" y="6936"/>
                  </a:lnTo>
                  <a:lnTo>
                    <a:pt x="15941" y="6675"/>
                  </a:lnTo>
                  <a:lnTo>
                    <a:pt x="15885" y="6395"/>
                  </a:lnTo>
                  <a:lnTo>
                    <a:pt x="15754" y="5891"/>
                  </a:lnTo>
                  <a:lnTo>
                    <a:pt x="15661" y="5575"/>
                  </a:lnTo>
                  <a:lnTo>
                    <a:pt x="15531" y="5220"/>
                  </a:lnTo>
                  <a:lnTo>
                    <a:pt x="15382" y="4829"/>
                  </a:lnTo>
                  <a:lnTo>
                    <a:pt x="15195" y="4419"/>
                  </a:lnTo>
                  <a:lnTo>
                    <a:pt x="14971" y="3990"/>
                  </a:lnTo>
                  <a:lnTo>
                    <a:pt x="14729" y="3561"/>
                  </a:lnTo>
                  <a:lnTo>
                    <a:pt x="14449" y="3114"/>
                  </a:lnTo>
                  <a:lnTo>
                    <a:pt x="14114" y="2685"/>
                  </a:lnTo>
                  <a:lnTo>
                    <a:pt x="13760" y="2256"/>
                  </a:lnTo>
                  <a:lnTo>
                    <a:pt x="13554" y="2032"/>
                  </a:lnTo>
                  <a:lnTo>
                    <a:pt x="13349" y="1846"/>
                  </a:lnTo>
                  <a:lnTo>
                    <a:pt x="13126" y="1641"/>
                  </a:lnTo>
                  <a:lnTo>
                    <a:pt x="12902" y="1454"/>
                  </a:lnTo>
                  <a:lnTo>
                    <a:pt x="12660" y="1268"/>
                  </a:lnTo>
                  <a:lnTo>
                    <a:pt x="12417" y="1100"/>
                  </a:lnTo>
                  <a:lnTo>
                    <a:pt x="12100" y="895"/>
                  </a:lnTo>
                  <a:lnTo>
                    <a:pt x="11765" y="727"/>
                  </a:lnTo>
                  <a:lnTo>
                    <a:pt x="11429" y="560"/>
                  </a:lnTo>
                  <a:lnTo>
                    <a:pt x="11094" y="429"/>
                  </a:lnTo>
                  <a:lnTo>
                    <a:pt x="10739" y="299"/>
                  </a:lnTo>
                  <a:lnTo>
                    <a:pt x="10366" y="205"/>
                  </a:lnTo>
                  <a:lnTo>
                    <a:pt x="9994" y="131"/>
                  </a:lnTo>
                  <a:lnTo>
                    <a:pt x="9621" y="56"/>
                  </a:lnTo>
                  <a:lnTo>
                    <a:pt x="9229" y="19"/>
                  </a:lnTo>
                  <a:lnTo>
                    <a:pt x="883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698;p41">
              <a:extLst>
                <a:ext uri="{FF2B5EF4-FFF2-40B4-BE49-F238E27FC236}">
                  <a16:creationId xmlns:a16="http://schemas.microsoft.com/office/drawing/2014/main" id="{64D2E471-6923-3FCD-370C-8A594BD92D06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fill="none" extrusionOk="0">
                  <a:moveTo>
                    <a:pt x="9136" y="19501"/>
                  </a:moveTo>
                  <a:lnTo>
                    <a:pt x="9136" y="19501"/>
                  </a:lnTo>
                  <a:lnTo>
                    <a:pt x="8800" y="19501"/>
                  </a:lnTo>
                  <a:lnTo>
                    <a:pt x="8465" y="19482"/>
                  </a:lnTo>
                  <a:lnTo>
                    <a:pt x="8092" y="19445"/>
                  </a:lnTo>
                  <a:lnTo>
                    <a:pt x="7719" y="19389"/>
                  </a:lnTo>
                  <a:lnTo>
                    <a:pt x="7309" y="19296"/>
                  </a:lnTo>
                  <a:lnTo>
                    <a:pt x="6918" y="19203"/>
                  </a:lnTo>
                  <a:lnTo>
                    <a:pt x="6489" y="19091"/>
                  </a:lnTo>
                  <a:lnTo>
                    <a:pt x="6060" y="18942"/>
                  </a:lnTo>
                  <a:lnTo>
                    <a:pt x="5631" y="18755"/>
                  </a:lnTo>
                  <a:lnTo>
                    <a:pt x="5184" y="18550"/>
                  </a:lnTo>
                  <a:lnTo>
                    <a:pt x="4755" y="18308"/>
                  </a:lnTo>
                  <a:lnTo>
                    <a:pt x="4326" y="18047"/>
                  </a:lnTo>
                  <a:lnTo>
                    <a:pt x="3897" y="17730"/>
                  </a:lnTo>
                  <a:lnTo>
                    <a:pt x="3469" y="17394"/>
                  </a:lnTo>
                  <a:lnTo>
                    <a:pt x="3058" y="17021"/>
                  </a:lnTo>
                  <a:lnTo>
                    <a:pt x="2667" y="16593"/>
                  </a:lnTo>
                  <a:lnTo>
                    <a:pt x="2667" y="16593"/>
                  </a:lnTo>
                  <a:lnTo>
                    <a:pt x="2499" y="16388"/>
                  </a:lnTo>
                  <a:lnTo>
                    <a:pt x="2369" y="16164"/>
                  </a:lnTo>
                  <a:lnTo>
                    <a:pt x="2238" y="15959"/>
                  </a:lnTo>
                  <a:lnTo>
                    <a:pt x="2126" y="15716"/>
                  </a:lnTo>
                  <a:lnTo>
                    <a:pt x="2033" y="15493"/>
                  </a:lnTo>
                  <a:lnTo>
                    <a:pt x="1940" y="15269"/>
                  </a:lnTo>
                  <a:lnTo>
                    <a:pt x="1809" y="14803"/>
                  </a:lnTo>
                  <a:lnTo>
                    <a:pt x="1697" y="14337"/>
                  </a:lnTo>
                  <a:lnTo>
                    <a:pt x="1623" y="13908"/>
                  </a:lnTo>
                  <a:lnTo>
                    <a:pt x="1530" y="13162"/>
                  </a:lnTo>
                  <a:lnTo>
                    <a:pt x="1530" y="13162"/>
                  </a:lnTo>
                  <a:lnTo>
                    <a:pt x="1455" y="12715"/>
                  </a:lnTo>
                  <a:lnTo>
                    <a:pt x="1455" y="12715"/>
                  </a:lnTo>
                  <a:lnTo>
                    <a:pt x="1380" y="12417"/>
                  </a:lnTo>
                  <a:lnTo>
                    <a:pt x="1250" y="12044"/>
                  </a:lnTo>
                  <a:lnTo>
                    <a:pt x="914" y="11223"/>
                  </a:lnTo>
                  <a:lnTo>
                    <a:pt x="914" y="11223"/>
                  </a:lnTo>
                  <a:lnTo>
                    <a:pt x="635" y="10552"/>
                  </a:lnTo>
                  <a:lnTo>
                    <a:pt x="504" y="10235"/>
                  </a:lnTo>
                  <a:lnTo>
                    <a:pt x="411" y="9937"/>
                  </a:lnTo>
                  <a:lnTo>
                    <a:pt x="411" y="9937"/>
                  </a:lnTo>
                  <a:lnTo>
                    <a:pt x="281" y="9527"/>
                  </a:lnTo>
                  <a:lnTo>
                    <a:pt x="206" y="9266"/>
                  </a:lnTo>
                  <a:lnTo>
                    <a:pt x="150" y="8986"/>
                  </a:lnTo>
                  <a:lnTo>
                    <a:pt x="94" y="8651"/>
                  </a:lnTo>
                  <a:lnTo>
                    <a:pt x="57" y="8296"/>
                  </a:lnTo>
                  <a:lnTo>
                    <a:pt x="20" y="7924"/>
                  </a:lnTo>
                  <a:lnTo>
                    <a:pt x="1" y="7513"/>
                  </a:lnTo>
                  <a:lnTo>
                    <a:pt x="20" y="7103"/>
                  </a:lnTo>
                  <a:lnTo>
                    <a:pt x="38" y="6675"/>
                  </a:lnTo>
                  <a:lnTo>
                    <a:pt x="94" y="6227"/>
                  </a:lnTo>
                  <a:lnTo>
                    <a:pt x="169" y="5761"/>
                  </a:lnTo>
                  <a:lnTo>
                    <a:pt x="281" y="5314"/>
                  </a:lnTo>
                  <a:lnTo>
                    <a:pt x="430" y="4847"/>
                  </a:lnTo>
                  <a:lnTo>
                    <a:pt x="616" y="4381"/>
                  </a:lnTo>
                  <a:lnTo>
                    <a:pt x="821" y="3934"/>
                  </a:lnTo>
                  <a:lnTo>
                    <a:pt x="821" y="3934"/>
                  </a:lnTo>
                  <a:lnTo>
                    <a:pt x="1026" y="3598"/>
                  </a:lnTo>
                  <a:lnTo>
                    <a:pt x="1250" y="3263"/>
                  </a:lnTo>
                  <a:lnTo>
                    <a:pt x="1474" y="2964"/>
                  </a:lnTo>
                  <a:lnTo>
                    <a:pt x="1735" y="2666"/>
                  </a:lnTo>
                  <a:lnTo>
                    <a:pt x="2014" y="2387"/>
                  </a:lnTo>
                  <a:lnTo>
                    <a:pt x="2294" y="2107"/>
                  </a:lnTo>
                  <a:lnTo>
                    <a:pt x="2611" y="1865"/>
                  </a:lnTo>
                  <a:lnTo>
                    <a:pt x="2947" y="1622"/>
                  </a:lnTo>
                  <a:lnTo>
                    <a:pt x="3301" y="1398"/>
                  </a:lnTo>
                  <a:lnTo>
                    <a:pt x="3674" y="1193"/>
                  </a:lnTo>
                  <a:lnTo>
                    <a:pt x="4046" y="1007"/>
                  </a:lnTo>
                  <a:lnTo>
                    <a:pt x="4457" y="821"/>
                  </a:lnTo>
                  <a:lnTo>
                    <a:pt x="4885" y="653"/>
                  </a:lnTo>
                  <a:lnTo>
                    <a:pt x="5333" y="504"/>
                  </a:lnTo>
                  <a:lnTo>
                    <a:pt x="5799" y="373"/>
                  </a:lnTo>
                  <a:lnTo>
                    <a:pt x="6284" y="261"/>
                  </a:lnTo>
                  <a:lnTo>
                    <a:pt x="6284" y="261"/>
                  </a:lnTo>
                  <a:lnTo>
                    <a:pt x="6731" y="168"/>
                  </a:lnTo>
                  <a:lnTo>
                    <a:pt x="7160" y="93"/>
                  </a:lnTo>
                  <a:lnTo>
                    <a:pt x="7589" y="38"/>
                  </a:lnTo>
                  <a:lnTo>
                    <a:pt x="8017" y="0"/>
                  </a:lnTo>
                  <a:lnTo>
                    <a:pt x="8428" y="0"/>
                  </a:lnTo>
                  <a:lnTo>
                    <a:pt x="8838" y="0"/>
                  </a:lnTo>
                  <a:lnTo>
                    <a:pt x="9229" y="19"/>
                  </a:lnTo>
                  <a:lnTo>
                    <a:pt x="9621" y="56"/>
                  </a:lnTo>
                  <a:lnTo>
                    <a:pt x="9994" y="131"/>
                  </a:lnTo>
                  <a:lnTo>
                    <a:pt x="10366" y="205"/>
                  </a:lnTo>
                  <a:lnTo>
                    <a:pt x="10739" y="299"/>
                  </a:lnTo>
                  <a:lnTo>
                    <a:pt x="11094" y="429"/>
                  </a:lnTo>
                  <a:lnTo>
                    <a:pt x="11429" y="560"/>
                  </a:lnTo>
                  <a:lnTo>
                    <a:pt x="11765" y="727"/>
                  </a:lnTo>
                  <a:lnTo>
                    <a:pt x="12100" y="895"/>
                  </a:lnTo>
                  <a:lnTo>
                    <a:pt x="12417" y="1100"/>
                  </a:lnTo>
                  <a:lnTo>
                    <a:pt x="12417" y="1100"/>
                  </a:lnTo>
                  <a:lnTo>
                    <a:pt x="12660" y="1268"/>
                  </a:lnTo>
                  <a:lnTo>
                    <a:pt x="12902" y="1454"/>
                  </a:lnTo>
                  <a:lnTo>
                    <a:pt x="13126" y="1641"/>
                  </a:lnTo>
                  <a:lnTo>
                    <a:pt x="13349" y="1846"/>
                  </a:lnTo>
                  <a:lnTo>
                    <a:pt x="13554" y="2032"/>
                  </a:lnTo>
                  <a:lnTo>
                    <a:pt x="13760" y="2256"/>
                  </a:lnTo>
                  <a:lnTo>
                    <a:pt x="14114" y="2685"/>
                  </a:lnTo>
                  <a:lnTo>
                    <a:pt x="14449" y="3114"/>
                  </a:lnTo>
                  <a:lnTo>
                    <a:pt x="14729" y="3561"/>
                  </a:lnTo>
                  <a:lnTo>
                    <a:pt x="14971" y="3990"/>
                  </a:lnTo>
                  <a:lnTo>
                    <a:pt x="15195" y="4419"/>
                  </a:lnTo>
                  <a:lnTo>
                    <a:pt x="15382" y="4829"/>
                  </a:lnTo>
                  <a:lnTo>
                    <a:pt x="15531" y="5220"/>
                  </a:lnTo>
                  <a:lnTo>
                    <a:pt x="15661" y="5575"/>
                  </a:lnTo>
                  <a:lnTo>
                    <a:pt x="15754" y="5891"/>
                  </a:lnTo>
                  <a:lnTo>
                    <a:pt x="15885" y="6395"/>
                  </a:lnTo>
                  <a:lnTo>
                    <a:pt x="15941" y="6675"/>
                  </a:lnTo>
                  <a:lnTo>
                    <a:pt x="15941" y="6675"/>
                  </a:lnTo>
                  <a:lnTo>
                    <a:pt x="15997" y="6936"/>
                  </a:lnTo>
                  <a:lnTo>
                    <a:pt x="16034" y="7271"/>
                  </a:lnTo>
                  <a:lnTo>
                    <a:pt x="16090" y="8147"/>
                  </a:lnTo>
                  <a:lnTo>
                    <a:pt x="16109" y="8651"/>
                  </a:lnTo>
                  <a:lnTo>
                    <a:pt x="16109" y="9210"/>
                  </a:lnTo>
                  <a:lnTo>
                    <a:pt x="16109" y="9788"/>
                  </a:lnTo>
                  <a:lnTo>
                    <a:pt x="16090" y="10385"/>
                  </a:lnTo>
                  <a:lnTo>
                    <a:pt x="16053" y="11018"/>
                  </a:lnTo>
                  <a:lnTo>
                    <a:pt x="15997" y="11634"/>
                  </a:lnTo>
                  <a:lnTo>
                    <a:pt x="15922" y="12249"/>
                  </a:lnTo>
                  <a:lnTo>
                    <a:pt x="15829" y="12845"/>
                  </a:lnTo>
                  <a:lnTo>
                    <a:pt x="15698" y="13405"/>
                  </a:lnTo>
                  <a:lnTo>
                    <a:pt x="15549" y="13945"/>
                  </a:lnTo>
                  <a:lnTo>
                    <a:pt x="15382" y="14449"/>
                  </a:lnTo>
                  <a:lnTo>
                    <a:pt x="15288" y="14672"/>
                  </a:lnTo>
                  <a:lnTo>
                    <a:pt x="15176" y="14878"/>
                  </a:lnTo>
                  <a:lnTo>
                    <a:pt x="15176" y="14878"/>
                  </a:lnTo>
                  <a:lnTo>
                    <a:pt x="14934" y="15306"/>
                  </a:lnTo>
                  <a:lnTo>
                    <a:pt x="14673" y="15698"/>
                  </a:lnTo>
                  <a:lnTo>
                    <a:pt x="14375" y="16089"/>
                  </a:lnTo>
                  <a:lnTo>
                    <a:pt x="14058" y="16481"/>
                  </a:lnTo>
                  <a:lnTo>
                    <a:pt x="13722" y="16835"/>
                  </a:lnTo>
                  <a:lnTo>
                    <a:pt x="13387" y="17189"/>
                  </a:lnTo>
                  <a:lnTo>
                    <a:pt x="13032" y="17525"/>
                  </a:lnTo>
                  <a:lnTo>
                    <a:pt x="12678" y="17823"/>
                  </a:lnTo>
                  <a:lnTo>
                    <a:pt x="12343" y="18121"/>
                  </a:lnTo>
                  <a:lnTo>
                    <a:pt x="12007" y="18382"/>
                  </a:lnTo>
                  <a:lnTo>
                    <a:pt x="11672" y="18606"/>
                  </a:lnTo>
                  <a:lnTo>
                    <a:pt x="11373" y="18830"/>
                  </a:lnTo>
                  <a:lnTo>
                    <a:pt x="11094" y="18998"/>
                  </a:lnTo>
                  <a:lnTo>
                    <a:pt x="10833" y="19147"/>
                  </a:lnTo>
                  <a:lnTo>
                    <a:pt x="10609" y="19259"/>
                  </a:lnTo>
                  <a:lnTo>
                    <a:pt x="10422" y="19352"/>
                  </a:lnTo>
                  <a:lnTo>
                    <a:pt x="10422" y="19352"/>
                  </a:lnTo>
                  <a:lnTo>
                    <a:pt x="10199" y="19408"/>
                  </a:lnTo>
                  <a:lnTo>
                    <a:pt x="9919" y="19464"/>
                  </a:lnTo>
                  <a:lnTo>
                    <a:pt x="9546" y="19501"/>
                  </a:lnTo>
                  <a:lnTo>
                    <a:pt x="9136" y="195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699;p41">
              <a:extLst>
                <a:ext uri="{FF2B5EF4-FFF2-40B4-BE49-F238E27FC236}">
                  <a16:creationId xmlns:a16="http://schemas.microsoft.com/office/drawing/2014/main" id="{7CED75C1-956E-A465-F578-FF59F9490D5D}"/>
                </a:ext>
              </a:extLst>
            </p:cNvPr>
            <p:cNvSpPr/>
            <p:nvPr/>
          </p:nvSpPr>
          <p:spPr>
            <a:xfrm>
              <a:off x="2026050" y="3122225"/>
              <a:ext cx="394800" cy="479625"/>
            </a:xfrm>
            <a:custGeom>
              <a:avLst/>
              <a:gdLst/>
              <a:ahLst/>
              <a:cxnLst/>
              <a:rect l="l" t="t" r="r" b="b"/>
              <a:pathLst>
                <a:path w="15792" h="19185" fill="none" extrusionOk="0">
                  <a:moveTo>
                    <a:pt x="8371" y="0"/>
                  </a:moveTo>
                  <a:lnTo>
                    <a:pt x="8371" y="0"/>
                  </a:lnTo>
                  <a:lnTo>
                    <a:pt x="7849" y="19"/>
                  </a:lnTo>
                  <a:lnTo>
                    <a:pt x="7290" y="75"/>
                  </a:lnTo>
                  <a:lnTo>
                    <a:pt x="6731" y="150"/>
                  </a:lnTo>
                  <a:lnTo>
                    <a:pt x="6153" y="261"/>
                  </a:lnTo>
                  <a:lnTo>
                    <a:pt x="6153" y="261"/>
                  </a:lnTo>
                  <a:lnTo>
                    <a:pt x="5668" y="392"/>
                  </a:lnTo>
                  <a:lnTo>
                    <a:pt x="5221" y="522"/>
                  </a:lnTo>
                  <a:lnTo>
                    <a:pt x="4773" y="653"/>
                  </a:lnTo>
                  <a:lnTo>
                    <a:pt x="4363" y="821"/>
                  </a:lnTo>
                  <a:lnTo>
                    <a:pt x="3972" y="988"/>
                  </a:lnTo>
                  <a:lnTo>
                    <a:pt x="3580" y="1194"/>
                  </a:lnTo>
                  <a:lnTo>
                    <a:pt x="3226" y="1380"/>
                  </a:lnTo>
                  <a:lnTo>
                    <a:pt x="2872" y="1604"/>
                  </a:lnTo>
                  <a:lnTo>
                    <a:pt x="2555" y="1846"/>
                  </a:lnTo>
                  <a:lnTo>
                    <a:pt x="2238" y="2088"/>
                  </a:lnTo>
                  <a:lnTo>
                    <a:pt x="1958" y="2349"/>
                  </a:lnTo>
                  <a:lnTo>
                    <a:pt x="1679" y="2629"/>
                  </a:lnTo>
                  <a:lnTo>
                    <a:pt x="1436" y="2909"/>
                  </a:lnTo>
                  <a:lnTo>
                    <a:pt x="1212" y="3207"/>
                  </a:lnTo>
                  <a:lnTo>
                    <a:pt x="989" y="3524"/>
                  </a:lnTo>
                  <a:lnTo>
                    <a:pt x="802" y="3860"/>
                  </a:lnTo>
                  <a:lnTo>
                    <a:pt x="802" y="3860"/>
                  </a:lnTo>
                  <a:lnTo>
                    <a:pt x="579" y="4307"/>
                  </a:lnTo>
                  <a:lnTo>
                    <a:pt x="411" y="4754"/>
                  </a:lnTo>
                  <a:lnTo>
                    <a:pt x="262" y="5202"/>
                  </a:lnTo>
                  <a:lnTo>
                    <a:pt x="168" y="5649"/>
                  </a:lnTo>
                  <a:lnTo>
                    <a:pt x="75" y="6097"/>
                  </a:lnTo>
                  <a:lnTo>
                    <a:pt x="38" y="6544"/>
                  </a:lnTo>
                  <a:lnTo>
                    <a:pt x="1" y="6954"/>
                  </a:lnTo>
                  <a:lnTo>
                    <a:pt x="1" y="7364"/>
                  </a:lnTo>
                  <a:lnTo>
                    <a:pt x="19" y="7756"/>
                  </a:lnTo>
                  <a:lnTo>
                    <a:pt x="38" y="8129"/>
                  </a:lnTo>
                  <a:lnTo>
                    <a:pt x="94" y="8483"/>
                  </a:lnTo>
                  <a:lnTo>
                    <a:pt x="150" y="8800"/>
                  </a:lnTo>
                  <a:lnTo>
                    <a:pt x="206" y="9080"/>
                  </a:lnTo>
                  <a:lnTo>
                    <a:pt x="262" y="9341"/>
                  </a:lnTo>
                  <a:lnTo>
                    <a:pt x="392" y="9732"/>
                  </a:lnTo>
                  <a:lnTo>
                    <a:pt x="392" y="9732"/>
                  </a:lnTo>
                  <a:lnTo>
                    <a:pt x="485" y="10030"/>
                  </a:lnTo>
                  <a:lnTo>
                    <a:pt x="616" y="10347"/>
                  </a:lnTo>
                  <a:lnTo>
                    <a:pt x="896" y="11019"/>
                  </a:lnTo>
                  <a:lnTo>
                    <a:pt x="896" y="11019"/>
                  </a:lnTo>
                  <a:lnTo>
                    <a:pt x="1250" y="11857"/>
                  </a:lnTo>
                  <a:lnTo>
                    <a:pt x="1380" y="12230"/>
                  </a:lnTo>
                  <a:lnTo>
                    <a:pt x="1455" y="12529"/>
                  </a:lnTo>
                  <a:lnTo>
                    <a:pt x="1455" y="12529"/>
                  </a:lnTo>
                  <a:lnTo>
                    <a:pt x="1511" y="12995"/>
                  </a:lnTo>
                  <a:lnTo>
                    <a:pt x="1511" y="12995"/>
                  </a:lnTo>
                  <a:lnTo>
                    <a:pt x="1604" y="13722"/>
                  </a:lnTo>
                  <a:lnTo>
                    <a:pt x="1679" y="14151"/>
                  </a:lnTo>
                  <a:lnTo>
                    <a:pt x="1790" y="14598"/>
                  </a:lnTo>
                  <a:lnTo>
                    <a:pt x="1921" y="15045"/>
                  </a:lnTo>
                  <a:lnTo>
                    <a:pt x="2014" y="15269"/>
                  </a:lnTo>
                  <a:lnTo>
                    <a:pt x="2107" y="15493"/>
                  </a:lnTo>
                  <a:lnTo>
                    <a:pt x="2219" y="15717"/>
                  </a:lnTo>
                  <a:lnTo>
                    <a:pt x="2331" y="15940"/>
                  </a:lnTo>
                  <a:lnTo>
                    <a:pt x="2462" y="16145"/>
                  </a:lnTo>
                  <a:lnTo>
                    <a:pt x="2611" y="16332"/>
                  </a:lnTo>
                  <a:lnTo>
                    <a:pt x="2611" y="16332"/>
                  </a:lnTo>
                  <a:lnTo>
                    <a:pt x="2872" y="16630"/>
                  </a:lnTo>
                  <a:lnTo>
                    <a:pt x="3151" y="16891"/>
                  </a:lnTo>
                  <a:lnTo>
                    <a:pt x="3412" y="17134"/>
                  </a:lnTo>
                  <a:lnTo>
                    <a:pt x="3692" y="17357"/>
                  </a:lnTo>
                  <a:lnTo>
                    <a:pt x="3990" y="17581"/>
                  </a:lnTo>
                  <a:lnTo>
                    <a:pt x="4270" y="17767"/>
                  </a:lnTo>
                  <a:lnTo>
                    <a:pt x="4568" y="17954"/>
                  </a:lnTo>
                  <a:lnTo>
                    <a:pt x="4848" y="18122"/>
                  </a:lnTo>
                  <a:lnTo>
                    <a:pt x="5146" y="18271"/>
                  </a:lnTo>
                  <a:lnTo>
                    <a:pt x="5426" y="18401"/>
                  </a:lnTo>
                  <a:lnTo>
                    <a:pt x="5724" y="18532"/>
                  </a:lnTo>
                  <a:lnTo>
                    <a:pt x="6004" y="18644"/>
                  </a:lnTo>
                  <a:lnTo>
                    <a:pt x="6582" y="18830"/>
                  </a:lnTo>
                  <a:lnTo>
                    <a:pt x="7141" y="18961"/>
                  </a:lnTo>
                  <a:lnTo>
                    <a:pt x="7663" y="19072"/>
                  </a:lnTo>
                  <a:lnTo>
                    <a:pt x="8166" y="19147"/>
                  </a:lnTo>
                  <a:lnTo>
                    <a:pt x="8632" y="19184"/>
                  </a:lnTo>
                  <a:lnTo>
                    <a:pt x="9061" y="19184"/>
                  </a:lnTo>
                  <a:lnTo>
                    <a:pt x="9434" y="19166"/>
                  </a:lnTo>
                  <a:lnTo>
                    <a:pt x="9751" y="19147"/>
                  </a:lnTo>
                  <a:lnTo>
                    <a:pt x="10012" y="19091"/>
                  </a:lnTo>
                  <a:lnTo>
                    <a:pt x="10198" y="19035"/>
                  </a:lnTo>
                  <a:lnTo>
                    <a:pt x="10198" y="19035"/>
                  </a:lnTo>
                  <a:lnTo>
                    <a:pt x="10385" y="18961"/>
                  </a:lnTo>
                  <a:lnTo>
                    <a:pt x="10590" y="18849"/>
                  </a:lnTo>
                  <a:lnTo>
                    <a:pt x="10851" y="18700"/>
                  </a:lnTo>
                  <a:lnTo>
                    <a:pt x="11112" y="18532"/>
                  </a:lnTo>
                  <a:lnTo>
                    <a:pt x="11429" y="18327"/>
                  </a:lnTo>
                  <a:lnTo>
                    <a:pt x="11746" y="18084"/>
                  </a:lnTo>
                  <a:lnTo>
                    <a:pt x="12063" y="17823"/>
                  </a:lnTo>
                  <a:lnTo>
                    <a:pt x="12417" y="17544"/>
                  </a:lnTo>
                  <a:lnTo>
                    <a:pt x="12753" y="17245"/>
                  </a:lnTo>
                  <a:lnTo>
                    <a:pt x="13107" y="16910"/>
                  </a:lnTo>
                  <a:lnTo>
                    <a:pt x="13442" y="16574"/>
                  </a:lnTo>
                  <a:lnTo>
                    <a:pt x="13759" y="16201"/>
                  </a:lnTo>
                  <a:lnTo>
                    <a:pt x="14076" y="15847"/>
                  </a:lnTo>
                  <a:lnTo>
                    <a:pt x="14375" y="15456"/>
                  </a:lnTo>
                  <a:lnTo>
                    <a:pt x="14636" y="15064"/>
                  </a:lnTo>
                  <a:lnTo>
                    <a:pt x="14859" y="14654"/>
                  </a:lnTo>
                  <a:lnTo>
                    <a:pt x="14859" y="14654"/>
                  </a:lnTo>
                  <a:lnTo>
                    <a:pt x="14971" y="14449"/>
                  </a:lnTo>
                  <a:lnTo>
                    <a:pt x="15064" y="14225"/>
                  </a:lnTo>
                  <a:lnTo>
                    <a:pt x="15232" y="13740"/>
                  </a:lnTo>
                  <a:lnTo>
                    <a:pt x="15381" y="13200"/>
                  </a:lnTo>
                  <a:lnTo>
                    <a:pt x="15512" y="12640"/>
                  </a:lnTo>
                  <a:lnTo>
                    <a:pt x="15605" y="12044"/>
                  </a:lnTo>
                  <a:lnTo>
                    <a:pt x="15680" y="11447"/>
                  </a:lnTo>
                  <a:lnTo>
                    <a:pt x="15717" y="10832"/>
                  </a:lnTo>
                  <a:lnTo>
                    <a:pt x="15754" y="10236"/>
                  </a:lnTo>
                  <a:lnTo>
                    <a:pt x="15773" y="9639"/>
                  </a:lnTo>
                  <a:lnTo>
                    <a:pt x="15791" y="9061"/>
                  </a:lnTo>
                  <a:lnTo>
                    <a:pt x="15773" y="8520"/>
                  </a:lnTo>
                  <a:lnTo>
                    <a:pt x="15754" y="7998"/>
                  </a:lnTo>
                  <a:lnTo>
                    <a:pt x="15698" y="7141"/>
                  </a:lnTo>
                  <a:lnTo>
                    <a:pt x="15661" y="6824"/>
                  </a:lnTo>
                  <a:lnTo>
                    <a:pt x="15624" y="6563"/>
                  </a:lnTo>
                  <a:lnTo>
                    <a:pt x="15624" y="6563"/>
                  </a:lnTo>
                  <a:lnTo>
                    <a:pt x="15586" y="6358"/>
                  </a:lnTo>
                  <a:lnTo>
                    <a:pt x="15456" y="5892"/>
                  </a:lnTo>
                  <a:lnTo>
                    <a:pt x="15363" y="5593"/>
                  </a:lnTo>
                  <a:lnTo>
                    <a:pt x="15232" y="5239"/>
                  </a:lnTo>
                  <a:lnTo>
                    <a:pt x="15083" y="4848"/>
                  </a:lnTo>
                  <a:lnTo>
                    <a:pt x="14915" y="4437"/>
                  </a:lnTo>
                  <a:lnTo>
                    <a:pt x="14692" y="4009"/>
                  </a:lnTo>
                  <a:lnTo>
                    <a:pt x="14449" y="3561"/>
                  </a:lnTo>
                  <a:lnTo>
                    <a:pt x="14169" y="3114"/>
                  </a:lnTo>
                  <a:lnTo>
                    <a:pt x="13853" y="2685"/>
                  </a:lnTo>
                  <a:lnTo>
                    <a:pt x="13498" y="2238"/>
                  </a:lnTo>
                  <a:lnTo>
                    <a:pt x="13293" y="2032"/>
                  </a:lnTo>
                  <a:lnTo>
                    <a:pt x="13088" y="1827"/>
                  </a:lnTo>
                  <a:lnTo>
                    <a:pt x="12864" y="1622"/>
                  </a:lnTo>
                  <a:lnTo>
                    <a:pt x="12641" y="1436"/>
                  </a:lnTo>
                  <a:lnTo>
                    <a:pt x="12398" y="1249"/>
                  </a:lnTo>
                  <a:lnTo>
                    <a:pt x="12156" y="1082"/>
                  </a:lnTo>
                  <a:lnTo>
                    <a:pt x="12156" y="1082"/>
                  </a:lnTo>
                  <a:lnTo>
                    <a:pt x="11727" y="821"/>
                  </a:lnTo>
                  <a:lnTo>
                    <a:pt x="11298" y="616"/>
                  </a:lnTo>
                  <a:lnTo>
                    <a:pt x="10851" y="429"/>
                  </a:lnTo>
                  <a:lnTo>
                    <a:pt x="10385" y="280"/>
                  </a:lnTo>
                  <a:lnTo>
                    <a:pt x="9900" y="150"/>
                  </a:lnTo>
                  <a:lnTo>
                    <a:pt x="9415" y="75"/>
                  </a:lnTo>
                  <a:lnTo>
                    <a:pt x="8893" y="19"/>
                  </a:lnTo>
                  <a:lnTo>
                    <a:pt x="83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00;p41">
              <a:extLst>
                <a:ext uri="{FF2B5EF4-FFF2-40B4-BE49-F238E27FC236}">
                  <a16:creationId xmlns:a16="http://schemas.microsoft.com/office/drawing/2014/main" id="{EB95B036-EF8D-41B2-7375-44C3D21DB18D}"/>
                </a:ext>
              </a:extLst>
            </p:cNvPr>
            <p:cNvSpPr/>
            <p:nvPr/>
          </p:nvSpPr>
          <p:spPr>
            <a:xfrm>
              <a:off x="2238575" y="3310525"/>
              <a:ext cx="44325" cy="44300"/>
            </a:xfrm>
            <a:custGeom>
              <a:avLst/>
              <a:gdLst/>
              <a:ahLst/>
              <a:cxnLst/>
              <a:rect l="l" t="t" r="r" b="b"/>
              <a:pathLst>
                <a:path w="1773" h="1772" extrusionOk="0">
                  <a:moveTo>
                    <a:pt x="840" y="0"/>
                  </a:moveTo>
                  <a:lnTo>
                    <a:pt x="653" y="19"/>
                  </a:lnTo>
                  <a:lnTo>
                    <a:pt x="486" y="93"/>
                  </a:lnTo>
                  <a:lnTo>
                    <a:pt x="337" y="187"/>
                  </a:lnTo>
                  <a:lnTo>
                    <a:pt x="206" y="299"/>
                  </a:lnTo>
                  <a:lnTo>
                    <a:pt x="113" y="429"/>
                  </a:lnTo>
                  <a:lnTo>
                    <a:pt x="38" y="597"/>
                  </a:lnTo>
                  <a:lnTo>
                    <a:pt x="1" y="765"/>
                  </a:lnTo>
                  <a:lnTo>
                    <a:pt x="1" y="932"/>
                  </a:lnTo>
                  <a:lnTo>
                    <a:pt x="20" y="1119"/>
                  </a:lnTo>
                  <a:lnTo>
                    <a:pt x="94" y="1287"/>
                  </a:lnTo>
                  <a:lnTo>
                    <a:pt x="187" y="1417"/>
                  </a:lnTo>
                  <a:lnTo>
                    <a:pt x="299" y="1548"/>
                  </a:lnTo>
                  <a:lnTo>
                    <a:pt x="448" y="1641"/>
                  </a:lnTo>
                  <a:lnTo>
                    <a:pt x="598" y="1715"/>
                  </a:lnTo>
                  <a:lnTo>
                    <a:pt x="765" y="1753"/>
                  </a:lnTo>
                  <a:lnTo>
                    <a:pt x="933" y="1771"/>
                  </a:lnTo>
                  <a:lnTo>
                    <a:pt x="1120" y="1734"/>
                  </a:lnTo>
                  <a:lnTo>
                    <a:pt x="1287" y="1678"/>
                  </a:lnTo>
                  <a:lnTo>
                    <a:pt x="1436" y="1585"/>
                  </a:lnTo>
                  <a:lnTo>
                    <a:pt x="1548" y="1454"/>
                  </a:lnTo>
                  <a:lnTo>
                    <a:pt x="1660" y="1324"/>
                  </a:lnTo>
                  <a:lnTo>
                    <a:pt x="1716" y="1175"/>
                  </a:lnTo>
                  <a:lnTo>
                    <a:pt x="1772" y="1007"/>
                  </a:lnTo>
                  <a:lnTo>
                    <a:pt x="1772" y="821"/>
                  </a:lnTo>
                  <a:lnTo>
                    <a:pt x="1735" y="653"/>
                  </a:lnTo>
                  <a:lnTo>
                    <a:pt x="1679" y="485"/>
                  </a:lnTo>
                  <a:lnTo>
                    <a:pt x="1586" y="336"/>
                  </a:lnTo>
                  <a:lnTo>
                    <a:pt x="1474" y="205"/>
                  </a:lnTo>
                  <a:lnTo>
                    <a:pt x="1325" y="112"/>
                  </a:lnTo>
                  <a:lnTo>
                    <a:pt x="1175" y="38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01;p41">
              <a:extLst>
                <a:ext uri="{FF2B5EF4-FFF2-40B4-BE49-F238E27FC236}">
                  <a16:creationId xmlns:a16="http://schemas.microsoft.com/office/drawing/2014/main" id="{3CFCB248-C44D-A6E7-622A-696E5A9F7289}"/>
                </a:ext>
              </a:extLst>
            </p:cNvPr>
            <p:cNvSpPr/>
            <p:nvPr/>
          </p:nvSpPr>
          <p:spPr>
            <a:xfrm>
              <a:off x="2095500" y="3348725"/>
              <a:ext cx="44300" cy="44325"/>
            </a:xfrm>
            <a:custGeom>
              <a:avLst/>
              <a:gdLst/>
              <a:ahLst/>
              <a:cxnLst/>
              <a:rect l="l" t="t" r="r" b="b"/>
              <a:pathLst>
                <a:path w="1772" h="1773" extrusionOk="0">
                  <a:moveTo>
                    <a:pt x="821" y="1"/>
                  </a:moveTo>
                  <a:lnTo>
                    <a:pt x="653" y="38"/>
                  </a:lnTo>
                  <a:lnTo>
                    <a:pt x="485" y="94"/>
                  </a:lnTo>
                  <a:lnTo>
                    <a:pt x="336" y="187"/>
                  </a:lnTo>
                  <a:lnTo>
                    <a:pt x="206" y="318"/>
                  </a:lnTo>
                  <a:lnTo>
                    <a:pt x="112" y="448"/>
                  </a:lnTo>
                  <a:lnTo>
                    <a:pt x="38" y="598"/>
                  </a:lnTo>
                  <a:lnTo>
                    <a:pt x="1" y="765"/>
                  </a:lnTo>
                  <a:lnTo>
                    <a:pt x="1" y="952"/>
                  </a:lnTo>
                  <a:lnTo>
                    <a:pt x="19" y="1120"/>
                  </a:lnTo>
                  <a:lnTo>
                    <a:pt x="94" y="1287"/>
                  </a:lnTo>
                  <a:lnTo>
                    <a:pt x="187" y="1437"/>
                  </a:lnTo>
                  <a:lnTo>
                    <a:pt x="299" y="1567"/>
                  </a:lnTo>
                  <a:lnTo>
                    <a:pt x="429" y="1660"/>
                  </a:lnTo>
                  <a:lnTo>
                    <a:pt x="597" y="1735"/>
                  </a:lnTo>
                  <a:lnTo>
                    <a:pt x="765" y="1772"/>
                  </a:lnTo>
                  <a:lnTo>
                    <a:pt x="933" y="1772"/>
                  </a:lnTo>
                  <a:lnTo>
                    <a:pt x="1119" y="1753"/>
                  </a:lnTo>
                  <a:lnTo>
                    <a:pt x="1287" y="1679"/>
                  </a:lnTo>
                  <a:lnTo>
                    <a:pt x="1417" y="1586"/>
                  </a:lnTo>
                  <a:lnTo>
                    <a:pt x="1548" y="1474"/>
                  </a:lnTo>
                  <a:lnTo>
                    <a:pt x="1641" y="1343"/>
                  </a:lnTo>
                  <a:lnTo>
                    <a:pt x="1716" y="1176"/>
                  </a:lnTo>
                  <a:lnTo>
                    <a:pt x="1753" y="1008"/>
                  </a:lnTo>
                  <a:lnTo>
                    <a:pt x="1772" y="840"/>
                  </a:lnTo>
                  <a:lnTo>
                    <a:pt x="1734" y="653"/>
                  </a:lnTo>
                  <a:lnTo>
                    <a:pt x="1678" y="486"/>
                  </a:lnTo>
                  <a:lnTo>
                    <a:pt x="1585" y="337"/>
                  </a:lnTo>
                  <a:lnTo>
                    <a:pt x="1455" y="225"/>
                  </a:lnTo>
                  <a:lnTo>
                    <a:pt x="1324" y="131"/>
                  </a:lnTo>
                  <a:lnTo>
                    <a:pt x="1175" y="57"/>
                  </a:lnTo>
                  <a:lnTo>
                    <a:pt x="1007" y="20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02;p41">
              <a:extLst>
                <a:ext uri="{FF2B5EF4-FFF2-40B4-BE49-F238E27FC236}">
                  <a16:creationId xmlns:a16="http://schemas.microsoft.com/office/drawing/2014/main" id="{9CFDC435-8426-22FB-20CB-97C29A355CF2}"/>
                </a:ext>
              </a:extLst>
            </p:cNvPr>
            <p:cNvSpPr/>
            <p:nvPr/>
          </p:nvSpPr>
          <p:spPr>
            <a:xfrm>
              <a:off x="2215275" y="3260650"/>
              <a:ext cx="69950" cy="18200"/>
            </a:xfrm>
            <a:custGeom>
              <a:avLst/>
              <a:gdLst/>
              <a:ahLst/>
              <a:cxnLst/>
              <a:rect l="l" t="t" r="r" b="b"/>
              <a:pathLst>
                <a:path w="2798" h="728" extrusionOk="0">
                  <a:moveTo>
                    <a:pt x="1436" y="0"/>
                  </a:moveTo>
                  <a:lnTo>
                    <a:pt x="1213" y="19"/>
                  </a:lnTo>
                  <a:lnTo>
                    <a:pt x="989" y="56"/>
                  </a:lnTo>
                  <a:lnTo>
                    <a:pt x="747" y="131"/>
                  </a:lnTo>
                  <a:lnTo>
                    <a:pt x="504" y="243"/>
                  </a:lnTo>
                  <a:lnTo>
                    <a:pt x="262" y="392"/>
                  </a:lnTo>
                  <a:lnTo>
                    <a:pt x="38" y="578"/>
                  </a:lnTo>
                  <a:lnTo>
                    <a:pt x="19" y="597"/>
                  </a:lnTo>
                  <a:lnTo>
                    <a:pt x="1" y="634"/>
                  </a:lnTo>
                  <a:lnTo>
                    <a:pt x="1" y="672"/>
                  </a:lnTo>
                  <a:lnTo>
                    <a:pt x="19" y="690"/>
                  </a:lnTo>
                  <a:lnTo>
                    <a:pt x="57" y="709"/>
                  </a:lnTo>
                  <a:lnTo>
                    <a:pt x="75" y="727"/>
                  </a:lnTo>
                  <a:lnTo>
                    <a:pt x="113" y="709"/>
                  </a:lnTo>
                  <a:lnTo>
                    <a:pt x="131" y="709"/>
                  </a:lnTo>
                  <a:lnTo>
                    <a:pt x="355" y="522"/>
                  </a:lnTo>
                  <a:lnTo>
                    <a:pt x="579" y="392"/>
                  </a:lnTo>
                  <a:lnTo>
                    <a:pt x="802" y="280"/>
                  </a:lnTo>
                  <a:lnTo>
                    <a:pt x="1026" y="205"/>
                  </a:lnTo>
                  <a:lnTo>
                    <a:pt x="1231" y="168"/>
                  </a:lnTo>
                  <a:lnTo>
                    <a:pt x="1436" y="150"/>
                  </a:lnTo>
                  <a:lnTo>
                    <a:pt x="1641" y="150"/>
                  </a:lnTo>
                  <a:lnTo>
                    <a:pt x="1828" y="168"/>
                  </a:lnTo>
                  <a:lnTo>
                    <a:pt x="1996" y="205"/>
                  </a:lnTo>
                  <a:lnTo>
                    <a:pt x="2163" y="243"/>
                  </a:lnTo>
                  <a:lnTo>
                    <a:pt x="2424" y="317"/>
                  </a:lnTo>
                  <a:lnTo>
                    <a:pt x="2592" y="411"/>
                  </a:lnTo>
                  <a:lnTo>
                    <a:pt x="2685" y="448"/>
                  </a:lnTo>
                  <a:lnTo>
                    <a:pt x="2704" y="466"/>
                  </a:lnTo>
                  <a:lnTo>
                    <a:pt x="2741" y="466"/>
                  </a:lnTo>
                  <a:lnTo>
                    <a:pt x="2760" y="448"/>
                  </a:lnTo>
                  <a:lnTo>
                    <a:pt x="2797" y="429"/>
                  </a:lnTo>
                  <a:lnTo>
                    <a:pt x="2797" y="392"/>
                  </a:lnTo>
                  <a:lnTo>
                    <a:pt x="2797" y="355"/>
                  </a:lnTo>
                  <a:lnTo>
                    <a:pt x="2779" y="336"/>
                  </a:lnTo>
                  <a:lnTo>
                    <a:pt x="2760" y="317"/>
                  </a:lnTo>
                  <a:lnTo>
                    <a:pt x="2685" y="280"/>
                  </a:lnTo>
                  <a:lnTo>
                    <a:pt x="2499" y="187"/>
                  </a:lnTo>
                  <a:lnTo>
                    <a:pt x="2219" y="94"/>
                  </a:lnTo>
                  <a:lnTo>
                    <a:pt x="2052" y="56"/>
                  </a:lnTo>
                  <a:lnTo>
                    <a:pt x="1865" y="19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703;p41">
              <a:extLst>
                <a:ext uri="{FF2B5EF4-FFF2-40B4-BE49-F238E27FC236}">
                  <a16:creationId xmlns:a16="http://schemas.microsoft.com/office/drawing/2014/main" id="{CC25B306-5071-1984-BE0F-CD916C8343DE}"/>
                </a:ext>
              </a:extLst>
            </p:cNvPr>
            <p:cNvSpPr/>
            <p:nvPr/>
          </p:nvSpPr>
          <p:spPr>
            <a:xfrm>
              <a:off x="2069875" y="3297925"/>
              <a:ext cx="64325" cy="32650"/>
            </a:xfrm>
            <a:custGeom>
              <a:avLst/>
              <a:gdLst/>
              <a:ahLst/>
              <a:cxnLst/>
              <a:rect l="l" t="t" r="r" b="b"/>
              <a:pathLst>
                <a:path w="2573" h="1306" extrusionOk="0">
                  <a:moveTo>
                    <a:pt x="1920" y="1"/>
                  </a:moveTo>
                  <a:lnTo>
                    <a:pt x="1659" y="38"/>
                  </a:lnTo>
                  <a:lnTo>
                    <a:pt x="1417" y="75"/>
                  </a:lnTo>
                  <a:lnTo>
                    <a:pt x="1193" y="169"/>
                  </a:lnTo>
                  <a:lnTo>
                    <a:pt x="988" y="262"/>
                  </a:lnTo>
                  <a:lnTo>
                    <a:pt x="802" y="374"/>
                  </a:lnTo>
                  <a:lnTo>
                    <a:pt x="634" y="486"/>
                  </a:lnTo>
                  <a:lnTo>
                    <a:pt x="485" y="616"/>
                  </a:lnTo>
                  <a:lnTo>
                    <a:pt x="354" y="728"/>
                  </a:lnTo>
                  <a:lnTo>
                    <a:pt x="168" y="952"/>
                  </a:lnTo>
                  <a:lnTo>
                    <a:pt x="37" y="1119"/>
                  </a:lnTo>
                  <a:lnTo>
                    <a:pt x="0" y="1194"/>
                  </a:lnTo>
                  <a:lnTo>
                    <a:pt x="0" y="1213"/>
                  </a:lnTo>
                  <a:lnTo>
                    <a:pt x="0" y="1250"/>
                  </a:lnTo>
                  <a:lnTo>
                    <a:pt x="19" y="1287"/>
                  </a:lnTo>
                  <a:lnTo>
                    <a:pt x="37" y="1306"/>
                  </a:lnTo>
                  <a:lnTo>
                    <a:pt x="112" y="1306"/>
                  </a:lnTo>
                  <a:lnTo>
                    <a:pt x="149" y="1269"/>
                  </a:lnTo>
                  <a:lnTo>
                    <a:pt x="187" y="1194"/>
                  </a:lnTo>
                  <a:lnTo>
                    <a:pt x="298" y="1026"/>
                  </a:lnTo>
                  <a:lnTo>
                    <a:pt x="485" y="821"/>
                  </a:lnTo>
                  <a:lnTo>
                    <a:pt x="615" y="709"/>
                  </a:lnTo>
                  <a:lnTo>
                    <a:pt x="746" y="597"/>
                  </a:lnTo>
                  <a:lnTo>
                    <a:pt x="895" y="486"/>
                  </a:lnTo>
                  <a:lnTo>
                    <a:pt x="1063" y="392"/>
                  </a:lnTo>
                  <a:lnTo>
                    <a:pt x="1249" y="299"/>
                  </a:lnTo>
                  <a:lnTo>
                    <a:pt x="1454" y="243"/>
                  </a:lnTo>
                  <a:lnTo>
                    <a:pt x="1678" y="187"/>
                  </a:lnTo>
                  <a:lnTo>
                    <a:pt x="1920" y="169"/>
                  </a:lnTo>
                  <a:lnTo>
                    <a:pt x="2181" y="169"/>
                  </a:lnTo>
                  <a:lnTo>
                    <a:pt x="2461" y="206"/>
                  </a:lnTo>
                  <a:lnTo>
                    <a:pt x="2536" y="206"/>
                  </a:lnTo>
                  <a:lnTo>
                    <a:pt x="2554" y="187"/>
                  </a:lnTo>
                  <a:lnTo>
                    <a:pt x="2573" y="150"/>
                  </a:lnTo>
                  <a:lnTo>
                    <a:pt x="2573" y="113"/>
                  </a:lnTo>
                  <a:lnTo>
                    <a:pt x="2554" y="94"/>
                  </a:lnTo>
                  <a:lnTo>
                    <a:pt x="2536" y="75"/>
                  </a:lnTo>
                  <a:lnTo>
                    <a:pt x="2498" y="57"/>
                  </a:lnTo>
                  <a:lnTo>
                    <a:pt x="2200" y="20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704;p41">
              <a:extLst>
                <a:ext uri="{FF2B5EF4-FFF2-40B4-BE49-F238E27FC236}">
                  <a16:creationId xmlns:a16="http://schemas.microsoft.com/office/drawing/2014/main" id="{95C4F9A2-3D23-E89E-A6CA-30762924C898}"/>
                </a:ext>
              </a:extLst>
            </p:cNvPr>
            <p:cNvSpPr/>
            <p:nvPr/>
          </p:nvSpPr>
          <p:spPr>
            <a:xfrm>
              <a:off x="2158425" y="3368775"/>
              <a:ext cx="48500" cy="76475"/>
            </a:xfrm>
            <a:custGeom>
              <a:avLst/>
              <a:gdLst/>
              <a:ahLst/>
              <a:cxnLst/>
              <a:rect l="l" t="t" r="r" b="b"/>
              <a:pathLst>
                <a:path w="1940" h="3059" extrusionOk="0">
                  <a:moveTo>
                    <a:pt x="1063" y="1"/>
                  </a:moveTo>
                  <a:lnTo>
                    <a:pt x="1044" y="19"/>
                  </a:lnTo>
                  <a:lnTo>
                    <a:pt x="1007" y="38"/>
                  </a:lnTo>
                  <a:lnTo>
                    <a:pt x="1007" y="75"/>
                  </a:lnTo>
                  <a:lnTo>
                    <a:pt x="1007" y="112"/>
                  </a:lnTo>
                  <a:lnTo>
                    <a:pt x="1007" y="187"/>
                  </a:lnTo>
                  <a:lnTo>
                    <a:pt x="1026" y="355"/>
                  </a:lnTo>
                  <a:lnTo>
                    <a:pt x="1026" y="597"/>
                  </a:lnTo>
                  <a:lnTo>
                    <a:pt x="1007" y="746"/>
                  </a:lnTo>
                  <a:lnTo>
                    <a:pt x="988" y="896"/>
                  </a:lnTo>
                  <a:lnTo>
                    <a:pt x="951" y="1045"/>
                  </a:lnTo>
                  <a:lnTo>
                    <a:pt x="895" y="1194"/>
                  </a:lnTo>
                  <a:lnTo>
                    <a:pt x="821" y="1343"/>
                  </a:lnTo>
                  <a:lnTo>
                    <a:pt x="709" y="1473"/>
                  </a:lnTo>
                  <a:lnTo>
                    <a:pt x="597" y="1623"/>
                  </a:lnTo>
                  <a:lnTo>
                    <a:pt x="448" y="1734"/>
                  </a:lnTo>
                  <a:lnTo>
                    <a:pt x="280" y="1828"/>
                  </a:lnTo>
                  <a:lnTo>
                    <a:pt x="56" y="1921"/>
                  </a:lnTo>
                  <a:lnTo>
                    <a:pt x="38" y="1940"/>
                  </a:lnTo>
                  <a:lnTo>
                    <a:pt x="19" y="1958"/>
                  </a:lnTo>
                  <a:lnTo>
                    <a:pt x="0" y="1995"/>
                  </a:lnTo>
                  <a:lnTo>
                    <a:pt x="19" y="2033"/>
                  </a:lnTo>
                  <a:lnTo>
                    <a:pt x="149" y="2219"/>
                  </a:lnTo>
                  <a:lnTo>
                    <a:pt x="299" y="2387"/>
                  </a:lnTo>
                  <a:lnTo>
                    <a:pt x="485" y="2573"/>
                  </a:lnTo>
                  <a:lnTo>
                    <a:pt x="727" y="2741"/>
                  </a:lnTo>
                  <a:lnTo>
                    <a:pt x="858" y="2834"/>
                  </a:lnTo>
                  <a:lnTo>
                    <a:pt x="988" y="2909"/>
                  </a:lnTo>
                  <a:lnTo>
                    <a:pt x="1138" y="2965"/>
                  </a:lnTo>
                  <a:lnTo>
                    <a:pt x="1305" y="3021"/>
                  </a:lnTo>
                  <a:lnTo>
                    <a:pt x="1473" y="3058"/>
                  </a:lnTo>
                  <a:lnTo>
                    <a:pt x="1641" y="3058"/>
                  </a:lnTo>
                  <a:lnTo>
                    <a:pt x="1865" y="3039"/>
                  </a:lnTo>
                  <a:lnTo>
                    <a:pt x="1902" y="3039"/>
                  </a:lnTo>
                  <a:lnTo>
                    <a:pt x="1921" y="3002"/>
                  </a:lnTo>
                  <a:lnTo>
                    <a:pt x="1939" y="2984"/>
                  </a:lnTo>
                  <a:lnTo>
                    <a:pt x="1939" y="2946"/>
                  </a:lnTo>
                  <a:lnTo>
                    <a:pt x="1921" y="2928"/>
                  </a:lnTo>
                  <a:lnTo>
                    <a:pt x="1902" y="2890"/>
                  </a:lnTo>
                  <a:lnTo>
                    <a:pt x="1846" y="2890"/>
                  </a:lnTo>
                  <a:lnTo>
                    <a:pt x="1697" y="2909"/>
                  </a:lnTo>
                  <a:lnTo>
                    <a:pt x="1548" y="2890"/>
                  </a:lnTo>
                  <a:lnTo>
                    <a:pt x="1417" y="2872"/>
                  </a:lnTo>
                  <a:lnTo>
                    <a:pt x="1287" y="2853"/>
                  </a:lnTo>
                  <a:lnTo>
                    <a:pt x="1156" y="2797"/>
                  </a:lnTo>
                  <a:lnTo>
                    <a:pt x="1026" y="2741"/>
                  </a:lnTo>
                  <a:lnTo>
                    <a:pt x="802" y="2611"/>
                  </a:lnTo>
                  <a:lnTo>
                    <a:pt x="616" y="2443"/>
                  </a:lnTo>
                  <a:lnTo>
                    <a:pt x="448" y="2294"/>
                  </a:lnTo>
                  <a:lnTo>
                    <a:pt x="317" y="2145"/>
                  </a:lnTo>
                  <a:lnTo>
                    <a:pt x="224" y="2033"/>
                  </a:lnTo>
                  <a:lnTo>
                    <a:pt x="429" y="1940"/>
                  </a:lnTo>
                  <a:lnTo>
                    <a:pt x="616" y="1809"/>
                  </a:lnTo>
                  <a:lnTo>
                    <a:pt x="765" y="1679"/>
                  </a:lnTo>
                  <a:lnTo>
                    <a:pt x="877" y="1529"/>
                  </a:lnTo>
                  <a:lnTo>
                    <a:pt x="970" y="1380"/>
                  </a:lnTo>
                  <a:lnTo>
                    <a:pt x="1044" y="1212"/>
                  </a:lnTo>
                  <a:lnTo>
                    <a:pt x="1100" y="1045"/>
                  </a:lnTo>
                  <a:lnTo>
                    <a:pt x="1156" y="877"/>
                  </a:lnTo>
                  <a:lnTo>
                    <a:pt x="1175" y="728"/>
                  </a:lnTo>
                  <a:lnTo>
                    <a:pt x="1193" y="579"/>
                  </a:lnTo>
                  <a:lnTo>
                    <a:pt x="1193" y="318"/>
                  </a:lnTo>
                  <a:lnTo>
                    <a:pt x="1175" y="150"/>
                  </a:lnTo>
                  <a:lnTo>
                    <a:pt x="1156" y="75"/>
                  </a:lnTo>
                  <a:lnTo>
                    <a:pt x="1156" y="38"/>
                  </a:lnTo>
                  <a:lnTo>
                    <a:pt x="1138" y="19"/>
                  </a:lnTo>
                  <a:lnTo>
                    <a:pt x="1100" y="19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705;p41">
              <a:extLst>
                <a:ext uri="{FF2B5EF4-FFF2-40B4-BE49-F238E27FC236}">
                  <a16:creationId xmlns:a16="http://schemas.microsoft.com/office/drawing/2014/main" id="{96AEB92A-44EF-1A0E-0E09-1525D5EB44E5}"/>
                </a:ext>
              </a:extLst>
            </p:cNvPr>
            <p:cNvSpPr/>
            <p:nvPr/>
          </p:nvSpPr>
          <p:spPr>
            <a:xfrm>
              <a:off x="2271675" y="3300725"/>
              <a:ext cx="11225" cy="27525"/>
            </a:xfrm>
            <a:custGeom>
              <a:avLst/>
              <a:gdLst/>
              <a:ahLst/>
              <a:cxnLst/>
              <a:rect l="l" t="t" r="r" b="b"/>
              <a:pathLst>
                <a:path w="449" h="1101" extrusionOk="0">
                  <a:moveTo>
                    <a:pt x="448" y="1"/>
                  </a:moveTo>
                  <a:lnTo>
                    <a:pt x="1" y="635"/>
                  </a:lnTo>
                  <a:lnTo>
                    <a:pt x="280" y="1101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706;p41">
              <a:extLst>
                <a:ext uri="{FF2B5EF4-FFF2-40B4-BE49-F238E27FC236}">
                  <a16:creationId xmlns:a16="http://schemas.microsoft.com/office/drawing/2014/main" id="{4F030C9A-2CD7-D06B-158D-513B39A06505}"/>
                </a:ext>
              </a:extLst>
            </p:cNvPr>
            <p:cNvSpPr/>
            <p:nvPr/>
          </p:nvSpPr>
          <p:spPr>
            <a:xfrm>
              <a:off x="2078250" y="3366450"/>
              <a:ext cx="21925" cy="12150"/>
            </a:xfrm>
            <a:custGeom>
              <a:avLst/>
              <a:gdLst/>
              <a:ahLst/>
              <a:cxnLst/>
              <a:rect l="l" t="t" r="r" b="b"/>
              <a:pathLst>
                <a:path w="877" h="486" extrusionOk="0">
                  <a:moveTo>
                    <a:pt x="1" y="0"/>
                  </a:moveTo>
                  <a:lnTo>
                    <a:pt x="877" y="485"/>
                  </a:lnTo>
                  <a:lnTo>
                    <a:pt x="877" y="1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707;p41">
              <a:extLst>
                <a:ext uri="{FF2B5EF4-FFF2-40B4-BE49-F238E27FC236}">
                  <a16:creationId xmlns:a16="http://schemas.microsoft.com/office/drawing/2014/main" id="{847F5084-307A-D00E-B376-DF54AA765C19}"/>
                </a:ext>
              </a:extLst>
            </p:cNvPr>
            <p:cNvSpPr/>
            <p:nvPr/>
          </p:nvSpPr>
          <p:spPr>
            <a:xfrm>
              <a:off x="2160750" y="3431225"/>
              <a:ext cx="116550" cy="81125"/>
            </a:xfrm>
            <a:custGeom>
              <a:avLst/>
              <a:gdLst/>
              <a:ahLst/>
              <a:cxnLst/>
              <a:rect l="l" t="t" r="r" b="b"/>
              <a:pathLst>
                <a:path w="4662" h="3245" extrusionOk="0">
                  <a:moveTo>
                    <a:pt x="4531" y="1"/>
                  </a:moveTo>
                  <a:lnTo>
                    <a:pt x="4419" y="504"/>
                  </a:lnTo>
                  <a:lnTo>
                    <a:pt x="4270" y="952"/>
                  </a:lnTo>
                  <a:lnTo>
                    <a:pt x="4195" y="1157"/>
                  </a:lnTo>
                  <a:lnTo>
                    <a:pt x="4102" y="1343"/>
                  </a:lnTo>
                  <a:lnTo>
                    <a:pt x="4009" y="1530"/>
                  </a:lnTo>
                  <a:lnTo>
                    <a:pt x="3916" y="1679"/>
                  </a:lnTo>
                  <a:lnTo>
                    <a:pt x="3804" y="1828"/>
                  </a:lnTo>
                  <a:lnTo>
                    <a:pt x="3692" y="1958"/>
                  </a:lnTo>
                  <a:lnTo>
                    <a:pt x="3580" y="2070"/>
                  </a:lnTo>
                  <a:lnTo>
                    <a:pt x="3450" y="2182"/>
                  </a:lnTo>
                  <a:lnTo>
                    <a:pt x="3319" y="2275"/>
                  </a:lnTo>
                  <a:lnTo>
                    <a:pt x="3189" y="2350"/>
                  </a:lnTo>
                  <a:lnTo>
                    <a:pt x="3058" y="2424"/>
                  </a:lnTo>
                  <a:lnTo>
                    <a:pt x="2909" y="2462"/>
                  </a:lnTo>
                  <a:lnTo>
                    <a:pt x="2760" y="2518"/>
                  </a:lnTo>
                  <a:lnTo>
                    <a:pt x="2611" y="2536"/>
                  </a:lnTo>
                  <a:lnTo>
                    <a:pt x="2443" y="2555"/>
                  </a:lnTo>
                  <a:lnTo>
                    <a:pt x="2275" y="2555"/>
                  </a:lnTo>
                  <a:lnTo>
                    <a:pt x="2107" y="2536"/>
                  </a:lnTo>
                  <a:lnTo>
                    <a:pt x="1939" y="2518"/>
                  </a:lnTo>
                  <a:lnTo>
                    <a:pt x="1585" y="2443"/>
                  </a:lnTo>
                  <a:lnTo>
                    <a:pt x="1212" y="2313"/>
                  </a:lnTo>
                  <a:lnTo>
                    <a:pt x="821" y="2126"/>
                  </a:lnTo>
                  <a:lnTo>
                    <a:pt x="411" y="1902"/>
                  </a:lnTo>
                  <a:lnTo>
                    <a:pt x="1" y="1641"/>
                  </a:lnTo>
                  <a:lnTo>
                    <a:pt x="94" y="1809"/>
                  </a:lnTo>
                  <a:lnTo>
                    <a:pt x="187" y="1958"/>
                  </a:lnTo>
                  <a:lnTo>
                    <a:pt x="299" y="2126"/>
                  </a:lnTo>
                  <a:lnTo>
                    <a:pt x="429" y="2257"/>
                  </a:lnTo>
                  <a:lnTo>
                    <a:pt x="560" y="2387"/>
                  </a:lnTo>
                  <a:lnTo>
                    <a:pt x="690" y="2518"/>
                  </a:lnTo>
                  <a:lnTo>
                    <a:pt x="989" y="2741"/>
                  </a:lnTo>
                  <a:lnTo>
                    <a:pt x="1287" y="2928"/>
                  </a:lnTo>
                  <a:lnTo>
                    <a:pt x="1623" y="3077"/>
                  </a:lnTo>
                  <a:lnTo>
                    <a:pt x="1958" y="3170"/>
                  </a:lnTo>
                  <a:lnTo>
                    <a:pt x="2126" y="3207"/>
                  </a:lnTo>
                  <a:lnTo>
                    <a:pt x="2294" y="3226"/>
                  </a:lnTo>
                  <a:lnTo>
                    <a:pt x="2461" y="3245"/>
                  </a:lnTo>
                  <a:lnTo>
                    <a:pt x="2629" y="3245"/>
                  </a:lnTo>
                  <a:lnTo>
                    <a:pt x="2797" y="3226"/>
                  </a:lnTo>
                  <a:lnTo>
                    <a:pt x="2965" y="3207"/>
                  </a:lnTo>
                  <a:lnTo>
                    <a:pt x="3133" y="3170"/>
                  </a:lnTo>
                  <a:lnTo>
                    <a:pt x="3282" y="3114"/>
                  </a:lnTo>
                  <a:lnTo>
                    <a:pt x="3431" y="3040"/>
                  </a:lnTo>
                  <a:lnTo>
                    <a:pt x="3580" y="2965"/>
                  </a:lnTo>
                  <a:lnTo>
                    <a:pt x="3729" y="2872"/>
                  </a:lnTo>
                  <a:lnTo>
                    <a:pt x="3860" y="2760"/>
                  </a:lnTo>
                  <a:lnTo>
                    <a:pt x="3990" y="2630"/>
                  </a:lnTo>
                  <a:lnTo>
                    <a:pt x="4102" y="2499"/>
                  </a:lnTo>
                  <a:lnTo>
                    <a:pt x="4214" y="2350"/>
                  </a:lnTo>
                  <a:lnTo>
                    <a:pt x="4326" y="2182"/>
                  </a:lnTo>
                  <a:lnTo>
                    <a:pt x="4419" y="1996"/>
                  </a:lnTo>
                  <a:lnTo>
                    <a:pt x="4494" y="1791"/>
                  </a:lnTo>
                  <a:lnTo>
                    <a:pt x="4568" y="1567"/>
                  </a:lnTo>
                  <a:lnTo>
                    <a:pt x="4605" y="1343"/>
                  </a:lnTo>
                  <a:lnTo>
                    <a:pt x="4643" y="1119"/>
                  </a:lnTo>
                  <a:lnTo>
                    <a:pt x="4661" y="877"/>
                  </a:lnTo>
                  <a:lnTo>
                    <a:pt x="4643" y="653"/>
                  </a:lnTo>
                  <a:lnTo>
                    <a:pt x="4624" y="430"/>
                  </a:lnTo>
                  <a:lnTo>
                    <a:pt x="4587" y="225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708;p41">
              <a:extLst>
                <a:ext uri="{FF2B5EF4-FFF2-40B4-BE49-F238E27FC236}">
                  <a16:creationId xmlns:a16="http://schemas.microsoft.com/office/drawing/2014/main" id="{733022DF-AE5B-CCB9-3993-B98B7C4427E1}"/>
                </a:ext>
              </a:extLst>
            </p:cNvPr>
            <p:cNvSpPr/>
            <p:nvPr/>
          </p:nvSpPr>
          <p:spPr>
            <a:xfrm>
              <a:off x="2160750" y="3431225"/>
              <a:ext cx="113275" cy="72750"/>
            </a:xfrm>
            <a:custGeom>
              <a:avLst/>
              <a:gdLst/>
              <a:ahLst/>
              <a:cxnLst/>
              <a:rect l="l" t="t" r="r" b="b"/>
              <a:pathLst>
                <a:path w="4531" h="2910" extrusionOk="0">
                  <a:moveTo>
                    <a:pt x="4531" y="1"/>
                  </a:moveTo>
                  <a:lnTo>
                    <a:pt x="4456" y="75"/>
                  </a:lnTo>
                  <a:lnTo>
                    <a:pt x="4214" y="299"/>
                  </a:lnTo>
                  <a:lnTo>
                    <a:pt x="4046" y="430"/>
                  </a:lnTo>
                  <a:lnTo>
                    <a:pt x="3841" y="597"/>
                  </a:lnTo>
                  <a:lnTo>
                    <a:pt x="3599" y="747"/>
                  </a:lnTo>
                  <a:lnTo>
                    <a:pt x="3319" y="914"/>
                  </a:lnTo>
                  <a:lnTo>
                    <a:pt x="3002" y="1082"/>
                  </a:lnTo>
                  <a:lnTo>
                    <a:pt x="2667" y="1231"/>
                  </a:lnTo>
                  <a:lnTo>
                    <a:pt x="2294" y="1380"/>
                  </a:lnTo>
                  <a:lnTo>
                    <a:pt x="1884" y="1492"/>
                  </a:lnTo>
                  <a:lnTo>
                    <a:pt x="1455" y="1586"/>
                  </a:lnTo>
                  <a:lnTo>
                    <a:pt x="989" y="1641"/>
                  </a:lnTo>
                  <a:lnTo>
                    <a:pt x="504" y="1660"/>
                  </a:lnTo>
                  <a:lnTo>
                    <a:pt x="262" y="1660"/>
                  </a:lnTo>
                  <a:lnTo>
                    <a:pt x="1" y="1641"/>
                  </a:lnTo>
                  <a:lnTo>
                    <a:pt x="56" y="1716"/>
                  </a:lnTo>
                  <a:lnTo>
                    <a:pt x="262" y="1902"/>
                  </a:lnTo>
                  <a:lnTo>
                    <a:pt x="560" y="2163"/>
                  </a:lnTo>
                  <a:lnTo>
                    <a:pt x="746" y="2294"/>
                  </a:lnTo>
                  <a:lnTo>
                    <a:pt x="951" y="2443"/>
                  </a:lnTo>
                  <a:lnTo>
                    <a:pt x="1175" y="2574"/>
                  </a:lnTo>
                  <a:lnTo>
                    <a:pt x="1417" y="2685"/>
                  </a:lnTo>
                  <a:lnTo>
                    <a:pt x="1678" y="2779"/>
                  </a:lnTo>
                  <a:lnTo>
                    <a:pt x="1958" y="2853"/>
                  </a:lnTo>
                  <a:lnTo>
                    <a:pt x="2238" y="2909"/>
                  </a:lnTo>
                  <a:lnTo>
                    <a:pt x="2517" y="2909"/>
                  </a:lnTo>
                  <a:lnTo>
                    <a:pt x="2667" y="2891"/>
                  </a:lnTo>
                  <a:lnTo>
                    <a:pt x="2816" y="2872"/>
                  </a:lnTo>
                  <a:lnTo>
                    <a:pt x="2965" y="2835"/>
                  </a:lnTo>
                  <a:lnTo>
                    <a:pt x="3114" y="2797"/>
                  </a:lnTo>
                  <a:lnTo>
                    <a:pt x="3263" y="2723"/>
                  </a:lnTo>
                  <a:lnTo>
                    <a:pt x="3394" y="2667"/>
                  </a:lnTo>
                  <a:lnTo>
                    <a:pt x="3505" y="2574"/>
                  </a:lnTo>
                  <a:lnTo>
                    <a:pt x="3636" y="2499"/>
                  </a:lnTo>
                  <a:lnTo>
                    <a:pt x="3841" y="2313"/>
                  </a:lnTo>
                  <a:lnTo>
                    <a:pt x="4009" y="2108"/>
                  </a:lnTo>
                  <a:lnTo>
                    <a:pt x="4139" y="1884"/>
                  </a:lnTo>
                  <a:lnTo>
                    <a:pt x="4251" y="1641"/>
                  </a:lnTo>
                  <a:lnTo>
                    <a:pt x="4344" y="1399"/>
                  </a:lnTo>
                  <a:lnTo>
                    <a:pt x="4419" y="1175"/>
                  </a:lnTo>
                  <a:lnTo>
                    <a:pt x="4475" y="933"/>
                  </a:lnTo>
                  <a:lnTo>
                    <a:pt x="4494" y="728"/>
                  </a:lnTo>
                  <a:lnTo>
                    <a:pt x="4531" y="355"/>
                  </a:lnTo>
                  <a:lnTo>
                    <a:pt x="4531" y="94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709;p41">
              <a:extLst>
                <a:ext uri="{FF2B5EF4-FFF2-40B4-BE49-F238E27FC236}">
                  <a16:creationId xmlns:a16="http://schemas.microsoft.com/office/drawing/2014/main" id="{4D03BDC3-3876-9ABA-1A7A-E92C784612B3}"/>
                </a:ext>
              </a:extLst>
            </p:cNvPr>
            <p:cNvSpPr/>
            <p:nvPr/>
          </p:nvSpPr>
          <p:spPr>
            <a:xfrm>
              <a:off x="2158425" y="3429375"/>
              <a:ext cx="117950" cy="76925"/>
            </a:xfrm>
            <a:custGeom>
              <a:avLst/>
              <a:gdLst/>
              <a:ahLst/>
              <a:cxnLst/>
              <a:rect l="l" t="t" r="r" b="b"/>
              <a:pathLst>
                <a:path w="4718" h="3077" extrusionOk="0">
                  <a:moveTo>
                    <a:pt x="4549" y="261"/>
                  </a:moveTo>
                  <a:lnTo>
                    <a:pt x="4531" y="504"/>
                  </a:lnTo>
                  <a:lnTo>
                    <a:pt x="4512" y="821"/>
                  </a:lnTo>
                  <a:lnTo>
                    <a:pt x="4437" y="1175"/>
                  </a:lnTo>
                  <a:lnTo>
                    <a:pt x="4400" y="1361"/>
                  </a:lnTo>
                  <a:lnTo>
                    <a:pt x="4326" y="1548"/>
                  </a:lnTo>
                  <a:lnTo>
                    <a:pt x="4251" y="1734"/>
                  </a:lnTo>
                  <a:lnTo>
                    <a:pt x="4158" y="1921"/>
                  </a:lnTo>
                  <a:lnTo>
                    <a:pt x="4046" y="2107"/>
                  </a:lnTo>
                  <a:lnTo>
                    <a:pt x="3915" y="2275"/>
                  </a:lnTo>
                  <a:lnTo>
                    <a:pt x="3766" y="2424"/>
                  </a:lnTo>
                  <a:lnTo>
                    <a:pt x="3598" y="2573"/>
                  </a:lnTo>
                  <a:lnTo>
                    <a:pt x="3393" y="2685"/>
                  </a:lnTo>
                  <a:lnTo>
                    <a:pt x="3170" y="2778"/>
                  </a:lnTo>
                  <a:lnTo>
                    <a:pt x="2946" y="2853"/>
                  </a:lnTo>
                  <a:lnTo>
                    <a:pt x="2704" y="2890"/>
                  </a:lnTo>
                  <a:lnTo>
                    <a:pt x="2480" y="2909"/>
                  </a:lnTo>
                  <a:lnTo>
                    <a:pt x="2256" y="2890"/>
                  </a:lnTo>
                  <a:lnTo>
                    <a:pt x="2032" y="2853"/>
                  </a:lnTo>
                  <a:lnTo>
                    <a:pt x="1827" y="2797"/>
                  </a:lnTo>
                  <a:lnTo>
                    <a:pt x="1622" y="2722"/>
                  </a:lnTo>
                  <a:lnTo>
                    <a:pt x="1417" y="2629"/>
                  </a:lnTo>
                  <a:lnTo>
                    <a:pt x="1231" y="2517"/>
                  </a:lnTo>
                  <a:lnTo>
                    <a:pt x="1063" y="2424"/>
                  </a:lnTo>
                  <a:lnTo>
                    <a:pt x="746" y="2200"/>
                  </a:lnTo>
                  <a:lnTo>
                    <a:pt x="485" y="1995"/>
                  </a:lnTo>
                  <a:lnTo>
                    <a:pt x="299" y="1809"/>
                  </a:lnTo>
                  <a:lnTo>
                    <a:pt x="709" y="1827"/>
                  </a:lnTo>
                  <a:lnTo>
                    <a:pt x="1100" y="1790"/>
                  </a:lnTo>
                  <a:lnTo>
                    <a:pt x="1492" y="1753"/>
                  </a:lnTo>
                  <a:lnTo>
                    <a:pt x="1846" y="1678"/>
                  </a:lnTo>
                  <a:lnTo>
                    <a:pt x="2182" y="1585"/>
                  </a:lnTo>
                  <a:lnTo>
                    <a:pt x="2517" y="1492"/>
                  </a:lnTo>
                  <a:lnTo>
                    <a:pt x="2815" y="1380"/>
                  </a:lnTo>
                  <a:lnTo>
                    <a:pt x="3095" y="1249"/>
                  </a:lnTo>
                  <a:lnTo>
                    <a:pt x="3356" y="1119"/>
                  </a:lnTo>
                  <a:lnTo>
                    <a:pt x="3598" y="970"/>
                  </a:lnTo>
                  <a:lnTo>
                    <a:pt x="4009" y="709"/>
                  </a:lnTo>
                  <a:lnTo>
                    <a:pt x="4326" y="466"/>
                  </a:lnTo>
                  <a:lnTo>
                    <a:pt x="4549" y="261"/>
                  </a:lnTo>
                  <a:close/>
                  <a:moveTo>
                    <a:pt x="4605" y="0"/>
                  </a:moveTo>
                  <a:lnTo>
                    <a:pt x="4568" y="19"/>
                  </a:lnTo>
                  <a:lnTo>
                    <a:pt x="4475" y="112"/>
                  </a:lnTo>
                  <a:lnTo>
                    <a:pt x="4251" y="317"/>
                  </a:lnTo>
                  <a:lnTo>
                    <a:pt x="4065" y="448"/>
                  </a:lnTo>
                  <a:lnTo>
                    <a:pt x="3859" y="615"/>
                  </a:lnTo>
                  <a:lnTo>
                    <a:pt x="3617" y="765"/>
                  </a:lnTo>
                  <a:lnTo>
                    <a:pt x="3356" y="932"/>
                  </a:lnTo>
                  <a:lnTo>
                    <a:pt x="3039" y="1082"/>
                  </a:lnTo>
                  <a:lnTo>
                    <a:pt x="2704" y="1231"/>
                  </a:lnTo>
                  <a:lnTo>
                    <a:pt x="2349" y="1380"/>
                  </a:lnTo>
                  <a:lnTo>
                    <a:pt x="1939" y="1492"/>
                  </a:lnTo>
                  <a:lnTo>
                    <a:pt x="1529" y="1585"/>
                  </a:lnTo>
                  <a:lnTo>
                    <a:pt x="1063" y="1641"/>
                  </a:lnTo>
                  <a:lnTo>
                    <a:pt x="597" y="1660"/>
                  </a:lnTo>
                  <a:lnTo>
                    <a:pt x="355" y="1641"/>
                  </a:lnTo>
                  <a:lnTo>
                    <a:pt x="94" y="1622"/>
                  </a:lnTo>
                  <a:lnTo>
                    <a:pt x="56" y="1641"/>
                  </a:lnTo>
                  <a:lnTo>
                    <a:pt x="19" y="1678"/>
                  </a:lnTo>
                  <a:lnTo>
                    <a:pt x="0" y="1715"/>
                  </a:lnTo>
                  <a:lnTo>
                    <a:pt x="19" y="1771"/>
                  </a:lnTo>
                  <a:lnTo>
                    <a:pt x="243" y="1995"/>
                  </a:lnTo>
                  <a:lnTo>
                    <a:pt x="485" y="2200"/>
                  </a:lnTo>
                  <a:lnTo>
                    <a:pt x="783" y="2443"/>
                  </a:lnTo>
                  <a:lnTo>
                    <a:pt x="970" y="2554"/>
                  </a:lnTo>
                  <a:lnTo>
                    <a:pt x="1156" y="2666"/>
                  </a:lnTo>
                  <a:lnTo>
                    <a:pt x="1361" y="2778"/>
                  </a:lnTo>
                  <a:lnTo>
                    <a:pt x="1566" y="2871"/>
                  </a:lnTo>
                  <a:lnTo>
                    <a:pt x="1790" y="2946"/>
                  </a:lnTo>
                  <a:lnTo>
                    <a:pt x="2014" y="3020"/>
                  </a:lnTo>
                  <a:lnTo>
                    <a:pt x="2256" y="3058"/>
                  </a:lnTo>
                  <a:lnTo>
                    <a:pt x="2499" y="3076"/>
                  </a:lnTo>
                  <a:lnTo>
                    <a:pt x="2685" y="3058"/>
                  </a:lnTo>
                  <a:lnTo>
                    <a:pt x="2871" y="3039"/>
                  </a:lnTo>
                  <a:lnTo>
                    <a:pt x="3039" y="3002"/>
                  </a:lnTo>
                  <a:lnTo>
                    <a:pt x="3226" y="2946"/>
                  </a:lnTo>
                  <a:lnTo>
                    <a:pt x="3375" y="2871"/>
                  </a:lnTo>
                  <a:lnTo>
                    <a:pt x="3524" y="2815"/>
                  </a:lnTo>
                  <a:lnTo>
                    <a:pt x="3636" y="2722"/>
                  </a:lnTo>
                  <a:lnTo>
                    <a:pt x="3766" y="2648"/>
                  </a:lnTo>
                  <a:lnTo>
                    <a:pt x="3971" y="2443"/>
                  </a:lnTo>
                  <a:lnTo>
                    <a:pt x="4158" y="2237"/>
                  </a:lnTo>
                  <a:lnTo>
                    <a:pt x="4288" y="2014"/>
                  </a:lnTo>
                  <a:lnTo>
                    <a:pt x="4419" y="1771"/>
                  </a:lnTo>
                  <a:lnTo>
                    <a:pt x="4512" y="1529"/>
                  </a:lnTo>
                  <a:lnTo>
                    <a:pt x="4587" y="1287"/>
                  </a:lnTo>
                  <a:lnTo>
                    <a:pt x="4624" y="1044"/>
                  </a:lnTo>
                  <a:lnTo>
                    <a:pt x="4661" y="821"/>
                  </a:lnTo>
                  <a:lnTo>
                    <a:pt x="4698" y="448"/>
                  </a:lnTo>
                  <a:lnTo>
                    <a:pt x="4717" y="168"/>
                  </a:lnTo>
                  <a:lnTo>
                    <a:pt x="4698" y="75"/>
                  </a:lnTo>
                  <a:lnTo>
                    <a:pt x="4680" y="19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710;p41">
              <a:extLst>
                <a:ext uri="{FF2B5EF4-FFF2-40B4-BE49-F238E27FC236}">
                  <a16:creationId xmlns:a16="http://schemas.microsoft.com/office/drawing/2014/main" id="{8F78E94E-D5AE-ABFC-A8D7-604A08D4690B}"/>
                </a:ext>
              </a:extLst>
            </p:cNvPr>
            <p:cNvSpPr/>
            <p:nvPr/>
          </p:nvSpPr>
          <p:spPr>
            <a:xfrm>
              <a:off x="1987825" y="3106375"/>
              <a:ext cx="458200" cy="244250"/>
            </a:xfrm>
            <a:custGeom>
              <a:avLst/>
              <a:gdLst/>
              <a:ahLst/>
              <a:cxnLst/>
              <a:rect l="l" t="t" r="r" b="b"/>
              <a:pathLst>
                <a:path w="18328" h="9770" extrusionOk="0">
                  <a:moveTo>
                    <a:pt x="9397" y="0"/>
                  </a:moveTo>
                  <a:lnTo>
                    <a:pt x="8838" y="19"/>
                  </a:lnTo>
                  <a:lnTo>
                    <a:pt x="8279" y="56"/>
                  </a:lnTo>
                  <a:lnTo>
                    <a:pt x="7738" y="150"/>
                  </a:lnTo>
                  <a:lnTo>
                    <a:pt x="7197" y="261"/>
                  </a:lnTo>
                  <a:lnTo>
                    <a:pt x="6694" y="411"/>
                  </a:lnTo>
                  <a:lnTo>
                    <a:pt x="6172" y="597"/>
                  </a:lnTo>
                  <a:lnTo>
                    <a:pt x="5687" y="802"/>
                  </a:lnTo>
                  <a:lnTo>
                    <a:pt x="5202" y="1026"/>
                  </a:lnTo>
                  <a:lnTo>
                    <a:pt x="4736" y="1287"/>
                  </a:lnTo>
                  <a:lnTo>
                    <a:pt x="4289" y="1548"/>
                  </a:lnTo>
                  <a:lnTo>
                    <a:pt x="3860" y="1846"/>
                  </a:lnTo>
                  <a:lnTo>
                    <a:pt x="3450" y="2144"/>
                  </a:lnTo>
                  <a:lnTo>
                    <a:pt x="3058" y="2461"/>
                  </a:lnTo>
                  <a:lnTo>
                    <a:pt x="2686" y="2797"/>
                  </a:lnTo>
                  <a:lnTo>
                    <a:pt x="2331" y="3133"/>
                  </a:lnTo>
                  <a:lnTo>
                    <a:pt x="2014" y="3468"/>
                  </a:lnTo>
                  <a:lnTo>
                    <a:pt x="1697" y="3804"/>
                  </a:lnTo>
                  <a:lnTo>
                    <a:pt x="1418" y="4158"/>
                  </a:lnTo>
                  <a:lnTo>
                    <a:pt x="1175" y="4494"/>
                  </a:lnTo>
                  <a:lnTo>
                    <a:pt x="952" y="4829"/>
                  </a:lnTo>
                  <a:lnTo>
                    <a:pt x="747" y="5165"/>
                  </a:lnTo>
                  <a:lnTo>
                    <a:pt x="579" y="5500"/>
                  </a:lnTo>
                  <a:lnTo>
                    <a:pt x="430" y="5799"/>
                  </a:lnTo>
                  <a:lnTo>
                    <a:pt x="318" y="6097"/>
                  </a:lnTo>
                  <a:lnTo>
                    <a:pt x="243" y="6376"/>
                  </a:lnTo>
                  <a:lnTo>
                    <a:pt x="187" y="6637"/>
                  </a:lnTo>
                  <a:lnTo>
                    <a:pt x="75" y="7197"/>
                  </a:lnTo>
                  <a:lnTo>
                    <a:pt x="20" y="7682"/>
                  </a:lnTo>
                  <a:lnTo>
                    <a:pt x="1" y="8092"/>
                  </a:lnTo>
                  <a:lnTo>
                    <a:pt x="20" y="8446"/>
                  </a:lnTo>
                  <a:lnTo>
                    <a:pt x="75" y="8744"/>
                  </a:lnTo>
                  <a:lnTo>
                    <a:pt x="150" y="9005"/>
                  </a:lnTo>
                  <a:lnTo>
                    <a:pt x="243" y="9210"/>
                  </a:lnTo>
                  <a:lnTo>
                    <a:pt x="355" y="9378"/>
                  </a:lnTo>
                  <a:lnTo>
                    <a:pt x="467" y="9509"/>
                  </a:lnTo>
                  <a:lnTo>
                    <a:pt x="598" y="9602"/>
                  </a:lnTo>
                  <a:lnTo>
                    <a:pt x="709" y="9676"/>
                  </a:lnTo>
                  <a:lnTo>
                    <a:pt x="821" y="9714"/>
                  </a:lnTo>
                  <a:lnTo>
                    <a:pt x="989" y="9770"/>
                  </a:lnTo>
                  <a:lnTo>
                    <a:pt x="1045" y="9770"/>
                  </a:lnTo>
                  <a:lnTo>
                    <a:pt x="1194" y="9359"/>
                  </a:lnTo>
                  <a:lnTo>
                    <a:pt x="1325" y="9005"/>
                  </a:lnTo>
                  <a:lnTo>
                    <a:pt x="1492" y="8670"/>
                  </a:lnTo>
                  <a:lnTo>
                    <a:pt x="1642" y="8371"/>
                  </a:lnTo>
                  <a:lnTo>
                    <a:pt x="1809" y="8092"/>
                  </a:lnTo>
                  <a:lnTo>
                    <a:pt x="1996" y="7849"/>
                  </a:lnTo>
                  <a:lnTo>
                    <a:pt x="2182" y="7644"/>
                  </a:lnTo>
                  <a:lnTo>
                    <a:pt x="2369" y="7458"/>
                  </a:lnTo>
                  <a:lnTo>
                    <a:pt x="2574" y="7290"/>
                  </a:lnTo>
                  <a:lnTo>
                    <a:pt x="2779" y="7160"/>
                  </a:lnTo>
                  <a:lnTo>
                    <a:pt x="2984" y="7048"/>
                  </a:lnTo>
                  <a:lnTo>
                    <a:pt x="3189" y="6936"/>
                  </a:lnTo>
                  <a:lnTo>
                    <a:pt x="3413" y="6861"/>
                  </a:lnTo>
                  <a:lnTo>
                    <a:pt x="3618" y="6787"/>
                  </a:lnTo>
                  <a:lnTo>
                    <a:pt x="3841" y="6749"/>
                  </a:lnTo>
                  <a:lnTo>
                    <a:pt x="4065" y="6712"/>
                  </a:lnTo>
                  <a:lnTo>
                    <a:pt x="4494" y="6656"/>
                  </a:lnTo>
                  <a:lnTo>
                    <a:pt x="4923" y="6637"/>
                  </a:lnTo>
                  <a:lnTo>
                    <a:pt x="5762" y="6619"/>
                  </a:lnTo>
                  <a:lnTo>
                    <a:pt x="6153" y="6619"/>
                  </a:lnTo>
                  <a:lnTo>
                    <a:pt x="6507" y="6582"/>
                  </a:lnTo>
                  <a:lnTo>
                    <a:pt x="6675" y="6544"/>
                  </a:lnTo>
                  <a:lnTo>
                    <a:pt x="6843" y="6488"/>
                  </a:lnTo>
                  <a:lnTo>
                    <a:pt x="6992" y="6432"/>
                  </a:lnTo>
                  <a:lnTo>
                    <a:pt x="7123" y="6358"/>
                  </a:lnTo>
                  <a:lnTo>
                    <a:pt x="7384" y="6209"/>
                  </a:lnTo>
                  <a:lnTo>
                    <a:pt x="7589" y="6041"/>
                  </a:lnTo>
                  <a:lnTo>
                    <a:pt x="7775" y="5892"/>
                  </a:lnTo>
                  <a:lnTo>
                    <a:pt x="7943" y="5761"/>
                  </a:lnTo>
                  <a:lnTo>
                    <a:pt x="8073" y="5612"/>
                  </a:lnTo>
                  <a:lnTo>
                    <a:pt x="8185" y="5463"/>
                  </a:lnTo>
                  <a:lnTo>
                    <a:pt x="8390" y="5146"/>
                  </a:lnTo>
                  <a:lnTo>
                    <a:pt x="8782" y="4419"/>
                  </a:lnTo>
                  <a:lnTo>
                    <a:pt x="9062" y="3972"/>
                  </a:lnTo>
                  <a:lnTo>
                    <a:pt x="9229" y="3729"/>
                  </a:lnTo>
                  <a:lnTo>
                    <a:pt x="9416" y="3449"/>
                  </a:lnTo>
                  <a:lnTo>
                    <a:pt x="9528" y="3319"/>
                  </a:lnTo>
                  <a:lnTo>
                    <a:pt x="9639" y="3188"/>
                  </a:lnTo>
                  <a:lnTo>
                    <a:pt x="9882" y="2983"/>
                  </a:lnTo>
                  <a:lnTo>
                    <a:pt x="10106" y="2816"/>
                  </a:lnTo>
                  <a:lnTo>
                    <a:pt x="10367" y="2685"/>
                  </a:lnTo>
                  <a:lnTo>
                    <a:pt x="10609" y="2592"/>
                  </a:lnTo>
                  <a:lnTo>
                    <a:pt x="10851" y="2536"/>
                  </a:lnTo>
                  <a:lnTo>
                    <a:pt x="11094" y="2499"/>
                  </a:lnTo>
                  <a:lnTo>
                    <a:pt x="11541" y="2499"/>
                  </a:lnTo>
                  <a:lnTo>
                    <a:pt x="11727" y="2517"/>
                  </a:lnTo>
                  <a:lnTo>
                    <a:pt x="12063" y="2592"/>
                  </a:lnTo>
                  <a:lnTo>
                    <a:pt x="12287" y="2648"/>
                  </a:lnTo>
                  <a:lnTo>
                    <a:pt x="12361" y="2685"/>
                  </a:lnTo>
                  <a:lnTo>
                    <a:pt x="12436" y="3039"/>
                  </a:lnTo>
                  <a:lnTo>
                    <a:pt x="12511" y="3394"/>
                  </a:lnTo>
                  <a:lnTo>
                    <a:pt x="12604" y="3748"/>
                  </a:lnTo>
                  <a:lnTo>
                    <a:pt x="12716" y="4083"/>
                  </a:lnTo>
                  <a:lnTo>
                    <a:pt x="12827" y="4419"/>
                  </a:lnTo>
                  <a:lnTo>
                    <a:pt x="12939" y="4736"/>
                  </a:lnTo>
                  <a:lnTo>
                    <a:pt x="13219" y="5370"/>
                  </a:lnTo>
                  <a:lnTo>
                    <a:pt x="13536" y="5966"/>
                  </a:lnTo>
                  <a:lnTo>
                    <a:pt x="13853" y="6526"/>
                  </a:lnTo>
                  <a:lnTo>
                    <a:pt x="14188" y="7066"/>
                  </a:lnTo>
                  <a:lnTo>
                    <a:pt x="14524" y="7532"/>
                  </a:lnTo>
                  <a:lnTo>
                    <a:pt x="14860" y="7980"/>
                  </a:lnTo>
                  <a:lnTo>
                    <a:pt x="15158" y="8353"/>
                  </a:lnTo>
                  <a:lnTo>
                    <a:pt x="15456" y="8688"/>
                  </a:lnTo>
                  <a:lnTo>
                    <a:pt x="15698" y="8987"/>
                  </a:lnTo>
                  <a:lnTo>
                    <a:pt x="16090" y="9359"/>
                  </a:lnTo>
                  <a:lnTo>
                    <a:pt x="16221" y="9509"/>
                  </a:lnTo>
                  <a:lnTo>
                    <a:pt x="16370" y="9266"/>
                  </a:lnTo>
                  <a:lnTo>
                    <a:pt x="16519" y="9042"/>
                  </a:lnTo>
                  <a:lnTo>
                    <a:pt x="16668" y="8856"/>
                  </a:lnTo>
                  <a:lnTo>
                    <a:pt x="16836" y="8688"/>
                  </a:lnTo>
                  <a:lnTo>
                    <a:pt x="17004" y="8539"/>
                  </a:lnTo>
                  <a:lnTo>
                    <a:pt x="17190" y="8409"/>
                  </a:lnTo>
                  <a:lnTo>
                    <a:pt x="17358" y="8297"/>
                  </a:lnTo>
                  <a:lnTo>
                    <a:pt x="17526" y="8204"/>
                  </a:lnTo>
                  <a:lnTo>
                    <a:pt x="17842" y="8073"/>
                  </a:lnTo>
                  <a:lnTo>
                    <a:pt x="18103" y="7980"/>
                  </a:lnTo>
                  <a:lnTo>
                    <a:pt x="18271" y="7961"/>
                  </a:lnTo>
                  <a:lnTo>
                    <a:pt x="18327" y="7961"/>
                  </a:lnTo>
                  <a:lnTo>
                    <a:pt x="18309" y="7346"/>
                  </a:lnTo>
                  <a:lnTo>
                    <a:pt x="18253" y="6749"/>
                  </a:lnTo>
                  <a:lnTo>
                    <a:pt x="18178" y="6190"/>
                  </a:lnTo>
                  <a:lnTo>
                    <a:pt x="18066" y="5687"/>
                  </a:lnTo>
                  <a:lnTo>
                    <a:pt x="17936" y="5202"/>
                  </a:lnTo>
                  <a:lnTo>
                    <a:pt x="17787" y="4755"/>
                  </a:lnTo>
                  <a:lnTo>
                    <a:pt x="17619" y="4344"/>
                  </a:lnTo>
                  <a:lnTo>
                    <a:pt x="17432" y="3953"/>
                  </a:lnTo>
                  <a:lnTo>
                    <a:pt x="17227" y="3599"/>
                  </a:lnTo>
                  <a:lnTo>
                    <a:pt x="17022" y="3282"/>
                  </a:lnTo>
                  <a:lnTo>
                    <a:pt x="16798" y="2983"/>
                  </a:lnTo>
                  <a:lnTo>
                    <a:pt x="16556" y="2704"/>
                  </a:lnTo>
                  <a:lnTo>
                    <a:pt x="16314" y="2461"/>
                  </a:lnTo>
                  <a:lnTo>
                    <a:pt x="16071" y="2238"/>
                  </a:lnTo>
                  <a:lnTo>
                    <a:pt x="15810" y="2033"/>
                  </a:lnTo>
                  <a:lnTo>
                    <a:pt x="15568" y="1846"/>
                  </a:lnTo>
                  <a:lnTo>
                    <a:pt x="15307" y="1697"/>
                  </a:lnTo>
                  <a:lnTo>
                    <a:pt x="15065" y="1548"/>
                  </a:lnTo>
                  <a:lnTo>
                    <a:pt x="14822" y="1436"/>
                  </a:lnTo>
                  <a:lnTo>
                    <a:pt x="14580" y="1324"/>
                  </a:lnTo>
                  <a:lnTo>
                    <a:pt x="14132" y="1156"/>
                  </a:lnTo>
                  <a:lnTo>
                    <a:pt x="13722" y="1045"/>
                  </a:lnTo>
                  <a:lnTo>
                    <a:pt x="13368" y="970"/>
                  </a:lnTo>
                  <a:lnTo>
                    <a:pt x="13107" y="933"/>
                  </a:lnTo>
                  <a:lnTo>
                    <a:pt x="12883" y="914"/>
                  </a:lnTo>
                  <a:lnTo>
                    <a:pt x="12585" y="765"/>
                  </a:lnTo>
                  <a:lnTo>
                    <a:pt x="12287" y="634"/>
                  </a:lnTo>
                  <a:lnTo>
                    <a:pt x="11989" y="504"/>
                  </a:lnTo>
                  <a:lnTo>
                    <a:pt x="11709" y="411"/>
                  </a:lnTo>
                  <a:lnTo>
                    <a:pt x="11411" y="317"/>
                  </a:lnTo>
                  <a:lnTo>
                    <a:pt x="11112" y="243"/>
                  </a:lnTo>
                  <a:lnTo>
                    <a:pt x="10833" y="168"/>
                  </a:lnTo>
                  <a:lnTo>
                    <a:pt x="10534" y="112"/>
                  </a:lnTo>
                  <a:lnTo>
                    <a:pt x="9956" y="38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711;p41">
              <a:extLst>
                <a:ext uri="{FF2B5EF4-FFF2-40B4-BE49-F238E27FC236}">
                  <a16:creationId xmlns:a16="http://schemas.microsoft.com/office/drawing/2014/main" id="{EC403CA2-99F6-0BD4-CBDF-8DADBE455550}"/>
                </a:ext>
              </a:extLst>
            </p:cNvPr>
            <p:cNvSpPr/>
            <p:nvPr/>
          </p:nvSpPr>
          <p:spPr>
            <a:xfrm>
              <a:off x="2392850" y="3304925"/>
              <a:ext cx="100700" cy="139850"/>
            </a:xfrm>
            <a:custGeom>
              <a:avLst/>
              <a:gdLst/>
              <a:ahLst/>
              <a:cxnLst/>
              <a:rect l="l" t="t" r="r" b="b"/>
              <a:pathLst>
                <a:path w="4028" h="5594" extrusionOk="0">
                  <a:moveTo>
                    <a:pt x="2014" y="1"/>
                  </a:moveTo>
                  <a:lnTo>
                    <a:pt x="1884" y="19"/>
                  </a:lnTo>
                  <a:lnTo>
                    <a:pt x="1753" y="38"/>
                  </a:lnTo>
                  <a:lnTo>
                    <a:pt x="1511" y="131"/>
                  </a:lnTo>
                  <a:lnTo>
                    <a:pt x="1306" y="224"/>
                  </a:lnTo>
                  <a:lnTo>
                    <a:pt x="1138" y="336"/>
                  </a:lnTo>
                  <a:lnTo>
                    <a:pt x="1008" y="429"/>
                  </a:lnTo>
                  <a:lnTo>
                    <a:pt x="728" y="634"/>
                  </a:lnTo>
                  <a:lnTo>
                    <a:pt x="579" y="765"/>
                  </a:lnTo>
                  <a:lnTo>
                    <a:pt x="448" y="895"/>
                  </a:lnTo>
                  <a:lnTo>
                    <a:pt x="318" y="1063"/>
                  </a:lnTo>
                  <a:lnTo>
                    <a:pt x="206" y="1212"/>
                  </a:lnTo>
                  <a:lnTo>
                    <a:pt x="94" y="1380"/>
                  </a:lnTo>
                  <a:lnTo>
                    <a:pt x="20" y="1567"/>
                  </a:lnTo>
                  <a:lnTo>
                    <a:pt x="1" y="2182"/>
                  </a:lnTo>
                  <a:lnTo>
                    <a:pt x="1" y="2816"/>
                  </a:lnTo>
                  <a:lnTo>
                    <a:pt x="38" y="3543"/>
                  </a:lnTo>
                  <a:lnTo>
                    <a:pt x="75" y="3916"/>
                  </a:lnTo>
                  <a:lnTo>
                    <a:pt x="131" y="4270"/>
                  </a:lnTo>
                  <a:lnTo>
                    <a:pt x="187" y="4605"/>
                  </a:lnTo>
                  <a:lnTo>
                    <a:pt x="281" y="4922"/>
                  </a:lnTo>
                  <a:lnTo>
                    <a:pt x="392" y="5183"/>
                  </a:lnTo>
                  <a:lnTo>
                    <a:pt x="448" y="5295"/>
                  </a:lnTo>
                  <a:lnTo>
                    <a:pt x="523" y="5388"/>
                  </a:lnTo>
                  <a:lnTo>
                    <a:pt x="597" y="5463"/>
                  </a:lnTo>
                  <a:lnTo>
                    <a:pt x="672" y="5538"/>
                  </a:lnTo>
                  <a:lnTo>
                    <a:pt x="765" y="5575"/>
                  </a:lnTo>
                  <a:lnTo>
                    <a:pt x="858" y="5593"/>
                  </a:lnTo>
                  <a:lnTo>
                    <a:pt x="1064" y="5593"/>
                  </a:lnTo>
                  <a:lnTo>
                    <a:pt x="1269" y="5575"/>
                  </a:lnTo>
                  <a:lnTo>
                    <a:pt x="1492" y="5519"/>
                  </a:lnTo>
                  <a:lnTo>
                    <a:pt x="1716" y="5463"/>
                  </a:lnTo>
                  <a:lnTo>
                    <a:pt x="1940" y="5370"/>
                  </a:lnTo>
                  <a:lnTo>
                    <a:pt x="2163" y="5258"/>
                  </a:lnTo>
                  <a:lnTo>
                    <a:pt x="2387" y="5127"/>
                  </a:lnTo>
                  <a:lnTo>
                    <a:pt x="2592" y="4978"/>
                  </a:lnTo>
                  <a:lnTo>
                    <a:pt x="2797" y="4829"/>
                  </a:lnTo>
                  <a:lnTo>
                    <a:pt x="3002" y="4661"/>
                  </a:lnTo>
                  <a:lnTo>
                    <a:pt x="3170" y="4475"/>
                  </a:lnTo>
                  <a:lnTo>
                    <a:pt x="3338" y="4288"/>
                  </a:lnTo>
                  <a:lnTo>
                    <a:pt x="3487" y="4083"/>
                  </a:lnTo>
                  <a:lnTo>
                    <a:pt x="3618" y="3897"/>
                  </a:lnTo>
                  <a:lnTo>
                    <a:pt x="3730" y="3692"/>
                  </a:lnTo>
                  <a:lnTo>
                    <a:pt x="3823" y="3487"/>
                  </a:lnTo>
                  <a:lnTo>
                    <a:pt x="3879" y="3282"/>
                  </a:lnTo>
                  <a:lnTo>
                    <a:pt x="3935" y="3058"/>
                  </a:lnTo>
                  <a:lnTo>
                    <a:pt x="3972" y="2834"/>
                  </a:lnTo>
                  <a:lnTo>
                    <a:pt x="4009" y="2611"/>
                  </a:lnTo>
                  <a:lnTo>
                    <a:pt x="4028" y="2368"/>
                  </a:lnTo>
                  <a:lnTo>
                    <a:pt x="4028" y="2144"/>
                  </a:lnTo>
                  <a:lnTo>
                    <a:pt x="4028" y="1902"/>
                  </a:lnTo>
                  <a:lnTo>
                    <a:pt x="3991" y="1678"/>
                  </a:lnTo>
                  <a:lnTo>
                    <a:pt x="3953" y="1455"/>
                  </a:lnTo>
                  <a:lnTo>
                    <a:pt x="3879" y="1250"/>
                  </a:lnTo>
                  <a:lnTo>
                    <a:pt x="3804" y="1045"/>
                  </a:lnTo>
                  <a:lnTo>
                    <a:pt x="3692" y="858"/>
                  </a:lnTo>
                  <a:lnTo>
                    <a:pt x="3580" y="690"/>
                  </a:lnTo>
                  <a:lnTo>
                    <a:pt x="3431" y="523"/>
                  </a:lnTo>
                  <a:lnTo>
                    <a:pt x="3263" y="392"/>
                  </a:lnTo>
                  <a:lnTo>
                    <a:pt x="3077" y="262"/>
                  </a:lnTo>
                  <a:lnTo>
                    <a:pt x="2872" y="168"/>
                  </a:lnTo>
                  <a:lnTo>
                    <a:pt x="2685" y="94"/>
                  </a:lnTo>
                  <a:lnTo>
                    <a:pt x="2499" y="56"/>
                  </a:lnTo>
                  <a:lnTo>
                    <a:pt x="2331" y="19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712;p41">
              <a:extLst>
                <a:ext uri="{FF2B5EF4-FFF2-40B4-BE49-F238E27FC236}">
                  <a16:creationId xmlns:a16="http://schemas.microsoft.com/office/drawing/2014/main" id="{7489A616-CE72-434A-FDDC-EEA6E436E4E5}"/>
                </a:ext>
              </a:extLst>
            </p:cNvPr>
            <p:cNvSpPr/>
            <p:nvPr/>
          </p:nvSpPr>
          <p:spPr>
            <a:xfrm>
              <a:off x="2403575" y="3335225"/>
              <a:ext cx="72275" cy="63875"/>
            </a:xfrm>
            <a:custGeom>
              <a:avLst/>
              <a:gdLst/>
              <a:ahLst/>
              <a:cxnLst/>
              <a:rect l="l" t="t" r="r" b="b"/>
              <a:pathLst>
                <a:path w="2891" h="2555" extrusionOk="0">
                  <a:moveTo>
                    <a:pt x="2816" y="0"/>
                  </a:moveTo>
                  <a:lnTo>
                    <a:pt x="2778" y="19"/>
                  </a:lnTo>
                  <a:lnTo>
                    <a:pt x="2741" y="38"/>
                  </a:lnTo>
                  <a:lnTo>
                    <a:pt x="38" y="2405"/>
                  </a:lnTo>
                  <a:lnTo>
                    <a:pt x="19" y="2424"/>
                  </a:lnTo>
                  <a:lnTo>
                    <a:pt x="1" y="2461"/>
                  </a:lnTo>
                  <a:lnTo>
                    <a:pt x="1" y="2499"/>
                  </a:lnTo>
                  <a:lnTo>
                    <a:pt x="19" y="2517"/>
                  </a:lnTo>
                  <a:lnTo>
                    <a:pt x="57" y="2536"/>
                  </a:lnTo>
                  <a:lnTo>
                    <a:pt x="75" y="2554"/>
                  </a:lnTo>
                  <a:lnTo>
                    <a:pt x="131" y="2517"/>
                  </a:lnTo>
                  <a:lnTo>
                    <a:pt x="2853" y="149"/>
                  </a:lnTo>
                  <a:lnTo>
                    <a:pt x="2872" y="131"/>
                  </a:lnTo>
                  <a:lnTo>
                    <a:pt x="2890" y="94"/>
                  </a:lnTo>
                  <a:lnTo>
                    <a:pt x="2872" y="56"/>
                  </a:lnTo>
                  <a:lnTo>
                    <a:pt x="2872" y="38"/>
                  </a:lnTo>
                  <a:lnTo>
                    <a:pt x="2834" y="19"/>
                  </a:lnTo>
                  <a:lnTo>
                    <a:pt x="28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713;p41">
              <a:extLst>
                <a:ext uri="{FF2B5EF4-FFF2-40B4-BE49-F238E27FC236}">
                  <a16:creationId xmlns:a16="http://schemas.microsoft.com/office/drawing/2014/main" id="{7844AD03-3EEB-8610-3B7F-3667955D318D}"/>
                </a:ext>
              </a:extLst>
            </p:cNvPr>
            <p:cNvSpPr/>
            <p:nvPr/>
          </p:nvSpPr>
          <p:spPr>
            <a:xfrm>
              <a:off x="2403575" y="3342675"/>
              <a:ext cx="62025" cy="56425"/>
            </a:xfrm>
            <a:custGeom>
              <a:avLst/>
              <a:gdLst/>
              <a:ahLst/>
              <a:cxnLst/>
              <a:rect l="l" t="t" r="r" b="b"/>
              <a:pathLst>
                <a:path w="2481" h="2257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75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2350" y="2219"/>
                  </a:lnTo>
                  <a:lnTo>
                    <a:pt x="2368" y="2238"/>
                  </a:lnTo>
                  <a:lnTo>
                    <a:pt x="2406" y="2256"/>
                  </a:lnTo>
                  <a:lnTo>
                    <a:pt x="2424" y="2238"/>
                  </a:lnTo>
                  <a:lnTo>
                    <a:pt x="2462" y="2219"/>
                  </a:lnTo>
                  <a:lnTo>
                    <a:pt x="2480" y="2201"/>
                  </a:lnTo>
                  <a:lnTo>
                    <a:pt x="2480" y="2163"/>
                  </a:lnTo>
                  <a:lnTo>
                    <a:pt x="2480" y="2126"/>
                  </a:lnTo>
                  <a:lnTo>
                    <a:pt x="2462" y="2107"/>
                  </a:lnTo>
                  <a:lnTo>
                    <a:pt x="131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714;p41">
              <a:extLst>
                <a:ext uri="{FF2B5EF4-FFF2-40B4-BE49-F238E27FC236}">
                  <a16:creationId xmlns:a16="http://schemas.microsoft.com/office/drawing/2014/main" id="{13869B8E-791C-C572-C33F-1AF871BAEBC2}"/>
                </a:ext>
              </a:extLst>
            </p:cNvPr>
            <p:cNvSpPr/>
            <p:nvPr/>
          </p:nvSpPr>
          <p:spPr>
            <a:xfrm>
              <a:off x="2391450" y="3303050"/>
              <a:ext cx="103975" cy="144050"/>
            </a:xfrm>
            <a:custGeom>
              <a:avLst/>
              <a:gdLst/>
              <a:ahLst/>
              <a:cxnLst/>
              <a:rect l="l" t="t" r="r" b="b"/>
              <a:pathLst>
                <a:path w="4159" h="5762" extrusionOk="0">
                  <a:moveTo>
                    <a:pt x="1958" y="1"/>
                  </a:moveTo>
                  <a:lnTo>
                    <a:pt x="1828" y="38"/>
                  </a:lnTo>
                  <a:lnTo>
                    <a:pt x="1586" y="113"/>
                  </a:lnTo>
                  <a:lnTo>
                    <a:pt x="1381" y="206"/>
                  </a:lnTo>
                  <a:lnTo>
                    <a:pt x="1194" y="299"/>
                  </a:lnTo>
                  <a:lnTo>
                    <a:pt x="1045" y="411"/>
                  </a:lnTo>
                  <a:lnTo>
                    <a:pt x="1008" y="430"/>
                  </a:lnTo>
                  <a:lnTo>
                    <a:pt x="803" y="598"/>
                  </a:lnTo>
                  <a:lnTo>
                    <a:pt x="653" y="709"/>
                  </a:lnTo>
                  <a:lnTo>
                    <a:pt x="504" y="859"/>
                  </a:lnTo>
                  <a:lnTo>
                    <a:pt x="355" y="1008"/>
                  </a:lnTo>
                  <a:lnTo>
                    <a:pt x="225" y="1194"/>
                  </a:lnTo>
                  <a:lnTo>
                    <a:pt x="94" y="1399"/>
                  </a:lnTo>
                  <a:lnTo>
                    <a:pt x="1" y="1604"/>
                  </a:lnTo>
                  <a:lnTo>
                    <a:pt x="1" y="1642"/>
                  </a:lnTo>
                  <a:lnTo>
                    <a:pt x="1" y="1679"/>
                  </a:lnTo>
                  <a:lnTo>
                    <a:pt x="20" y="1697"/>
                  </a:lnTo>
                  <a:lnTo>
                    <a:pt x="57" y="1716"/>
                  </a:lnTo>
                  <a:lnTo>
                    <a:pt x="113" y="1716"/>
                  </a:lnTo>
                  <a:lnTo>
                    <a:pt x="150" y="1697"/>
                  </a:lnTo>
                  <a:lnTo>
                    <a:pt x="150" y="1660"/>
                  </a:lnTo>
                  <a:lnTo>
                    <a:pt x="243" y="1474"/>
                  </a:lnTo>
                  <a:lnTo>
                    <a:pt x="355" y="1287"/>
                  </a:lnTo>
                  <a:lnTo>
                    <a:pt x="486" y="1120"/>
                  </a:lnTo>
                  <a:lnTo>
                    <a:pt x="635" y="952"/>
                  </a:lnTo>
                  <a:lnTo>
                    <a:pt x="784" y="821"/>
                  </a:lnTo>
                  <a:lnTo>
                    <a:pt x="914" y="709"/>
                  </a:lnTo>
                  <a:lnTo>
                    <a:pt x="1101" y="560"/>
                  </a:lnTo>
                  <a:lnTo>
                    <a:pt x="1138" y="542"/>
                  </a:lnTo>
                  <a:lnTo>
                    <a:pt x="1287" y="448"/>
                  </a:lnTo>
                  <a:lnTo>
                    <a:pt x="1455" y="337"/>
                  </a:lnTo>
                  <a:lnTo>
                    <a:pt x="1642" y="262"/>
                  </a:lnTo>
                  <a:lnTo>
                    <a:pt x="1865" y="187"/>
                  </a:lnTo>
                  <a:lnTo>
                    <a:pt x="1996" y="169"/>
                  </a:lnTo>
                  <a:lnTo>
                    <a:pt x="2126" y="150"/>
                  </a:lnTo>
                  <a:lnTo>
                    <a:pt x="2257" y="169"/>
                  </a:lnTo>
                  <a:lnTo>
                    <a:pt x="2406" y="169"/>
                  </a:lnTo>
                  <a:lnTo>
                    <a:pt x="2555" y="206"/>
                  </a:lnTo>
                  <a:lnTo>
                    <a:pt x="2723" y="262"/>
                  </a:lnTo>
                  <a:lnTo>
                    <a:pt x="2909" y="337"/>
                  </a:lnTo>
                  <a:lnTo>
                    <a:pt x="3096" y="411"/>
                  </a:lnTo>
                  <a:lnTo>
                    <a:pt x="3263" y="523"/>
                  </a:lnTo>
                  <a:lnTo>
                    <a:pt x="3413" y="653"/>
                  </a:lnTo>
                  <a:lnTo>
                    <a:pt x="3543" y="803"/>
                  </a:lnTo>
                  <a:lnTo>
                    <a:pt x="3674" y="952"/>
                  </a:lnTo>
                  <a:lnTo>
                    <a:pt x="3767" y="1138"/>
                  </a:lnTo>
                  <a:lnTo>
                    <a:pt x="3841" y="1325"/>
                  </a:lnTo>
                  <a:lnTo>
                    <a:pt x="3916" y="1530"/>
                  </a:lnTo>
                  <a:lnTo>
                    <a:pt x="3953" y="1735"/>
                  </a:lnTo>
                  <a:lnTo>
                    <a:pt x="3991" y="1958"/>
                  </a:lnTo>
                  <a:lnTo>
                    <a:pt x="4009" y="2182"/>
                  </a:lnTo>
                  <a:lnTo>
                    <a:pt x="4009" y="2406"/>
                  </a:lnTo>
                  <a:lnTo>
                    <a:pt x="3991" y="2630"/>
                  </a:lnTo>
                  <a:lnTo>
                    <a:pt x="3953" y="2853"/>
                  </a:lnTo>
                  <a:lnTo>
                    <a:pt x="3916" y="3096"/>
                  </a:lnTo>
                  <a:lnTo>
                    <a:pt x="3860" y="3319"/>
                  </a:lnTo>
                  <a:lnTo>
                    <a:pt x="3786" y="3525"/>
                  </a:lnTo>
                  <a:lnTo>
                    <a:pt x="3711" y="3730"/>
                  </a:lnTo>
                  <a:lnTo>
                    <a:pt x="3599" y="3935"/>
                  </a:lnTo>
                  <a:lnTo>
                    <a:pt x="3487" y="4121"/>
                  </a:lnTo>
                  <a:lnTo>
                    <a:pt x="3338" y="4326"/>
                  </a:lnTo>
                  <a:lnTo>
                    <a:pt x="3170" y="4494"/>
                  </a:lnTo>
                  <a:lnTo>
                    <a:pt x="2984" y="4680"/>
                  </a:lnTo>
                  <a:lnTo>
                    <a:pt x="2797" y="4848"/>
                  </a:lnTo>
                  <a:lnTo>
                    <a:pt x="2592" y="4997"/>
                  </a:lnTo>
                  <a:lnTo>
                    <a:pt x="2387" y="5128"/>
                  </a:lnTo>
                  <a:lnTo>
                    <a:pt x="2182" y="5258"/>
                  </a:lnTo>
                  <a:lnTo>
                    <a:pt x="1958" y="5370"/>
                  </a:lnTo>
                  <a:lnTo>
                    <a:pt x="1735" y="5463"/>
                  </a:lnTo>
                  <a:lnTo>
                    <a:pt x="1530" y="5519"/>
                  </a:lnTo>
                  <a:lnTo>
                    <a:pt x="1325" y="5575"/>
                  </a:lnTo>
                  <a:lnTo>
                    <a:pt x="1120" y="5594"/>
                  </a:lnTo>
                  <a:lnTo>
                    <a:pt x="896" y="5594"/>
                  </a:lnTo>
                  <a:lnTo>
                    <a:pt x="859" y="5613"/>
                  </a:lnTo>
                  <a:lnTo>
                    <a:pt x="840" y="5631"/>
                  </a:lnTo>
                  <a:lnTo>
                    <a:pt x="840" y="5668"/>
                  </a:lnTo>
                  <a:lnTo>
                    <a:pt x="840" y="5687"/>
                  </a:lnTo>
                  <a:lnTo>
                    <a:pt x="859" y="5724"/>
                  </a:lnTo>
                  <a:lnTo>
                    <a:pt x="877" y="5743"/>
                  </a:lnTo>
                  <a:lnTo>
                    <a:pt x="914" y="5743"/>
                  </a:lnTo>
                  <a:lnTo>
                    <a:pt x="1045" y="5762"/>
                  </a:lnTo>
                  <a:lnTo>
                    <a:pt x="1250" y="5743"/>
                  </a:lnTo>
                  <a:lnTo>
                    <a:pt x="1474" y="5706"/>
                  </a:lnTo>
                  <a:lnTo>
                    <a:pt x="1679" y="5650"/>
                  </a:lnTo>
                  <a:lnTo>
                    <a:pt x="1903" y="5575"/>
                  </a:lnTo>
                  <a:lnTo>
                    <a:pt x="2126" y="5482"/>
                  </a:lnTo>
                  <a:lnTo>
                    <a:pt x="2331" y="5352"/>
                  </a:lnTo>
                  <a:lnTo>
                    <a:pt x="2555" y="5221"/>
                  </a:lnTo>
                  <a:lnTo>
                    <a:pt x="2760" y="5091"/>
                  </a:lnTo>
                  <a:lnTo>
                    <a:pt x="2965" y="4923"/>
                  </a:lnTo>
                  <a:lnTo>
                    <a:pt x="3152" y="4755"/>
                  </a:lnTo>
                  <a:lnTo>
                    <a:pt x="3319" y="4569"/>
                  </a:lnTo>
                  <a:lnTo>
                    <a:pt x="3487" y="4382"/>
                  </a:lnTo>
                  <a:lnTo>
                    <a:pt x="3636" y="4196"/>
                  </a:lnTo>
                  <a:lnTo>
                    <a:pt x="3767" y="3991"/>
                  </a:lnTo>
                  <a:lnTo>
                    <a:pt x="3860" y="3786"/>
                  </a:lnTo>
                  <a:lnTo>
                    <a:pt x="3953" y="3580"/>
                  </a:lnTo>
                  <a:lnTo>
                    <a:pt x="4028" y="3357"/>
                  </a:lnTo>
                  <a:lnTo>
                    <a:pt x="4084" y="3114"/>
                  </a:lnTo>
                  <a:lnTo>
                    <a:pt x="4121" y="2872"/>
                  </a:lnTo>
                  <a:lnTo>
                    <a:pt x="4158" y="2630"/>
                  </a:lnTo>
                  <a:lnTo>
                    <a:pt x="4158" y="2387"/>
                  </a:lnTo>
                  <a:lnTo>
                    <a:pt x="4158" y="2145"/>
                  </a:lnTo>
                  <a:lnTo>
                    <a:pt x="4140" y="1921"/>
                  </a:lnTo>
                  <a:lnTo>
                    <a:pt x="4121" y="1679"/>
                  </a:lnTo>
                  <a:lnTo>
                    <a:pt x="4065" y="1455"/>
                  </a:lnTo>
                  <a:lnTo>
                    <a:pt x="3991" y="1250"/>
                  </a:lnTo>
                  <a:lnTo>
                    <a:pt x="3897" y="1045"/>
                  </a:lnTo>
                  <a:lnTo>
                    <a:pt x="3786" y="859"/>
                  </a:lnTo>
                  <a:lnTo>
                    <a:pt x="3674" y="691"/>
                  </a:lnTo>
                  <a:lnTo>
                    <a:pt x="3524" y="523"/>
                  </a:lnTo>
                  <a:lnTo>
                    <a:pt x="3357" y="392"/>
                  </a:lnTo>
                  <a:lnTo>
                    <a:pt x="3170" y="281"/>
                  </a:lnTo>
                  <a:lnTo>
                    <a:pt x="2965" y="169"/>
                  </a:lnTo>
                  <a:lnTo>
                    <a:pt x="2779" y="94"/>
                  </a:lnTo>
                  <a:lnTo>
                    <a:pt x="2592" y="57"/>
                  </a:lnTo>
                  <a:lnTo>
                    <a:pt x="2425" y="20"/>
                  </a:lnTo>
                  <a:lnTo>
                    <a:pt x="22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715;p41">
              <a:extLst>
                <a:ext uri="{FF2B5EF4-FFF2-40B4-BE49-F238E27FC236}">
                  <a16:creationId xmlns:a16="http://schemas.microsoft.com/office/drawing/2014/main" id="{D575F1C2-5A38-1922-FD3B-5939C1D678E3}"/>
                </a:ext>
              </a:extLst>
            </p:cNvPr>
            <p:cNvSpPr/>
            <p:nvPr/>
          </p:nvSpPr>
          <p:spPr>
            <a:xfrm>
              <a:off x="2403125" y="3414450"/>
              <a:ext cx="47075" cy="59225"/>
            </a:xfrm>
            <a:custGeom>
              <a:avLst/>
              <a:gdLst/>
              <a:ahLst/>
              <a:cxnLst/>
              <a:rect l="l" t="t" r="r" b="b"/>
              <a:pathLst>
                <a:path w="1883" h="2369" extrusionOk="0">
                  <a:moveTo>
                    <a:pt x="876" y="1"/>
                  </a:moveTo>
                  <a:lnTo>
                    <a:pt x="0" y="1324"/>
                  </a:lnTo>
                  <a:lnTo>
                    <a:pt x="876" y="2368"/>
                  </a:lnTo>
                  <a:lnTo>
                    <a:pt x="1883" y="121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716;p41">
              <a:extLst>
                <a:ext uri="{FF2B5EF4-FFF2-40B4-BE49-F238E27FC236}">
                  <a16:creationId xmlns:a16="http://schemas.microsoft.com/office/drawing/2014/main" id="{01056E05-17B1-0D38-59E8-D14E2F6FF5F5}"/>
                </a:ext>
              </a:extLst>
            </p:cNvPr>
            <p:cNvSpPr/>
            <p:nvPr/>
          </p:nvSpPr>
          <p:spPr>
            <a:xfrm>
              <a:off x="2013475" y="3321700"/>
              <a:ext cx="13525" cy="27050"/>
            </a:xfrm>
            <a:custGeom>
              <a:avLst/>
              <a:gdLst/>
              <a:ahLst/>
              <a:cxnLst/>
              <a:rect l="l" t="t" r="r" b="b"/>
              <a:pathLst>
                <a:path w="541" h="1082" extrusionOk="0">
                  <a:moveTo>
                    <a:pt x="466" y="1"/>
                  </a:moveTo>
                  <a:lnTo>
                    <a:pt x="429" y="19"/>
                  </a:lnTo>
                  <a:lnTo>
                    <a:pt x="410" y="38"/>
                  </a:lnTo>
                  <a:lnTo>
                    <a:pt x="392" y="57"/>
                  </a:lnTo>
                  <a:lnTo>
                    <a:pt x="243" y="392"/>
                  </a:lnTo>
                  <a:lnTo>
                    <a:pt x="112" y="690"/>
                  </a:lnTo>
                  <a:lnTo>
                    <a:pt x="0" y="989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19" y="1063"/>
                  </a:lnTo>
                  <a:lnTo>
                    <a:pt x="38" y="1082"/>
                  </a:lnTo>
                  <a:lnTo>
                    <a:pt x="112" y="1082"/>
                  </a:lnTo>
                  <a:lnTo>
                    <a:pt x="149" y="1045"/>
                  </a:lnTo>
                  <a:lnTo>
                    <a:pt x="261" y="746"/>
                  </a:lnTo>
                  <a:lnTo>
                    <a:pt x="392" y="448"/>
                  </a:lnTo>
                  <a:lnTo>
                    <a:pt x="541" y="131"/>
                  </a:lnTo>
                  <a:lnTo>
                    <a:pt x="541" y="94"/>
                  </a:lnTo>
                  <a:lnTo>
                    <a:pt x="541" y="57"/>
                  </a:lnTo>
                  <a:lnTo>
                    <a:pt x="522" y="38"/>
                  </a:lnTo>
                  <a:lnTo>
                    <a:pt x="504" y="19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717;p41">
              <a:extLst>
                <a:ext uri="{FF2B5EF4-FFF2-40B4-BE49-F238E27FC236}">
                  <a16:creationId xmlns:a16="http://schemas.microsoft.com/office/drawing/2014/main" id="{200F1178-1068-C1B7-76A9-0213C6024F0B}"/>
                </a:ext>
              </a:extLst>
            </p:cNvPr>
            <p:cNvSpPr/>
            <p:nvPr/>
          </p:nvSpPr>
          <p:spPr>
            <a:xfrm>
              <a:off x="2237650" y="3690375"/>
              <a:ext cx="218150" cy="172000"/>
            </a:xfrm>
            <a:custGeom>
              <a:avLst/>
              <a:gdLst/>
              <a:ahLst/>
              <a:cxnLst/>
              <a:rect l="l" t="t" r="r" b="b"/>
              <a:pathLst>
                <a:path w="8726" h="6880" extrusionOk="0">
                  <a:moveTo>
                    <a:pt x="3412" y="0"/>
                  </a:moveTo>
                  <a:lnTo>
                    <a:pt x="2872" y="541"/>
                  </a:lnTo>
                  <a:lnTo>
                    <a:pt x="1679" y="1734"/>
                  </a:lnTo>
                  <a:lnTo>
                    <a:pt x="1045" y="2387"/>
                  </a:lnTo>
                  <a:lnTo>
                    <a:pt x="504" y="3002"/>
                  </a:lnTo>
                  <a:lnTo>
                    <a:pt x="280" y="3244"/>
                  </a:lnTo>
                  <a:lnTo>
                    <a:pt x="131" y="3468"/>
                  </a:lnTo>
                  <a:lnTo>
                    <a:pt x="19" y="3617"/>
                  </a:lnTo>
                  <a:lnTo>
                    <a:pt x="1" y="3673"/>
                  </a:lnTo>
                  <a:lnTo>
                    <a:pt x="1" y="3710"/>
                  </a:lnTo>
                  <a:lnTo>
                    <a:pt x="38" y="3804"/>
                  </a:lnTo>
                  <a:lnTo>
                    <a:pt x="131" y="3953"/>
                  </a:lnTo>
                  <a:lnTo>
                    <a:pt x="411" y="4344"/>
                  </a:lnTo>
                  <a:lnTo>
                    <a:pt x="821" y="4866"/>
                  </a:lnTo>
                  <a:lnTo>
                    <a:pt x="1306" y="5426"/>
                  </a:lnTo>
                  <a:lnTo>
                    <a:pt x="1809" y="5966"/>
                  </a:lnTo>
                  <a:lnTo>
                    <a:pt x="2275" y="6432"/>
                  </a:lnTo>
                  <a:lnTo>
                    <a:pt x="2480" y="6619"/>
                  </a:lnTo>
                  <a:lnTo>
                    <a:pt x="2648" y="6768"/>
                  </a:lnTo>
                  <a:lnTo>
                    <a:pt x="2797" y="6843"/>
                  </a:lnTo>
                  <a:lnTo>
                    <a:pt x="2853" y="6861"/>
                  </a:lnTo>
                  <a:lnTo>
                    <a:pt x="2909" y="6880"/>
                  </a:lnTo>
                  <a:lnTo>
                    <a:pt x="2946" y="6861"/>
                  </a:lnTo>
                  <a:lnTo>
                    <a:pt x="2984" y="6805"/>
                  </a:lnTo>
                  <a:lnTo>
                    <a:pt x="3021" y="6731"/>
                  </a:lnTo>
                  <a:lnTo>
                    <a:pt x="3077" y="6619"/>
                  </a:lnTo>
                  <a:lnTo>
                    <a:pt x="3151" y="6339"/>
                  </a:lnTo>
                  <a:lnTo>
                    <a:pt x="3207" y="5966"/>
                  </a:lnTo>
                  <a:lnTo>
                    <a:pt x="3282" y="5538"/>
                  </a:lnTo>
                  <a:lnTo>
                    <a:pt x="3338" y="5053"/>
                  </a:lnTo>
                  <a:lnTo>
                    <a:pt x="3450" y="4027"/>
                  </a:lnTo>
                  <a:lnTo>
                    <a:pt x="3543" y="2983"/>
                  </a:lnTo>
                  <a:lnTo>
                    <a:pt x="3617" y="2070"/>
                  </a:lnTo>
                  <a:lnTo>
                    <a:pt x="3673" y="1194"/>
                  </a:lnTo>
                  <a:lnTo>
                    <a:pt x="4214" y="1939"/>
                  </a:lnTo>
                  <a:lnTo>
                    <a:pt x="5463" y="3599"/>
                  </a:lnTo>
                  <a:lnTo>
                    <a:pt x="6153" y="4475"/>
                  </a:lnTo>
                  <a:lnTo>
                    <a:pt x="6768" y="5239"/>
                  </a:lnTo>
                  <a:lnTo>
                    <a:pt x="7048" y="5538"/>
                  </a:lnTo>
                  <a:lnTo>
                    <a:pt x="7253" y="5780"/>
                  </a:lnTo>
                  <a:lnTo>
                    <a:pt x="7421" y="5929"/>
                  </a:lnTo>
                  <a:lnTo>
                    <a:pt x="7477" y="5966"/>
                  </a:lnTo>
                  <a:lnTo>
                    <a:pt x="7533" y="5966"/>
                  </a:lnTo>
                  <a:lnTo>
                    <a:pt x="7570" y="5948"/>
                  </a:lnTo>
                  <a:lnTo>
                    <a:pt x="7607" y="5929"/>
                  </a:lnTo>
                  <a:lnTo>
                    <a:pt x="7682" y="5799"/>
                  </a:lnTo>
                  <a:lnTo>
                    <a:pt x="7775" y="5593"/>
                  </a:lnTo>
                  <a:lnTo>
                    <a:pt x="7868" y="5351"/>
                  </a:lnTo>
                  <a:lnTo>
                    <a:pt x="8073" y="4736"/>
                  </a:lnTo>
                  <a:lnTo>
                    <a:pt x="8278" y="4009"/>
                  </a:lnTo>
                  <a:lnTo>
                    <a:pt x="8465" y="3282"/>
                  </a:lnTo>
                  <a:lnTo>
                    <a:pt x="8614" y="2629"/>
                  </a:lnTo>
                  <a:lnTo>
                    <a:pt x="8707" y="2144"/>
                  </a:lnTo>
                  <a:lnTo>
                    <a:pt x="8726" y="1977"/>
                  </a:lnTo>
                  <a:lnTo>
                    <a:pt x="8707" y="1902"/>
                  </a:lnTo>
                  <a:lnTo>
                    <a:pt x="8670" y="1846"/>
                  </a:lnTo>
                  <a:lnTo>
                    <a:pt x="8558" y="1772"/>
                  </a:lnTo>
                  <a:lnTo>
                    <a:pt x="8185" y="1548"/>
                  </a:lnTo>
                  <a:lnTo>
                    <a:pt x="7682" y="1287"/>
                  </a:lnTo>
                  <a:lnTo>
                    <a:pt x="7104" y="1007"/>
                  </a:lnTo>
                  <a:lnTo>
                    <a:pt x="6041" y="522"/>
                  </a:lnTo>
                  <a:lnTo>
                    <a:pt x="5556" y="317"/>
                  </a:lnTo>
                  <a:lnTo>
                    <a:pt x="34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718;p41">
              <a:extLst>
                <a:ext uri="{FF2B5EF4-FFF2-40B4-BE49-F238E27FC236}">
                  <a16:creationId xmlns:a16="http://schemas.microsoft.com/office/drawing/2014/main" id="{CAAA156B-A44F-DD9E-85E9-A655DD0662B0}"/>
                </a:ext>
              </a:extLst>
            </p:cNvPr>
            <p:cNvSpPr/>
            <p:nvPr/>
          </p:nvSpPr>
          <p:spPr>
            <a:xfrm>
              <a:off x="2322950" y="3613925"/>
              <a:ext cx="114675" cy="84400"/>
            </a:xfrm>
            <a:custGeom>
              <a:avLst/>
              <a:gdLst/>
              <a:ahLst/>
              <a:cxnLst/>
              <a:rect l="l" t="t" r="r" b="b"/>
              <a:pathLst>
                <a:path w="4587" h="3376" extrusionOk="0">
                  <a:moveTo>
                    <a:pt x="3617" y="1"/>
                  </a:moveTo>
                  <a:lnTo>
                    <a:pt x="3505" y="20"/>
                  </a:lnTo>
                  <a:lnTo>
                    <a:pt x="3393" y="38"/>
                  </a:lnTo>
                  <a:lnTo>
                    <a:pt x="3263" y="94"/>
                  </a:lnTo>
                  <a:lnTo>
                    <a:pt x="3002" y="225"/>
                  </a:lnTo>
                  <a:lnTo>
                    <a:pt x="2722" y="411"/>
                  </a:lnTo>
                  <a:lnTo>
                    <a:pt x="2424" y="635"/>
                  </a:lnTo>
                  <a:lnTo>
                    <a:pt x="2107" y="896"/>
                  </a:lnTo>
                  <a:lnTo>
                    <a:pt x="1790" y="1176"/>
                  </a:lnTo>
                  <a:lnTo>
                    <a:pt x="1492" y="1474"/>
                  </a:lnTo>
                  <a:lnTo>
                    <a:pt x="914" y="2052"/>
                  </a:lnTo>
                  <a:lnTo>
                    <a:pt x="429" y="2555"/>
                  </a:lnTo>
                  <a:lnTo>
                    <a:pt x="0" y="3058"/>
                  </a:lnTo>
                  <a:lnTo>
                    <a:pt x="504" y="3152"/>
                  </a:lnTo>
                  <a:lnTo>
                    <a:pt x="1063" y="3245"/>
                  </a:lnTo>
                  <a:lnTo>
                    <a:pt x="1697" y="3338"/>
                  </a:lnTo>
                  <a:lnTo>
                    <a:pt x="2051" y="3357"/>
                  </a:lnTo>
                  <a:lnTo>
                    <a:pt x="2405" y="3375"/>
                  </a:lnTo>
                  <a:lnTo>
                    <a:pt x="2741" y="3375"/>
                  </a:lnTo>
                  <a:lnTo>
                    <a:pt x="3058" y="3357"/>
                  </a:lnTo>
                  <a:lnTo>
                    <a:pt x="3375" y="3319"/>
                  </a:lnTo>
                  <a:lnTo>
                    <a:pt x="3636" y="3264"/>
                  </a:lnTo>
                  <a:lnTo>
                    <a:pt x="3878" y="3170"/>
                  </a:lnTo>
                  <a:lnTo>
                    <a:pt x="3971" y="3114"/>
                  </a:lnTo>
                  <a:lnTo>
                    <a:pt x="4065" y="3058"/>
                  </a:lnTo>
                  <a:lnTo>
                    <a:pt x="4214" y="2909"/>
                  </a:lnTo>
                  <a:lnTo>
                    <a:pt x="4326" y="2723"/>
                  </a:lnTo>
                  <a:lnTo>
                    <a:pt x="4437" y="2518"/>
                  </a:lnTo>
                  <a:lnTo>
                    <a:pt x="4512" y="2294"/>
                  </a:lnTo>
                  <a:lnTo>
                    <a:pt x="4549" y="2052"/>
                  </a:lnTo>
                  <a:lnTo>
                    <a:pt x="4587" y="1809"/>
                  </a:lnTo>
                  <a:lnTo>
                    <a:pt x="4587" y="1567"/>
                  </a:lnTo>
                  <a:lnTo>
                    <a:pt x="4568" y="1325"/>
                  </a:lnTo>
                  <a:lnTo>
                    <a:pt x="4531" y="1082"/>
                  </a:lnTo>
                  <a:lnTo>
                    <a:pt x="4475" y="840"/>
                  </a:lnTo>
                  <a:lnTo>
                    <a:pt x="4400" y="635"/>
                  </a:lnTo>
                  <a:lnTo>
                    <a:pt x="4288" y="448"/>
                  </a:lnTo>
                  <a:lnTo>
                    <a:pt x="4176" y="281"/>
                  </a:lnTo>
                  <a:lnTo>
                    <a:pt x="4046" y="150"/>
                  </a:lnTo>
                  <a:lnTo>
                    <a:pt x="3878" y="57"/>
                  </a:lnTo>
                  <a:lnTo>
                    <a:pt x="3804" y="20"/>
                  </a:lnTo>
                  <a:lnTo>
                    <a:pt x="3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719;p41">
              <a:extLst>
                <a:ext uri="{FF2B5EF4-FFF2-40B4-BE49-F238E27FC236}">
                  <a16:creationId xmlns:a16="http://schemas.microsoft.com/office/drawing/2014/main" id="{095E2D78-2C2C-C76F-6853-4506B49D7114}"/>
                </a:ext>
              </a:extLst>
            </p:cNvPr>
            <p:cNvSpPr/>
            <p:nvPr/>
          </p:nvSpPr>
          <p:spPr>
            <a:xfrm>
              <a:off x="2212025" y="3653550"/>
              <a:ext cx="110950" cy="85775"/>
            </a:xfrm>
            <a:custGeom>
              <a:avLst/>
              <a:gdLst/>
              <a:ahLst/>
              <a:cxnLst/>
              <a:rect l="l" t="t" r="r" b="b"/>
              <a:pathLst>
                <a:path w="4438" h="3431" extrusionOk="0">
                  <a:moveTo>
                    <a:pt x="373" y="1"/>
                  </a:moveTo>
                  <a:lnTo>
                    <a:pt x="299" y="38"/>
                  </a:lnTo>
                  <a:lnTo>
                    <a:pt x="224" y="75"/>
                  </a:lnTo>
                  <a:lnTo>
                    <a:pt x="168" y="131"/>
                  </a:lnTo>
                  <a:lnTo>
                    <a:pt x="131" y="187"/>
                  </a:lnTo>
                  <a:lnTo>
                    <a:pt x="94" y="262"/>
                  </a:lnTo>
                  <a:lnTo>
                    <a:pt x="19" y="448"/>
                  </a:lnTo>
                  <a:lnTo>
                    <a:pt x="0" y="653"/>
                  </a:lnTo>
                  <a:lnTo>
                    <a:pt x="0" y="896"/>
                  </a:lnTo>
                  <a:lnTo>
                    <a:pt x="19" y="1157"/>
                  </a:lnTo>
                  <a:lnTo>
                    <a:pt x="75" y="1436"/>
                  </a:lnTo>
                  <a:lnTo>
                    <a:pt x="149" y="1716"/>
                  </a:lnTo>
                  <a:lnTo>
                    <a:pt x="243" y="1995"/>
                  </a:lnTo>
                  <a:lnTo>
                    <a:pt x="373" y="2256"/>
                  </a:lnTo>
                  <a:lnTo>
                    <a:pt x="522" y="2517"/>
                  </a:lnTo>
                  <a:lnTo>
                    <a:pt x="671" y="2760"/>
                  </a:lnTo>
                  <a:lnTo>
                    <a:pt x="858" y="2984"/>
                  </a:lnTo>
                  <a:lnTo>
                    <a:pt x="1044" y="3151"/>
                  </a:lnTo>
                  <a:lnTo>
                    <a:pt x="1268" y="3301"/>
                  </a:lnTo>
                  <a:lnTo>
                    <a:pt x="1380" y="3356"/>
                  </a:lnTo>
                  <a:lnTo>
                    <a:pt x="1492" y="3394"/>
                  </a:lnTo>
                  <a:lnTo>
                    <a:pt x="1604" y="3431"/>
                  </a:lnTo>
                  <a:lnTo>
                    <a:pt x="1976" y="3431"/>
                  </a:lnTo>
                  <a:lnTo>
                    <a:pt x="2219" y="3356"/>
                  </a:lnTo>
                  <a:lnTo>
                    <a:pt x="2461" y="3263"/>
                  </a:lnTo>
                  <a:lnTo>
                    <a:pt x="2722" y="3114"/>
                  </a:lnTo>
                  <a:lnTo>
                    <a:pt x="2965" y="2946"/>
                  </a:lnTo>
                  <a:lnTo>
                    <a:pt x="3207" y="2779"/>
                  </a:lnTo>
                  <a:lnTo>
                    <a:pt x="3431" y="2573"/>
                  </a:lnTo>
                  <a:lnTo>
                    <a:pt x="3636" y="2368"/>
                  </a:lnTo>
                  <a:lnTo>
                    <a:pt x="3822" y="2182"/>
                  </a:lnTo>
                  <a:lnTo>
                    <a:pt x="4139" y="1828"/>
                  </a:lnTo>
                  <a:lnTo>
                    <a:pt x="4363" y="1567"/>
                  </a:lnTo>
                  <a:lnTo>
                    <a:pt x="4437" y="1473"/>
                  </a:lnTo>
                  <a:lnTo>
                    <a:pt x="3878" y="1194"/>
                  </a:lnTo>
                  <a:lnTo>
                    <a:pt x="3319" y="933"/>
                  </a:lnTo>
                  <a:lnTo>
                    <a:pt x="2629" y="616"/>
                  </a:lnTo>
                  <a:lnTo>
                    <a:pt x="1921" y="336"/>
                  </a:lnTo>
                  <a:lnTo>
                    <a:pt x="1585" y="206"/>
                  </a:lnTo>
                  <a:lnTo>
                    <a:pt x="1249" y="113"/>
                  </a:lnTo>
                  <a:lnTo>
                    <a:pt x="951" y="3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720;p41">
              <a:extLst>
                <a:ext uri="{FF2B5EF4-FFF2-40B4-BE49-F238E27FC236}">
                  <a16:creationId xmlns:a16="http://schemas.microsoft.com/office/drawing/2014/main" id="{CA1668D1-19DE-BC1F-023D-27E7A841A06A}"/>
                </a:ext>
              </a:extLst>
            </p:cNvPr>
            <p:cNvSpPr/>
            <p:nvPr/>
          </p:nvSpPr>
          <p:spPr>
            <a:xfrm>
              <a:off x="2320625" y="36288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2442" y="1"/>
                  </a:moveTo>
                  <a:lnTo>
                    <a:pt x="2405" y="19"/>
                  </a:lnTo>
                  <a:lnTo>
                    <a:pt x="1995" y="373"/>
                  </a:lnTo>
                  <a:lnTo>
                    <a:pt x="1566" y="765"/>
                  </a:lnTo>
                  <a:lnTo>
                    <a:pt x="1175" y="1175"/>
                  </a:lnTo>
                  <a:lnTo>
                    <a:pt x="802" y="1548"/>
                  </a:lnTo>
                  <a:lnTo>
                    <a:pt x="243" y="2163"/>
                  </a:lnTo>
                  <a:lnTo>
                    <a:pt x="19" y="2406"/>
                  </a:lnTo>
                  <a:lnTo>
                    <a:pt x="0" y="2443"/>
                  </a:lnTo>
                  <a:lnTo>
                    <a:pt x="0" y="2461"/>
                  </a:lnTo>
                  <a:lnTo>
                    <a:pt x="19" y="2499"/>
                  </a:lnTo>
                  <a:lnTo>
                    <a:pt x="37" y="2517"/>
                  </a:lnTo>
                  <a:lnTo>
                    <a:pt x="93" y="2536"/>
                  </a:lnTo>
                  <a:lnTo>
                    <a:pt x="112" y="2536"/>
                  </a:lnTo>
                  <a:lnTo>
                    <a:pt x="149" y="2517"/>
                  </a:lnTo>
                  <a:lnTo>
                    <a:pt x="373" y="2256"/>
                  </a:lnTo>
                  <a:lnTo>
                    <a:pt x="932" y="1660"/>
                  </a:lnTo>
                  <a:lnTo>
                    <a:pt x="1287" y="1287"/>
                  </a:lnTo>
                  <a:lnTo>
                    <a:pt x="1678" y="895"/>
                  </a:lnTo>
                  <a:lnTo>
                    <a:pt x="2088" y="504"/>
                  </a:lnTo>
                  <a:lnTo>
                    <a:pt x="2517" y="150"/>
                  </a:lnTo>
                  <a:lnTo>
                    <a:pt x="2536" y="131"/>
                  </a:lnTo>
                  <a:lnTo>
                    <a:pt x="2536" y="94"/>
                  </a:lnTo>
                  <a:lnTo>
                    <a:pt x="2536" y="56"/>
                  </a:lnTo>
                  <a:lnTo>
                    <a:pt x="2517" y="38"/>
                  </a:lnTo>
                  <a:lnTo>
                    <a:pt x="2498" y="19"/>
                  </a:lnTo>
                  <a:lnTo>
                    <a:pt x="24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721;p41">
              <a:extLst>
                <a:ext uri="{FF2B5EF4-FFF2-40B4-BE49-F238E27FC236}">
                  <a16:creationId xmlns:a16="http://schemas.microsoft.com/office/drawing/2014/main" id="{39E7B342-EE3D-7689-B30E-C9B85D7C27C5}"/>
                </a:ext>
              </a:extLst>
            </p:cNvPr>
            <p:cNvSpPr/>
            <p:nvPr/>
          </p:nvSpPr>
          <p:spPr>
            <a:xfrm>
              <a:off x="2244175" y="3654950"/>
              <a:ext cx="80650" cy="37325"/>
            </a:xfrm>
            <a:custGeom>
              <a:avLst/>
              <a:gdLst/>
              <a:ahLst/>
              <a:cxnLst/>
              <a:rect l="l" t="t" r="r" b="b"/>
              <a:pathLst>
                <a:path w="3226" h="149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19" y="150"/>
                  </a:lnTo>
                  <a:lnTo>
                    <a:pt x="57" y="168"/>
                  </a:lnTo>
                  <a:lnTo>
                    <a:pt x="541" y="336"/>
                  </a:lnTo>
                  <a:lnTo>
                    <a:pt x="1045" y="523"/>
                  </a:lnTo>
                  <a:lnTo>
                    <a:pt x="1567" y="746"/>
                  </a:lnTo>
                  <a:lnTo>
                    <a:pt x="2033" y="970"/>
                  </a:lnTo>
                  <a:lnTo>
                    <a:pt x="2797" y="1324"/>
                  </a:lnTo>
                  <a:lnTo>
                    <a:pt x="3114" y="1492"/>
                  </a:lnTo>
                  <a:lnTo>
                    <a:pt x="3189" y="1492"/>
                  </a:lnTo>
                  <a:lnTo>
                    <a:pt x="3207" y="1455"/>
                  </a:lnTo>
                  <a:lnTo>
                    <a:pt x="3226" y="1417"/>
                  </a:lnTo>
                  <a:lnTo>
                    <a:pt x="3226" y="1399"/>
                  </a:lnTo>
                  <a:lnTo>
                    <a:pt x="3207" y="1362"/>
                  </a:lnTo>
                  <a:lnTo>
                    <a:pt x="3189" y="1343"/>
                  </a:lnTo>
                  <a:lnTo>
                    <a:pt x="2872" y="1194"/>
                  </a:lnTo>
                  <a:lnTo>
                    <a:pt x="2107" y="821"/>
                  </a:lnTo>
                  <a:lnTo>
                    <a:pt x="1623" y="597"/>
                  </a:lnTo>
                  <a:lnTo>
                    <a:pt x="1101" y="373"/>
                  </a:lnTo>
                  <a:lnTo>
                    <a:pt x="597" y="168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722;p41">
              <a:extLst>
                <a:ext uri="{FF2B5EF4-FFF2-40B4-BE49-F238E27FC236}">
                  <a16:creationId xmlns:a16="http://schemas.microsoft.com/office/drawing/2014/main" id="{C32EC768-F9E8-4BE4-627D-EDD870A51DFF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extrusionOk="0">
                  <a:moveTo>
                    <a:pt x="1418" y="0"/>
                  </a:move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723;p41">
              <a:extLst>
                <a:ext uri="{FF2B5EF4-FFF2-40B4-BE49-F238E27FC236}">
                  <a16:creationId xmlns:a16="http://schemas.microsoft.com/office/drawing/2014/main" id="{DCF75AD4-9DBF-5BD8-803B-04462C3A1075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0"/>
                  </a:ln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lnTo>
                    <a:pt x="1642" y="0"/>
                  </a:lnTo>
                  <a:lnTo>
                    <a:pt x="1642" y="0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724;p41">
              <a:extLst>
                <a:ext uri="{FF2B5EF4-FFF2-40B4-BE49-F238E27FC236}">
                  <a16:creationId xmlns:a16="http://schemas.microsoft.com/office/drawing/2014/main" id="{71BFF2B4-8B20-EE4F-0CAC-AC35242ED34F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extrusionOk="0">
                  <a:moveTo>
                    <a:pt x="1567" y="0"/>
                  </a:move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725;p41">
              <a:extLst>
                <a:ext uri="{FF2B5EF4-FFF2-40B4-BE49-F238E27FC236}">
                  <a16:creationId xmlns:a16="http://schemas.microsoft.com/office/drawing/2014/main" id="{F7479E8F-610E-B0FC-E936-221DBB4D16FB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641" y="19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726;p41">
              <a:extLst>
                <a:ext uri="{FF2B5EF4-FFF2-40B4-BE49-F238E27FC236}">
                  <a16:creationId xmlns:a16="http://schemas.microsoft.com/office/drawing/2014/main" id="{E9B7120D-687F-20C7-B4BF-F7AE8A0BCB6C}"/>
                </a:ext>
              </a:extLst>
            </p:cNvPr>
            <p:cNvSpPr/>
            <p:nvPr/>
          </p:nvSpPr>
          <p:spPr>
            <a:xfrm>
              <a:off x="2291250" y="3673600"/>
              <a:ext cx="210225" cy="372875"/>
            </a:xfrm>
            <a:custGeom>
              <a:avLst/>
              <a:gdLst/>
              <a:ahLst/>
              <a:cxnLst/>
              <a:rect l="l" t="t" r="r" b="b"/>
              <a:pathLst>
                <a:path w="8409" h="14915" extrusionOk="0">
                  <a:moveTo>
                    <a:pt x="7458" y="0"/>
                  </a:moveTo>
                  <a:lnTo>
                    <a:pt x="7383" y="38"/>
                  </a:lnTo>
                  <a:lnTo>
                    <a:pt x="7327" y="94"/>
                  </a:lnTo>
                  <a:lnTo>
                    <a:pt x="7234" y="168"/>
                  </a:lnTo>
                  <a:lnTo>
                    <a:pt x="7085" y="336"/>
                  </a:lnTo>
                  <a:lnTo>
                    <a:pt x="6917" y="560"/>
                  </a:lnTo>
                  <a:lnTo>
                    <a:pt x="6768" y="821"/>
                  </a:lnTo>
                  <a:lnTo>
                    <a:pt x="6600" y="1119"/>
                  </a:lnTo>
                  <a:lnTo>
                    <a:pt x="6302" y="1697"/>
                  </a:lnTo>
                  <a:lnTo>
                    <a:pt x="6060" y="2238"/>
                  </a:lnTo>
                  <a:lnTo>
                    <a:pt x="5836" y="2797"/>
                  </a:lnTo>
                  <a:lnTo>
                    <a:pt x="6041" y="6973"/>
                  </a:lnTo>
                  <a:lnTo>
                    <a:pt x="1" y="11895"/>
                  </a:lnTo>
                  <a:lnTo>
                    <a:pt x="1865" y="14915"/>
                  </a:lnTo>
                  <a:lnTo>
                    <a:pt x="2760" y="13908"/>
                  </a:lnTo>
                  <a:lnTo>
                    <a:pt x="4811" y="11727"/>
                  </a:lnTo>
                  <a:lnTo>
                    <a:pt x="5929" y="10534"/>
                  </a:lnTo>
                  <a:lnTo>
                    <a:pt x="6936" y="9490"/>
                  </a:lnTo>
                  <a:lnTo>
                    <a:pt x="7719" y="8707"/>
                  </a:lnTo>
                  <a:lnTo>
                    <a:pt x="7980" y="8483"/>
                  </a:lnTo>
                  <a:lnTo>
                    <a:pt x="8129" y="8371"/>
                  </a:lnTo>
                  <a:lnTo>
                    <a:pt x="8185" y="8334"/>
                  </a:lnTo>
                  <a:lnTo>
                    <a:pt x="8222" y="8241"/>
                  </a:lnTo>
                  <a:lnTo>
                    <a:pt x="8260" y="8129"/>
                  </a:lnTo>
                  <a:lnTo>
                    <a:pt x="8278" y="7961"/>
                  </a:lnTo>
                  <a:lnTo>
                    <a:pt x="8334" y="7551"/>
                  </a:lnTo>
                  <a:lnTo>
                    <a:pt x="8371" y="7047"/>
                  </a:lnTo>
                  <a:lnTo>
                    <a:pt x="8409" y="6432"/>
                  </a:lnTo>
                  <a:lnTo>
                    <a:pt x="8409" y="5761"/>
                  </a:lnTo>
                  <a:lnTo>
                    <a:pt x="8409" y="4326"/>
                  </a:lnTo>
                  <a:lnTo>
                    <a:pt x="8390" y="2871"/>
                  </a:lnTo>
                  <a:lnTo>
                    <a:pt x="8334" y="1585"/>
                  </a:lnTo>
                  <a:lnTo>
                    <a:pt x="8278" y="653"/>
                  </a:lnTo>
                  <a:lnTo>
                    <a:pt x="8260" y="373"/>
                  </a:lnTo>
                  <a:lnTo>
                    <a:pt x="8241" y="243"/>
                  </a:lnTo>
                  <a:lnTo>
                    <a:pt x="8204" y="168"/>
                  </a:lnTo>
                  <a:lnTo>
                    <a:pt x="8129" y="131"/>
                  </a:lnTo>
                  <a:lnTo>
                    <a:pt x="8055" y="112"/>
                  </a:lnTo>
                  <a:lnTo>
                    <a:pt x="7961" y="112"/>
                  </a:lnTo>
                  <a:lnTo>
                    <a:pt x="7831" y="149"/>
                  </a:lnTo>
                  <a:lnTo>
                    <a:pt x="7756" y="168"/>
                  </a:lnTo>
                  <a:lnTo>
                    <a:pt x="7700" y="75"/>
                  </a:lnTo>
                  <a:lnTo>
                    <a:pt x="7644" y="38"/>
                  </a:lnTo>
                  <a:lnTo>
                    <a:pt x="75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727;p41">
              <a:extLst>
                <a:ext uri="{FF2B5EF4-FFF2-40B4-BE49-F238E27FC236}">
                  <a16:creationId xmlns:a16="http://schemas.microsoft.com/office/drawing/2014/main" id="{18613552-BF80-1EC1-0E43-FD5F7DF60E0A}"/>
                </a:ext>
              </a:extLst>
            </p:cNvPr>
            <p:cNvSpPr/>
            <p:nvPr/>
          </p:nvSpPr>
          <p:spPr>
            <a:xfrm>
              <a:off x="2288925" y="3671275"/>
              <a:ext cx="214875" cy="377075"/>
            </a:xfrm>
            <a:custGeom>
              <a:avLst/>
              <a:gdLst/>
              <a:ahLst/>
              <a:cxnLst/>
              <a:rect l="l" t="t" r="r" b="b"/>
              <a:pathLst>
                <a:path w="8595" h="15083" extrusionOk="0">
                  <a:moveTo>
                    <a:pt x="7644" y="168"/>
                  </a:moveTo>
                  <a:lnTo>
                    <a:pt x="7681" y="187"/>
                  </a:lnTo>
                  <a:lnTo>
                    <a:pt x="7737" y="224"/>
                  </a:lnTo>
                  <a:lnTo>
                    <a:pt x="7775" y="298"/>
                  </a:lnTo>
                  <a:lnTo>
                    <a:pt x="7831" y="336"/>
                  </a:lnTo>
                  <a:lnTo>
                    <a:pt x="7887" y="336"/>
                  </a:lnTo>
                  <a:lnTo>
                    <a:pt x="8017" y="298"/>
                  </a:lnTo>
                  <a:lnTo>
                    <a:pt x="8110" y="280"/>
                  </a:lnTo>
                  <a:lnTo>
                    <a:pt x="8203" y="298"/>
                  </a:lnTo>
                  <a:lnTo>
                    <a:pt x="8241" y="336"/>
                  </a:lnTo>
                  <a:lnTo>
                    <a:pt x="8259" y="373"/>
                  </a:lnTo>
                  <a:lnTo>
                    <a:pt x="8278" y="541"/>
                  </a:lnTo>
                  <a:lnTo>
                    <a:pt x="8315" y="839"/>
                  </a:lnTo>
                  <a:lnTo>
                    <a:pt x="8371" y="1771"/>
                  </a:lnTo>
                  <a:lnTo>
                    <a:pt x="8409" y="3039"/>
                  </a:lnTo>
                  <a:lnTo>
                    <a:pt x="8427" y="4456"/>
                  </a:lnTo>
                  <a:lnTo>
                    <a:pt x="8427" y="5854"/>
                  </a:lnTo>
                  <a:lnTo>
                    <a:pt x="8409" y="6507"/>
                  </a:lnTo>
                  <a:lnTo>
                    <a:pt x="8390" y="7085"/>
                  </a:lnTo>
                  <a:lnTo>
                    <a:pt x="8353" y="7588"/>
                  </a:lnTo>
                  <a:lnTo>
                    <a:pt x="8315" y="7979"/>
                  </a:lnTo>
                  <a:lnTo>
                    <a:pt x="8259" y="8259"/>
                  </a:lnTo>
                  <a:lnTo>
                    <a:pt x="8222" y="8334"/>
                  </a:lnTo>
                  <a:lnTo>
                    <a:pt x="8185" y="8390"/>
                  </a:lnTo>
                  <a:lnTo>
                    <a:pt x="8054" y="8483"/>
                  </a:lnTo>
                  <a:lnTo>
                    <a:pt x="7812" y="8688"/>
                  </a:lnTo>
                  <a:lnTo>
                    <a:pt x="7141" y="9359"/>
                  </a:lnTo>
                  <a:lnTo>
                    <a:pt x="6227" y="10291"/>
                  </a:lnTo>
                  <a:lnTo>
                    <a:pt x="5221" y="11354"/>
                  </a:lnTo>
                  <a:lnTo>
                    <a:pt x="3226" y="13479"/>
                  </a:lnTo>
                  <a:lnTo>
                    <a:pt x="1958" y="14859"/>
                  </a:lnTo>
                  <a:lnTo>
                    <a:pt x="187" y="12006"/>
                  </a:lnTo>
                  <a:lnTo>
                    <a:pt x="6171" y="7140"/>
                  </a:lnTo>
                  <a:lnTo>
                    <a:pt x="6209" y="7103"/>
                  </a:lnTo>
                  <a:lnTo>
                    <a:pt x="6209" y="7066"/>
                  </a:lnTo>
                  <a:lnTo>
                    <a:pt x="6004" y="2908"/>
                  </a:lnTo>
                  <a:lnTo>
                    <a:pt x="6171" y="2480"/>
                  </a:lnTo>
                  <a:lnTo>
                    <a:pt x="6376" y="2032"/>
                  </a:lnTo>
                  <a:lnTo>
                    <a:pt x="6600" y="1585"/>
                  </a:lnTo>
                  <a:lnTo>
                    <a:pt x="6824" y="1156"/>
                  </a:lnTo>
                  <a:lnTo>
                    <a:pt x="7048" y="764"/>
                  </a:lnTo>
                  <a:lnTo>
                    <a:pt x="7271" y="466"/>
                  </a:lnTo>
                  <a:lnTo>
                    <a:pt x="7364" y="336"/>
                  </a:lnTo>
                  <a:lnTo>
                    <a:pt x="7458" y="242"/>
                  </a:lnTo>
                  <a:lnTo>
                    <a:pt x="7551" y="187"/>
                  </a:lnTo>
                  <a:lnTo>
                    <a:pt x="7625" y="168"/>
                  </a:lnTo>
                  <a:close/>
                  <a:moveTo>
                    <a:pt x="7625" y="0"/>
                  </a:moveTo>
                  <a:lnTo>
                    <a:pt x="7551" y="19"/>
                  </a:lnTo>
                  <a:lnTo>
                    <a:pt x="7495" y="37"/>
                  </a:lnTo>
                  <a:lnTo>
                    <a:pt x="7364" y="131"/>
                  </a:lnTo>
                  <a:lnTo>
                    <a:pt x="7234" y="261"/>
                  </a:lnTo>
                  <a:lnTo>
                    <a:pt x="7085" y="429"/>
                  </a:lnTo>
                  <a:lnTo>
                    <a:pt x="6954" y="634"/>
                  </a:lnTo>
                  <a:lnTo>
                    <a:pt x="6805" y="839"/>
                  </a:lnTo>
                  <a:lnTo>
                    <a:pt x="6544" y="1342"/>
                  </a:lnTo>
                  <a:lnTo>
                    <a:pt x="6283" y="1846"/>
                  </a:lnTo>
                  <a:lnTo>
                    <a:pt x="6078" y="2293"/>
                  </a:lnTo>
                  <a:lnTo>
                    <a:pt x="5854" y="2853"/>
                  </a:lnTo>
                  <a:lnTo>
                    <a:pt x="5854" y="2890"/>
                  </a:lnTo>
                  <a:lnTo>
                    <a:pt x="6041" y="7029"/>
                  </a:lnTo>
                  <a:lnTo>
                    <a:pt x="38" y="11913"/>
                  </a:lnTo>
                  <a:lnTo>
                    <a:pt x="0" y="11969"/>
                  </a:lnTo>
                  <a:lnTo>
                    <a:pt x="19" y="12025"/>
                  </a:lnTo>
                  <a:lnTo>
                    <a:pt x="1883" y="15045"/>
                  </a:lnTo>
                  <a:lnTo>
                    <a:pt x="1902" y="15064"/>
                  </a:lnTo>
                  <a:lnTo>
                    <a:pt x="1939" y="15082"/>
                  </a:lnTo>
                  <a:lnTo>
                    <a:pt x="1958" y="15082"/>
                  </a:lnTo>
                  <a:lnTo>
                    <a:pt x="1977" y="15064"/>
                  </a:lnTo>
                  <a:lnTo>
                    <a:pt x="2014" y="15045"/>
                  </a:lnTo>
                  <a:lnTo>
                    <a:pt x="3599" y="13311"/>
                  </a:lnTo>
                  <a:lnTo>
                    <a:pt x="5575" y="11205"/>
                  </a:lnTo>
                  <a:lnTo>
                    <a:pt x="6526" y="10217"/>
                  </a:lnTo>
                  <a:lnTo>
                    <a:pt x="7346" y="9378"/>
                  </a:lnTo>
                  <a:lnTo>
                    <a:pt x="7942" y="8800"/>
                  </a:lnTo>
                  <a:lnTo>
                    <a:pt x="8148" y="8613"/>
                  </a:lnTo>
                  <a:lnTo>
                    <a:pt x="8259" y="8539"/>
                  </a:lnTo>
                  <a:lnTo>
                    <a:pt x="8315" y="8483"/>
                  </a:lnTo>
                  <a:lnTo>
                    <a:pt x="8371" y="8408"/>
                  </a:lnTo>
                  <a:lnTo>
                    <a:pt x="8409" y="8278"/>
                  </a:lnTo>
                  <a:lnTo>
                    <a:pt x="8446" y="8110"/>
                  </a:lnTo>
                  <a:lnTo>
                    <a:pt x="8502" y="7681"/>
                  </a:lnTo>
                  <a:lnTo>
                    <a:pt x="8558" y="7140"/>
                  </a:lnTo>
                  <a:lnTo>
                    <a:pt x="8576" y="6525"/>
                  </a:lnTo>
                  <a:lnTo>
                    <a:pt x="8595" y="5835"/>
                  </a:lnTo>
                  <a:lnTo>
                    <a:pt x="8576" y="4344"/>
                  </a:lnTo>
                  <a:lnTo>
                    <a:pt x="8539" y="2871"/>
                  </a:lnTo>
                  <a:lnTo>
                    <a:pt x="8483" y="1585"/>
                  </a:lnTo>
                  <a:lnTo>
                    <a:pt x="8446" y="671"/>
                  </a:lnTo>
                  <a:lnTo>
                    <a:pt x="8409" y="317"/>
                  </a:lnTo>
                  <a:lnTo>
                    <a:pt x="8353" y="224"/>
                  </a:lnTo>
                  <a:lnTo>
                    <a:pt x="8259" y="149"/>
                  </a:lnTo>
                  <a:lnTo>
                    <a:pt x="8166" y="131"/>
                  </a:lnTo>
                  <a:lnTo>
                    <a:pt x="7961" y="131"/>
                  </a:lnTo>
                  <a:lnTo>
                    <a:pt x="7887" y="149"/>
                  </a:lnTo>
                  <a:lnTo>
                    <a:pt x="7812" y="75"/>
                  </a:lnTo>
                  <a:lnTo>
                    <a:pt x="7756" y="37"/>
                  </a:lnTo>
                  <a:lnTo>
                    <a:pt x="7681" y="19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728;p41">
              <a:extLst>
                <a:ext uri="{FF2B5EF4-FFF2-40B4-BE49-F238E27FC236}">
                  <a16:creationId xmlns:a16="http://schemas.microsoft.com/office/drawing/2014/main" id="{DDDE9B80-BFF1-AE35-5699-35B6B017E343}"/>
                </a:ext>
              </a:extLst>
            </p:cNvPr>
            <p:cNvSpPr/>
            <p:nvPr/>
          </p:nvSpPr>
          <p:spPr>
            <a:xfrm>
              <a:off x="2475350" y="3675450"/>
              <a:ext cx="14000" cy="90925"/>
            </a:xfrm>
            <a:custGeom>
              <a:avLst/>
              <a:gdLst/>
              <a:ahLst/>
              <a:cxnLst/>
              <a:rect l="l" t="t" r="r" b="b"/>
              <a:pathLst>
                <a:path w="560" h="3637" extrusionOk="0">
                  <a:moveTo>
                    <a:pt x="467" y="1"/>
                  </a:moveTo>
                  <a:lnTo>
                    <a:pt x="430" y="20"/>
                  </a:lnTo>
                  <a:lnTo>
                    <a:pt x="411" y="38"/>
                  </a:lnTo>
                  <a:lnTo>
                    <a:pt x="392" y="75"/>
                  </a:lnTo>
                  <a:lnTo>
                    <a:pt x="187" y="1157"/>
                  </a:lnTo>
                  <a:lnTo>
                    <a:pt x="57" y="1940"/>
                  </a:lnTo>
                  <a:lnTo>
                    <a:pt x="19" y="2257"/>
                  </a:lnTo>
                  <a:lnTo>
                    <a:pt x="1" y="2480"/>
                  </a:lnTo>
                  <a:lnTo>
                    <a:pt x="1" y="3543"/>
                  </a:lnTo>
                  <a:lnTo>
                    <a:pt x="19" y="3580"/>
                  </a:lnTo>
                  <a:lnTo>
                    <a:pt x="19" y="3599"/>
                  </a:lnTo>
                  <a:lnTo>
                    <a:pt x="57" y="3618"/>
                  </a:lnTo>
                  <a:lnTo>
                    <a:pt x="94" y="3636"/>
                  </a:lnTo>
                  <a:lnTo>
                    <a:pt x="113" y="3618"/>
                  </a:lnTo>
                  <a:lnTo>
                    <a:pt x="150" y="3599"/>
                  </a:lnTo>
                  <a:lnTo>
                    <a:pt x="168" y="3580"/>
                  </a:lnTo>
                  <a:lnTo>
                    <a:pt x="168" y="3543"/>
                  </a:lnTo>
                  <a:lnTo>
                    <a:pt x="168" y="2480"/>
                  </a:lnTo>
                  <a:lnTo>
                    <a:pt x="187" y="2257"/>
                  </a:lnTo>
                  <a:lnTo>
                    <a:pt x="224" y="1940"/>
                  </a:lnTo>
                  <a:lnTo>
                    <a:pt x="355" y="1157"/>
                  </a:lnTo>
                  <a:lnTo>
                    <a:pt x="560" y="94"/>
                  </a:lnTo>
                  <a:lnTo>
                    <a:pt x="560" y="75"/>
                  </a:lnTo>
                  <a:lnTo>
                    <a:pt x="541" y="38"/>
                  </a:lnTo>
                  <a:lnTo>
                    <a:pt x="523" y="20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729;p41">
              <a:extLst>
                <a:ext uri="{FF2B5EF4-FFF2-40B4-BE49-F238E27FC236}">
                  <a16:creationId xmlns:a16="http://schemas.microsoft.com/office/drawing/2014/main" id="{40912EFA-638A-63DB-AFCE-BA84CF323560}"/>
                </a:ext>
              </a:extLst>
            </p:cNvPr>
            <p:cNvSpPr/>
            <p:nvPr/>
          </p:nvSpPr>
          <p:spPr>
            <a:xfrm>
              <a:off x="2449725" y="3680125"/>
              <a:ext cx="21000" cy="84375"/>
            </a:xfrm>
            <a:custGeom>
              <a:avLst/>
              <a:gdLst/>
              <a:ahLst/>
              <a:cxnLst/>
              <a:rect l="l" t="t" r="r" b="b"/>
              <a:pathLst>
                <a:path w="840" h="3375" extrusionOk="0">
                  <a:moveTo>
                    <a:pt x="709" y="0"/>
                  </a:moveTo>
                  <a:lnTo>
                    <a:pt x="690" y="19"/>
                  </a:lnTo>
                  <a:lnTo>
                    <a:pt x="671" y="56"/>
                  </a:lnTo>
                  <a:lnTo>
                    <a:pt x="317" y="1193"/>
                  </a:lnTo>
                  <a:lnTo>
                    <a:pt x="94" y="1921"/>
                  </a:lnTo>
                  <a:lnTo>
                    <a:pt x="19" y="2200"/>
                  </a:lnTo>
                  <a:lnTo>
                    <a:pt x="0" y="2368"/>
                  </a:lnTo>
                  <a:lnTo>
                    <a:pt x="0" y="2629"/>
                  </a:lnTo>
                  <a:lnTo>
                    <a:pt x="19" y="2927"/>
                  </a:lnTo>
                  <a:lnTo>
                    <a:pt x="75" y="3300"/>
                  </a:lnTo>
                  <a:lnTo>
                    <a:pt x="112" y="3356"/>
                  </a:lnTo>
                  <a:lnTo>
                    <a:pt x="149" y="3375"/>
                  </a:lnTo>
                  <a:lnTo>
                    <a:pt x="205" y="3375"/>
                  </a:lnTo>
                  <a:lnTo>
                    <a:pt x="224" y="3337"/>
                  </a:lnTo>
                  <a:lnTo>
                    <a:pt x="243" y="3319"/>
                  </a:lnTo>
                  <a:lnTo>
                    <a:pt x="243" y="3282"/>
                  </a:lnTo>
                  <a:lnTo>
                    <a:pt x="187" y="2927"/>
                  </a:lnTo>
                  <a:lnTo>
                    <a:pt x="168" y="2629"/>
                  </a:lnTo>
                  <a:lnTo>
                    <a:pt x="149" y="2387"/>
                  </a:lnTo>
                  <a:lnTo>
                    <a:pt x="187" y="2256"/>
                  </a:lnTo>
                  <a:lnTo>
                    <a:pt x="243" y="2014"/>
                  </a:lnTo>
                  <a:lnTo>
                    <a:pt x="429" y="1380"/>
                  </a:lnTo>
                  <a:lnTo>
                    <a:pt x="821" y="94"/>
                  </a:lnTo>
                  <a:lnTo>
                    <a:pt x="839" y="75"/>
                  </a:lnTo>
                  <a:lnTo>
                    <a:pt x="821" y="38"/>
                  </a:lnTo>
                  <a:lnTo>
                    <a:pt x="802" y="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730;p41">
              <a:extLst>
                <a:ext uri="{FF2B5EF4-FFF2-40B4-BE49-F238E27FC236}">
                  <a16:creationId xmlns:a16="http://schemas.microsoft.com/office/drawing/2014/main" id="{D360250A-FC45-0C32-E8AD-F035A8F918CE}"/>
                </a:ext>
              </a:extLst>
            </p:cNvPr>
            <p:cNvSpPr/>
            <p:nvPr/>
          </p:nvSpPr>
          <p:spPr>
            <a:xfrm>
              <a:off x="2185450" y="3970950"/>
              <a:ext cx="152425" cy="135200"/>
            </a:xfrm>
            <a:custGeom>
              <a:avLst/>
              <a:gdLst/>
              <a:ahLst/>
              <a:cxnLst/>
              <a:rect l="l" t="t" r="r" b="b"/>
              <a:pathLst>
                <a:path w="6097" h="5408" extrusionOk="0">
                  <a:moveTo>
                    <a:pt x="4233" y="1"/>
                  </a:moveTo>
                  <a:lnTo>
                    <a:pt x="299" y="1324"/>
                  </a:lnTo>
                  <a:lnTo>
                    <a:pt x="224" y="2070"/>
                  </a:lnTo>
                  <a:lnTo>
                    <a:pt x="131" y="2704"/>
                  </a:lnTo>
                  <a:lnTo>
                    <a:pt x="38" y="3245"/>
                  </a:lnTo>
                  <a:lnTo>
                    <a:pt x="19" y="3487"/>
                  </a:lnTo>
                  <a:lnTo>
                    <a:pt x="1" y="3711"/>
                  </a:lnTo>
                  <a:lnTo>
                    <a:pt x="1" y="3934"/>
                  </a:lnTo>
                  <a:lnTo>
                    <a:pt x="19" y="4140"/>
                  </a:lnTo>
                  <a:lnTo>
                    <a:pt x="57" y="4326"/>
                  </a:lnTo>
                  <a:lnTo>
                    <a:pt x="112" y="4494"/>
                  </a:lnTo>
                  <a:lnTo>
                    <a:pt x="206" y="4680"/>
                  </a:lnTo>
                  <a:lnTo>
                    <a:pt x="318" y="4848"/>
                  </a:lnTo>
                  <a:lnTo>
                    <a:pt x="467" y="5016"/>
                  </a:lnTo>
                  <a:lnTo>
                    <a:pt x="635" y="5165"/>
                  </a:lnTo>
                  <a:lnTo>
                    <a:pt x="877" y="5258"/>
                  </a:lnTo>
                  <a:lnTo>
                    <a:pt x="1101" y="5333"/>
                  </a:lnTo>
                  <a:lnTo>
                    <a:pt x="1343" y="5389"/>
                  </a:lnTo>
                  <a:lnTo>
                    <a:pt x="1585" y="5407"/>
                  </a:lnTo>
                  <a:lnTo>
                    <a:pt x="2051" y="5407"/>
                  </a:lnTo>
                  <a:lnTo>
                    <a:pt x="2294" y="5370"/>
                  </a:lnTo>
                  <a:lnTo>
                    <a:pt x="2517" y="5314"/>
                  </a:lnTo>
                  <a:lnTo>
                    <a:pt x="2760" y="5258"/>
                  </a:lnTo>
                  <a:lnTo>
                    <a:pt x="2984" y="5184"/>
                  </a:lnTo>
                  <a:lnTo>
                    <a:pt x="3207" y="5090"/>
                  </a:lnTo>
                  <a:lnTo>
                    <a:pt x="3431" y="4997"/>
                  </a:lnTo>
                  <a:lnTo>
                    <a:pt x="3878" y="4773"/>
                  </a:lnTo>
                  <a:lnTo>
                    <a:pt x="4289" y="4531"/>
                  </a:lnTo>
                  <a:lnTo>
                    <a:pt x="4661" y="4270"/>
                  </a:lnTo>
                  <a:lnTo>
                    <a:pt x="5016" y="4009"/>
                  </a:lnTo>
                  <a:lnTo>
                    <a:pt x="5314" y="3748"/>
                  </a:lnTo>
                  <a:lnTo>
                    <a:pt x="5575" y="3506"/>
                  </a:lnTo>
                  <a:lnTo>
                    <a:pt x="5948" y="3151"/>
                  </a:lnTo>
                  <a:lnTo>
                    <a:pt x="6097" y="3021"/>
                  </a:lnTo>
                  <a:lnTo>
                    <a:pt x="4233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731;p41">
              <a:extLst>
                <a:ext uri="{FF2B5EF4-FFF2-40B4-BE49-F238E27FC236}">
                  <a16:creationId xmlns:a16="http://schemas.microsoft.com/office/drawing/2014/main" id="{D5FB9CE5-8049-004A-DFBD-1B7252DFBEA8}"/>
                </a:ext>
              </a:extLst>
            </p:cNvPr>
            <p:cNvSpPr/>
            <p:nvPr/>
          </p:nvSpPr>
          <p:spPr>
            <a:xfrm>
              <a:off x="2226475" y="3973750"/>
              <a:ext cx="48950" cy="32650"/>
            </a:xfrm>
            <a:custGeom>
              <a:avLst/>
              <a:gdLst/>
              <a:ahLst/>
              <a:cxnLst/>
              <a:rect l="l" t="t" r="r" b="b"/>
              <a:pathLst>
                <a:path w="1958" h="1306" extrusionOk="0">
                  <a:moveTo>
                    <a:pt x="1865" y="1"/>
                  </a:moveTo>
                  <a:lnTo>
                    <a:pt x="1827" y="19"/>
                  </a:lnTo>
                  <a:lnTo>
                    <a:pt x="38" y="1156"/>
                  </a:lnTo>
                  <a:lnTo>
                    <a:pt x="19" y="1175"/>
                  </a:lnTo>
                  <a:lnTo>
                    <a:pt x="0" y="1194"/>
                  </a:lnTo>
                  <a:lnTo>
                    <a:pt x="0" y="1231"/>
                  </a:lnTo>
                  <a:lnTo>
                    <a:pt x="19" y="1268"/>
                  </a:lnTo>
                  <a:lnTo>
                    <a:pt x="38" y="1287"/>
                  </a:lnTo>
                  <a:lnTo>
                    <a:pt x="75" y="1306"/>
                  </a:lnTo>
                  <a:lnTo>
                    <a:pt x="131" y="1287"/>
                  </a:lnTo>
                  <a:lnTo>
                    <a:pt x="1920" y="150"/>
                  </a:lnTo>
                  <a:lnTo>
                    <a:pt x="1939" y="131"/>
                  </a:lnTo>
                  <a:lnTo>
                    <a:pt x="1958" y="94"/>
                  </a:lnTo>
                  <a:lnTo>
                    <a:pt x="1958" y="56"/>
                  </a:lnTo>
                  <a:lnTo>
                    <a:pt x="1939" y="38"/>
                  </a:lnTo>
                  <a:lnTo>
                    <a:pt x="1920" y="19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732;p41">
              <a:extLst>
                <a:ext uri="{FF2B5EF4-FFF2-40B4-BE49-F238E27FC236}">
                  <a16:creationId xmlns:a16="http://schemas.microsoft.com/office/drawing/2014/main" id="{5342DA1D-92C9-2CE8-7C24-EF1D80CF5FC2}"/>
                </a:ext>
              </a:extLst>
            </p:cNvPr>
            <p:cNvSpPr/>
            <p:nvPr/>
          </p:nvSpPr>
          <p:spPr>
            <a:xfrm>
              <a:off x="2268425" y="3938325"/>
              <a:ext cx="104425" cy="135650"/>
            </a:xfrm>
            <a:custGeom>
              <a:avLst/>
              <a:gdLst/>
              <a:ahLst/>
              <a:cxnLst/>
              <a:rect l="l" t="t" r="r" b="b"/>
              <a:pathLst>
                <a:path w="4177" h="5426" extrusionOk="0">
                  <a:moveTo>
                    <a:pt x="2051" y="1"/>
                  </a:moveTo>
                  <a:lnTo>
                    <a:pt x="0" y="1194"/>
                  </a:lnTo>
                  <a:lnTo>
                    <a:pt x="1175" y="3301"/>
                  </a:lnTo>
                  <a:lnTo>
                    <a:pt x="1976" y="4755"/>
                  </a:lnTo>
                  <a:lnTo>
                    <a:pt x="2349" y="5426"/>
                  </a:lnTo>
                  <a:lnTo>
                    <a:pt x="2424" y="5389"/>
                  </a:lnTo>
                  <a:lnTo>
                    <a:pt x="2629" y="5221"/>
                  </a:lnTo>
                  <a:lnTo>
                    <a:pt x="3263" y="4736"/>
                  </a:lnTo>
                  <a:lnTo>
                    <a:pt x="4176" y="4009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733;p41">
              <a:extLst>
                <a:ext uri="{FF2B5EF4-FFF2-40B4-BE49-F238E27FC236}">
                  <a16:creationId xmlns:a16="http://schemas.microsoft.com/office/drawing/2014/main" id="{ECB3F291-56B0-7381-A46D-1D00BCB2F472}"/>
                </a:ext>
              </a:extLst>
            </p:cNvPr>
            <p:cNvSpPr/>
            <p:nvPr/>
          </p:nvSpPr>
          <p:spPr>
            <a:xfrm>
              <a:off x="2266075" y="3936475"/>
              <a:ext cx="108625" cy="139375"/>
            </a:xfrm>
            <a:custGeom>
              <a:avLst/>
              <a:gdLst/>
              <a:ahLst/>
              <a:cxnLst/>
              <a:rect l="l" t="t" r="r" b="b"/>
              <a:pathLst>
                <a:path w="4345" h="5575" extrusionOk="0">
                  <a:moveTo>
                    <a:pt x="2108" y="187"/>
                  </a:moveTo>
                  <a:lnTo>
                    <a:pt x="4158" y="4064"/>
                  </a:lnTo>
                  <a:lnTo>
                    <a:pt x="3189" y="4829"/>
                  </a:lnTo>
                  <a:lnTo>
                    <a:pt x="2480" y="5388"/>
                  </a:lnTo>
                  <a:lnTo>
                    <a:pt x="1921" y="4363"/>
                  </a:lnTo>
                  <a:lnTo>
                    <a:pt x="206" y="1305"/>
                  </a:lnTo>
                  <a:lnTo>
                    <a:pt x="2108" y="187"/>
                  </a:lnTo>
                  <a:close/>
                  <a:moveTo>
                    <a:pt x="2108" y="0"/>
                  </a:moveTo>
                  <a:lnTo>
                    <a:pt x="38" y="1193"/>
                  </a:lnTo>
                  <a:lnTo>
                    <a:pt x="20" y="1231"/>
                  </a:lnTo>
                  <a:lnTo>
                    <a:pt x="1" y="1249"/>
                  </a:lnTo>
                  <a:lnTo>
                    <a:pt x="1" y="1286"/>
                  </a:lnTo>
                  <a:lnTo>
                    <a:pt x="20" y="1305"/>
                  </a:lnTo>
                  <a:lnTo>
                    <a:pt x="1511" y="3971"/>
                  </a:lnTo>
                  <a:lnTo>
                    <a:pt x="2369" y="5519"/>
                  </a:lnTo>
                  <a:lnTo>
                    <a:pt x="2387" y="5556"/>
                  </a:lnTo>
                  <a:lnTo>
                    <a:pt x="2406" y="5574"/>
                  </a:lnTo>
                  <a:lnTo>
                    <a:pt x="2462" y="5574"/>
                  </a:lnTo>
                  <a:lnTo>
                    <a:pt x="2536" y="5537"/>
                  </a:lnTo>
                  <a:lnTo>
                    <a:pt x="2797" y="5351"/>
                  </a:lnTo>
                  <a:lnTo>
                    <a:pt x="3357" y="4903"/>
                  </a:lnTo>
                  <a:lnTo>
                    <a:pt x="4326" y="4139"/>
                  </a:lnTo>
                  <a:lnTo>
                    <a:pt x="4345" y="4102"/>
                  </a:lnTo>
                  <a:lnTo>
                    <a:pt x="4345" y="4046"/>
                  </a:lnTo>
                  <a:lnTo>
                    <a:pt x="2219" y="37"/>
                  </a:lnTo>
                  <a:lnTo>
                    <a:pt x="2201" y="19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734;p41">
              <a:extLst>
                <a:ext uri="{FF2B5EF4-FFF2-40B4-BE49-F238E27FC236}">
                  <a16:creationId xmlns:a16="http://schemas.microsoft.com/office/drawing/2014/main" id="{DCE9B52C-A712-EADB-E8E6-41CA60BF4E61}"/>
                </a:ext>
              </a:extLst>
            </p:cNvPr>
            <p:cNvSpPr/>
            <p:nvPr/>
          </p:nvSpPr>
          <p:spPr>
            <a:xfrm>
              <a:off x="2337850" y="4027350"/>
              <a:ext cx="21475" cy="21925"/>
            </a:xfrm>
            <a:custGeom>
              <a:avLst/>
              <a:gdLst/>
              <a:ahLst/>
              <a:cxnLst/>
              <a:rect l="l" t="t" r="r" b="b"/>
              <a:pathLst>
                <a:path w="859" h="877" extrusionOk="0">
                  <a:moveTo>
                    <a:pt x="430" y="1"/>
                  </a:moveTo>
                  <a:lnTo>
                    <a:pt x="337" y="19"/>
                  </a:lnTo>
                  <a:lnTo>
                    <a:pt x="262" y="38"/>
                  </a:lnTo>
                  <a:lnTo>
                    <a:pt x="187" y="75"/>
                  </a:lnTo>
                  <a:lnTo>
                    <a:pt x="113" y="131"/>
                  </a:lnTo>
                  <a:lnTo>
                    <a:pt x="76" y="206"/>
                  </a:lnTo>
                  <a:lnTo>
                    <a:pt x="20" y="280"/>
                  </a:lnTo>
                  <a:lnTo>
                    <a:pt x="1" y="355"/>
                  </a:lnTo>
                  <a:lnTo>
                    <a:pt x="1" y="448"/>
                  </a:lnTo>
                  <a:lnTo>
                    <a:pt x="1" y="541"/>
                  </a:lnTo>
                  <a:lnTo>
                    <a:pt x="20" y="616"/>
                  </a:lnTo>
                  <a:lnTo>
                    <a:pt x="76" y="690"/>
                  </a:lnTo>
                  <a:lnTo>
                    <a:pt x="113" y="746"/>
                  </a:lnTo>
                  <a:lnTo>
                    <a:pt x="187" y="802"/>
                  </a:lnTo>
                  <a:lnTo>
                    <a:pt x="262" y="858"/>
                  </a:lnTo>
                  <a:lnTo>
                    <a:pt x="337" y="877"/>
                  </a:lnTo>
                  <a:lnTo>
                    <a:pt x="523" y="877"/>
                  </a:lnTo>
                  <a:lnTo>
                    <a:pt x="598" y="858"/>
                  </a:lnTo>
                  <a:lnTo>
                    <a:pt x="672" y="802"/>
                  </a:lnTo>
                  <a:lnTo>
                    <a:pt x="747" y="746"/>
                  </a:lnTo>
                  <a:lnTo>
                    <a:pt x="784" y="690"/>
                  </a:lnTo>
                  <a:lnTo>
                    <a:pt x="840" y="616"/>
                  </a:lnTo>
                  <a:lnTo>
                    <a:pt x="859" y="541"/>
                  </a:lnTo>
                  <a:lnTo>
                    <a:pt x="859" y="448"/>
                  </a:lnTo>
                  <a:lnTo>
                    <a:pt x="859" y="355"/>
                  </a:lnTo>
                  <a:lnTo>
                    <a:pt x="840" y="280"/>
                  </a:lnTo>
                  <a:lnTo>
                    <a:pt x="784" y="206"/>
                  </a:lnTo>
                  <a:lnTo>
                    <a:pt x="747" y="131"/>
                  </a:lnTo>
                  <a:lnTo>
                    <a:pt x="672" y="75"/>
                  </a:lnTo>
                  <a:lnTo>
                    <a:pt x="598" y="38"/>
                  </a:lnTo>
                  <a:lnTo>
                    <a:pt x="523" y="19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2761;p41">
            <a:extLst>
              <a:ext uri="{FF2B5EF4-FFF2-40B4-BE49-F238E27FC236}">
                <a16:creationId xmlns:a16="http://schemas.microsoft.com/office/drawing/2014/main" id="{C3F76172-C287-5890-A32C-EEF3A4D320BB}"/>
              </a:ext>
            </a:extLst>
          </p:cNvPr>
          <p:cNvGrpSpPr/>
          <p:nvPr/>
        </p:nvGrpSpPr>
        <p:grpSpPr>
          <a:xfrm>
            <a:off x="1196399" y="1284185"/>
            <a:ext cx="9856239" cy="5459454"/>
            <a:chOff x="1551000" y="452264"/>
            <a:chExt cx="6042000" cy="4363911"/>
          </a:xfrm>
        </p:grpSpPr>
        <p:sp>
          <p:nvSpPr>
            <p:cNvPr id="88" name="Google Shape;2762;p41">
              <a:extLst>
                <a:ext uri="{FF2B5EF4-FFF2-40B4-BE49-F238E27FC236}">
                  <a16:creationId xmlns:a16="http://schemas.microsoft.com/office/drawing/2014/main" id="{A411DED7-4789-2758-1CF6-827E951C45C8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2763;p41">
              <a:extLst>
                <a:ext uri="{FF2B5EF4-FFF2-40B4-BE49-F238E27FC236}">
                  <a16:creationId xmlns:a16="http://schemas.microsoft.com/office/drawing/2014/main" id="{EF93EC03-671D-7774-199C-40EB98615342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90" name="Google Shape;2764;p41">
                <a:extLst>
                  <a:ext uri="{FF2B5EF4-FFF2-40B4-BE49-F238E27FC236}">
                    <a16:creationId xmlns:a16="http://schemas.microsoft.com/office/drawing/2014/main" id="{6643A2D7-8CF4-DB22-2BFC-533C0D77C627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765;p41">
                <a:extLst>
                  <a:ext uri="{FF2B5EF4-FFF2-40B4-BE49-F238E27FC236}">
                    <a16:creationId xmlns:a16="http://schemas.microsoft.com/office/drawing/2014/main" id="{887B6837-CDA9-EBE7-CFCC-F255938DAFC9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766;p41">
                <a:extLst>
                  <a:ext uri="{FF2B5EF4-FFF2-40B4-BE49-F238E27FC236}">
                    <a16:creationId xmlns:a16="http://schemas.microsoft.com/office/drawing/2014/main" id="{04B90B8A-1AF5-9E10-D73D-001F582D1CCF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2767;p41">
                  <a:extLst>
                    <a:ext uri="{FF2B5EF4-FFF2-40B4-BE49-F238E27FC236}">
                      <a16:creationId xmlns:a16="http://schemas.microsoft.com/office/drawing/2014/main" id="{693FE453-6EAF-24EB-6DB6-27EFCC64A9C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2768;p41">
                  <a:extLst>
                    <a:ext uri="{FF2B5EF4-FFF2-40B4-BE49-F238E27FC236}">
                      <a16:creationId xmlns:a16="http://schemas.microsoft.com/office/drawing/2014/main" id="{8E65DA74-BEDB-DC79-0B47-6DABE29ACCB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" name="Google Shape;2769;p41">
                <a:extLst>
                  <a:ext uri="{FF2B5EF4-FFF2-40B4-BE49-F238E27FC236}">
                    <a16:creationId xmlns:a16="http://schemas.microsoft.com/office/drawing/2014/main" id="{08FDA1AE-EC91-5EC7-E537-E773E63EB95A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7" name="Google Shape;2770;p41">
                  <a:extLst>
                    <a:ext uri="{FF2B5EF4-FFF2-40B4-BE49-F238E27FC236}">
                      <a16:creationId xmlns:a16="http://schemas.microsoft.com/office/drawing/2014/main" id="{E3EA5154-4768-AACE-2F41-45D292676F6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2771;p41">
                  <a:extLst>
                    <a:ext uri="{FF2B5EF4-FFF2-40B4-BE49-F238E27FC236}">
                      <a16:creationId xmlns:a16="http://schemas.microsoft.com/office/drawing/2014/main" id="{D3FAA781-8241-7636-7AA8-F0E40E9A29F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4" name="Google Shape;2772;p41">
                <a:extLst>
                  <a:ext uri="{FF2B5EF4-FFF2-40B4-BE49-F238E27FC236}">
                    <a16:creationId xmlns:a16="http://schemas.microsoft.com/office/drawing/2014/main" id="{4A374BB5-71FD-0423-69FD-AB422701DCFE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" name="Google Shape;2773;p41">
                  <a:extLst>
                    <a:ext uri="{FF2B5EF4-FFF2-40B4-BE49-F238E27FC236}">
                      <a16:creationId xmlns:a16="http://schemas.microsoft.com/office/drawing/2014/main" id="{13965FD5-7843-7108-3618-444BAA8D24B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2774;p41">
                  <a:extLst>
                    <a:ext uri="{FF2B5EF4-FFF2-40B4-BE49-F238E27FC236}">
                      <a16:creationId xmlns:a16="http://schemas.microsoft.com/office/drawing/2014/main" id="{5AD4584C-C6BD-9CC6-8D06-84DF0A69273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" name="Google Shape;2775;p41">
                <a:extLst>
                  <a:ext uri="{FF2B5EF4-FFF2-40B4-BE49-F238E27FC236}">
                    <a16:creationId xmlns:a16="http://schemas.microsoft.com/office/drawing/2014/main" id="{9E565EE8-1E70-4D3A-309F-16DB358A82E2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2776;p41">
                  <a:extLst>
                    <a:ext uri="{FF2B5EF4-FFF2-40B4-BE49-F238E27FC236}">
                      <a16:creationId xmlns:a16="http://schemas.microsoft.com/office/drawing/2014/main" id="{E3E81044-9C4D-1C64-ED7C-D826CB824DC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2777;p41">
                  <a:extLst>
                    <a:ext uri="{FF2B5EF4-FFF2-40B4-BE49-F238E27FC236}">
                      <a16:creationId xmlns:a16="http://schemas.microsoft.com/office/drawing/2014/main" id="{08E505CE-4B9D-8628-0638-45CF2A9D967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6" name="Google Shape;2778;p41">
                <a:extLst>
                  <a:ext uri="{FF2B5EF4-FFF2-40B4-BE49-F238E27FC236}">
                    <a16:creationId xmlns:a16="http://schemas.microsoft.com/office/drawing/2014/main" id="{11966988-1586-0A1D-79F7-F6C9AD814DF2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" name="Google Shape;2779;p41">
                  <a:extLst>
                    <a:ext uri="{FF2B5EF4-FFF2-40B4-BE49-F238E27FC236}">
                      <a16:creationId xmlns:a16="http://schemas.microsoft.com/office/drawing/2014/main" id="{71A0F902-FE00-3D5A-1E7B-1936F01E42B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2780;p41">
                  <a:extLst>
                    <a:ext uri="{FF2B5EF4-FFF2-40B4-BE49-F238E27FC236}">
                      <a16:creationId xmlns:a16="http://schemas.microsoft.com/office/drawing/2014/main" id="{264F04FA-859E-C057-094F-68B1DC52267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7" name="Google Shape;2781;p41">
                <a:extLst>
                  <a:ext uri="{FF2B5EF4-FFF2-40B4-BE49-F238E27FC236}">
                    <a16:creationId xmlns:a16="http://schemas.microsoft.com/office/drawing/2014/main" id="{ADFFF07F-BE9E-4001-AE73-B372D6E46541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9" name="Google Shape;2782;p41">
                  <a:extLst>
                    <a:ext uri="{FF2B5EF4-FFF2-40B4-BE49-F238E27FC236}">
                      <a16:creationId xmlns:a16="http://schemas.microsoft.com/office/drawing/2014/main" id="{BD9DF762-007C-39D1-F801-B1A96D5402F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2783;p41">
                  <a:extLst>
                    <a:ext uri="{FF2B5EF4-FFF2-40B4-BE49-F238E27FC236}">
                      <a16:creationId xmlns:a16="http://schemas.microsoft.com/office/drawing/2014/main" id="{1AF794B5-415D-03F1-C0D0-CA842752838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" name="Google Shape;2784;p41">
                <a:extLst>
                  <a:ext uri="{FF2B5EF4-FFF2-40B4-BE49-F238E27FC236}">
                    <a16:creationId xmlns:a16="http://schemas.microsoft.com/office/drawing/2014/main" id="{BA1DCA44-BE41-9ABA-5059-A6F1A6FA469E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7" name="Google Shape;2785;p41">
                  <a:extLst>
                    <a:ext uri="{FF2B5EF4-FFF2-40B4-BE49-F238E27FC236}">
                      <a16:creationId xmlns:a16="http://schemas.microsoft.com/office/drawing/2014/main" id="{261702A2-4308-A7AF-54EC-D1D385C9FA1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2786;p41">
                  <a:extLst>
                    <a:ext uri="{FF2B5EF4-FFF2-40B4-BE49-F238E27FC236}">
                      <a16:creationId xmlns:a16="http://schemas.microsoft.com/office/drawing/2014/main" id="{90C29C4F-6031-A181-C78A-06BC05D59BE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9" name="Google Shape;2787;p41">
                <a:extLst>
                  <a:ext uri="{FF2B5EF4-FFF2-40B4-BE49-F238E27FC236}">
                    <a16:creationId xmlns:a16="http://schemas.microsoft.com/office/drawing/2014/main" id="{34097148-2462-B760-925B-93E21DAA3248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5" name="Google Shape;2788;p41">
                  <a:extLst>
                    <a:ext uri="{FF2B5EF4-FFF2-40B4-BE49-F238E27FC236}">
                      <a16:creationId xmlns:a16="http://schemas.microsoft.com/office/drawing/2014/main" id="{BD873121-0184-36E0-E933-40F26720A51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2789;p41">
                  <a:extLst>
                    <a:ext uri="{FF2B5EF4-FFF2-40B4-BE49-F238E27FC236}">
                      <a16:creationId xmlns:a16="http://schemas.microsoft.com/office/drawing/2014/main" id="{21508B5A-2664-938D-1D43-D3C3B7C1AEF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0" name="Google Shape;2790;p41">
                <a:extLst>
                  <a:ext uri="{FF2B5EF4-FFF2-40B4-BE49-F238E27FC236}">
                    <a16:creationId xmlns:a16="http://schemas.microsoft.com/office/drawing/2014/main" id="{B1D64E21-6D97-4D8B-1271-7FC6F4937618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3" name="Google Shape;2791;p41">
                  <a:extLst>
                    <a:ext uri="{FF2B5EF4-FFF2-40B4-BE49-F238E27FC236}">
                      <a16:creationId xmlns:a16="http://schemas.microsoft.com/office/drawing/2014/main" id="{9C9B88C6-0DB1-BC24-C612-0DA4B18E5BB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2792;p41">
                  <a:extLst>
                    <a:ext uri="{FF2B5EF4-FFF2-40B4-BE49-F238E27FC236}">
                      <a16:creationId xmlns:a16="http://schemas.microsoft.com/office/drawing/2014/main" id="{49D34E11-7266-C897-81D6-BB18CAA76E1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" name="Google Shape;2793;p41">
                <a:extLst>
                  <a:ext uri="{FF2B5EF4-FFF2-40B4-BE49-F238E27FC236}">
                    <a16:creationId xmlns:a16="http://schemas.microsoft.com/office/drawing/2014/main" id="{A69EE257-71DC-A5E5-57AF-404DF79F9599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1" name="Google Shape;2794;p41">
                  <a:extLst>
                    <a:ext uri="{FF2B5EF4-FFF2-40B4-BE49-F238E27FC236}">
                      <a16:creationId xmlns:a16="http://schemas.microsoft.com/office/drawing/2014/main" id="{9980BBE7-67AC-214C-C9C1-DFF85C694A37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2795;p41">
                  <a:extLst>
                    <a:ext uri="{FF2B5EF4-FFF2-40B4-BE49-F238E27FC236}">
                      <a16:creationId xmlns:a16="http://schemas.microsoft.com/office/drawing/2014/main" id="{1812D76F-DF3F-915D-8FB6-EE536A68B55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2" name="Google Shape;2796;p41">
                <a:extLst>
                  <a:ext uri="{FF2B5EF4-FFF2-40B4-BE49-F238E27FC236}">
                    <a16:creationId xmlns:a16="http://schemas.microsoft.com/office/drawing/2014/main" id="{96B5ACAA-E9AB-91AB-561C-3A8AD234B2EA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9" name="Google Shape;2797;p41">
                  <a:extLst>
                    <a:ext uri="{FF2B5EF4-FFF2-40B4-BE49-F238E27FC236}">
                      <a16:creationId xmlns:a16="http://schemas.microsoft.com/office/drawing/2014/main" id="{5568BB03-2C4D-CED1-7A50-E5346141DB15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2798;p41">
                  <a:extLst>
                    <a:ext uri="{FF2B5EF4-FFF2-40B4-BE49-F238E27FC236}">
                      <a16:creationId xmlns:a16="http://schemas.microsoft.com/office/drawing/2014/main" id="{CFDE1F94-D6A5-BC76-0A5D-293B45DA5C0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3" name="Google Shape;2799;p41">
                <a:extLst>
                  <a:ext uri="{FF2B5EF4-FFF2-40B4-BE49-F238E27FC236}">
                    <a16:creationId xmlns:a16="http://schemas.microsoft.com/office/drawing/2014/main" id="{3440CF73-BF9B-6E6C-1B49-CFF25AFBF25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7" name="Google Shape;2800;p41">
                  <a:extLst>
                    <a:ext uri="{FF2B5EF4-FFF2-40B4-BE49-F238E27FC236}">
                      <a16:creationId xmlns:a16="http://schemas.microsoft.com/office/drawing/2014/main" id="{D9FFCE1A-157E-F0B1-B2B3-A54AF4F9C4B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2801;p41">
                  <a:extLst>
                    <a:ext uri="{FF2B5EF4-FFF2-40B4-BE49-F238E27FC236}">
                      <a16:creationId xmlns:a16="http://schemas.microsoft.com/office/drawing/2014/main" id="{194A2C54-4A5D-DB99-EA20-50639A56357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4" name="Google Shape;2802;p41">
                <a:extLst>
                  <a:ext uri="{FF2B5EF4-FFF2-40B4-BE49-F238E27FC236}">
                    <a16:creationId xmlns:a16="http://schemas.microsoft.com/office/drawing/2014/main" id="{143875C0-1FD8-B003-D05A-B06A74CFAD23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5" name="Google Shape;2803;p41">
                  <a:extLst>
                    <a:ext uri="{FF2B5EF4-FFF2-40B4-BE49-F238E27FC236}">
                      <a16:creationId xmlns:a16="http://schemas.microsoft.com/office/drawing/2014/main" id="{972F1A58-6486-A073-440E-C74E2C6983A7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2804;p41">
                  <a:extLst>
                    <a:ext uri="{FF2B5EF4-FFF2-40B4-BE49-F238E27FC236}">
                      <a16:creationId xmlns:a16="http://schemas.microsoft.com/office/drawing/2014/main" id="{0E164789-3647-3CFE-A0EB-B3F6F6D7A23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31" name="Google Shape;2805;p41">
            <a:extLst>
              <a:ext uri="{FF2B5EF4-FFF2-40B4-BE49-F238E27FC236}">
                <a16:creationId xmlns:a16="http://schemas.microsoft.com/office/drawing/2014/main" id="{D3B198E2-D55C-AEB6-99E3-51069D67BB23}"/>
              </a:ext>
            </a:extLst>
          </p:cNvPr>
          <p:cNvSpPr txBox="1">
            <a:spLocks/>
          </p:cNvSpPr>
          <p:nvPr/>
        </p:nvSpPr>
        <p:spPr>
          <a:xfrm>
            <a:off x="3516702" y="2355316"/>
            <a:ext cx="5619900" cy="105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3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“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Chim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khôn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kêu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tiếng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rảnh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rang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lang="en-US" sz="2500" kern="0" baseline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rlow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5FD5B4-E05C-3AF1-0DFC-71D2BD3FCBAD}"/>
              </a:ext>
            </a:extLst>
          </p:cNvPr>
          <p:cNvSpPr/>
          <p:nvPr/>
        </p:nvSpPr>
        <p:spPr>
          <a:xfrm>
            <a:off x="3874559" y="1386805"/>
            <a:ext cx="490418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cực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2" name="Google Shape;2805;p41">
            <a:extLst>
              <a:ext uri="{FF2B5EF4-FFF2-40B4-BE49-F238E27FC236}">
                <a16:creationId xmlns:a16="http://schemas.microsoft.com/office/drawing/2014/main" id="{4E839771-8B57-C10C-8211-F4AD220736BE}"/>
              </a:ext>
            </a:extLst>
          </p:cNvPr>
          <p:cNvSpPr txBox="1">
            <a:spLocks/>
          </p:cNvSpPr>
          <p:nvPr/>
        </p:nvSpPr>
        <p:spPr>
          <a:xfrm>
            <a:off x="3516702" y="3415278"/>
            <a:ext cx="5619900" cy="105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3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“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Lời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nói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không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mất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tiền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mua</a:t>
            </a:r>
            <a:endParaRPr kumimoji="0" lang="en-US" sz="2500" b="0" i="0" u="none" strike="noStrike" kern="0" cap="none" spc="0" normalizeH="0" noProof="0" dirty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rlow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4274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3">
            <a:extLst>
              <a:ext uri="{FF2B5EF4-FFF2-40B4-BE49-F238E27FC236}">
                <a16:creationId xmlns:a16="http://schemas.microsoft.com/office/drawing/2014/main" id="{A94DC6DA-10E4-A15E-C3D7-C51698F1EE49}"/>
              </a:ext>
            </a:extLst>
          </p:cNvPr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4" name="Google Shape;112;p41">
            <a:extLst>
              <a:ext uri="{FF2B5EF4-FFF2-40B4-BE49-F238E27FC236}">
                <a16:creationId xmlns:a16="http://schemas.microsoft.com/office/drawing/2014/main" id="{4BD06A11-132A-2C9D-7E29-EA12AF502D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1064BE-ACE6-2217-911B-72C9D68A223E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6DFC72-8FC0-3ECB-D097-DBCECC5A5687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2508B-825E-C852-1962-604DBCA0EA04}"/>
              </a:ext>
            </a:extLst>
          </p:cNvPr>
          <p:cNvSpPr/>
          <p:nvPr/>
        </p:nvSpPr>
        <p:spPr>
          <a:xfrm>
            <a:off x="978657" y="2081891"/>
            <a:ext cx="276397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CẶP ĐÔI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777144-3D90-B52E-9089-9A50AD1F6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25" y="2653638"/>
            <a:ext cx="3617082" cy="235743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BF47F5-75F1-83FF-C116-EBCDE8F7E16E}"/>
              </a:ext>
            </a:extLst>
          </p:cNvPr>
          <p:cNvSpPr/>
          <p:nvPr/>
        </p:nvSpPr>
        <p:spPr>
          <a:xfrm>
            <a:off x="5872070" y="1579695"/>
            <a:ext cx="5736003" cy="1466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6619;p121">
            <a:extLst>
              <a:ext uri="{FF2B5EF4-FFF2-40B4-BE49-F238E27FC236}">
                <a16:creationId xmlns:a16="http://schemas.microsoft.com/office/drawing/2014/main" id="{796098F2-EDA3-D6B5-EAF1-9094A9EA2CD5}"/>
              </a:ext>
            </a:extLst>
          </p:cNvPr>
          <p:cNvGrpSpPr/>
          <p:nvPr/>
        </p:nvGrpSpPr>
        <p:grpSpPr>
          <a:xfrm>
            <a:off x="4266491" y="3045750"/>
            <a:ext cx="1111367" cy="542925"/>
            <a:chOff x="2248912" y="2607934"/>
            <a:chExt cx="578188" cy="201696"/>
          </a:xfrm>
        </p:grpSpPr>
        <p:sp>
          <p:nvSpPr>
            <p:cNvPr id="27" name="Google Shape;6620;p121">
              <a:extLst>
                <a:ext uri="{FF2B5EF4-FFF2-40B4-BE49-F238E27FC236}">
                  <a16:creationId xmlns:a16="http://schemas.microsoft.com/office/drawing/2014/main" id="{8803544D-A646-2CC2-6BC8-DAF179F03E89}"/>
                </a:ext>
              </a:extLst>
            </p:cNvPr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621;p121">
              <a:extLst>
                <a:ext uri="{FF2B5EF4-FFF2-40B4-BE49-F238E27FC236}">
                  <a16:creationId xmlns:a16="http://schemas.microsoft.com/office/drawing/2014/main" id="{C1C2162D-70CE-DD45-679C-D45D71EF21AF}"/>
                </a:ext>
              </a:extLst>
            </p:cNvPr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622;p121">
              <a:extLst>
                <a:ext uri="{FF2B5EF4-FFF2-40B4-BE49-F238E27FC236}">
                  <a16:creationId xmlns:a16="http://schemas.microsoft.com/office/drawing/2014/main" id="{520A2035-8163-6BE9-828F-88AC072606BD}"/>
                </a:ext>
              </a:extLst>
            </p:cNvPr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6D0B9A2E-96DD-53BB-4C63-9B0A89F73133}"/>
              </a:ext>
            </a:extLst>
          </p:cNvPr>
          <p:cNvSpPr/>
          <p:nvPr/>
        </p:nvSpPr>
        <p:spPr>
          <a:xfrm>
            <a:off x="5872069" y="3246677"/>
            <a:ext cx="5736003" cy="17643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9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1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CBEF71-A21C-4D32-AE5C-418988F3F80B}"/>
              </a:ext>
            </a:extLst>
          </p:cNvPr>
          <p:cNvSpPr/>
          <p:nvPr/>
        </p:nvSpPr>
        <p:spPr>
          <a:xfrm>
            <a:off x="7435151" y="2291842"/>
            <a:ext cx="3935894" cy="99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C124C8E-30FC-45A4-829F-89E98AA68AB0}"/>
              </a:ext>
            </a:extLst>
          </p:cNvPr>
          <p:cNvSpPr/>
          <p:nvPr/>
        </p:nvSpPr>
        <p:spPr>
          <a:xfrm>
            <a:off x="7435151" y="3816676"/>
            <a:ext cx="3935894" cy="99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630729C1-8011-41C5-91FD-97F12A4D8BC8}"/>
              </a:ext>
            </a:extLst>
          </p:cNvPr>
          <p:cNvSpPr/>
          <p:nvPr/>
        </p:nvSpPr>
        <p:spPr>
          <a:xfrm>
            <a:off x="9489040" y="3429000"/>
            <a:ext cx="259077" cy="2824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7CD07130-3ABB-42E2-8224-B2108D661D6D}"/>
              </a:ext>
            </a:extLst>
          </p:cNvPr>
          <p:cNvSpPr/>
          <p:nvPr/>
        </p:nvSpPr>
        <p:spPr>
          <a:xfrm>
            <a:off x="9489040" y="4948733"/>
            <a:ext cx="259077" cy="2824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206C81-42E4-4B46-A390-D26F2DCA040A}"/>
              </a:ext>
            </a:extLst>
          </p:cNvPr>
          <p:cNvSpPr/>
          <p:nvPr/>
        </p:nvSpPr>
        <p:spPr>
          <a:xfrm>
            <a:off x="7435151" y="5318870"/>
            <a:ext cx="3935894" cy="99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254D8A-7846-46D5-A19C-3A4A8623C3F0}"/>
              </a:ext>
            </a:extLst>
          </p:cNvPr>
          <p:cNvSpPr/>
          <p:nvPr/>
        </p:nvSpPr>
        <p:spPr>
          <a:xfrm>
            <a:off x="5610225" y="1173715"/>
            <a:ext cx="1752600" cy="562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3578D7-F4F9-4325-8952-45B528D8731E}"/>
              </a:ext>
            </a:extLst>
          </p:cNvPr>
          <p:cNvSpPr/>
          <p:nvPr/>
        </p:nvSpPr>
        <p:spPr>
          <a:xfrm>
            <a:off x="7736440" y="1173715"/>
            <a:ext cx="1752600" cy="562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82CF96B-7D25-40CC-988F-31D6AA77F7AE}"/>
              </a:ext>
            </a:extLst>
          </p:cNvPr>
          <p:cNvSpPr/>
          <p:nvPr/>
        </p:nvSpPr>
        <p:spPr>
          <a:xfrm>
            <a:off x="9862655" y="1181257"/>
            <a:ext cx="1752600" cy="562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D6F604F-EF04-400C-A975-A54EF0EE323F}"/>
              </a:ext>
            </a:extLst>
          </p:cNvPr>
          <p:cNvSpPr/>
          <p:nvPr/>
        </p:nvSpPr>
        <p:spPr>
          <a:xfrm>
            <a:off x="219374" y="1548008"/>
            <a:ext cx="2042032" cy="27648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12;p41">
            <a:extLst>
              <a:ext uri="{FF2B5EF4-FFF2-40B4-BE49-F238E27FC236}">
                <a16:creationId xmlns:a16="http://schemas.microsoft.com/office/drawing/2014/main" id="{85D267F6-BC02-303A-B025-F47142013E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172772-D28A-903C-53EF-4668707700BF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1E131B-8741-1512-9823-52FBBCD6A78A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7DE1F40-6DDF-37F2-949C-42005947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22361" r="30312" b="19030"/>
          <a:stretch/>
        </p:blipFill>
        <p:spPr>
          <a:xfrm>
            <a:off x="2443883" y="2174802"/>
            <a:ext cx="4808791" cy="38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28146" y="1585641"/>
            <a:ext cx="9294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 CHÀO VÀ HẸN GẶP LẠI CÁC EM</a:t>
            </a:r>
          </a:p>
          <a:p>
            <a:pPr lvl="0" algn="r" defTabSz="914377"/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11881B09-BEFA-4B00-B057-834495BE15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4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97989" y="1899857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ác trò chơi khởi động cho một buổi sinh hoạt tập thể - Sinh Viên Công Giáo  Trung C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0" y="2371640"/>
            <a:ext cx="3057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32">
            <a:extLst>
              <a:ext uri="{FF2B5EF4-FFF2-40B4-BE49-F238E27FC236}">
                <a16:creationId xmlns:a16="http://schemas.microsoft.com/office/drawing/2014/main" id="{CFF423C7-711C-4178-8B46-373EEAAEA396}"/>
              </a:ext>
            </a:extLst>
          </p:cNvPr>
          <p:cNvSpPr txBox="1"/>
          <p:nvPr/>
        </p:nvSpPr>
        <p:spPr>
          <a:xfrm>
            <a:off x="5616313" y="3020775"/>
            <a:ext cx="406079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</a:t>
            </a:r>
            <a:r>
              <a:rPr lang="vi-VN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51D177AB-582D-4D3F-95BB-AFE7A2E05E52}"/>
              </a:ext>
            </a:extLst>
          </p:cNvPr>
          <p:cNvSpPr txBox="1"/>
          <p:nvPr/>
        </p:nvSpPr>
        <p:spPr>
          <a:xfrm>
            <a:off x="5125704" y="3732437"/>
            <a:ext cx="504201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</a:t>
            </a:r>
            <a:r>
              <a:rPr lang="vi-VN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trêu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chọc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2">
            <a:extLst>
              <a:ext uri="{FF2B5EF4-FFF2-40B4-BE49-F238E27FC236}">
                <a16:creationId xmlns:a16="http://schemas.microsoft.com/office/drawing/2014/main" id="{EFD18261-5BBF-49A6-83CE-B40F0150828C}"/>
              </a:ext>
            </a:extLst>
          </p:cNvPr>
          <p:cNvSpPr txBox="1"/>
          <p:nvPr/>
        </p:nvSpPr>
        <p:spPr>
          <a:xfrm>
            <a:off x="4228062" y="4467619"/>
            <a:ext cx="705802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</a:t>
            </a:r>
            <a:r>
              <a:rPr lang="vi-VN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ít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2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59658B-475E-4A1E-9F9F-8131D96B4F5D}"/>
              </a:ext>
            </a:extLst>
          </p:cNvPr>
          <p:cNvSpPr/>
          <p:nvPr/>
        </p:nvSpPr>
        <p:spPr>
          <a:xfrm rot="21104950">
            <a:off x="453497" y="1771815"/>
            <a:ext cx="4903548" cy="2682423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408">
            <a:extLst>
              <a:ext uri="{FF2B5EF4-FFF2-40B4-BE49-F238E27FC236}">
                <a16:creationId xmlns:a16="http://schemas.microsoft.com/office/drawing/2014/main" id="{4C12601D-8C25-8CB9-FA0C-65AA5085B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64" y="5058229"/>
            <a:ext cx="1191292" cy="1691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AC5C28-F152-1A6D-8527-662F1086A0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20908" r="48022" b="14782"/>
          <a:stretch/>
        </p:blipFill>
        <p:spPr>
          <a:xfrm>
            <a:off x="5637474" y="1493501"/>
            <a:ext cx="4898004" cy="441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329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0" y="-19584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 GIẢNG DẠY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314598" y="19084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</a:t>
            </a:r>
            <a:r>
              <a:rPr kumimoji="0" lang="en-US" sz="2000" b="1" i="0" u="none" strike="noStrike" kern="1200" cap="all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9947" y="1316521"/>
            <a:ext cx="10216318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 TIẾP, ỨNG XỬ TÍCH CỰC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30161-CC95-FDA4-0538-27FA02324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926" y="2462850"/>
            <a:ext cx="2915419" cy="5221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2822" y="5682092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……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0646" y="2363938"/>
            <a:ext cx="974829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-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02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CB0270-6DC3-35E5-7662-8BAF79A75E7F}"/>
              </a:ext>
            </a:extLst>
          </p:cNvPr>
          <p:cNvSpPr/>
          <p:nvPr/>
        </p:nvSpPr>
        <p:spPr>
          <a:xfrm>
            <a:off x="430688" y="1307973"/>
            <a:ext cx="342401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“AI NHANH HƠN”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id="{753CC285-3B09-E660-11D4-08B54CB58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8319" y="735536"/>
            <a:ext cx="1663532" cy="9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1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B58CD-D06F-8BD7-83A1-558FC6A7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6" b="91860" l="10000" r="90000">
                        <a14:foregroundMark x1="41512" y1="9535" x2="41512" y2="9535"/>
                        <a14:foregroundMark x1="43140" y1="8140" x2="43953" y2="7558"/>
                        <a14:foregroundMark x1="43953" y1="7558" x2="43953" y2="7558"/>
                        <a14:foregroundMark x1="44419" y1="7558" x2="45581" y2="7326"/>
                        <a14:foregroundMark x1="46628" y1="91744" x2="46628" y2="91744"/>
                        <a14:foregroundMark x1="46628" y1="91744" x2="46628" y2="91744"/>
                        <a14:foregroundMark x1="44767" y1="90116" x2="44767" y2="90116"/>
                        <a14:foregroundMark x1="52209" y1="91860" x2="52209" y2="91860"/>
                        <a14:foregroundMark x1="51395" y1="91860" x2="51395" y2="91860"/>
                        <a14:foregroundMark x1="68372" y1="41628" x2="68372" y2="41628"/>
                      </a14:backgroundRemoval>
                    </a14:imgEffect>
                  </a14:imgLayer>
                </a14:imgProps>
              </a:ext>
            </a:extLst>
          </a:blip>
          <a:srcRect l="24373" t="3985" r="23098" b="5456"/>
          <a:stretch/>
        </p:blipFill>
        <p:spPr>
          <a:xfrm>
            <a:off x="551510" y="2114550"/>
            <a:ext cx="2651972" cy="4572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A380DA47-4A51-2249-C42E-26B882FD4787}"/>
              </a:ext>
            </a:extLst>
          </p:cNvPr>
          <p:cNvSpPr/>
          <p:nvPr/>
        </p:nvSpPr>
        <p:spPr>
          <a:xfrm>
            <a:off x="3112979" y="1370170"/>
            <a:ext cx="5040421" cy="26441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5D02F26A-29D2-8BC3-2585-DB5CB264641C}"/>
              </a:ext>
            </a:extLst>
          </p:cNvPr>
          <p:cNvSpPr txBox="1"/>
          <p:nvPr/>
        </p:nvSpPr>
        <p:spPr>
          <a:xfrm>
            <a:off x="8362950" y="3608219"/>
            <a:ext cx="3280574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2F9DAE72-CCD4-6F7B-3B39-99FC1F714C6F}"/>
              </a:ext>
            </a:extLst>
          </p:cNvPr>
          <p:cNvSpPr txBox="1"/>
          <p:nvPr/>
        </p:nvSpPr>
        <p:spPr>
          <a:xfrm>
            <a:off x="7191375" y="4371023"/>
            <a:ext cx="3280574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phi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A81DBE18-9539-3B55-1F76-149F2C8400B3}"/>
              </a:ext>
            </a:extLst>
          </p:cNvPr>
          <p:cNvSpPr txBox="1"/>
          <p:nvPr/>
        </p:nvSpPr>
        <p:spPr>
          <a:xfrm>
            <a:off x="4943475" y="5133827"/>
            <a:ext cx="435689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Thái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xử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56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A81DBE18-9539-3B55-1F76-149F2C8400B3}"/>
              </a:ext>
            </a:extLst>
          </p:cNvPr>
          <p:cNvSpPr txBox="1"/>
          <p:nvPr/>
        </p:nvSpPr>
        <p:spPr>
          <a:xfrm>
            <a:off x="735414" y="3124856"/>
            <a:ext cx="201731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B9220-E865-C4F4-9088-0DE13F94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29306" r="28360" b="8334"/>
          <a:stretch/>
        </p:blipFill>
        <p:spPr>
          <a:xfrm>
            <a:off x="3228974" y="1203404"/>
            <a:ext cx="6962776" cy="54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23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7325" y="1710432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8AC1A-7387-A4AD-365A-825DFC71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756" y="2587535"/>
            <a:ext cx="2920237" cy="401151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8B37CB-4CCA-4508-56C9-60B73D349A19}"/>
              </a:ext>
            </a:extLst>
          </p:cNvPr>
          <p:cNvSpPr/>
          <p:nvPr/>
        </p:nvSpPr>
        <p:spPr>
          <a:xfrm>
            <a:off x="1040975" y="2725142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C8650-9F0B-6E51-D49D-FCF86F57A478}"/>
              </a:ext>
            </a:extLst>
          </p:cNvPr>
          <p:cNvSpPr txBox="1"/>
          <p:nvPr/>
        </p:nvSpPr>
        <p:spPr>
          <a:xfrm>
            <a:off x="1336400" y="3085967"/>
            <a:ext cx="19240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797CA-00C0-1621-D649-63D8CFAABFD7}"/>
              </a:ext>
            </a:extLst>
          </p:cNvPr>
          <p:cNvSpPr txBox="1"/>
          <p:nvPr/>
        </p:nvSpPr>
        <p:spPr>
          <a:xfrm>
            <a:off x="4031419" y="3243718"/>
            <a:ext cx="41290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17F9C3-BC57-DDE2-6658-97FC924D18BC}"/>
              </a:ext>
            </a:extLst>
          </p:cNvPr>
          <p:cNvSpPr/>
          <p:nvPr/>
        </p:nvSpPr>
        <p:spPr>
          <a:xfrm>
            <a:off x="1041050" y="4506317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5F9CF-D4CC-062C-9DB7-38C53E2F7D83}"/>
              </a:ext>
            </a:extLst>
          </p:cNvPr>
          <p:cNvSpPr txBox="1"/>
          <p:nvPr/>
        </p:nvSpPr>
        <p:spPr>
          <a:xfrm>
            <a:off x="1261687" y="4817143"/>
            <a:ext cx="20734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16FC1-F0A1-6A49-FF36-CCA509038A48}"/>
              </a:ext>
            </a:extLst>
          </p:cNvPr>
          <p:cNvSpPr txBox="1"/>
          <p:nvPr/>
        </p:nvSpPr>
        <p:spPr>
          <a:xfrm>
            <a:off x="4031494" y="5024893"/>
            <a:ext cx="41290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1800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3" grpId="0" animBg="1"/>
      <p:bldP spid="15" grpId="0" animBg="1"/>
      <p:bldP spid="17" grpId="0"/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1899</Words>
  <PresentationFormat>Widescreen</PresentationFormat>
  <Paragraphs>171</Paragraphs>
  <Slides>26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等线</vt:lpstr>
      <vt:lpstr>等线 Light</vt:lpstr>
      <vt:lpstr>Arial</vt:lpstr>
      <vt:lpstr>Barlow Medium</vt:lpstr>
      <vt:lpstr>Calibri</vt:lpstr>
      <vt:lpstr>Calibri Light</vt:lpstr>
      <vt:lpstr>Cambria</vt:lpstr>
      <vt:lpstr>Myriad Pro</vt:lpstr>
      <vt:lpstr>Raleway SemiBold</vt:lpstr>
      <vt:lpstr>Times New Roman</vt:lpstr>
      <vt:lpstr>方正静蕾简体</vt:lpstr>
      <vt:lpstr>Office 主题​​</vt:lpstr>
      <vt:lpstr>自定义设计方案</vt:lpstr>
      <vt:lpstr>1_Office 主题​​</vt:lpstr>
      <vt:lpstr>2_Office 主题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2021-10-26T14:05:20Z</dcterms:created>
  <dcterms:modified xsi:type="dcterms:W3CDTF">2024-09-04T09:44:58Z</dcterms:modified>
</cp:coreProperties>
</file>