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4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50428-22B7-4266-9785-352AA5CB70B5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4A2FF-4D9A-4CAD-8A5B-2B90B096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5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793BF5-23F5-4228-8E77-26B8A52FFA4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字魂107号-萌趣欢乐体" panose="00000500000000000000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107号-萌趣欢乐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53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170E8-697C-4E6D-B223-61B1691779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字魂107号-萌趣欢乐体" panose="00000500000000000000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107号-萌趣欢乐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568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170E8-697C-4E6D-B223-61B1691779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字魂107号-萌趣欢乐体" panose="00000500000000000000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字魂107号-萌趣欢乐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06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9F36E-0947-283F-51FB-C2FE98BC4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22348-2E5B-3386-B0A8-045DFA0F2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56723-82B0-F4E8-973B-DD5A1FE3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DF946-90D4-267C-1367-C4C0C9BA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1DCE6-304C-704F-718D-209F914C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2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256A0-32C1-4EAA-244F-B8185EE9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D099F-D60B-BAE1-2492-29B7AFDAF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ABFC6-1EA1-F207-F1A1-6F02BF00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CD609-F974-C683-7367-8AFCD45DE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243DE-862E-80B0-300A-1C40360D8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35EC72-AC36-B528-1C27-C6698FF7B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6F5E7-E877-DA89-EFC7-EDA0F7E89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279D-D384-87DD-C126-DD4EE24ED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AA4E4-C111-0117-2515-D4A5EC69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362CA-77FD-DF6A-4E54-B467EF1E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5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7A62-9D20-8568-2418-6C008396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F59FA-B537-7BB6-DFEC-337073125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344CE-30D8-C508-6A00-DAFFE0A5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8CD02-4812-2E71-06F1-CEA1AF28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BC7FD-FE13-AE5F-EF98-5E6FB1DD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71F01-0E88-D4F6-9A67-D2FBE0F3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B1F63-49C9-1E90-F6F3-0D78D16DF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54C1B-95FC-CE11-65F9-832444EFB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A5DC1-DBBC-DB1C-AE98-E127D899C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AC7DA-47AE-7091-8B2B-F3810F232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1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22EBF-0751-A268-04C3-47254C9C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250D-DDB2-D545-E792-68AECAF1A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B65EF-3DF2-E2A7-6B99-63209E957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4D1E6-92E7-DCD6-36CD-1E3798FB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71887-9395-2A15-D5D4-CAC776CD5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EA1EE-0702-B228-6352-97ECD40F5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4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FD72F-23EE-B47F-25C1-2626A079C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96735-CAAC-F569-82C8-BE508E595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F91A5-01E8-6BBB-DD83-A34DE474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9F4B9-F9DA-8843-E195-744E78F56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8D1E25-1D13-87D7-12E4-B2DEF608F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1CBE1F-1F80-56E3-032D-C85C22FB1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9726FA-2B57-5453-9CB3-AFE14EA1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1F5D6-E817-F208-CF00-1E51CBF3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7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74B30-29FD-B17C-F5EF-998C594C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BC45C-B8F7-2D14-9ED4-A38B06CC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D0AA0-DD21-E8BD-5181-5E2CFC989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FD128F-ED10-D4F0-2A90-C9D9B908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8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063FC-B1EC-CEA4-8AC8-527776B3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8514B-63E0-5C47-626F-C038DD80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8D795-C2E9-F96C-E1AF-F2AAB08D7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9F9E8-C986-F4F8-22E8-74D9BB65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B8985-AED3-3F84-C3A5-FA8D9B15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A1DF9-37F9-DDCF-DEEB-9C5DCC062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8F781-5ADF-1B6E-6F65-9C440938F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F52AE-917C-C971-FC76-902F8953D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D12243-E4CB-8359-814D-DD63C3D8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6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737DA-7EE3-1C22-3BA1-24A837A06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48AC7D-19CC-8E14-57B7-BA248356B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A9FA5-992C-23E7-9256-EC382EDCC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68004-0450-D128-D77F-C31015327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5901B-3D98-4E55-FCA1-8BE30F9D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E9D50-EF80-04B7-2FB8-1D8A7608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8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AEAF65-4E8C-A618-1909-26C95D86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831DE-3F25-01FD-4B31-9C9FF8DEF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E0A3C-44FA-5A4F-67CB-D64489067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1EBEC-417D-453C-ABC5-E06E6B51B997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FB00B-0475-1359-D606-DD809F3AE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D7D5-3D8C-47F5-B059-7917F89B6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379E-5B89-4411-8607-544B4B386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7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F05A8-01FC-6AB4-C699-E3E0F88299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AA133-8F1A-DDF0-7602-27AB352425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60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076700" y="3867823"/>
            <a:ext cx="184731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76700" y="3833654"/>
          <a:ext cx="4038600" cy="17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Nội dung kiểm tra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001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Đạt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667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Chưa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đạt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25" y="684212"/>
            <a:ext cx="11400503" cy="601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186234" y="-662871"/>
            <a:ext cx="11005766" cy="132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3672" tIns="779217" rIns="699867" bIns="4602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Bảng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kiểm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trình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bày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ý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kiến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một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vấn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đề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trong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đời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3F9B27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sống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076700" y="3867823"/>
            <a:ext cx="184731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09741" y="769381"/>
            <a:ext cx="2989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224" y="1410231"/>
            <a:ext cx="7407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1225" y="1978242"/>
            <a:ext cx="4828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7156" y="2644170"/>
            <a:ext cx="7516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0660" y="3172282"/>
            <a:ext cx="5458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0660" y="3867823"/>
            <a:ext cx="5891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1224" y="4470768"/>
            <a:ext cx="75160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4154" y="5516188"/>
            <a:ext cx="7501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0660" y="6118108"/>
            <a:ext cx="6748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51429" y="740662"/>
            <a:ext cx="822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728536" y="684212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72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Horizontal Scroll 2"/>
          <p:cNvSpPr/>
          <p:nvPr/>
        </p:nvSpPr>
        <p:spPr>
          <a:xfrm>
            <a:off x="3071664" y="2052072"/>
            <a:ext cx="6048672" cy="3072341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4015089" y="3075282"/>
            <a:ext cx="4497578" cy="995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02641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pic>
        <p:nvPicPr>
          <p:cNvPr id="9" name="Picture 158" descr="200712419435657_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2767" y="4650318"/>
            <a:ext cx="6731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59" descr="1000401543874607298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1862" flipH="1">
            <a:off x="12496801" y="5925278"/>
            <a:ext cx="1322916" cy="132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0" descr="200712419435657_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819717" y="3124200"/>
            <a:ext cx="711200" cy="71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089245" flipH="1">
            <a:off x="228440" y="1861947"/>
            <a:ext cx="1279101" cy="1359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53377" y="1766599"/>
            <a:ext cx="2885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latin typeface="Candara" panose="020E0502030303020204" pitchFamily="34" charset="0"/>
              </a:rPr>
              <a:t>Nói</a:t>
            </a:r>
            <a:r>
              <a:rPr lang="en-US" sz="4000" b="1" i="1" dirty="0">
                <a:latin typeface="Candara" panose="020E0502030303020204" pitchFamily="34" charset="0"/>
              </a:rPr>
              <a:t> </a:t>
            </a:r>
            <a:r>
              <a:rPr lang="en-US" sz="4000" b="1" i="1" dirty="0" err="1">
                <a:latin typeface="Candara" panose="020E0502030303020204" pitchFamily="34" charset="0"/>
              </a:rPr>
              <a:t>và</a:t>
            </a:r>
            <a:r>
              <a:rPr lang="en-US" sz="4000" b="1" i="1" dirty="0">
                <a:latin typeface="Candara" panose="020E0502030303020204" pitchFamily="34" charset="0"/>
              </a:rPr>
              <a:t> </a:t>
            </a:r>
            <a:r>
              <a:rPr lang="en-US" sz="4000" b="1" i="1" dirty="0" err="1">
                <a:latin typeface="Candara" panose="020E0502030303020204" pitchFamily="34" charset="0"/>
              </a:rPr>
              <a:t>nghe</a:t>
            </a:r>
            <a:r>
              <a:rPr lang="en-US" sz="4000" b="1" i="1" dirty="0">
                <a:latin typeface="Candara" panose="020E0502030303020204" pitchFamily="34" charset="0"/>
              </a:rPr>
              <a:t>:</a:t>
            </a:r>
          </a:p>
        </p:txBody>
      </p:sp>
      <p:pic>
        <p:nvPicPr>
          <p:cNvPr id="19" name="PA_图片 18">
            <a:extLst>
              <a:ext uri="{FF2B5EF4-FFF2-40B4-BE49-F238E27FC236}">
                <a16:creationId xmlns:a16="http://schemas.microsoft.com/office/drawing/2014/main" id="{11BC83E5-FD8D-456F-97F7-EC96C2FE378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552" y="1"/>
            <a:ext cx="1938949" cy="2361887"/>
          </a:xfrm>
          <a:prstGeom prst="rect">
            <a:avLst/>
          </a:prstGeom>
        </p:spPr>
      </p:pic>
      <p:pic>
        <p:nvPicPr>
          <p:cNvPr id="20" name="PA_图片 12">
            <a:extLst>
              <a:ext uri="{FF2B5EF4-FFF2-40B4-BE49-F238E27FC236}">
                <a16:creationId xmlns:a16="http://schemas.microsoft.com/office/drawing/2014/main" id="{F00B450D-DBE3-42E8-8AD4-A94E148320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137" y="4201873"/>
            <a:ext cx="3311692" cy="2746467"/>
          </a:xfrm>
          <a:prstGeom prst="rect">
            <a:avLst/>
          </a:prstGeom>
        </p:spPr>
      </p:pic>
      <p:sp>
        <p:nvSpPr>
          <p:cNvPr id="13" name="文本框 10">
            <a:extLst>
              <a:ext uri="{FF2B5EF4-FFF2-40B4-BE49-F238E27FC236}">
                <a16:creationId xmlns:a16="http://schemas.microsoft.com/office/drawing/2014/main" id="{6035EB75-F946-4E83-A818-608789F1851B}"/>
              </a:ext>
            </a:extLst>
          </p:cNvPr>
          <p:cNvSpPr txBox="1"/>
          <p:nvPr/>
        </p:nvSpPr>
        <p:spPr>
          <a:xfrm>
            <a:off x="1987622" y="2364159"/>
            <a:ext cx="79351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THẢO LUẬN Ý KIẾN VỀ MỘT VẤN ĐỀ CỦA ĐỜI SỐNG</a:t>
            </a:r>
          </a:p>
        </p:txBody>
      </p:sp>
    </p:spTree>
    <p:extLst>
      <p:ext uri="{BB962C8B-B14F-4D97-AF65-F5344CB8AC3E}">
        <p14:creationId xmlns:p14="http://schemas.microsoft.com/office/powerpoint/2010/main" val="422324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93827E-7 C 0.04479 -0.0216 0.08246 -0.08704 0.13055 -0.10772 C 0.17951 -0.12778 0.22535 -0.12562 0.29219 -0.12346 C 0.35937 -0.1213 0.45139 -0.08611 0.53246 -0.09506 C 0.61389 -0.10401 0.71076 -0.12685 0.77899 -0.17716 C 0.84722 -0.22747 0.89253 -0.29475 0.94219 -0.3963 C 0.99184 -0.49784 1.04861 -0.70525 1.07656 -0.78642 " pathEditMode="relative" rAng="0" ptsTypes="aaaaaaa">
                                      <p:cBhvr>
                                        <p:cTn id="13" dur="4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19" y="-3932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0017 2.59259E-6 C -0.02673 -0.01605 -0.10139 -0.0784 -0.15885 -0.0963 C -0.21632 -0.1142 -0.27083 -0.10926 -0.34375 -0.10741 C -0.41684 -0.10556 -0.51319 -0.11389 -0.59635 -0.08519 C -0.67934 -0.05648 -0.73211 0.04074 -0.84323 0.06543 C -0.95434 0.09012 -1.17534 0.06358 -1.26267 0.06296 " pathEditMode="relative" rAng="0" ptsTypes="aaaaaa">
                                      <p:cBhvr>
                                        <p:cTn id="15" dur="49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25" y="-120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3.33333E-6 4.81481E-6 C -0.02066 -0.00093 -0.08525 -0.00031 -0.12361 -0.00463 C -0.16198 -0.00896 -0.16268 0.02283 -0.23073 -0.02624 C -0.29879 -0.07531 -0.4375 -0.19538 -0.53229 -0.29908 C -0.62726 -0.40278 -0.72934 -0.52717 -0.80104 -0.64908 C -0.87275 -0.77099 -0.92882 -0.95124 -0.9625 -1.03056 " pathEditMode="relative" rAng="0" ptsTypes="aaaaaa">
                                      <p:cBhvr>
                                        <p:cTn id="1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25" y="-5040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15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Horizontal Scroll 2"/>
          <p:cNvSpPr/>
          <p:nvPr/>
        </p:nvSpPr>
        <p:spPr>
          <a:xfrm>
            <a:off x="3071664" y="2052072"/>
            <a:ext cx="6048672" cy="3072341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4015089" y="3075282"/>
            <a:ext cx="4677884" cy="995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99852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3">
            <a:extLst>
              <a:ext uri="{FF2B5EF4-FFF2-40B4-BE49-F238E27FC236}">
                <a16:creationId xmlns:a16="http://schemas.microsoft.com/office/drawing/2014/main" id="{4336D437-3317-4CE1-8544-0C27C4A088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19573">
            <a:off x="200483" y="-149477"/>
            <a:ext cx="1050530" cy="1223163"/>
          </a:xfrm>
          <a:prstGeom prst="rect">
            <a:avLst/>
          </a:prstGeom>
        </p:spPr>
      </p:pic>
      <p:sp>
        <p:nvSpPr>
          <p:cNvPr id="13" name="文本框 11">
            <a:extLst>
              <a:ext uri="{FF2B5EF4-FFF2-40B4-BE49-F238E27FC236}">
                <a16:creationId xmlns:a16="http://schemas.microsoft.com/office/drawing/2014/main" id="{C6095E9E-1F5C-41D8-AE18-43A23A7698E5}"/>
              </a:ext>
            </a:extLst>
          </p:cNvPr>
          <p:cNvSpPr txBox="1"/>
          <p:nvPr/>
        </p:nvSpPr>
        <p:spPr>
          <a:xfrm>
            <a:off x="394900" y="844071"/>
            <a:ext cx="113526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Trò</a:t>
            </a:r>
            <a:r>
              <a:rPr kumimoji="0" lang="en-US" altLang="zh-CN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4400" b="1" i="0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chơi</a:t>
            </a:r>
            <a:r>
              <a:rPr kumimoji="0" lang="en-US" altLang="zh-CN" sz="4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: AI NHANH NHẬN QUÀ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baseline="0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Em</a:t>
            </a:r>
            <a:r>
              <a:rPr lang="en-US" altLang="zh-CN" sz="4400" b="1" baseline="0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baseline="0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hãy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quan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sát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video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sau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và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nhanh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tay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ghi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ra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giấy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nháp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: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Vấn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đề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nói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đến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trong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video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cảm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nhận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của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bản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thân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em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vê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̀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vấn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đề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được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nói</a:t>
            </a:r>
            <a:r>
              <a:rPr lang="en-US" altLang="zh-CN" sz="4400" b="1" dirty="0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đến</a:t>
            </a:r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. 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93426" y="5448626"/>
            <a:ext cx="5511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/>
              <a:t>https://youtu.be/HB4O1zekuG4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317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Horizontal Scroll 2"/>
          <p:cNvSpPr/>
          <p:nvPr/>
        </p:nvSpPr>
        <p:spPr>
          <a:xfrm>
            <a:off x="3071664" y="1996226"/>
            <a:ext cx="6896584" cy="3128188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3371146" y="2639200"/>
            <a:ext cx="6288132" cy="1898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</a:t>
            </a:r>
          </a:p>
          <a:p>
            <a:r>
              <a:rPr lang="en-US" sz="58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MỚI</a:t>
            </a:r>
          </a:p>
        </p:txBody>
      </p:sp>
    </p:spTree>
    <p:extLst>
      <p:ext uri="{BB962C8B-B14F-4D97-AF65-F5344CB8AC3E}">
        <p14:creationId xmlns:p14="http://schemas.microsoft.com/office/powerpoint/2010/main" val="305853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0" y="2094629"/>
            <a:ext cx="113061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2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Bước</a:t>
            </a:r>
            <a:r>
              <a:rPr lang="en-US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1: </a:t>
            </a:r>
            <a:r>
              <a:rPr lang="vi-VN" sz="32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Xác định đề tài, không gian và thời gian nói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1A0F3F3-2380-4DF7-8D00-8C3D45DAFD14}"/>
              </a:ext>
            </a:extLst>
          </p:cNvPr>
          <p:cNvGraphicFramePr>
            <a:graphicFrameLocks noGrp="1"/>
          </p:cNvGraphicFramePr>
          <p:nvPr/>
        </p:nvGraphicFramePr>
        <p:xfrm>
          <a:off x="200783" y="2850872"/>
          <a:ext cx="11782244" cy="3763216"/>
        </p:xfrm>
        <a:graphic>
          <a:graphicData uri="http://schemas.openxmlformats.org/drawingml/2006/table">
            <a:tbl>
              <a:tblPr firstRow="1" firstCol="1" bandRow="1"/>
              <a:tblGrid>
                <a:gridCol w="3146822">
                  <a:extLst>
                    <a:ext uri="{9D8B030D-6E8A-4147-A177-3AD203B41FA5}">
                      <a16:colId xmlns:a16="http://schemas.microsoft.com/office/drawing/2014/main" val="1226048416"/>
                    </a:ext>
                  </a:extLst>
                </a:gridCol>
                <a:gridCol w="3212816">
                  <a:extLst>
                    <a:ext uri="{9D8B030D-6E8A-4147-A177-3AD203B41FA5}">
                      <a16:colId xmlns:a16="http://schemas.microsoft.com/office/drawing/2014/main" val="629730985"/>
                    </a:ext>
                  </a:extLst>
                </a:gridCol>
                <a:gridCol w="5422606">
                  <a:extLst>
                    <a:ext uri="{9D8B030D-6E8A-4147-A177-3AD203B41FA5}">
                      <a16:colId xmlns:a16="http://schemas.microsoft.com/office/drawing/2014/main" val="3040522633"/>
                    </a:ext>
                  </a:extLst>
                </a:gridCol>
              </a:tblGrid>
              <a:tr h="9095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tố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tôi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hợp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18111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nói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24307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Người nghe</a:t>
                      </a:r>
                      <a:endParaRPr lang="en-US" sz="320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882362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Thời gian</a:t>
                      </a:r>
                      <a:endParaRPr lang="en-US" sz="320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996858"/>
                  </a:ext>
                </a:extLst>
              </a:tr>
              <a:tr h="7134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gian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3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73457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0" y="381847"/>
            <a:ext cx="1205251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Vấn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tôi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sẽ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bày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/>
              <a:t>Ý</a:t>
            </a:r>
            <a:r>
              <a:rPr lang="en-US" sz="3600" i="1" dirty="0"/>
              <a:t> </a:t>
            </a:r>
            <a:r>
              <a:rPr lang="en-US" sz="3600" i="1" dirty="0" err="1"/>
              <a:t>nghĩa</a:t>
            </a:r>
            <a:r>
              <a:rPr lang="en-US" sz="3600" i="1" dirty="0"/>
              <a:t> </a:t>
            </a:r>
            <a:r>
              <a:rPr lang="en-US" sz="3600" i="1" dirty="0" err="1"/>
              <a:t>của</a:t>
            </a:r>
            <a:r>
              <a:rPr lang="en-US" sz="3600" i="1" dirty="0"/>
              <a:t> </a:t>
            </a:r>
            <a:r>
              <a:rPr lang="en-US" sz="3600" i="1" dirty="0" err="1"/>
              <a:t>hoạt</a:t>
            </a:r>
            <a:r>
              <a:rPr lang="en-US" sz="3600" i="1" dirty="0"/>
              <a:t> </a:t>
            </a:r>
            <a:r>
              <a:rPr lang="en-US" sz="3600" i="1" dirty="0" err="1"/>
              <a:t>động</a:t>
            </a:r>
            <a:r>
              <a:rPr lang="en-US" sz="3600" i="1" dirty="0"/>
              <a:t> </a:t>
            </a:r>
            <a:r>
              <a:rPr lang="en-US" sz="3600" i="1" dirty="0" err="1"/>
              <a:t>xa</a:t>
            </a:r>
            <a:r>
              <a:rPr lang="en-US" sz="3600" i="1" dirty="0"/>
              <a:t>̃ </a:t>
            </a:r>
            <a:r>
              <a:rPr lang="en-US" sz="3600" i="1" dirty="0" err="1"/>
              <a:t>hội</a:t>
            </a:r>
            <a:r>
              <a:rPr lang="en-US" sz="3600" i="1" dirty="0"/>
              <a:t> </a:t>
            </a:r>
            <a:r>
              <a:rPr lang="en-US" sz="3600" i="1" dirty="0" err="1"/>
              <a:t>đối</a:t>
            </a:r>
            <a:r>
              <a:rPr lang="en-US" sz="3600" i="1" dirty="0"/>
              <a:t> </a:t>
            </a:r>
            <a:r>
              <a:rPr lang="en-US" sz="3600" i="1" dirty="0" err="1"/>
              <a:t>với</a:t>
            </a:r>
            <a:r>
              <a:rPr lang="en-US" sz="3600" i="1" dirty="0"/>
              <a:t> </a:t>
            </a:r>
            <a:r>
              <a:rPr lang="en-US" sz="3600" i="1" dirty="0" err="1"/>
              <a:t>cộng</a:t>
            </a:r>
            <a:r>
              <a:rPr lang="en-US" sz="3600" i="1" dirty="0"/>
              <a:t> </a:t>
            </a:r>
            <a:r>
              <a:rPr lang="en-US" sz="3600" i="1" dirty="0" err="1"/>
              <a:t>đông</a:t>
            </a:r>
            <a:r>
              <a:rPr lang="en-US" sz="3600" i="1" dirty="0"/>
              <a:t> </a:t>
            </a:r>
            <a:r>
              <a:rPr lang="en-US" sz="3600" i="1" dirty="0" err="1"/>
              <a:t>và</a:t>
            </a:r>
            <a:r>
              <a:rPr lang="en-US" sz="3600" i="1" dirty="0"/>
              <a:t> </a:t>
            </a:r>
            <a:r>
              <a:rPr lang="en-US" sz="3600" i="1" dirty="0" err="1"/>
              <a:t>bản</a:t>
            </a:r>
            <a:r>
              <a:rPr lang="en-US" sz="3600" i="1" dirty="0"/>
              <a:t> </a:t>
            </a:r>
            <a:r>
              <a:rPr lang="en-US" sz="3600" i="1" dirty="0" err="1"/>
              <a:t>thân</a:t>
            </a:r>
            <a:r>
              <a:rPr lang="en-US" sz="3600" i="1" dirty="0"/>
              <a:t> </a:t>
            </a:r>
            <a:r>
              <a:rPr lang="en-US" sz="5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8800" b="1" dirty="0">
              <a:ln w="12700">
                <a:noFill/>
              </a:ln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0"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-2" y="1507576"/>
            <a:ext cx="121838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:………………………………………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3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56486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endParaRPr lang="en-US" sz="36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thêm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tiện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phi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ngôn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ngữ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lời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Tóm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tắt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thống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95300" algn="l"/>
              </a:tabLs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trực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trọng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nhấn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Đảm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sở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sắp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xếp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trích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tăng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241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95300" algn="l"/>
              </a:tabLst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tiêu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chặt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lọc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chi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điệp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sâu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sắc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khơi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gợi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9EBC85-6083-467B-9450-44A7B9AEAA40}"/>
              </a:ext>
            </a:extLst>
          </p:cNvPr>
          <p:cNvSpPr/>
          <p:nvPr/>
        </p:nvSpPr>
        <p:spPr>
          <a:xfrm>
            <a:off x="0" y="-110316"/>
            <a:ext cx="113061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Bước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2: </a:t>
            </a: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Tìm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ý, </a:t>
            </a: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lập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4800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dàn</a:t>
            </a:r>
            <a:r>
              <a:rPr lang="en-US" sz="4800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ý: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410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20" name="文本框 14">
            <a:extLst>
              <a:ext uri="{FF2B5EF4-FFF2-40B4-BE49-F238E27FC236}">
                <a16:creationId xmlns:a16="http://schemas.microsoft.com/office/drawing/2014/main" id="{F0F96C13-F1CE-4378-A0F1-B16B64AED055}"/>
              </a:ext>
            </a:extLst>
          </p:cNvPr>
          <p:cNvSpPr txBox="1"/>
          <p:nvPr/>
        </p:nvSpPr>
        <p:spPr>
          <a:xfrm>
            <a:off x="0" y="144652"/>
            <a:ext cx="10326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>
              <a:defRPr/>
            </a:pP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Bước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3.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Luyện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tập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và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trình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bày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40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nói</a:t>
            </a:r>
            <a:endParaRPr kumimoji="0" lang="zh-CN" altLang="en-US" sz="4000" b="1" i="0" u="none" strike="noStrike" kern="1200" cap="none" spc="0" normalizeH="0" baseline="0" noProof="0" dirty="0">
              <a:ln w="2540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字魂27号-布丁体" panose="00000500000000000000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2" name="图片 15">
            <a:extLst>
              <a:ext uri="{FF2B5EF4-FFF2-40B4-BE49-F238E27FC236}">
                <a16:creationId xmlns:a16="http://schemas.microsoft.com/office/drawing/2014/main" id="{D6659063-46DD-4CD6-AC46-93B275E93F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045" y="3297902"/>
            <a:ext cx="3462076" cy="3201764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214821" y="1043556"/>
            <a:ext cx="5919818" cy="2659007"/>
            <a:chOff x="6214821" y="1043556"/>
            <a:chExt cx="5919818" cy="2659007"/>
          </a:xfrm>
        </p:grpSpPr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B44DD55D-B81B-4DEE-ACB2-4711D96CD1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36" t="57112" r="11839" b="1779"/>
            <a:stretch/>
          </p:blipFill>
          <p:spPr>
            <a:xfrm>
              <a:off x="6214821" y="1043556"/>
              <a:ext cx="5919818" cy="2659007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7243BE6-8057-4540-8DB9-08FD767A1D10}"/>
                </a:ext>
              </a:extLst>
            </p:cNvPr>
            <p:cNvSpPr/>
            <p:nvPr/>
          </p:nvSpPr>
          <p:spPr>
            <a:xfrm>
              <a:off x="6447295" y="1277446"/>
              <a:ext cx="5532895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Khẳng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trực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rõ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ràng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thân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Theo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“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Tôi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nghĩ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rằng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’’…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284204" y="3963761"/>
            <a:ext cx="4850434" cy="2426650"/>
            <a:chOff x="7284204" y="3963761"/>
            <a:chExt cx="4850434" cy="2426650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B2309D60-8064-4C7B-869B-9097541E35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36" t="57112" r="11839" b="1779"/>
            <a:stretch/>
          </p:blipFill>
          <p:spPr>
            <a:xfrm>
              <a:off x="7284204" y="3963761"/>
              <a:ext cx="4850434" cy="242665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E87B2DF-56ED-4192-A280-4B4F093AD936}"/>
                </a:ext>
              </a:extLst>
            </p:cNvPr>
            <p:cNvSpPr/>
            <p:nvPr/>
          </p:nvSpPr>
          <p:spPr>
            <a:xfrm>
              <a:off x="7501180" y="4266376"/>
              <a:ext cx="447901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vi-VN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 dụng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tiện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giao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phi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ngôn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phù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8931" y="2462066"/>
            <a:ext cx="4338323" cy="1804310"/>
            <a:chOff x="78931" y="2462066"/>
            <a:chExt cx="4338323" cy="1804310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96D2BDC6-DFA1-4E80-AFC0-C47597FAC9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20" r="10654" b="57226"/>
            <a:stretch/>
          </p:blipFill>
          <p:spPr>
            <a:xfrm>
              <a:off x="78931" y="2462066"/>
              <a:ext cx="4338323" cy="1804310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BE36492-F95F-43DE-AC2F-C5CEFA7F3DF8}"/>
                </a:ext>
              </a:extLst>
            </p:cNvPr>
            <p:cNvSpPr/>
            <p:nvPr/>
          </p:nvSpPr>
          <p:spPr>
            <a:xfrm>
              <a:off x="308349" y="2721904"/>
              <a:ext cx="3766088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Chuẩn bị phần mở đầu và phần kết thúc hấp dẫn 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-59976" y="736033"/>
            <a:ext cx="6274797" cy="2003267"/>
            <a:chOff x="-59976" y="736033"/>
            <a:chExt cx="6274797" cy="2003267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AB715A7A-8AC3-4E12-ADD6-E9709E70BC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84" r="11491" b="56505"/>
            <a:stretch/>
          </p:blipFill>
          <p:spPr>
            <a:xfrm>
              <a:off x="-59976" y="736033"/>
              <a:ext cx="6274797" cy="2003267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7562249-F6DE-4F7E-B7DC-D185E74C8B47}"/>
                </a:ext>
              </a:extLst>
            </p:cNvPr>
            <p:cNvSpPr/>
            <p:nvPr/>
          </p:nvSpPr>
          <p:spPr>
            <a:xfrm>
              <a:off x="136858" y="1043556"/>
              <a:ext cx="5763225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Lựa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phù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văn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endParaRPr 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en-US" sz="3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0" y="4505108"/>
            <a:ext cx="4642338" cy="1804310"/>
            <a:chOff x="0" y="4505108"/>
            <a:chExt cx="4642338" cy="1804310"/>
          </a:xfrm>
        </p:grpSpPr>
        <p:pic>
          <p:nvPicPr>
            <p:cNvPr id="17" name="图片 6">
              <a:extLst>
                <a:ext uri="{FF2B5EF4-FFF2-40B4-BE49-F238E27FC236}">
                  <a16:creationId xmlns:a16="http://schemas.microsoft.com/office/drawing/2014/main" id="{96D2BDC6-DFA1-4E80-AFC0-C47597FAC9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20" r="10654" b="57226"/>
            <a:stretch/>
          </p:blipFill>
          <p:spPr>
            <a:xfrm>
              <a:off x="0" y="4505108"/>
              <a:ext cx="4642338" cy="1804310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BE36492-F95F-43DE-AC2F-C5CEFA7F3DF8}"/>
                </a:ext>
              </a:extLst>
            </p:cNvPr>
            <p:cNvSpPr/>
            <p:nvPr/>
          </p:nvSpPr>
          <p:spPr>
            <a:xfrm>
              <a:off x="308348" y="4700032"/>
              <a:ext cx="410890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tác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nghe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514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-1" y="766813"/>
            <a:ext cx="121920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52413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00063" algn="l"/>
              </a:tabLst>
            </a:pP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Trao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đổi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thái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biện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0"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500063" algn="l"/>
              </a:tabLst>
            </a:pP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lvl="0" indent="2540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500063" algn="l"/>
              </a:tabLst>
            </a:pP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Chuẩn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cực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thái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hoà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nhã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trọng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lẫn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sẵn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sàng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40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500063" algn="l"/>
              </a:tabLst>
            </a:pP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phản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hồi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mẫu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…?”, “Theo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hiểu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rằng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…”, “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rằng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…?”, “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lang="en-US" sz="3600" i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…?”.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文本框 14">
            <a:extLst>
              <a:ext uri="{FF2B5EF4-FFF2-40B4-BE49-F238E27FC236}">
                <a16:creationId xmlns:a16="http://schemas.microsoft.com/office/drawing/2014/main" id="{F0F96C13-F1CE-4378-A0F1-B16B64AED055}"/>
              </a:ext>
            </a:extLst>
          </p:cNvPr>
          <p:cNvSpPr txBox="1"/>
          <p:nvPr/>
        </p:nvSpPr>
        <p:spPr>
          <a:xfrm>
            <a:off x="0" y="-2628"/>
            <a:ext cx="8088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Bước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4.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Trao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đổi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về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4400" b="1" dirty="0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b="1" dirty="0" err="1">
                <a:ln w="254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字魂27号-布丁体" panose="00000500000000000000" pitchFamily="2" charset="-122"/>
                <a:cs typeface="Times New Roman" panose="02020603050405020304" pitchFamily="18" charset="0"/>
              </a:rPr>
              <a:t>nói</a:t>
            </a:r>
            <a:endParaRPr kumimoji="0" lang="zh-CN" altLang="en-US" sz="4400" b="1" i="0" u="none" strike="noStrike" kern="1200" cap="none" spc="0" normalizeH="0" baseline="0" noProof="0" dirty="0">
              <a:ln w="2540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字魂27号-布丁体" panose="00000500000000000000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7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PresentationFormat>Widescreen</PresentationFormat>
  <Paragraphs>70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等线</vt:lpstr>
      <vt:lpstr>.VnTime</vt:lpstr>
      <vt:lpstr>Arial</vt:lpstr>
      <vt:lpstr>Calibri</vt:lpstr>
      <vt:lpstr>Calibri Light</vt:lpstr>
      <vt:lpstr>Candara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2023-07-02T22:55:42Z</dcterms:created>
  <dcterms:modified xsi:type="dcterms:W3CDTF">2023-07-02T22:55:52Z</dcterms:modified>
</cp:coreProperties>
</file>