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.VnBlack" panose="020B7200000000000000" pitchFamily="34" charset="0"/>
      <p:regular r:id="rId52"/>
    </p:embeddedFont>
    <p:embeddedFont>
      <p:font typeface="Kollektif Bold" panose="020B0604020202020204" charset="0"/>
      <p:regular r:id="rId53"/>
    </p:embeddedFont>
    <p:embeddedFont>
      <p:font typeface="Cambria Math" panose="02040503050406030204" pitchFamily="18" charset="0"/>
      <p:regular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5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heelReverse spokes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3195</Words>
  <PresentationFormat>Custom</PresentationFormat>
  <Paragraphs>449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Times New Roman</vt:lpstr>
      <vt:lpstr>.VnBlack</vt:lpstr>
      <vt:lpstr>Wingdings</vt:lpstr>
      <vt:lpstr>Kollektif Bold</vt:lpstr>
      <vt:lpstr>Arial</vt:lpstr>
      <vt:lpstr>Cambria Math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2022-12-24T01:50:17Z</dcterms:modified>
  <dc:identifier>DAFVRjI8d4g</dc:identifier>
</cp:coreProperties>
</file>