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78" r:id="rId14"/>
    <p:sldId id="267" r:id="rId15"/>
    <p:sldId id="268" r:id="rId16"/>
    <p:sldId id="269" r:id="rId17"/>
    <p:sldId id="270" r:id="rId18"/>
    <p:sldId id="271" r:id="rId19"/>
    <p:sldId id="279" r:id="rId20"/>
    <p:sldId id="272" r:id="rId21"/>
    <p:sldId id="280" r:id="rId22"/>
    <p:sldId id="281" r:id="rId23"/>
    <p:sldId id="282" r:id="rId24"/>
    <p:sldId id="273" r:id="rId25"/>
    <p:sldId id="274" r:id="rId26"/>
    <p:sldId id="275" r:id="rId27"/>
    <p:sldId id="27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A9097-5121-4ADE-AFD5-4FD57269B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0D6CE-0469-4558-8506-596BA7AE1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D6E7D-D7AD-4884-B770-60B577B49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1A0D-0AA5-4E89-8FE0-35E7D4DD135C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02298-5294-408C-9E77-DDBFC7D7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265B7-6E97-4A45-9911-EBA6D2475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CED4D-FDDA-4639-B515-833619FA8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4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78BCB-C15F-4F92-8026-AE4D61D77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B914B-1F54-442E-8570-C8E4ECF6E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C7AC4-07B0-4381-AB39-47A2DDA42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1A0D-0AA5-4E89-8FE0-35E7D4DD135C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3EEFD-46EE-40AE-AD6A-A8436FC20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D0A0E-1816-42A7-9E0E-B23248E36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CED4D-FDDA-4639-B515-833619FA8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54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71BF32-7EA2-4B0E-B649-4CCD099ABD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64E699-6CBA-4FBC-98CA-676C5A215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2D665-BFDA-4899-9FDA-879249960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1A0D-0AA5-4E89-8FE0-35E7D4DD135C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5E89F-81BC-4039-88A9-B7E4A796F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4FD41-3B16-477E-A676-2C824DEB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CED4D-FDDA-4639-B515-833619FA8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7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B6917-5A40-48C7-AAF5-E15AC6B2D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6FC0A-2778-40B1-A83F-F109015CE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9D002-0754-49B3-939D-5FDF5B105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1A0D-0AA5-4E89-8FE0-35E7D4DD135C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26853-9552-43B4-B852-BD5E4564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7FA48-5663-4BA7-8D04-21D029F60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CED4D-FDDA-4639-B515-833619FA8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6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6B038-7FA6-40B9-B661-7CD6AA8ED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709AA-F6C0-4BCA-B783-BE6E6A65D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69937-70C3-4186-94EE-16F6BF31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1A0D-0AA5-4E89-8FE0-35E7D4DD135C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1540B-A4A8-4952-BD5D-1D7C9B31A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47538-B1B3-4741-9DF4-29F884C50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CED4D-FDDA-4639-B515-833619FA8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25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C2589-4C73-4E33-B015-576C45820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724D5-FD3E-4F81-8AA0-C02350594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D7596-9056-497F-9970-7EAD62344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3BB7C-27FE-41C8-A165-7A499FDCA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1A0D-0AA5-4E89-8FE0-35E7D4DD135C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04967-7712-4C2F-AF4F-11489C096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0A08C-7E14-4E26-A717-7A4967E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CED4D-FDDA-4639-B515-833619FA8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5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E60E8-22F3-4EBB-A2FE-4259AB894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66B45-F3B5-409B-8AE7-2FD415AFC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C0DFB-3548-43E6-A311-5E7D06DA9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35B450-0325-4F8E-B726-93594FBA4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78FDFE-E12A-4FAF-8E16-0B4144E1F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983DA-977C-4345-A2D8-DF26B18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1A0D-0AA5-4E89-8FE0-35E7D4DD135C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AAC69F-F6A8-4FB2-A49E-71AB7E8C3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2AECB2-DC57-4BC6-A699-701D8DDB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CED4D-FDDA-4639-B515-833619FA8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9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74918-3E36-49EB-B43A-B7B4AA33F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E743F-5944-49AA-A139-601786795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1A0D-0AA5-4E89-8FE0-35E7D4DD135C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0438E0-DFAE-47CF-A14C-C9A2F4F58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B8653E-2A37-4EF9-9B21-DA8CD2A41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CED4D-FDDA-4639-B515-833619FA8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109D0A-B2F5-49F4-B3E0-F55D49FD7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1A0D-0AA5-4E89-8FE0-35E7D4DD135C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EA70A4-E9C7-41B0-ACA6-7B8BFBEB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BFCEC-8A0A-457F-AB68-4E5E4284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CED4D-FDDA-4639-B515-833619FA8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6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ED60-2823-4D2A-B67A-8343EA958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DE216-0B34-4066-A8D9-CB849625C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33372-23F3-481E-875A-97F4BBBA2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C1BBB-5EC1-4F87-9E08-1D0FE6690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1A0D-0AA5-4E89-8FE0-35E7D4DD135C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CCDCF-0A3F-40BE-B0BA-BF5876E24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E7DF0-D499-44E2-BE45-4299E1CA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CED4D-FDDA-4639-B515-833619FA8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87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23D7B-D458-45DA-A020-79A0088D4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C34F2C-D078-4A9D-B381-6E4798161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8D828-59C2-49F9-BA3A-970400E40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5E30F-1C8B-4287-99A2-57D0F27D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1A0D-0AA5-4E89-8FE0-35E7D4DD135C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24FD0-DCFE-473C-A79A-F347A0A1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B53ADB-C224-4434-8B09-D9BD7CB77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CED4D-FDDA-4639-B515-833619FA8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6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FEEE10-A9A4-4AC3-959C-1196BFD3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4E4C7-D4E5-4B6E-9E8A-44488A109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53B85-0641-4222-951B-C3B1F3CB9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91A0D-0AA5-4E89-8FE0-35E7D4DD135C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01043-69A1-419B-A662-EBDDC8BBB7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0C61A-7E43-4D86-905D-F50BF23C3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CED4D-FDDA-4639-B515-833619FA8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1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5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4.pn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5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9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C1A7D3-7C4D-4756-88EE-A7559AD67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31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6631B3-36DF-4263-839A-1C2CE9D47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59" y="1782937"/>
            <a:ext cx="11316681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8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C1A7D3-7C4D-4756-88EE-A7559AD67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31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F04BBA-9CD3-4D14-A052-FCB3B83F1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03" y="1412814"/>
            <a:ext cx="3985605" cy="5182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7B8C49-FF90-4387-A37F-4A38400F9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88" y="3265156"/>
            <a:ext cx="586791" cy="3276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BC2C5E-0745-450B-965B-2EAF15711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88" y="2003676"/>
            <a:ext cx="11621507" cy="11888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B26579-8622-463C-A9D9-FB577E464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513" y="3864264"/>
            <a:ext cx="10535970" cy="157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1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C1A7D3-7C4D-4756-88EE-A7559AD67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3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D424DE-59DC-46FC-ADC7-20442293A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90" y="1380988"/>
            <a:ext cx="8016935" cy="5639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C1F935-1C3D-43E8-AE63-3361C2507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90" y="1944917"/>
            <a:ext cx="11827265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1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C1A7D3-7C4D-4756-88EE-A7559AD67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3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D424DE-59DC-46FC-ADC7-20442293A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90" y="1380988"/>
            <a:ext cx="8016935" cy="5639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59AE89-4482-4B53-B277-736643010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88" y="2255479"/>
            <a:ext cx="9253642" cy="16059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96C964-48D7-41C7-AC4C-68354CC0C3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90" y="1903750"/>
            <a:ext cx="586791" cy="3276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65E790-E58C-46B0-8A92-4603D862AF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488" y="4136093"/>
            <a:ext cx="6234156" cy="104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2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C1A7D3-7C4D-4756-88EE-A7559AD67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3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D424DE-59DC-46FC-ADC7-20442293A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90" y="1380988"/>
            <a:ext cx="8016935" cy="563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96C964-48D7-41C7-AC4C-68354CC0C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90" y="1903750"/>
            <a:ext cx="586791" cy="327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5FBB1B-4350-4665-BD75-4EDC12A88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867" y="2255479"/>
            <a:ext cx="11313180" cy="428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9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C1A7D3-7C4D-4756-88EE-A7559AD67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3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D424DE-59DC-46FC-ADC7-20442293A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90" y="1380988"/>
            <a:ext cx="8016935" cy="5639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83DFE2-C168-45C4-A9E3-854B7A9E1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33" y="1953881"/>
            <a:ext cx="11515333" cy="17171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DBF25B-BF33-4026-978A-EA75D001F4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801" y="3891052"/>
            <a:ext cx="11414396" cy="211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2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C1A7D3-7C4D-4756-88EE-A7559AD67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3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D424DE-59DC-46FC-ADC7-20442293A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90" y="1380988"/>
            <a:ext cx="8016935" cy="5639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2A90CB-5C5A-4D60-B4EE-B6EFEB72D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90" y="1949399"/>
            <a:ext cx="5685013" cy="3962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1B8306-44ED-4364-9A2C-15C01820F1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67" y="2361870"/>
            <a:ext cx="11316681" cy="3292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C3FE9F-ADE4-455D-958E-D5A10B179C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878" y="4512328"/>
            <a:ext cx="11484335" cy="16765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2A2DD9-9B4D-4C26-90BE-51D601945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878" y="6340614"/>
            <a:ext cx="4976291" cy="3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8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C1A7D3-7C4D-4756-88EE-A7559AD67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3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D424DE-59DC-46FC-ADC7-20442293A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90" y="1380988"/>
            <a:ext cx="8016935" cy="5639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233C5D-21EA-4408-A251-DA2238CF4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16" y="1944917"/>
            <a:ext cx="11865368" cy="6782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2EEB39-D466-406A-9AF8-A5E77BA1D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16" y="2718309"/>
            <a:ext cx="586791" cy="3276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66DF2A-A54E-4E83-AF1F-B36DDFB734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694" y="3141150"/>
            <a:ext cx="11438611" cy="13717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A96356-9B13-4848-B90E-6AF30DE101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694" y="4576646"/>
            <a:ext cx="11278577" cy="6934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81F315-7ECE-4676-9397-EBE9945506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694" y="5290306"/>
            <a:ext cx="10889924" cy="3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3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C1A7D3-7C4D-4756-88EE-A7559AD67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3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D424DE-59DC-46FC-ADC7-20442293A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90" y="1380988"/>
            <a:ext cx="8016935" cy="5639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B45B16-D8B8-4990-A409-5AB30B3AC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90" y="1944917"/>
            <a:ext cx="11834886" cy="12878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AC7803-83F1-4DA2-AD65-C94F8D46F9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88" y="3265156"/>
            <a:ext cx="586791" cy="327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1B2462-46C1-4721-A172-2A9BC8154F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583" y="3625191"/>
            <a:ext cx="9872582" cy="287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7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AB0B9D-C84A-46CD-9D55-6F94A8A0E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709" y="78196"/>
            <a:ext cx="1394581" cy="480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4A5A7E-7089-47BE-9A90-0C6AB9E6D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65" y="589674"/>
            <a:ext cx="11385267" cy="1226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4875D3-262C-45D7-9D6A-6D17A99A7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76" y="1847976"/>
            <a:ext cx="586791" cy="327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C885EC-BB86-4B51-81C2-807EC3224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329" y="2270659"/>
            <a:ext cx="8046295" cy="344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7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AB0B9D-C84A-46CD-9D55-6F94A8A0E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709" y="78196"/>
            <a:ext cx="1394581" cy="480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4A5A7E-7089-47BE-9A90-0C6AB9E6D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65" y="589674"/>
            <a:ext cx="11385267" cy="1226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4875D3-262C-45D7-9D6A-6D17A99A7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76" y="1847976"/>
            <a:ext cx="586791" cy="3276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DC9527-32F1-4D75-BC3D-5730AB3E4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48" y="2297331"/>
            <a:ext cx="9426646" cy="358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5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C1A7D3-7C4D-4756-88EE-A7559AD67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31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45F2F0-170C-4226-8123-14D577090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2" y="1459883"/>
            <a:ext cx="2415749" cy="4419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4F634F-38C3-44D4-93FE-EF6398974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2" y="1970361"/>
            <a:ext cx="9312447" cy="18594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F84180-FB13-4AAE-9675-43D42FAE6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028" y="3879287"/>
            <a:ext cx="586791" cy="327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F262AA-5780-4093-B2A8-8D962FA3DA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03" y="4297738"/>
            <a:ext cx="11090545" cy="4884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1650FF-0CB3-4C02-AD84-EE3FF85106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103" y="4899726"/>
            <a:ext cx="10767815" cy="111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AB0B9D-C84A-46CD-9D55-6F94A8A0E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709" y="78196"/>
            <a:ext cx="1394581" cy="480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4875D3-262C-45D7-9D6A-6D17A99A7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35" y="2197599"/>
            <a:ext cx="586791" cy="3276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601BCB-746B-46CF-BF2C-BB532BDD5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35" y="558298"/>
            <a:ext cx="11400508" cy="15393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1F2E5D-A098-4A59-AE63-A6B495580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30" y="2665556"/>
            <a:ext cx="4312237" cy="36341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4005A3-CE60-4692-A86E-D1A68924C2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598" y="4851183"/>
            <a:ext cx="8409745" cy="144851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D553B2-E43E-4207-B2DA-571A33506F94}"/>
              </a:ext>
            </a:extLst>
          </p:cNvPr>
          <p:cNvCxnSpPr/>
          <p:nvPr/>
        </p:nvCxnSpPr>
        <p:spPr>
          <a:xfrm>
            <a:off x="3074894" y="4778188"/>
            <a:ext cx="0" cy="15215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05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AB0B9D-C84A-46CD-9D55-6F94A8A0E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709" y="78196"/>
            <a:ext cx="1394581" cy="480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4875D3-262C-45D7-9D6A-6D17A99A7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35" y="2197599"/>
            <a:ext cx="586791" cy="3276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601BCB-746B-46CF-BF2C-BB532BDD5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35" y="558298"/>
            <a:ext cx="11400508" cy="1539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A5A3AE-9AEC-4154-8161-00BC46638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77" y="2625215"/>
            <a:ext cx="4369242" cy="370365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5695B4-1644-4F81-9A09-146139F94DCF}"/>
              </a:ext>
            </a:extLst>
          </p:cNvPr>
          <p:cNvCxnSpPr/>
          <p:nvPr/>
        </p:nvCxnSpPr>
        <p:spPr>
          <a:xfrm>
            <a:off x="3074894" y="4778188"/>
            <a:ext cx="0" cy="15215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AF88564-77D5-44CC-A9FA-B8F8A0710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0277" y="4911936"/>
            <a:ext cx="8641847" cy="151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4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AB0B9D-C84A-46CD-9D55-6F94A8A0E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709" y="78196"/>
            <a:ext cx="1394581" cy="480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4875D3-262C-45D7-9D6A-6D17A99A7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35" y="2197599"/>
            <a:ext cx="586791" cy="3276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601BCB-746B-46CF-BF2C-BB532BDD5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35" y="558298"/>
            <a:ext cx="11400508" cy="15393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8198BC-74E4-4CEB-9CB3-44D954A26C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038" y="2625215"/>
            <a:ext cx="4193277" cy="356939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2BF949-C393-4135-A66B-DD8A4F50F1DD}"/>
              </a:ext>
            </a:extLst>
          </p:cNvPr>
          <p:cNvCxnSpPr/>
          <p:nvPr/>
        </p:nvCxnSpPr>
        <p:spPr>
          <a:xfrm>
            <a:off x="3110752" y="5002304"/>
            <a:ext cx="0" cy="15215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995FD4A-C59F-41FE-ADE5-9EBABA4551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0594" y="5002304"/>
            <a:ext cx="8480710" cy="126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5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AB0B9D-C84A-46CD-9D55-6F94A8A0E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709" y="78196"/>
            <a:ext cx="1394581" cy="480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4875D3-262C-45D7-9D6A-6D17A99A7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35" y="2197599"/>
            <a:ext cx="586791" cy="3276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601BCB-746B-46CF-BF2C-BB532BDD5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35" y="558298"/>
            <a:ext cx="11400508" cy="15393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C788C6-1F9A-4C96-B693-6D4806114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35" y="2711255"/>
            <a:ext cx="4123146" cy="353701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AD6DC8-363D-4DBE-97F4-75D69ACAC392}"/>
              </a:ext>
            </a:extLst>
          </p:cNvPr>
          <p:cNvCxnSpPr/>
          <p:nvPr/>
        </p:nvCxnSpPr>
        <p:spPr>
          <a:xfrm>
            <a:off x="3146611" y="4778188"/>
            <a:ext cx="0" cy="15215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25AA1A4-8928-416C-A395-793382FBA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3090" y="4778188"/>
            <a:ext cx="8484464" cy="147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5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AB0B9D-C84A-46CD-9D55-6F94A8A0E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709" y="78196"/>
            <a:ext cx="1394581" cy="480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4875D3-262C-45D7-9D6A-6D17A99A7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39" y="1347395"/>
            <a:ext cx="586791" cy="3276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816AF4-027D-42E9-B466-E8AC55715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3" y="558298"/>
            <a:ext cx="11430991" cy="731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2C4E40-B168-41DB-8EBE-F08181715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03" y="1795751"/>
            <a:ext cx="10180080" cy="357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AB0B9D-C84A-46CD-9D55-6F94A8A0E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709" y="78196"/>
            <a:ext cx="1394581" cy="480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4875D3-262C-45D7-9D6A-6D17A99A7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55" y="1420150"/>
            <a:ext cx="586791" cy="3276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CF715C-74A3-4E30-87FA-6F05662C5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3" y="631053"/>
            <a:ext cx="11430991" cy="716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F70C77-0A9C-4A93-B10F-57197EB57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03" y="1820593"/>
            <a:ext cx="959167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9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AB0B9D-C84A-46CD-9D55-6F94A8A0E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709" y="78196"/>
            <a:ext cx="1394581" cy="480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4875D3-262C-45D7-9D6A-6D17A99A7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37" y="1925914"/>
            <a:ext cx="586791" cy="3276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F7EE68-DE30-4553-B228-1BB3B90F0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24" y="558298"/>
            <a:ext cx="11415749" cy="1379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CB38BC-F76A-47E0-A30B-621B6E0D9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675" y="2322253"/>
            <a:ext cx="10539623" cy="196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4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AB0B9D-C84A-46CD-9D55-6F94A8A0E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709" y="78196"/>
            <a:ext cx="1394581" cy="480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4875D3-262C-45D7-9D6A-6D17A99A7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37" y="1581792"/>
            <a:ext cx="586791" cy="3276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AC904B-1AC4-43CA-93F2-487F010BB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24" y="558298"/>
            <a:ext cx="11415749" cy="10135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A72241-9EDF-44EF-8363-24ED580736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95" y="2051948"/>
            <a:ext cx="10729209" cy="442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C1A7D3-7C4D-4756-88EE-A7559AD67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31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45F2F0-170C-4226-8123-14D577090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2" y="1459883"/>
            <a:ext cx="2415749" cy="4419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E50BC2-BC76-457D-9A36-9F97785A6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60" y="1901881"/>
            <a:ext cx="11677664" cy="25458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551B0E-03D6-4735-92FA-E41BF266EF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993" y="4447762"/>
            <a:ext cx="8649450" cy="701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C80BD0-024A-4A90-9F13-CD637C25B3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646" y="5764583"/>
            <a:ext cx="7898353" cy="4929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F35AEF-2002-49AA-863E-21DA42D3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993" y="5316886"/>
            <a:ext cx="586791" cy="3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1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C1A7D3-7C4D-4756-88EE-A7559AD67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31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45F2F0-170C-4226-8123-14D577090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2" y="1459883"/>
            <a:ext cx="2415749" cy="4419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8FF260-C437-40EA-8868-43B1592F7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2" y="1924293"/>
            <a:ext cx="11827265" cy="7392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36189B-3F4E-444C-B585-879038BFFF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663" y="2729865"/>
            <a:ext cx="586791" cy="327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51511E-28F5-4B7A-B0C1-DD5B39D1E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932" y="3228579"/>
            <a:ext cx="6698560" cy="13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9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C1A7D3-7C4D-4756-88EE-A7559AD67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31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45F2F0-170C-4226-8123-14D577090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2" y="1459883"/>
            <a:ext cx="2415749" cy="4419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36189B-3F4E-444C-B585-879038BFF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33" y="3265156"/>
            <a:ext cx="586791" cy="3276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392AB0-06DC-470F-AC0B-9350F449F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42" y="2019589"/>
            <a:ext cx="7323455" cy="11278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F4CC58-AFC5-4A5C-8BAC-AF2130F22E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4438" y="1767696"/>
            <a:ext cx="4206605" cy="29949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D44A8E-445E-4561-9F89-D09F468EFF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957" y="3710553"/>
            <a:ext cx="6927180" cy="4801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6EC5C9-6D1B-4F18-BE7D-BB7260766F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957" y="4357486"/>
            <a:ext cx="6965284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6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C1A7D3-7C4D-4756-88EE-A7559AD67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31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45F2F0-170C-4226-8123-14D577090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2" y="1459883"/>
            <a:ext cx="2415749" cy="4419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36189B-3F4E-444C-B585-879038BFF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33" y="2818539"/>
            <a:ext cx="586791" cy="3276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09040D-4EFC-4A08-89B1-28E03D6A4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733" y="1995508"/>
            <a:ext cx="11400508" cy="823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AC5CEA-605E-4E4D-A972-AC19C0FFFE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127" y="3304273"/>
            <a:ext cx="10461813" cy="171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C1A7D3-7C4D-4756-88EE-A7559AD67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31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F04BBA-9CD3-4D14-A052-FCB3B83F1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03" y="1412814"/>
            <a:ext cx="3985605" cy="5182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C547B0-559E-4733-9A42-A43A389C4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43" y="1931019"/>
            <a:ext cx="8016935" cy="19356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E5F64A-3167-4423-9540-BE5D37B15E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943" y="3876810"/>
            <a:ext cx="586791" cy="327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F687AC-0BBC-4FA0-A0FE-16CB326CDE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625" y="3947321"/>
            <a:ext cx="4210621" cy="21677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9031EF-9A0A-415E-8B3D-408351D389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864" y="6219045"/>
            <a:ext cx="10888629" cy="40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7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C1A7D3-7C4D-4756-88EE-A7559AD67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31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F04BBA-9CD3-4D14-A052-FCB3B83F1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03" y="1412814"/>
            <a:ext cx="3985605" cy="5182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248BC7-DCE8-4025-8A8A-9894D4221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03" y="1989289"/>
            <a:ext cx="11683926" cy="18944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841099-807A-4FF1-A5F5-8D99FFEB7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03" y="4093143"/>
            <a:ext cx="10531753" cy="373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E2510B-FE72-451C-8E37-CD91A70848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203" y="5009163"/>
            <a:ext cx="7483488" cy="3810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7B8C49-FF90-4387-A37F-4A38400F9C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203" y="4560301"/>
            <a:ext cx="586791" cy="327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E662D8-0BA5-408D-A9A0-B9FBCA3411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203" y="5511370"/>
            <a:ext cx="5662151" cy="3581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3AB8F1-30CA-4B3C-97B0-7ECA3E0598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203" y="5990715"/>
            <a:ext cx="7864522" cy="4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4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C1A7D3-7C4D-4756-88EE-A7559AD67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31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F04BBA-9CD3-4D14-A052-FCB3B83F1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03" y="1412814"/>
            <a:ext cx="3985605" cy="5182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7B8C49-FF90-4387-A37F-4A38400F9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05" y="2674521"/>
            <a:ext cx="586791" cy="327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C16D7B-7B95-421C-928B-5F9D7890B8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05" y="1924286"/>
            <a:ext cx="11804403" cy="746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8426E8-EB9E-42A6-A1B0-A17946A3A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00" y="3097253"/>
            <a:ext cx="8611346" cy="12193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AAC014-2832-4543-81CB-7D6996DBBF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900" y="4346427"/>
            <a:ext cx="4534293" cy="3962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C8D398-8C0A-4489-9528-99FE0944A1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900" y="4906140"/>
            <a:ext cx="9640135" cy="4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1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2023-08-30T14:10:22Z</dcterms:created>
  <dcterms:modified xsi:type="dcterms:W3CDTF">2023-08-30T14:50:01Z</dcterms:modified>
</cp:coreProperties>
</file>