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57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5. Khai baùo bieán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719" y="1060344"/>
            <a:ext cx="8946144" cy="24137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232" y="3453167"/>
            <a:ext cx="8744122" cy="216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5. Khai baùo bieán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136" y="1091427"/>
            <a:ext cx="8714425" cy="12032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119" y="1971321"/>
            <a:ext cx="8884627" cy="300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2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6. Pheùp toaùn, bieåu thöùc, caâu leänh gaùn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35" y="954523"/>
            <a:ext cx="8630091" cy="456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6. Pheùp toaùn, bieåu thöùc, caâu leänh gaùn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36" y="1261773"/>
            <a:ext cx="8795993" cy="417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9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6. Pheùp toaùn, bieåu thöùc, caâu leänh gaùn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46" y="1432520"/>
            <a:ext cx="8921262" cy="292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6. Pheùp toaùn, bieåu thöùc, caâu leänh gaùn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593" y="872077"/>
            <a:ext cx="8441055" cy="14278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715" y="2268415"/>
            <a:ext cx="8235923" cy="35716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6962" y="4458737"/>
            <a:ext cx="8141676" cy="139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8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6. Pheùp toaùn, bieåu thöùc, caâu leänh gaùn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54" y="1579930"/>
            <a:ext cx="8862646" cy="28410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89462" y="2069869"/>
            <a:ext cx="8528858" cy="856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mtClean="0"/>
              <a:t>	Ví dụ:  		a &gt; b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89462" y="3534899"/>
            <a:ext cx="8528858" cy="856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mtClean="0"/>
              <a:t>	Ví dụ:  		(a &gt; 0) and (b&gt;0)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1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6. Pheùp toaùn, bieåu thöùc, caâu leänh gaùn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962" y="1123778"/>
            <a:ext cx="2161809" cy="4769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956" y="1534633"/>
            <a:ext cx="8105043" cy="40916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8956" y="2253340"/>
            <a:ext cx="8107212" cy="355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2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6. Pheùp toaùn, bieåu thöùc, caâu leänh gaùn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91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195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38</cp:revision>
  <dcterms:created xsi:type="dcterms:W3CDTF">2021-07-24T15:04:47Z</dcterms:created>
  <dcterms:modified xsi:type="dcterms:W3CDTF">2021-08-08T14:18:53Z</dcterms:modified>
</cp:coreProperties>
</file>