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presProps.xml" ContentType="application/vnd.openxmlformats-officedocument.presentationml.presProps+xml"/>
  <Override PartName="/ppt/tableStyles.xml" ContentType="application/vnd.openxmlformats-officedocument.presentationml.tableStyles+xml"/>
  <Override PartName="/ppt/presentation.xml" ContentType="application/vnd.openxmlformats-officedocument.presentationml.presentation.main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68" r:id="rId4"/>
    <p:sldMasterId id="2147483669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74" r:id="rId25"/>
    <p:sldId id="275" r:id="rId26"/>
    <p:sldId id="276" r:id="rId27"/>
    <p:sldId id="277" r:id="rId28"/>
    <p:sldId id="278" r:id="rId29"/>
    <p:sldId id="279" r:id="rId30"/>
    <p:sldId id="280" r:id="rId31"/>
    <p:sldId id="281" r:id="rId32"/>
    <p:sldId id="282" r:id="rId33"/>
    <p:sldId id="283" r:id="rId34"/>
    <p:sldId id="284" r:id="rId35"/>
    <p:sldId id="285" r:id="rId36"/>
    <p:sldId id="286" r:id="rId37"/>
    <p:sldId id="287" r:id="rId38"/>
    <p:sldId id="288" r:id="rId39"/>
    <p:sldId id="289" r:id="rId40"/>
    <p:sldId id="290" r:id="rId41"/>
    <p:sldId id="291" r:id="rId42"/>
    <p:sldId id="292" r:id="rId43"/>
    <p:sldId id="293" r:id="rId44"/>
    <p:sldId id="294" r:id="rId45"/>
    <p:sldId id="295" r:id="rId46"/>
    <p:sldId id="296" r:id="rId47"/>
    <p:sldId id="297" r:id="rId48"/>
    <p:sldId id="298" r:id="rId49"/>
    <p:sldId id="299" r:id="rId50"/>
    <p:sldId id="300" r:id="rId51"/>
    <p:sldId id="301" r:id="rId52"/>
    <p:sldId id="302" r:id="rId53"/>
  </p:sldIdLst>
  <p:sldSz cy="5143500" cx="9144000"/>
  <p:notesSz cx="6858000" cy="9144000"/>
  <p:embeddedFontLst>
    <p:embeddedFont>
      <p:font typeface="Roboto Slab"/>
      <p:regular r:id="rId54"/>
      <p:bold r:id="rId55"/>
    </p:embeddedFont>
    <p:embeddedFont>
      <p:font typeface="Proxima Nova"/>
      <p:regular r:id="rId56"/>
      <p:bold r:id="rId57"/>
      <p:italic r:id="rId58"/>
      <p:boldItalic r:id="rId59"/>
    </p:embeddedFont>
    <p:embeddedFont>
      <p:font typeface="Arvo"/>
      <p:regular r:id="rId60"/>
      <p:bold r:id="rId61"/>
      <p:italic r:id="rId62"/>
      <p:boldItalic r:id="rId63"/>
    </p:embeddedFont>
    <p:embeddedFont>
      <p:font typeface="Proxima Nova Semibold"/>
      <p:regular r:id="rId64"/>
      <p:bold r:id="rId65"/>
      <p:boldItalic r:id="rId66"/>
    </p:embeddedFont>
    <p:embeddedFont>
      <p:font typeface="Unica One"/>
      <p:regular r:id="rId67"/>
    </p:embeddedFont>
    <p:embeddedFont>
      <p:font typeface="Roboto Slab Regular"/>
      <p:regular r:id="rId68"/>
      <p:bold r:id="rId69"/>
    </p:embeddedFont>
    <p:embeddedFont>
      <p:font typeface="Scope One"/>
      <p:regular r:id="rId70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A9844792-095A-44B4-B618-29B7D5D9DDD6}">
  <a:tblStyle styleId="{A9844792-095A-44B4-B618-29B7D5D9DDD6}" styleName="Table_0">
    <a:wholeTbl>
      <a:tcTxStyle b="off" i="off">
        <a:font>
          <a:latin typeface="Calibri"/>
          <a:ea typeface="Calibri"/>
          <a:cs typeface="Calibri"/>
        </a:font>
        <a:srgbClr val="000000"/>
      </a:tcTxStyle>
      <a:tcStyle>
        <a:tcBdr>
          <a:lef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V>
        </a:tcBdr>
        <a:fill>
          <a:solidFill>
            <a:srgbClr val="FFFFFF">
              <a:alpha val="0"/>
            </a:srgbClr>
          </a:solidFill>
        </a:fill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4.xml"/><Relationship Id="rId42" Type="http://schemas.openxmlformats.org/officeDocument/2006/relationships/slide" Target="slides/slide36.xml"/><Relationship Id="rId41" Type="http://schemas.openxmlformats.org/officeDocument/2006/relationships/slide" Target="slides/slide35.xml"/><Relationship Id="rId44" Type="http://schemas.openxmlformats.org/officeDocument/2006/relationships/slide" Target="slides/slide38.xml"/><Relationship Id="rId43" Type="http://schemas.openxmlformats.org/officeDocument/2006/relationships/slide" Target="slides/slide37.xml"/><Relationship Id="rId46" Type="http://schemas.openxmlformats.org/officeDocument/2006/relationships/slide" Target="slides/slide40.xml"/><Relationship Id="rId45" Type="http://schemas.openxmlformats.org/officeDocument/2006/relationships/slide" Target="slides/slide39.xml"/><Relationship Id="rId1" Type="http://schemas.openxmlformats.org/officeDocument/2006/relationships/theme" Target="theme/theme1.xml"/><Relationship Id="rId2" Type="http://schemas.openxmlformats.org/officeDocument/2006/relationships/presProps" Target="presProps.xml"/><Relationship Id="rId3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48" Type="http://schemas.openxmlformats.org/officeDocument/2006/relationships/slide" Target="slides/slide42.xml"/><Relationship Id="rId47" Type="http://schemas.openxmlformats.org/officeDocument/2006/relationships/slide" Target="slides/slide41.xml"/><Relationship Id="rId49" Type="http://schemas.openxmlformats.org/officeDocument/2006/relationships/slide" Target="slides/slide43.xml"/><Relationship Id="rId5" Type="http://schemas.openxmlformats.org/officeDocument/2006/relationships/slideMaster" Target="slideMasters/slideMaster2.xml"/><Relationship Id="rId6" Type="http://schemas.openxmlformats.org/officeDocument/2006/relationships/notesMaster" Target="notesMasters/notesMaster1.xml"/><Relationship Id="rId7" Type="http://schemas.openxmlformats.org/officeDocument/2006/relationships/slide" Target="slides/slide1.xml"/><Relationship Id="rId8" Type="http://schemas.openxmlformats.org/officeDocument/2006/relationships/slide" Target="slides/slide2.xml"/><Relationship Id="rId31" Type="http://schemas.openxmlformats.org/officeDocument/2006/relationships/slide" Target="slides/slide25.xml"/><Relationship Id="rId30" Type="http://schemas.openxmlformats.org/officeDocument/2006/relationships/slide" Target="slides/slide24.xml"/><Relationship Id="rId33" Type="http://schemas.openxmlformats.org/officeDocument/2006/relationships/slide" Target="slides/slide27.xml"/><Relationship Id="rId32" Type="http://schemas.openxmlformats.org/officeDocument/2006/relationships/slide" Target="slides/slide26.xml"/><Relationship Id="rId35" Type="http://schemas.openxmlformats.org/officeDocument/2006/relationships/slide" Target="slides/slide29.xml"/><Relationship Id="rId34" Type="http://schemas.openxmlformats.org/officeDocument/2006/relationships/slide" Target="slides/slide28.xml"/><Relationship Id="rId70" Type="http://schemas.openxmlformats.org/officeDocument/2006/relationships/font" Target="fonts/ScopeOne-regular.fntdata"/><Relationship Id="rId37" Type="http://schemas.openxmlformats.org/officeDocument/2006/relationships/slide" Target="slides/slide31.xml"/><Relationship Id="rId36" Type="http://schemas.openxmlformats.org/officeDocument/2006/relationships/slide" Target="slides/slide30.xml"/><Relationship Id="rId39" Type="http://schemas.openxmlformats.org/officeDocument/2006/relationships/slide" Target="slides/slide33.xml"/><Relationship Id="rId38" Type="http://schemas.openxmlformats.org/officeDocument/2006/relationships/slide" Target="slides/slide32.xml"/><Relationship Id="rId62" Type="http://schemas.openxmlformats.org/officeDocument/2006/relationships/font" Target="fonts/Arvo-italic.fntdata"/><Relationship Id="rId61" Type="http://schemas.openxmlformats.org/officeDocument/2006/relationships/font" Target="fonts/Arvo-bold.fntdata"/><Relationship Id="rId20" Type="http://schemas.openxmlformats.org/officeDocument/2006/relationships/slide" Target="slides/slide14.xml"/><Relationship Id="rId64" Type="http://schemas.openxmlformats.org/officeDocument/2006/relationships/font" Target="fonts/ProximaNovaSemibold-regular.fntdata"/><Relationship Id="rId63" Type="http://schemas.openxmlformats.org/officeDocument/2006/relationships/font" Target="fonts/Arvo-boldItalic.fntdata"/><Relationship Id="rId22" Type="http://schemas.openxmlformats.org/officeDocument/2006/relationships/slide" Target="slides/slide16.xml"/><Relationship Id="rId66" Type="http://schemas.openxmlformats.org/officeDocument/2006/relationships/font" Target="fonts/ProximaNovaSemibold-boldItalic.fntdata"/><Relationship Id="rId21" Type="http://schemas.openxmlformats.org/officeDocument/2006/relationships/slide" Target="slides/slide15.xml"/><Relationship Id="rId65" Type="http://schemas.openxmlformats.org/officeDocument/2006/relationships/font" Target="fonts/ProximaNovaSemibold-bold.fntdata"/><Relationship Id="rId24" Type="http://schemas.openxmlformats.org/officeDocument/2006/relationships/slide" Target="slides/slide18.xml"/><Relationship Id="rId68" Type="http://schemas.openxmlformats.org/officeDocument/2006/relationships/font" Target="fonts/RobotoSlabRegular-regular.fntdata"/><Relationship Id="rId23" Type="http://schemas.openxmlformats.org/officeDocument/2006/relationships/slide" Target="slides/slide17.xml"/><Relationship Id="rId67" Type="http://schemas.openxmlformats.org/officeDocument/2006/relationships/font" Target="fonts/UnicaOne-regular.fntdata"/><Relationship Id="rId60" Type="http://schemas.openxmlformats.org/officeDocument/2006/relationships/font" Target="fonts/Arvo-regular.fntdata"/><Relationship Id="rId26" Type="http://schemas.openxmlformats.org/officeDocument/2006/relationships/slide" Target="slides/slide20.xml"/><Relationship Id="rId25" Type="http://schemas.openxmlformats.org/officeDocument/2006/relationships/slide" Target="slides/slide19.xml"/><Relationship Id="rId69" Type="http://schemas.openxmlformats.org/officeDocument/2006/relationships/font" Target="fonts/RobotoSlabRegular-bold.fntdata"/><Relationship Id="rId28" Type="http://schemas.openxmlformats.org/officeDocument/2006/relationships/slide" Target="slides/slide22.xml"/><Relationship Id="rId27" Type="http://schemas.openxmlformats.org/officeDocument/2006/relationships/slide" Target="slides/slide21.xml"/><Relationship Id="rId29" Type="http://schemas.openxmlformats.org/officeDocument/2006/relationships/slide" Target="slides/slide23.xml"/><Relationship Id="rId51" Type="http://schemas.openxmlformats.org/officeDocument/2006/relationships/slide" Target="slides/slide45.xml"/><Relationship Id="rId50" Type="http://schemas.openxmlformats.org/officeDocument/2006/relationships/slide" Target="slides/slide44.xml"/><Relationship Id="rId53" Type="http://schemas.openxmlformats.org/officeDocument/2006/relationships/slide" Target="slides/slide47.xml"/><Relationship Id="rId52" Type="http://schemas.openxmlformats.org/officeDocument/2006/relationships/slide" Target="slides/slide46.xml"/><Relationship Id="rId11" Type="http://schemas.openxmlformats.org/officeDocument/2006/relationships/slide" Target="slides/slide5.xml"/><Relationship Id="rId55" Type="http://schemas.openxmlformats.org/officeDocument/2006/relationships/font" Target="fonts/RobotoSlab-bold.fntdata"/><Relationship Id="rId10" Type="http://schemas.openxmlformats.org/officeDocument/2006/relationships/slide" Target="slides/slide4.xml"/><Relationship Id="rId54" Type="http://schemas.openxmlformats.org/officeDocument/2006/relationships/font" Target="fonts/RobotoSlab-regular.fntdata"/><Relationship Id="rId13" Type="http://schemas.openxmlformats.org/officeDocument/2006/relationships/slide" Target="slides/slide7.xml"/><Relationship Id="rId57" Type="http://schemas.openxmlformats.org/officeDocument/2006/relationships/font" Target="fonts/ProximaNova-bold.fntdata"/><Relationship Id="rId12" Type="http://schemas.openxmlformats.org/officeDocument/2006/relationships/slide" Target="slides/slide6.xml"/><Relationship Id="rId56" Type="http://schemas.openxmlformats.org/officeDocument/2006/relationships/font" Target="fonts/ProximaNova-regular.fntdata"/><Relationship Id="rId15" Type="http://schemas.openxmlformats.org/officeDocument/2006/relationships/slide" Target="slides/slide9.xml"/><Relationship Id="rId59" Type="http://schemas.openxmlformats.org/officeDocument/2006/relationships/font" Target="fonts/ProximaNova-boldItalic.fntdata"/><Relationship Id="rId14" Type="http://schemas.openxmlformats.org/officeDocument/2006/relationships/slide" Target="slides/slide8.xml"/><Relationship Id="rId58" Type="http://schemas.openxmlformats.org/officeDocument/2006/relationships/font" Target="fonts/ProximaNova-italic.fntdata"/><Relationship Id="rId17" Type="http://schemas.openxmlformats.org/officeDocument/2006/relationships/slide" Target="slides/slide11.xml"/><Relationship Id="rId16" Type="http://schemas.openxmlformats.org/officeDocument/2006/relationships/slide" Target="slides/slide10.xml"/><Relationship Id="rId19" Type="http://schemas.openxmlformats.org/officeDocument/2006/relationships/slide" Target="slides/slide13.xml"/><Relationship Id="rId18" Type="http://schemas.openxmlformats.org/officeDocument/2006/relationships/slide" Target="slides/slide12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85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g4dc676206e_0_12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7" name="Google Shape;587;g4dc676206e_0_12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12" name="Shape 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" name="Google Shape;913;g4dc676206e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4" name="Google Shape;914;g4dc676206e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27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" name="Google Shape;928;g4dc676206e_1_1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9" name="Google Shape;929;g4dc676206e_1_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35" name="Shape 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" name="Google Shape;936;g4dc676206e_1_10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7" name="Google Shape;937;g4dc676206e_1_10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40" name="Shape 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" name="Google Shape;941;g4dc676206e_1_280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2" name="Google Shape;942;g4dc676206e_1_280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45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" name="Google Shape;946;g4dc676206e_1_280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7" name="Google Shape;947;g4dc676206e_1_280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52" name="Shape 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" name="Google Shape;953;g4dc676206e_1_356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4" name="Google Shape;954;g4dc676206e_1_356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76" name="Shape 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" name="Google Shape;977;g4dc676206e_1_359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8" name="Google Shape;978;g4dc676206e_1_359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10" name="Shape 1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" name="Google Shape;1011;g4dc676206e_1_365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2" name="Google Shape;1012;g4dc676206e_1_365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16" name="Shape 1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" name="Google Shape;1017;g4dc676206e_1_284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8" name="Google Shape;1018;g4dc676206e_1_284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2" name="Shape 1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" name="Google Shape;1023;g4dc676206e_1_367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4" name="Google Shape;1024;g4dc676206e_1_367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7" name="Shape 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" name="Google Shape;748;g4dc676206e_0_123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9" name="Google Shape;749;g4dc676206e_0_123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92" name="Shape 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3" name="Google Shape;1993;g4dc676206e_1_359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94" name="Google Shape;1994;g4dc676206e_1_359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25" name="Shape 2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6" name="Google Shape;2026;g4ddab03cf4_0_864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7" name="Google Shape;2027;g4ddab03cf4_0_864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42" name="Shape 2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3" name="Google Shape;2043;g4dc676206e_1_627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44" name="Google Shape;2044;g4dc676206e_1_627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48" name="Shape 2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" name="Google Shape;2049;g4ddab03cf4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50" name="Google Shape;2050;g4ddab03cf4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55" name="Shape 2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6" name="Google Shape;2056;g4ddab03cf4_0_1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57" name="Google Shape;2057;g4ddab03cf4_0_1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77" name="Shape 2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" name="Google Shape;2078;g4ddab03cf4_0_3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79" name="Google Shape;2079;g4ddab03cf4_0_3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100" name="Shape 2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1" name="Google Shape;2101;g4ddab03cf4_0_6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02" name="Google Shape;2102;g4ddab03cf4_0_6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131" name="Shape 2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2" name="Google Shape;2132;g4ddab03cf4_0_10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33" name="Google Shape;2133;g4ddab03cf4_0_10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154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" name="Google Shape;2155;g4ddab03cf4_0_12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6" name="Google Shape;2156;g4ddab03cf4_0_12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169" name="Shape 2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" name="Google Shape;2170;g4ddab03cf4_0_15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1" name="Google Shape;2171;g4ddab03cf4_0_15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69" name="Shape 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" name="Google Shape;770;g4dc676206e_0_159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1" name="Google Shape;771;g4dc676206e_0_159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194" name="Shape 2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5" name="Google Shape;2195;g4ddab03cf4_0_30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6" name="Google Shape;2196;g4ddab03cf4_0_30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227" name="Shape 2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8" name="Google Shape;2228;g4ddab03cf4_0_36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9" name="Google Shape;2229;g4ddab03cf4_0_36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233" name="Shape 2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4" name="Google Shape;2234;g4fcdbf2ff7_1_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35" name="Google Shape;2235;g4fcdbf2ff7_1_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240" name="Shape 2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1" name="Google Shape;2241;g4ddab03cf4_0_37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2" name="Google Shape;2242;g4ddab03cf4_0_37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264" name="Shape 2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5" name="Google Shape;2265;g4fcdbf2ff7_1_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6" name="Google Shape;2266;g4fcdbf2ff7_1_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880" name="Shape 2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1" name="Google Shape;2881;g4fcdbf2ff7_1_62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82" name="Google Shape;2882;g4fcdbf2ff7_1_6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371" name="Shape 5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2" name="Google Shape;5372;g4fcdbf2ff7_1_311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73" name="Google Shape;5373;g4fcdbf2ff7_1_311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081" name="Shape 6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2" name="Google Shape;6082;g4fcdbf2ff7_1_382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83" name="Google Shape;6083;g4fcdbf2ff7_1_38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477" name="Shape 6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8" name="Google Shape;6478;g4fcdbf2ff7_1_42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79" name="Google Shape;6479;g4fcdbf2ff7_1_42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070" name="Shape 7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1" name="Google Shape;7071;g4fcdbf2ff7_1_481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72" name="Google Shape;7072;g4fcdbf2ff7_1_48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13" name="Shape 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" name="Google Shape;814;g4dc676206e_0_150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5" name="Google Shape;815;g4dc676206e_0_150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605" name="Shape 7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6" name="Google Shape;7606;g4fcdbf2ff7_1_534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07" name="Google Shape;7607;g4fcdbf2ff7_1_534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890" name="Shape 7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1" name="Google Shape;7891;g4fcdbf2ff7_1_562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92" name="Google Shape;7892;g4fcdbf2ff7_1_562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332" name="Shape 8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3" name="Google Shape;8333;g4fcdbf2ff7_1_606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34" name="Google Shape;8334;g4fcdbf2ff7_1_606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698" name="Shape 8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9" name="Google Shape;8699;g4fcdbf2ff7_1_643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00" name="Google Shape;8700;g4fcdbf2ff7_1_643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202" name="Shape 9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3" name="Google Shape;9203;g4fcdbf2ff7_1_693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04" name="Google Shape;9204;g4fcdbf2ff7_1_693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598" name="Shape 9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9" name="Google Shape;9599;g4fcdbf2ff7_1_733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00" name="Google Shape;9600;g4fcdbf2ff7_1_733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35" name="Shape 10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6" name="Google Shape;10036;g4fcdbf2ff7_1_776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37" name="Google Shape;10037;g4fcdbf2ff7_1_776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506" name="Shape 10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7" name="Google Shape;10507;g4fcdbf2ff7_1_823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08" name="Google Shape;10508;g4fcdbf2ff7_1_823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19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" name="Google Shape;820;g4dc676206e_1_3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1" name="Google Shape;821;g4dc676206e_1_3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47" name="Shape 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" name="Google Shape;848;g4dc676206e_0_151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9" name="Google Shape;849;g4dc676206e_0_15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83" name="Shape 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" name="Google Shape;884;g4dc676206e_0_167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5" name="Google Shape;885;g4dc676206e_0_16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90" name="Shape 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" name="Google Shape;891;g4dc676206e_1_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2" name="Google Shape;892;g4dc676206e_1_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96" name="Shape 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" name="Google Shape;897;g4dc676206e_0_17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8" name="Google Shape;898;g4dc676206e_0_17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TITTLE OPENING" type="title">
  <p:cSld name="TITLE"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"/>
          <p:cNvGrpSpPr/>
          <p:nvPr/>
        </p:nvGrpSpPr>
        <p:grpSpPr>
          <a:xfrm>
            <a:off x="-63523" y="-14179"/>
            <a:ext cx="9261474" cy="5486482"/>
            <a:chOff x="-63523" y="-14179"/>
            <a:chExt cx="9261474" cy="5486482"/>
          </a:xfrm>
        </p:grpSpPr>
        <p:sp>
          <p:nvSpPr>
            <p:cNvPr id="11" name="Google Shape;11;p2"/>
            <p:cNvSpPr/>
            <p:nvPr/>
          </p:nvSpPr>
          <p:spPr>
            <a:xfrm>
              <a:off x="0" y="0"/>
              <a:ext cx="9144062" cy="5143542"/>
            </a:xfrm>
            <a:custGeom>
              <a:rect b="b" l="l" r="r" t="t"/>
              <a:pathLst>
                <a:path extrusionOk="0" h="43008" w="66114">
                  <a:moveTo>
                    <a:pt x="0" y="1"/>
                  </a:moveTo>
                  <a:lnTo>
                    <a:pt x="66113" y="1"/>
                  </a:lnTo>
                  <a:lnTo>
                    <a:pt x="66113" y="43007"/>
                  </a:lnTo>
                  <a:lnTo>
                    <a:pt x="0" y="43007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-63523" y="-14172"/>
              <a:ext cx="9252075" cy="5165294"/>
              <a:chOff x="3655900" y="1642950"/>
              <a:chExt cx="1299175" cy="751250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3655900" y="1891900"/>
                <a:ext cx="1299075" cy="436175"/>
              </a:xfrm>
              <a:custGeom>
                <a:rect b="b" l="l" r="r" t="t"/>
                <a:pathLst>
                  <a:path extrusionOk="0" h="17447" w="51963">
                    <a:moveTo>
                      <a:pt x="22612" y="0"/>
                    </a:moveTo>
                    <a:cubicBezTo>
                      <a:pt x="21469" y="0"/>
                      <a:pt x="19509" y="149"/>
                      <a:pt x="17875" y="1020"/>
                    </a:cubicBezTo>
                    <a:cubicBezTo>
                      <a:pt x="17286" y="1335"/>
                      <a:pt x="16385" y="1455"/>
                      <a:pt x="15354" y="1455"/>
                    </a:cubicBezTo>
                    <a:cubicBezTo>
                      <a:pt x="12055" y="1455"/>
                      <a:pt x="7427" y="224"/>
                      <a:pt x="7427" y="224"/>
                    </a:cubicBezTo>
                    <a:cubicBezTo>
                      <a:pt x="7427" y="224"/>
                      <a:pt x="6553" y="4"/>
                      <a:pt x="5155" y="4"/>
                    </a:cubicBezTo>
                    <a:cubicBezTo>
                      <a:pt x="3815" y="4"/>
                      <a:pt x="1994" y="206"/>
                      <a:pt x="1" y="999"/>
                    </a:cubicBezTo>
                    <a:lnTo>
                      <a:pt x="1" y="16134"/>
                    </a:lnTo>
                    <a:cubicBezTo>
                      <a:pt x="2379" y="16048"/>
                      <a:pt x="7234" y="15417"/>
                      <a:pt x="11031" y="12042"/>
                    </a:cubicBezTo>
                    <a:cubicBezTo>
                      <a:pt x="14657" y="8811"/>
                      <a:pt x="17051" y="7386"/>
                      <a:pt x="19654" y="7386"/>
                    </a:cubicBezTo>
                    <a:cubicBezTo>
                      <a:pt x="20807" y="7386"/>
                      <a:pt x="22001" y="7665"/>
                      <a:pt x="23362" y="8192"/>
                    </a:cubicBezTo>
                    <a:cubicBezTo>
                      <a:pt x="24699" y="8707"/>
                      <a:pt x="25841" y="8887"/>
                      <a:pt x="26784" y="8887"/>
                    </a:cubicBezTo>
                    <a:cubicBezTo>
                      <a:pt x="28968" y="8887"/>
                      <a:pt x="30082" y="7921"/>
                      <a:pt x="30082" y="7921"/>
                    </a:cubicBezTo>
                    <a:cubicBezTo>
                      <a:pt x="30082" y="7921"/>
                      <a:pt x="31590" y="7145"/>
                      <a:pt x="33097" y="7145"/>
                    </a:cubicBezTo>
                    <a:cubicBezTo>
                      <a:pt x="34164" y="7145"/>
                      <a:pt x="35231" y="7534"/>
                      <a:pt x="35762" y="8864"/>
                    </a:cubicBezTo>
                    <a:cubicBezTo>
                      <a:pt x="37045" y="12067"/>
                      <a:pt x="40334" y="15043"/>
                      <a:pt x="40334" y="15043"/>
                    </a:cubicBezTo>
                    <a:cubicBezTo>
                      <a:pt x="40334" y="15043"/>
                      <a:pt x="42539" y="17446"/>
                      <a:pt x="46691" y="17446"/>
                    </a:cubicBezTo>
                    <a:cubicBezTo>
                      <a:pt x="47363" y="17446"/>
                      <a:pt x="48086" y="17383"/>
                      <a:pt x="48859" y="17237"/>
                    </a:cubicBezTo>
                    <a:cubicBezTo>
                      <a:pt x="49658" y="17086"/>
                      <a:pt x="50323" y="17021"/>
                      <a:pt x="50877" y="17021"/>
                    </a:cubicBezTo>
                    <a:cubicBezTo>
                      <a:pt x="51301" y="17021"/>
                      <a:pt x="51659" y="17059"/>
                      <a:pt x="51963" y="17127"/>
                    </a:cubicBezTo>
                    <a:lnTo>
                      <a:pt x="51963" y="4620"/>
                    </a:lnTo>
                    <a:cubicBezTo>
                      <a:pt x="50723" y="5154"/>
                      <a:pt x="48920" y="5759"/>
                      <a:pt x="47115" y="5759"/>
                    </a:cubicBezTo>
                    <a:cubicBezTo>
                      <a:pt x="46256" y="5759"/>
                      <a:pt x="45398" y="5622"/>
                      <a:pt x="44598" y="5276"/>
                    </a:cubicBezTo>
                    <a:cubicBezTo>
                      <a:pt x="42622" y="4416"/>
                      <a:pt x="41037" y="4209"/>
                      <a:pt x="39969" y="4209"/>
                    </a:cubicBezTo>
                    <a:cubicBezTo>
                      <a:pt x="38980" y="4209"/>
                      <a:pt x="38435" y="4386"/>
                      <a:pt x="38435" y="4386"/>
                    </a:cubicBezTo>
                    <a:cubicBezTo>
                      <a:pt x="38435" y="4386"/>
                      <a:pt x="37163" y="4903"/>
                      <a:pt x="35490" y="4903"/>
                    </a:cubicBezTo>
                    <a:cubicBezTo>
                      <a:pt x="34155" y="4903"/>
                      <a:pt x="32565" y="4574"/>
                      <a:pt x="31161" y="3394"/>
                    </a:cubicBezTo>
                    <a:cubicBezTo>
                      <a:pt x="27991" y="733"/>
                      <a:pt x="23575" y="40"/>
                      <a:pt x="23575" y="40"/>
                    </a:cubicBezTo>
                    <a:cubicBezTo>
                      <a:pt x="23575" y="40"/>
                      <a:pt x="23202" y="0"/>
                      <a:pt x="22612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4039825" y="1642950"/>
                <a:ext cx="915250" cy="258475"/>
              </a:xfrm>
              <a:custGeom>
                <a:rect b="b" l="l" r="r" t="t"/>
                <a:pathLst>
                  <a:path extrusionOk="0" h="10339" w="36610">
                    <a:moveTo>
                      <a:pt x="0" y="1"/>
                    </a:moveTo>
                    <a:cubicBezTo>
                      <a:pt x="160" y="193"/>
                      <a:pt x="300" y="403"/>
                      <a:pt x="410" y="628"/>
                    </a:cubicBezTo>
                    <a:cubicBezTo>
                      <a:pt x="1440" y="2670"/>
                      <a:pt x="4954" y="3330"/>
                      <a:pt x="4954" y="3330"/>
                    </a:cubicBezTo>
                    <a:cubicBezTo>
                      <a:pt x="4954" y="3330"/>
                      <a:pt x="6545" y="3691"/>
                      <a:pt x="7078" y="4536"/>
                    </a:cubicBezTo>
                    <a:cubicBezTo>
                      <a:pt x="7515" y="5229"/>
                      <a:pt x="8385" y="6335"/>
                      <a:pt x="10189" y="6335"/>
                    </a:cubicBezTo>
                    <a:cubicBezTo>
                      <a:pt x="10584" y="6335"/>
                      <a:pt x="11024" y="6282"/>
                      <a:pt x="11515" y="6160"/>
                    </a:cubicBezTo>
                    <a:cubicBezTo>
                      <a:pt x="11861" y="6073"/>
                      <a:pt x="12224" y="6036"/>
                      <a:pt x="12595" y="6036"/>
                    </a:cubicBezTo>
                    <a:cubicBezTo>
                      <a:pt x="15146" y="6036"/>
                      <a:pt x="18047" y="7820"/>
                      <a:pt x="18047" y="7820"/>
                    </a:cubicBezTo>
                    <a:cubicBezTo>
                      <a:pt x="18047" y="7820"/>
                      <a:pt x="21835" y="10339"/>
                      <a:pt x="26041" y="10339"/>
                    </a:cubicBezTo>
                    <a:cubicBezTo>
                      <a:pt x="27202" y="10339"/>
                      <a:pt x="28395" y="10147"/>
                      <a:pt x="29549" y="9657"/>
                    </a:cubicBezTo>
                    <a:cubicBezTo>
                      <a:pt x="32735" y="8304"/>
                      <a:pt x="35163" y="6508"/>
                      <a:pt x="36610" y="5282"/>
                    </a:cubicBezTo>
                    <a:lnTo>
                      <a:pt x="36610" y="1"/>
                    </a:lnTo>
                    <a:lnTo>
                      <a:pt x="29340" y="1"/>
                    </a:lnTo>
                    <a:cubicBezTo>
                      <a:pt x="27597" y="526"/>
                      <a:pt x="25690" y="1321"/>
                      <a:pt x="23804" y="2531"/>
                    </a:cubicBezTo>
                    <a:cubicBezTo>
                      <a:pt x="21110" y="4255"/>
                      <a:pt x="18914" y="4743"/>
                      <a:pt x="17290" y="4743"/>
                    </a:cubicBezTo>
                    <a:cubicBezTo>
                      <a:pt x="15178" y="4743"/>
                      <a:pt x="14037" y="3917"/>
                      <a:pt x="14037" y="3917"/>
                    </a:cubicBezTo>
                    <a:cubicBezTo>
                      <a:pt x="14037" y="3917"/>
                      <a:pt x="13491" y="3321"/>
                      <a:pt x="11936" y="3321"/>
                    </a:cubicBezTo>
                    <a:cubicBezTo>
                      <a:pt x="11455" y="3321"/>
                      <a:pt x="10878" y="3378"/>
                      <a:pt x="10190" y="3527"/>
                    </a:cubicBezTo>
                    <a:cubicBezTo>
                      <a:pt x="10027" y="3562"/>
                      <a:pt x="9866" y="3579"/>
                      <a:pt x="9708" y="3579"/>
                    </a:cubicBezTo>
                    <a:cubicBezTo>
                      <a:pt x="7886" y="3579"/>
                      <a:pt x="6432" y="1385"/>
                      <a:pt x="5696" y="1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3742950" y="2287000"/>
                <a:ext cx="725400" cy="107200"/>
              </a:xfrm>
              <a:custGeom>
                <a:rect b="b" l="l" r="r" t="t"/>
                <a:pathLst>
                  <a:path extrusionOk="0" h="4288" w="29016">
                    <a:moveTo>
                      <a:pt x="10237" y="0"/>
                    </a:moveTo>
                    <a:cubicBezTo>
                      <a:pt x="6886" y="0"/>
                      <a:pt x="5987" y="1962"/>
                      <a:pt x="5987" y="1962"/>
                    </a:cubicBezTo>
                    <a:cubicBezTo>
                      <a:pt x="5987" y="1962"/>
                      <a:pt x="5249" y="3127"/>
                      <a:pt x="2981" y="3127"/>
                    </a:cubicBezTo>
                    <a:cubicBezTo>
                      <a:pt x="1825" y="3127"/>
                      <a:pt x="759" y="3713"/>
                      <a:pt x="0" y="4287"/>
                    </a:cubicBezTo>
                    <a:lnTo>
                      <a:pt x="29016" y="4287"/>
                    </a:lnTo>
                    <a:cubicBezTo>
                      <a:pt x="28212" y="3996"/>
                      <a:pt x="27269" y="3467"/>
                      <a:pt x="26494" y="2516"/>
                    </a:cubicBezTo>
                    <a:cubicBezTo>
                      <a:pt x="25397" y="1157"/>
                      <a:pt x="23799" y="626"/>
                      <a:pt x="22167" y="626"/>
                    </a:cubicBezTo>
                    <a:cubicBezTo>
                      <a:pt x="21223" y="626"/>
                      <a:pt x="20268" y="804"/>
                      <a:pt x="19392" y="1101"/>
                    </a:cubicBezTo>
                    <a:cubicBezTo>
                      <a:pt x="18736" y="1322"/>
                      <a:pt x="18078" y="1403"/>
                      <a:pt x="17468" y="1403"/>
                    </a:cubicBezTo>
                    <a:cubicBezTo>
                      <a:pt x="15853" y="1403"/>
                      <a:pt x="14578" y="839"/>
                      <a:pt x="14578" y="839"/>
                    </a:cubicBezTo>
                    <a:cubicBezTo>
                      <a:pt x="12805" y="228"/>
                      <a:pt x="11379" y="0"/>
                      <a:pt x="10237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" name="Google Shape;16;p2"/>
            <p:cNvGrpSpPr/>
            <p:nvPr/>
          </p:nvGrpSpPr>
          <p:grpSpPr>
            <a:xfrm>
              <a:off x="-23900" y="9089"/>
              <a:ext cx="9191800" cy="5125321"/>
              <a:chOff x="5820575" y="792900"/>
              <a:chExt cx="1357625" cy="786925"/>
            </a:xfrm>
          </p:grpSpPr>
          <p:sp>
            <p:nvSpPr>
              <p:cNvPr id="17" name="Google Shape;17;p2"/>
              <p:cNvSpPr/>
              <p:nvPr/>
            </p:nvSpPr>
            <p:spPr>
              <a:xfrm>
                <a:off x="6169125" y="1518150"/>
                <a:ext cx="388150" cy="61675"/>
              </a:xfrm>
              <a:custGeom>
                <a:rect b="b" l="l" r="r" t="t"/>
                <a:pathLst>
                  <a:path extrusionOk="0" h="2467" w="15526">
                    <a:moveTo>
                      <a:pt x="11805" y="1"/>
                    </a:moveTo>
                    <a:cubicBezTo>
                      <a:pt x="10527" y="1"/>
                      <a:pt x="9493" y="679"/>
                      <a:pt x="9493" y="679"/>
                    </a:cubicBezTo>
                    <a:cubicBezTo>
                      <a:pt x="9493" y="679"/>
                      <a:pt x="8308" y="1420"/>
                      <a:pt x="5693" y="1420"/>
                    </a:cubicBezTo>
                    <a:cubicBezTo>
                      <a:pt x="5112" y="1420"/>
                      <a:pt x="4461" y="1383"/>
                      <a:pt x="3736" y="1294"/>
                    </a:cubicBezTo>
                    <a:cubicBezTo>
                      <a:pt x="3440" y="1258"/>
                      <a:pt x="3163" y="1241"/>
                      <a:pt x="2905" y="1241"/>
                    </a:cubicBezTo>
                    <a:cubicBezTo>
                      <a:pt x="1360" y="1241"/>
                      <a:pt x="489" y="1845"/>
                      <a:pt x="1" y="2467"/>
                    </a:cubicBezTo>
                    <a:lnTo>
                      <a:pt x="15525" y="2467"/>
                    </a:lnTo>
                    <a:cubicBezTo>
                      <a:pt x="15201" y="2061"/>
                      <a:pt x="14824" y="1466"/>
                      <a:pt x="13807" y="679"/>
                    </a:cubicBezTo>
                    <a:cubicBezTo>
                      <a:pt x="13144" y="170"/>
                      <a:pt x="12444" y="1"/>
                      <a:pt x="11805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820575" y="1099750"/>
                <a:ext cx="309925" cy="298425"/>
              </a:xfrm>
              <a:custGeom>
                <a:rect b="b" l="l" r="r" t="t"/>
                <a:pathLst>
                  <a:path extrusionOk="0" h="11937" w="12397">
                    <a:moveTo>
                      <a:pt x="4944" y="1"/>
                    </a:moveTo>
                    <a:cubicBezTo>
                      <a:pt x="3505" y="1"/>
                      <a:pt x="1824" y="273"/>
                      <a:pt x="1" y="1078"/>
                    </a:cubicBezTo>
                    <a:lnTo>
                      <a:pt x="1" y="11937"/>
                    </a:lnTo>
                    <a:cubicBezTo>
                      <a:pt x="2129" y="11797"/>
                      <a:pt x="8632" y="11080"/>
                      <a:pt x="11478" y="7377"/>
                    </a:cubicBezTo>
                    <a:cubicBezTo>
                      <a:pt x="11478" y="7377"/>
                      <a:pt x="12397" y="6208"/>
                      <a:pt x="12397" y="4388"/>
                    </a:cubicBezTo>
                    <a:cubicBezTo>
                      <a:pt x="12397" y="2567"/>
                      <a:pt x="9883" y="1177"/>
                      <a:pt x="9883" y="1177"/>
                    </a:cubicBezTo>
                    <a:cubicBezTo>
                      <a:pt x="9883" y="1177"/>
                      <a:pt x="7937" y="1"/>
                      <a:pt x="4944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6790500" y="1211675"/>
                <a:ext cx="387600" cy="233900"/>
              </a:xfrm>
              <a:custGeom>
                <a:rect b="b" l="l" r="r" t="t"/>
                <a:pathLst>
                  <a:path extrusionOk="0" h="9356" w="15504">
                    <a:moveTo>
                      <a:pt x="15503" y="1"/>
                    </a:moveTo>
                    <a:cubicBezTo>
                      <a:pt x="14539" y="383"/>
                      <a:pt x="12700" y="918"/>
                      <a:pt x="9959" y="918"/>
                    </a:cubicBezTo>
                    <a:cubicBezTo>
                      <a:pt x="8875" y="918"/>
                      <a:pt x="7649" y="834"/>
                      <a:pt x="6281" y="624"/>
                    </a:cubicBezTo>
                    <a:cubicBezTo>
                      <a:pt x="5575" y="515"/>
                      <a:pt x="4969" y="467"/>
                      <a:pt x="4451" y="467"/>
                    </a:cubicBezTo>
                    <a:cubicBezTo>
                      <a:pt x="1" y="467"/>
                      <a:pt x="1934" y="4048"/>
                      <a:pt x="1934" y="4048"/>
                    </a:cubicBezTo>
                    <a:cubicBezTo>
                      <a:pt x="4587" y="8229"/>
                      <a:pt x="6975" y="9355"/>
                      <a:pt x="9431" y="9355"/>
                    </a:cubicBezTo>
                    <a:cubicBezTo>
                      <a:pt x="10282" y="9355"/>
                      <a:pt x="11141" y="9220"/>
                      <a:pt x="12022" y="9030"/>
                    </a:cubicBezTo>
                    <a:cubicBezTo>
                      <a:pt x="12990" y="8821"/>
                      <a:pt x="13755" y="8745"/>
                      <a:pt x="14352" y="8745"/>
                    </a:cubicBezTo>
                    <a:cubicBezTo>
                      <a:pt x="14841" y="8745"/>
                      <a:pt x="15219" y="8796"/>
                      <a:pt x="15503" y="8866"/>
                    </a:cubicBezTo>
                    <a:lnTo>
                      <a:pt x="15503" y="1"/>
                    </a:ln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6830650" y="792900"/>
                <a:ext cx="347550" cy="168650"/>
              </a:xfrm>
              <a:custGeom>
                <a:rect b="b" l="l" r="r" t="t"/>
                <a:pathLst>
                  <a:path extrusionOk="0" h="6746" w="13902">
                    <a:moveTo>
                      <a:pt x="13757" y="1"/>
                    </a:moveTo>
                    <a:cubicBezTo>
                      <a:pt x="6613" y="1"/>
                      <a:pt x="2850" y="3913"/>
                      <a:pt x="2850" y="3913"/>
                    </a:cubicBezTo>
                    <a:cubicBezTo>
                      <a:pt x="2850" y="3913"/>
                      <a:pt x="0" y="6472"/>
                      <a:pt x="4445" y="6734"/>
                    </a:cubicBezTo>
                    <a:cubicBezTo>
                      <a:pt x="4574" y="6742"/>
                      <a:pt x="4703" y="6745"/>
                      <a:pt x="4834" y="6745"/>
                    </a:cubicBezTo>
                    <a:cubicBezTo>
                      <a:pt x="8075" y="6745"/>
                      <a:pt x="12045" y="4518"/>
                      <a:pt x="13901" y="3343"/>
                    </a:cubicBezTo>
                    <a:lnTo>
                      <a:pt x="13901" y="1"/>
                    </a:lnTo>
                    <a:cubicBezTo>
                      <a:pt x="13853" y="1"/>
                      <a:pt x="13805" y="1"/>
                      <a:pt x="13757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pic>
          <p:nvPicPr>
            <p:cNvPr id="21" name="Google Shape;21;p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53951" y="-14179"/>
              <a:ext cx="9251902" cy="548648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" name="Google Shape;22;p2"/>
            <p:cNvSpPr/>
            <p:nvPr/>
          </p:nvSpPr>
          <p:spPr>
            <a:xfrm>
              <a:off x="525550" y="2593875"/>
              <a:ext cx="650" cy="625"/>
            </a:xfrm>
            <a:custGeom>
              <a:rect b="b" l="l" r="r" t="t"/>
              <a:pathLst>
                <a:path extrusionOk="0" h="25" w="26">
                  <a:moveTo>
                    <a:pt x="26" y="0"/>
                  </a:moveTo>
                  <a:cubicBezTo>
                    <a:pt x="17" y="4"/>
                    <a:pt x="9" y="16"/>
                    <a:pt x="1" y="25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3330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" name="Google Shape;23;p2"/>
          <p:cNvSpPr txBox="1"/>
          <p:nvPr>
            <p:ph type="ctrTitle"/>
          </p:nvPr>
        </p:nvSpPr>
        <p:spPr>
          <a:xfrm>
            <a:off x="2862750" y="1897700"/>
            <a:ext cx="3418500" cy="142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>
                <a:solidFill>
                  <a:srgbClr val="FFFFFF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24" name="Google Shape;24;p2"/>
          <p:cNvSpPr txBox="1"/>
          <p:nvPr>
            <p:ph idx="1" type="subTitle"/>
          </p:nvPr>
        </p:nvSpPr>
        <p:spPr>
          <a:xfrm>
            <a:off x="2436900" y="3248900"/>
            <a:ext cx="4270200" cy="27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25" name="Google Shape;25;p2"/>
          <p:cNvSpPr/>
          <p:nvPr/>
        </p:nvSpPr>
        <p:spPr>
          <a:xfrm>
            <a:off x="525550" y="2593875"/>
            <a:ext cx="650" cy="625"/>
          </a:xfrm>
          <a:custGeom>
            <a:rect b="b" l="l" r="r" t="t"/>
            <a:pathLst>
              <a:path extrusionOk="0" h="25" w="26">
                <a:moveTo>
                  <a:pt x="26" y="0"/>
                </a:moveTo>
                <a:cubicBezTo>
                  <a:pt x="17" y="4"/>
                  <a:pt x="9" y="16"/>
                  <a:pt x="1" y="25"/>
                </a:cubicBezTo>
                <a:lnTo>
                  <a:pt x="26" y="0"/>
                </a:lnTo>
                <a:close/>
              </a:path>
            </a:pathLst>
          </a:custGeom>
          <a:solidFill>
            <a:srgbClr val="33303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" name="Google Shape;26;p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27" name="Google Shape;27;p2"/>
          <p:cNvSpPr/>
          <p:nvPr/>
        </p:nvSpPr>
        <p:spPr>
          <a:xfrm rot="10800000">
            <a:off x="-43050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" name="Google Shape;28;p2"/>
          <p:cNvSpPr/>
          <p:nvPr/>
        </p:nvSpPr>
        <p:spPr>
          <a:xfrm>
            <a:off x="5247279" y="2339798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TLE &amp; TEXT">
  <p:cSld name="SECTION_TITLE_AND_DESCRIPTION">
    <p:spTree>
      <p:nvGrpSpPr>
        <p:cNvPr id="17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" name="Google Shape;172;p11"/>
          <p:cNvGrpSpPr/>
          <p:nvPr/>
        </p:nvGrpSpPr>
        <p:grpSpPr>
          <a:xfrm>
            <a:off x="-63523" y="-14172"/>
            <a:ext cx="9252075" cy="5165294"/>
            <a:chOff x="-63523" y="-14172"/>
            <a:chExt cx="9252075" cy="5165294"/>
          </a:xfrm>
        </p:grpSpPr>
        <p:sp>
          <p:nvSpPr>
            <p:cNvPr id="173" name="Google Shape;173;p11"/>
            <p:cNvSpPr/>
            <p:nvPr/>
          </p:nvSpPr>
          <p:spPr>
            <a:xfrm>
              <a:off x="0" y="0"/>
              <a:ext cx="9144062" cy="5143542"/>
            </a:xfrm>
            <a:custGeom>
              <a:rect b="b" l="l" r="r" t="t"/>
              <a:pathLst>
                <a:path extrusionOk="0" h="43008" w="66114">
                  <a:moveTo>
                    <a:pt x="0" y="1"/>
                  </a:moveTo>
                  <a:lnTo>
                    <a:pt x="66113" y="1"/>
                  </a:lnTo>
                  <a:lnTo>
                    <a:pt x="66113" y="43007"/>
                  </a:lnTo>
                  <a:lnTo>
                    <a:pt x="0" y="43007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74" name="Google Shape;174;p11"/>
            <p:cNvGrpSpPr/>
            <p:nvPr/>
          </p:nvGrpSpPr>
          <p:grpSpPr>
            <a:xfrm>
              <a:off x="-63523" y="-14172"/>
              <a:ext cx="9252075" cy="5165294"/>
              <a:chOff x="3655900" y="1642950"/>
              <a:chExt cx="1299175" cy="751250"/>
            </a:xfrm>
          </p:grpSpPr>
          <p:sp>
            <p:nvSpPr>
              <p:cNvPr id="175" name="Google Shape;175;p11"/>
              <p:cNvSpPr/>
              <p:nvPr/>
            </p:nvSpPr>
            <p:spPr>
              <a:xfrm>
                <a:off x="3655900" y="1891900"/>
                <a:ext cx="1299075" cy="436175"/>
              </a:xfrm>
              <a:custGeom>
                <a:rect b="b" l="l" r="r" t="t"/>
                <a:pathLst>
                  <a:path extrusionOk="0" h="17447" w="51963">
                    <a:moveTo>
                      <a:pt x="22612" y="0"/>
                    </a:moveTo>
                    <a:cubicBezTo>
                      <a:pt x="21469" y="0"/>
                      <a:pt x="19509" y="149"/>
                      <a:pt x="17875" y="1020"/>
                    </a:cubicBezTo>
                    <a:cubicBezTo>
                      <a:pt x="17286" y="1335"/>
                      <a:pt x="16385" y="1455"/>
                      <a:pt x="15354" y="1455"/>
                    </a:cubicBezTo>
                    <a:cubicBezTo>
                      <a:pt x="12055" y="1455"/>
                      <a:pt x="7427" y="224"/>
                      <a:pt x="7427" y="224"/>
                    </a:cubicBezTo>
                    <a:cubicBezTo>
                      <a:pt x="7427" y="224"/>
                      <a:pt x="6553" y="4"/>
                      <a:pt x="5155" y="4"/>
                    </a:cubicBezTo>
                    <a:cubicBezTo>
                      <a:pt x="3815" y="4"/>
                      <a:pt x="1994" y="206"/>
                      <a:pt x="1" y="999"/>
                    </a:cubicBezTo>
                    <a:lnTo>
                      <a:pt x="1" y="16134"/>
                    </a:lnTo>
                    <a:cubicBezTo>
                      <a:pt x="2379" y="16048"/>
                      <a:pt x="7234" y="15417"/>
                      <a:pt x="11031" y="12042"/>
                    </a:cubicBezTo>
                    <a:cubicBezTo>
                      <a:pt x="14657" y="8811"/>
                      <a:pt x="17051" y="7386"/>
                      <a:pt x="19654" y="7386"/>
                    </a:cubicBezTo>
                    <a:cubicBezTo>
                      <a:pt x="20807" y="7386"/>
                      <a:pt x="22001" y="7665"/>
                      <a:pt x="23362" y="8192"/>
                    </a:cubicBezTo>
                    <a:cubicBezTo>
                      <a:pt x="24699" y="8707"/>
                      <a:pt x="25841" y="8887"/>
                      <a:pt x="26784" y="8887"/>
                    </a:cubicBezTo>
                    <a:cubicBezTo>
                      <a:pt x="28968" y="8887"/>
                      <a:pt x="30082" y="7921"/>
                      <a:pt x="30082" y="7921"/>
                    </a:cubicBezTo>
                    <a:cubicBezTo>
                      <a:pt x="30082" y="7921"/>
                      <a:pt x="31590" y="7145"/>
                      <a:pt x="33097" y="7145"/>
                    </a:cubicBezTo>
                    <a:cubicBezTo>
                      <a:pt x="34164" y="7145"/>
                      <a:pt x="35231" y="7534"/>
                      <a:pt x="35762" y="8864"/>
                    </a:cubicBezTo>
                    <a:cubicBezTo>
                      <a:pt x="37045" y="12067"/>
                      <a:pt x="40334" y="15043"/>
                      <a:pt x="40334" y="15043"/>
                    </a:cubicBezTo>
                    <a:cubicBezTo>
                      <a:pt x="40334" y="15043"/>
                      <a:pt x="42539" y="17446"/>
                      <a:pt x="46691" y="17446"/>
                    </a:cubicBezTo>
                    <a:cubicBezTo>
                      <a:pt x="47363" y="17446"/>
                      <a:pt x="48086" y="17383"/>
                      <a:pt x="48859" y="17237"/>
                    </a:cubicBezTo>
                    <a:cubicBezTo>
                      <a:pt x="49658" y="17086"/>
                      <a:pt x="50323" y="17021"/>
                      <a:pt x="50877" y="17021"/>
                    </a:cubicBezTo>
                    <a:cubicBezTo>
                      <a:pt x="51301" y="17021"/>
                      <a:pt x="51659" y="17059"/>
                      <a:pt x="51963" y="17127"/>
                    </a:cubicBezTo>
                    <a:lnTo>
                      <a:pt x="51963" y="4620"/>
                    </a:lnTo>
                    <a:cubicBezTo>
                      <a:pt x="50723" y="5154"/>
                      <a:pt x="48920" y="5759"/>
                      <a:pt x="47115" y="5759"/>
                    </a:cubicBezTo>
                    <a:cubicBezTo>
                      <a:pt x="46256" y="5759"/>
                      <a:pt x="45398" y="5622"/>
                      <a:pt x="44598" y="5276"/>
                    </a:cubicBezTo>
                    <a:cubicBezTo>
                      <a:pt x="42622" y="4416"/>
                      <a:pt x="41037" y="4209"/>
                      <a:pt x="39969" y="4209"/>
                    </a:cubicBezTo>
                    <a:cubicBezTo>
                      <a:pt x="38980" y="4209"/>
                      <a:pt x="38435" y="4386"/>
                      <a:pt x="38435" y="4386"/>
                    </a:cubicBezTo>
                    <a:cubicBezTo>
                      <a:pt x="38435" y="4386"/>
                      <a:pt x="37163" y="4903"/>
                      <a:pt x="35490" y="4903"/>
                    </a:cubicBezTo>
                    <a:cubicBezTo>
                      <a:pt x="34155" y="4903"/>
                      <a:pt x="32565" y="4574"/>
                      <a:pt x="31161" y="3394"/>
                    </a:cubicBezTo>
                    <a:cubicBezTo>
                      <a:pt x="27991" y="733"/>
                      <a:pt x="23575" y="40"/>
                      <a:pt x="23575" y="40"/>
                    </a:cubicBezTo>
                    <a:cubicBezTo>
                      <a:pt x="23575" y="40"/>
                      <a:pt x="23202" y="0"/>
                      <a:pt x="22612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" name="Google Shape;176;p11"/>
              <p:cNvSpPr/>
              <p:nvPr/>
            </p:nvSpPr>
            <p:spPr>
              <a:xfrm>
                <a:off x="4039825" y="1642950"/>
                <a:ext cx="915250" cy="258475"/>
              </a:xfrm>
              <a:custGeom>
                <a:rect b="b" l="l" r="r" t="t"/>
                <a:pathLst>
                  <a:path extrusionOk="0" h="10339" w="36610">
                    <a:moveTo>
                      <a:pt x="0" y="1"/>
                    </a:moveTo>
                    <a:cubicBezTo>
                      <a:pt x="160" y="193"/>
                      <a:pt x="300" y="403"/>
                      <a:pt x="410" y="628"/>
                    </a:cubicBezTo>
                    <a:cubicBezTo>
                      <a:pt x="1440" y="2670"/>
                      <a:pt x="4954" y="3330"/>
                      <a:pt x="4954" y="3330"/>
                    </a:cubicBezTo>
                    <a:cubicBezTo>
                      <a:pt x="4954" y="3330"/>
                      <a:pt x="6545" y="3691"/>
                      <a:pt x="7078" y="4536"/>
                    </a:cubicBezTo>
                    <a:cubicBezTo>
                      <a:pt x="7515" y="5229"/>
                      <a:pt x="8385" y="6335"/>
                      <a:pt x="10189" y="6335"/>
                    </a:cubicBezTo>
                    <a:cubicBezTo>
                      <a:pt x="10584" y="6335"/>
                      <a:pt x="11024" y="6282"/>
                      <a:pt x="11515" y="6160"/>
                    </a:cubicBezTo>
                    <a:cubicBezTo>
                      <a:pt x="11861" y="6073"/>
                      <a:pt x="12224" y="6036"/>
                      <a:pt x="12595" y="6036"/>
                    </a:cubicBezTo>
                    <a:cubicBezTo>
                      <a:pt x="15146" y="6036"/>
                      <a:pt x="18047" y="7820"/>
                      <a:pt x="18047" y="7820"/>
                    </a:cubicBezTo>
                    <a:cubicBezTo>
                      <a:pt x="18047" y="7820"/>
                      <a:pt x="21835" y="10339"/>
                      <a:pt x="26041" y="10339"/>
                    </a:cubicBezTo>
                    <a:cubicBezTo>
                      <a:pt x="27202" y="10339"/>
                      <a:pt x="28395" y="10147"/>
                      <a:pt x="29549" y="9657"/>
                    </a:cubicBezTo>
                    <a:cubicBezTo>
                      <a:pt x="32735" y="8304"/>
                      <a:pt x="35163" y="6508"/>
                      <a:pt x="36610" y="5282"/>
                    </a:cubicBezTo>
                    <a:lnTo>
                      <a:pt x="36610" y="1"/>
                    </a:lnTo>
                    <a:lnTo>
                      <a:pt x="29340" y="1"/>
                    </a:lnTo>
                    <a:cubicBezTo>
                      <a:pt x="27597" y="526"/>
                      <a:pt x="25690" y="1321"/>
                      <a:pt x="23804" y="2531"/>
                    </a:cubicBezTo>
                    <a:cubicBezTo>
                      <a:pt x="21110" y="4255"/>
                      <a:pt x="18914" y="4743"/>
                      <a:pt x="17290" y="4743"/>
                    </a:cubicBezTo>
                    <a:cubicBezTo>
                      <a:pt x="15178" y="4743"/>
                      <a:pt x="14037" y="3917"/>
                      <a:pt x="14037" y="3917"/>
                    </a:cubicBezTo>
                    <a:cubicBezTo>
                      <a:pt x="14037" y="3917"/>
                      <a:pt x="13491" y="3321"/>
                      <a:pt x="11936" y="3321"/>
                    </a:cubicBezTo>
                    <a:cubicBezTo>
                      <a:pt x="11455" y="3321"/>
                      <a:pt x="10878" y="3378"/>
                      <a:pt x="10190" y="3527"/>
                    </a:cubicBezTo>
                    <a:cubicBezTo>
                      <a:pt x="10027" y="3562"/>
                      <a:pt x="9866" y="3579"/>
                      <a:pt x="9708" y="3579"/>
                    </a:cubicBezTo>
                    <a:cubicBezTo>
                      <a:pt x="7886" y="3579"/>
                      <a:pt x="6432" y="1385"/>
                      <a:pt x="5696" y="1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" name="Google Shape;177;p11"/>
              <p:cNvSpPr/>
              <p:nvPr/>
            </p:nvSpPr>
            <p:spPr>
              <a:xfrm>
                <a:off x="3742950" y="2287000"/>
                <a:ext cx="725400" cy="107200"/>
              </a:xfrm>
              <a:custGeom>
                <a:rect b="b" l="l" r="r" t="t"/>
                <a:pathLst>
                  <a:path extrusionOk="0" h="4288" w="29016">
                    <a:moveTo>
                      <a:pt x="10237" y="0"/>
                    </a:moveTo>
                    <a:cubicBezTo>
                      <a:pt x="6886" y="0"/>
                      <a:pt x="5987" y="1962"/>
                      <a:pt x="5987" y="1962"/>
                    </a:cubicBezTo>
                    <a:cubicBezTo>
                      <a:pt x="5987" y="1962"/>
                      <a:pt x="5249" y="3127"/>
                      <a:pt x="2981" y="3127"/>
                    </a:cubicBezTo>
                    <a:cubicBezTo>
                      <a:pt x="1825" y="3127"/>
                      <a:pt x="759" y="3713"/>
                      <a:pt x="0" y="4287"/>
                    </a:cubicBezTo>
                    <a:lnTo>
                      <a:pt x="29016" y="4287"/>
                    </a:lnTo>
                    <a:cubicBezTo>
                      <a:pt x="28212" y="3996"/>
                      <a:pt x="27269" y="3467"/>
                      <a:pt x="26494" y="2516"/>
                    </a:cubicBezTo>
                    <a:cubicBezTo>
                      <a:pt x="25397" y="1157"/>
                      <a:pt x="23799" y="626"/>
                      <a:pt x="22167" y="626"/>
                    </a:cubicBezTo>
                    <a:cubicBezTo>
                      <a:pt x="21223" y="626"/>
                      <a:pt x="20268" y="804"/>
                      <a:pt x="19392" y="1101"/>
                    </a:cubicBezTo>
                    <a:cubicBezTo>
                      <a:pt x="18736" y="1322"/>
                      <a:pt x="18078" y="1403"/>
                      <a:pt x="17468" y="1403"/>
                    </a:cubicBezTo>
                    <a:cubicBezTo>
                      <a:pt x="15853" y="1403"/>
                      <a:pt x="14578" y="839"/>
                      <a:pt x="14578" y="839"/>
                    </a:cubicBezTo>
                    <a:cubicBezTo>
                      <a:pt x="12805" y="228"/>
                      <a:pt x="11379" y="0"/>
                      <a:pt x="10237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78" name="Google Shape;178;p11"/>
            <p:cNvSpPr/>
            <p:nvPr/>
          </p:nvSpPr>
          <p:spPr>
            <a:xfrm>
              <a:off x="525550" y="2593875"/>
              <a:ext cx="650" cy="625"/>
            </a:xfrm>
            <a:custGeom>
              <a:rect b="b" l="l" r="r" t="t"/>
              <a:pathLst>
                <a:path extrusionOk="0" h="25" w="26">
                  <a:moveTo>
                    <a:pt x="26" y="0"/>
                  </a:moveTo>
                  <a:cubicBezTo>
                    <a:pt x="17" y="4"/>
                    <a:pt x="9" y="16"/>
                    <a:pt x="1" y="25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3330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79" name="Google Shape;179;p11"/>
            <p:cNvGrpSpPr/>
            <p:nvPr/>
          </p:nvGrpSpPr>
          <p:grpSpPr>
            <a:xfrm>
              <a:off x="-23900" y="9089"/>
              <a:ext cx="9191800" cy="5125321"/>
              <a:chOff x="5820575" y="792900"/>
              <a:chExt cx="1357625" cy="786925"/>
            </a:xfrm>
          </p:grpSpPr>
          <p:sp>
            <p:nvSpPr>
              <p:cNvPr id="180" name="Google Shape;180;p11"/>
              <p:cNvSpPr/>
              <p:nvPr/>
            </p:nvSpPr>
            <p:spPr>
              <a:xfrm>
                <a:off x="6169125" y="1518150"/>
                <a:ext cx="388150" cy="61675"/>
              </a:xfrm>
              <a:custGeom>
                <a:rect b="b" l="l" r="r" t="t"/>
                <a:pathLst>
                  <a:path extrusionOk="0" h="2467" w="15526">
                    <a:moveTo>
                      <a:pt x="11805" y="1"/>
                    </a:moveTo>
                    <a:cubicBezTo>
                      <a:pt x="10527" y="1"/>
                      <a:pt x="9493" y="679"/>
                      <a:pt x="9493" y="679"/>
                    </a:cubicBezTo>
                    <a:cubicBezTo>
                      <a:pt x="9493" y="679"/>
                      <a:pt x="8308" y="1420"/>
                      <a:pt x="5693" y="1420"/>
                    </a:cubicBezTo>
                    <a:cubicBezTo>
                      <a:pt x="5112" y="1420"/>
                      <a:pt x="4461" y="1383"/>
                      <a:pt x="3736" y="1294"/>
                    </a:cubicBezTo>
                    <a:cubicBezTo>
                      <a:pt x="3440" y="1258"/>
                      <a:pt x="3163" y="1241"/>
                      <a:pt x="2905" y="1241"/>
                    </a:cubicBezTo>
                    <a:cubicBezTo>
                      <a:pt x="1360" y="1241"/>
                      <a:pt x="489" y="1845"/>
                      <a:pt x="1" y="2467"/>
                    </a:cubicBezTo>
                    <a:lnTo>
                      <a:pt x="15525" y="2467"/>
                    </a:lnTo>
                    <a:cubicBezTo>
                      <a:pt x="15201" y="2061"/>
                      <a:pt x="14824" y="1466"/>
                      <a:pt x="13807" y="679"/>
                    </a:cubicBezTo>
                    <a:cubicBezTo>
                      <a:pt x="13144" y="170"/>
                      <a:pt x="12444" y="1"/>
                      <a:pt x="11805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" name="Google Shape;181;p11"/>
              <p:cNvSpPr/>
              <p:nvPr/>
            </p:nvSpPr>
            <p:spPr>
              <a:xfrm>
                <a:off x="6790500" y="1211675"/>
                <a:ext cx="387600" cy="233900"/>
              </a:xfrm>
              <a:custGeom>
                <a:rect b="b" l="l" r="r" t="t"/>
                <a:pathLst>
                  <a:path extrusionOk="0" h="9356" w="15504">
                    <a:moveTo>
                      <a:pt x="15503" y="1"/>
                    </a:moveTo>
                    <a:cubicBezTo>
                      <a:pt x="14539" y="383"/>
                      <a:pt x="12700" y="918"/>
                      <a:pt x="9959" y="918"/>
                    </a:cubicBezTo>
                    <a:cubicBezTo>
                      <a:pt x="8875" y="918"/>
                      <a:pt x="7649" y="834"/>
                      <a:pt x="6281" y="624"/>
                    </a:cubicBezTo>
                    <a:cubicBezTo>
                      <a:pt x="5575" y="515"/>
                      <a:pt x="4969" y="467"/>
                      <a:pt x="4451" y="467"/>
                    </a:cubicBezTo>
                    <a:cubicBezTo>
                      <a:pt x="1" y="467"/>
                      <a:pt x="1934" y="4048"/>
                      <a:pt x="1934" y="4048"/>
                    </a:cubicBezTo>
                    <a:cubicBezTo>
                      <a:pt x="4587" y="8229"/>
                      <a:pt x="6975" y="9355"/>
                      <a:pt x="9431" y="9355"/>
                    </a:cubicBezTo>
                    <a:cubicBezTo>
                      <a:pt x="10282" y="9355"/>
                      <a:pt x="11141" y="9220"/>
                      <a:pt x="12022" y="9030"/>
                    </a:cubicBezTo>
                    <a:cubicBezTo>
                      <a:pt x="12990" y="8821"/>
                      <a:pt x="13755" y="8745"/>
                      <a:pt x="14352" y="8745"/>
                    </a:cubicBezTo>
                    <a:cubicBezTo>
                      <a:pt x="14841" y="8745"/>
                      <a:pt x="15219" y="8796"/>
                      <a:pt x="15503" y="8866"/>
                    </a:cubicBezTo>
                    <a:lnTo>
                      <a:pt x="15503" y="1"/>
                    </a:ln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" name="Google Shape;182;p11"/>
              <p:cNvSpPr/>
              <p:nvPr/>
            </p:nvSpPr>
            <p:spPr>
              <a:xfrm>
                <a:off x="6830650" y="792900"/>
                <a:ext cx="347550" cy="168650"/>
              </a:xfrm>
              <a:custGeom>
                <a:rect b="b" l="l" r="r" t="t"/>
                <a:pathLst>
                  <a:path extrusionOk="0" h="6746" w="13902">
                    <a:moveTo>
                      <a:pt x="13757" y="1"/>
                    </a:moveTo>
                    <a:cubicBezTo>
                      <a:pt x="6613" y="1"/>
                      <a:pt x="2850" y="3913"/>
                      <a:pt x="2850" y="3913"/>
                    </a:cubicBezTo>
                    <a:cubicBezTo>
                      <a:pt x="2850" y="3913"/>
                      <a:pt x="0" y="6472"/>
                      <a:pt x="4445" y="6734"/>
                    </a:cubicBezTo>
                    <a:cubicBezTo>
                      <a:pt x="4574" y="6742"/>
                      <a:pt x="4703" y="6745"/>
                      <a:pt x="4834" y="6745"/>
                    </a:cubicBezTo>
                    <a:cubicBezTo>
                      <a:pt x="8075" y="6745"/>
                      <a:pt x="12045" y="4518"/>
                      <a:pt x="13901" y="3343"/>
                    </a:cubicBezTo>
                    <a:lnTo>
                      <a:pt x="13901" y="1"/>
                    </a:lnTo>
                    <a:cubicBezTo>
                      <a:pt x="13853" y="1"/>
                      <a:pt x="13805" y="1"/>
                      <a:pt x="13757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" name="Google Shape;183;p11"/>
              <p:cNvSpPr/>
              <p:nvPr/>
            </p:nvSpPr>
            <p:spPr>
              <a:xfrm>
                <a:off x="5820575" y="1099750"/>
                <a:ext cx="309925" cy="298425"/>
              </a:xfrm>
              <a:custGeom>
                <a:rect b="b" l="l" r="r" t="t"/>
                <a:pathLst>
                  <a:path extrusionOk="0" h="11937" w="12397">
                    <a:moveTo>
                      <a:pt x="4944" y="1"/>
                    </a:moveTo>
                    <a:cubicBezTo>
                      <a:pt x="3505" y="1"/>
                      <a:pt x="1824" y="273"/>
                      <a:pt x="1" y="1078"/>
                    </a:cubicBezTo>
                    <a:lnTo>
                      <a:pt x="1" y="11937"/>
                    </a:lnTo>
                    <a:cubicBezTo>
                      <a:pt x="2129" y="11797"/>
                      <a:pt x="8632" y="11080"/>
                      <a:pt x="11478" y="7377"/>
                    </a:cubicBezTo>
                    <a:cubicBezTo>
                      <a:pt x="11478" y="7377"/>
                      <a:pt x="12397" y="6208"/>
                      <a:pt x="12397" y="4388"/>
                    </a:cubicBezTo>
                    <a:cubicBezTo>
                      <a:pt x="12397" y="2567"/>
                      <a:pt x="9883" y="1177"/>
                      <a:pt x="9883" y="1177"/>
                    </a:cubicBezTo>
                    <a:cubicBezTo>
                      <a:pt x="9883" y="1177"/>
                      <a:pt x="7937" y="1"/>
                      <a:pt x="4944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pic>
        <p:nvPicPr>
          <p:cNvPr id="184" name="Google Shape;184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1" y="-14179"/>
            <a:ext cx="9251902" cy="5486482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85" name="Google Shape;185;p11"/>
          <p:cNvCxnSpPr/>
          <p:nvPr/>
        </p:nvCxnSpPr>
        <p:spPr>
          <a:xfrm>
            <a:off x="2989350" y="330150"/>
            <a:ext cx="6031800" cy="0"/>
          </a:xfrm>
          <a:prstGeom prst="straightConnector1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86" name="Google Shape;186;p11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9pPr>
          </a:lstStyle>
          <a:p/>
        </p:txBody>
      </p:sp>
      <p:cxnSp>
        <p:nvCxnSpPr>
          <p:cNvPr id="187" name="Google Shape;187;p11"/>
          <p:cNvCxnSpPr/>
          <p:nvPr/>
        </p:nvCxnSpPr>
        <p:spPr>
          <a:xfrm>
            <a:off x="6005250" y="-99550"/>
            <a:ext cx="0" cy="429600"/>
          </a:xfrm>
          <a:prstGeom prst="straightConnector1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188" name="Google Shape;188;p11"/>
          <p:cNvGrpSpPr/>
          <p:nvPr/>
        </p:nvGrpSpPr>
        <p:grpSpPr>
          <a:xfrm>
            <a:off x="5507067" y="3149473"/>
            <a:ext cx="3636943" cy="1999949"/>
            <a:chOff x="3027300" y="1039700"/>
            <a:chExt cx="639800" cy="351825"/>
          </a:xfrm>
        </p:grpSpPr>
        <p:sp>
          <p:nvSpPr>
            <p:cNvPr id="189" name="Google Shape;189;p11"/>
            <p:cNvSpPr/>
            <p:nvPr/>
          </p:nvSpPr>
          <p:spPr>
            <a:xfrm>
              <a:off x="3027300" y="1175975"/>
              <a:ext cx="99250" cy="121850"/>
            </a:xfrm>
            <a:custGeom>
              <a:rect b="b" l="l" r="r" t="t"/>
              <a:pathLst>
                <a:path extrusionOk="0" h="4874" w="3970">
                  <a:moveTo>
                    <a:pt x="2179" y="1"/>
                  </a:moveTo>
                  <a:cubicBezTo>
                    <a:pt x="1956" y="1"/>
                    <a:pt x="1389" y="721"/>
                    <a:pt x="862" y="1683"/>
                  </a:cubicBezTo>
                  <a:cubicBezTo>
                    <a:pt x="296" y="2708"/>
                    <a:pt x="0" y="3623"/>
                    <a:pt x="185" y="3725"/>
                  </a:cubicBezTo>
                  <a:lnTo>
                    <a:pt x="1661" y="4873"/>
                  </a:lnTo>
                  <a:lnTo>
                    <a:pt x="3178" y="3024"/>
                  </a:lnTo>
                  <a:lnTo>
                    <a:pt x="3970" y="506"/>
                  </a:lnTo>
                  <a:lnTo>
                    <a:pt x="2219" y="10"/>
                  </a:lnTo>
                  <a:cubicBezTo>
                    <a:pt x="2207" y="4"/>
                    <a:pt x="2194" y="1"/>
                    <a:pt x="2179" y="1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3027600" y="1071750"/>
              <a:ext cx="639500" cy="319775"/>
            </a:xfrm>
            <a:custGeom>
              <a:rect b="b" l="l" r="r" t="t"/>
              <a:pathLst>
                <a:path extrusionOk="0" h="12791" w="25580">
                  <a:moveTo>
                    <a:pt x="12790" y="1"/>
                  </a:moveTo>
                  <a:cubicBezTo>
                    <a:pt x="5729" y="1"/>
                    <a:pt x="1" y="5729"/>
                    <a:pt x="1" y="12790"/>
                  </a:cubicBezTo>
                  <a:lnTo>
                    <a:pt x="25580" y="12790"/>
                  </a:lnTo>
                  <a:cubicBezTo>
                    <a:pt x="25580" y="5729"/>
                    <a:pt x="19856" y="1"/>
                    <a:pt x="12790" y="1"/>
                  </a:cubicBezTo>
                  <a:close/>
                </a:path>
              </a:pathLst>
            </a:custGeom>
            <a:solidFill>
              <a:srgbClr val="D96D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11"/>
            <p:cNvSpPr/>
            <p:nvPr/>
          </p:nvSpPr>
          <p:spPr>
            <a:xfrm>
              <a:off x="3264725" y="1249500"/>
              <a:ext cx="199925" cy="85000"/>
            </a:xfrm>
            <a:custGeom>
              <a:rect b="b" l="l" r="r" t="t"/>
              <a:pathLst>
                <a:path extrusionOk="0" h="3400" w="7997">
                  <a:moveTo>
                    <a:pt x="3193" y="0"/>
                  </a:moveTo>
                  <a:cubicBezTo>
                    <a:pt x="1493" y="0"/>
                    <a:pt x="182" y="508"/>
                    <a:pt x="99" y="1276"/>
                  </a:cubicBezTo>
                  <a:cubicBezTo>
                    <a:pt x="0" y="2186"/>
                    <a:pt x="1665" y="3113"/>
                    <a:pt x="3818" y="3347"/>
                  </a:cubicBezTo>
                  <a:cubicBezTo>
                    <a:pt x="4151" y="3382"/>
                    <a:pt x="4476" y="3399"/>
                    <a:pt x="4788" y="3399"/>
                  </a:cubicBezTo>
                  <a:cubicBezTo>
                    <a:pt x="6497" y="3399"/>
                    <a:pt x="7815" y="2891"/>
                    <a:pt x="7898" y="2121"/>
                  </a:cubicBezTo>
                  <a:cubicBezTo>
                    <a:pt x="7996" y="1211"/>
                    <a:pt x="6331" y="288"/>
                    <a:pt x="4175" y="54"/>
                  </a:cubicBezTo>
                  <a:cubicBezTo>
                    <a:pt x="3838" y="18"/>
                    <a:pt x="3509" y="0"/>
                    <a:pt x="3193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11"/>
            <p:cNvSpPr/>
            <p:nvPr/>
          </p:nvSpPr>
          <p:spPr>
            <a:xfrm>
              <a:off x="3266875" y="1267600"/>
              <a:ext cx="193675" cy="67225"/>
            </a:xfrm>
            <a:custGeom>
              <a:rect b="b" l="l" r="r" t="t"/>
              <a:pathLst>
                <a:path extrusionOk="0" h="2689" w="7747">
                  <a:moveTo>
                    <a:pt x="2848" y="0"/>
                  </a:moveTo>
                  <a:cubicBezTo>
                    <a:pt x="1299" y="0"/>
                    <a:pt x="137" y="364"/>
                    <a:pt x="74" y="933"/>
                  </a:cubicBezTo>
                  <a:cubicBezTo>
                    <a:pt x="0" y="1639"/>
                    <a:pt x="1636" y="2397"/>
                    <a:pt x="3732" y="2623"/>
                  </a:cubicBezTo>
                  <a:cubicBezTo>
                    <a:pt x="4141" y="2668"/>
                    <a:pt x="4537" y="2689"/>
                    <a:pt x="4910" y="2689"/>
                  </a:cubicBezTo>
                  <a:cubicBezTo>
                    <a:pt x="6453" y="2689"/>
                    <a:pt x="7606" y="2326"/>
                    <a:pt x="7668" y="1758"/>
                  </a:cubicBezTo>
                  <a:cubicBezTo>
                    <a:pt x="7746" y="1048"/>
                    <a:pt x="6106" y="294"/>
                    <a:pt x="4011" y="64"/>
                  </a:cubicBezTo>
                  <a:cubicBezTo>
                    <a:pt x="3608" y="21"/>
                    <a:pt x="3217" y="0"/>
                    <a:pt x="2848" y="0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11"/>
            <p:cNvSpPr/>
            <p:nvPr/>
          </p:nvSpPr>
          <p:spPr>
            <a:xfrm>
              <a:off x="3250150" y="1095300"/>
              <a:ext cx="111675" cy="47100"/>
            </a:xfrm>
            <a:custGeom>
              <a:rect b="b" l="l" r="r" t="t"/>
              <a:pathLst>
                <a:path extrusionOk="0" h="1884" w="4467">
                  <a:moveTo>
                    <a:pt x="2582" y="1"/>
                  </a:moveTo>
                  <a:cubicBezTo>
                    <a:pt x="2446" y="1"/>
                    <a:pt x="2305" y="6"/>
                    <a:pt x="2162" y="18"/>
                  </a:cubicBezTo>
                  <a:cubicBezTo>
                    <a:pt x="952" y="112"/>
                    <a:pt x="1" y="604"/>
                    <a:pt x="42" y="1117"/>
                  </a:cubicBezTo>
                  <a:cubicBezTo>
                    <a:pt x="78" y="1571"/>
                    <a:pt x="880" y="1883"/>
                    <a:pt x="1903" y="1883"/>
                  </a:cubicBezTo>
                  <a:cubicBezTo>
                    <a:pt x="2035" y="1883"/>
                    <a:pt x="2171" y="1878"/>
                    <a:pt x="2310" y="1867"/>
                  </a:cubicBezTo>
                  <a:cubicBezTo>
                    <a:pt x="3519" y="1769"/>
                    <a:pt x="4466" y="1277"/>
                    <a:pt x="4425" y="764"/>
                  </a:cubicBezTo>
                  <a:cubicBezTo>
                    <a:pt x="4389" y="312"/>
                    <a:pt x="3598" y="1"/>
                    <a:pt x="2582" y="1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11"/>
            <p:cNvSpPr/>
            <p:nvPr/>
          </p:nvSpPr>
          <p:spPr>
            <a:xfrm>
              <a:off x="3252200" y="1105550"/>
              <a:ext cx="108400" cy="37050"/>
            </a:xfrm>
            <a:custGeom>
              <a:rect b="b" l="l" r="r" t="t"/>
              <a:pathLst>
                <a:path extrusionOk="0" h="1482" w="4336">
                  <a:moveTo>
                    <a:pt x="2624" y="1"/>
                  </a:moveTo>
                  <a:cubicBezTo>
                    <a:pt x="2459" y="1"/>
                    <a:pt x="2288" y="8"/>
                    <a:pt x="2113" y="22"/>
                  </a:cubicBezTo>
                  <a:cubicBezTo>
                    <a:pt x="932" y="117"/>
                    <a:pt x="1" y="514"/>
                    <a:pt x="34" y="912"/>
                  </a:cubicBezTo>
                  <a:cubicBezTo>
                    <a:pt x="62" y="1252"/>
                    <a:pt x="783" y="1482"/>
                    <a:pt x="1731" y="1482"/>
                  </a:cubicBezTo>
                  <a:cubicBezTo>
                    <a:pt x="1891" y="1482"/>
                    <a:pt x="2057" y="1475"/>
                    <a:pt x="2228" y="1462"/>
                  </a:cubicBezTo>
                  <a:cubicBezTo>
                    <a:pt x="3409" y="1367"/>
                    <a:pt x="4335" y="965"/>
                    <a:pt x="4307" y="568"/>
                  </a:cubicBezTo>
                  <a:cubicBezTo>
                    <a:pt x="4279" y="229"/>
                    <a:pt x="3562" y="1"/>
                    <a:pt x="2624" y="1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11"/>
            <p:cNvSpPr/>
            <p:nvPr/>
          </p:nvSpPr>
          <p:spPr>
            <a:xfrm>
              <a:off x="3458775" y="1213125"/>
              <a:ext cx="138325" cy="76875"/>
            </a:xfrm>
            <a:custGeom>
              <a:rect b="b" l="l" r="r" t="t"/>
              <a:pathLst>
                <a:path extrusionOk="0" h="3075" w="5533">
                  <a:moveTo>
                    <a:pt x="1271" y="0"/>
                  </a:moveTo>
                  <a:cubicBezTo>
                    <a:pt x="762" y="0"/>
                    <a:pt x="388" y="140"/>
                    <a:pt x="263" y="423"/>
                  </a:cubicBezTo>
                  <a:cubicBezTo>
                    <a:pt x="1" y="1009"/>
                    <a:pt x="911" y="1981"/>
                    <a:pt x="2297" y="2596"/>
                  </a:cubicBezTo>
                  <a:cubicBezTo>
                    <a:pt x="3011" y="2914"/>
                    <a:pt x="3713" y="3074"/>
                    <a:pt x="4260" y="3074"/>
                  </a:cubicBezTo>
                  <a:cubicBezTo>
                    <a:pt x="4771" y="3074"/>
                    <a:pt x="5147" y="2934"/>
                    <a:pt x="5274" y="2653"/>
                  </a:cubicBezTo>
                  <a:cubicBezTo>
                    <a:pt x="5532" y="2067"/>
                    <a:pt x="4622" y="1095"/>
                    <a:pt x="3240" y="480"/>
                  </a:cubicBezTo>
                  <a:cubicBezTo>
                    <a:pt x="2522" y="161"/>
                    <a:pt x="1819" y="0"/>
                    <a:pt x="1271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11"/>
            <p:cNvSpPr/>
            <p:nvPr/>
          </p:nvSpPr>
          <p:spPr>
            <a:xfrm>
              <a:off x="3459175" y="1223325"/>
              <a:ext cx="132275" cy="68100"/>
            </a:xfrm>
            <a:custGeom>
              <a:rect b="b" l="l" r="r" t="t"/>
              <a:pathLst>
                <a:path extrusionOk="0" h="2724" w="5291">
                  <a:moveTo>
                    <a:pt x="915" y="0"/>
                  </a:moveTo>
                  <a:cubicBezTo>
                    <a:pt x="544" y="0"/>
                    <a:pt x="284" y="91"/>
                    <a:pt x="202" y="277"/>
                  </a:cubicBezTo>
                  <a:cubicBezTo>
                    <a:pt x="1" y="728"/>
                    <a:pt x="932" y="1581"/>
                    <a:pt x="2281" y="2184"/>
                  </a:cubicBezTo>
                  <a:cubicBezTo>
                    <a:pt x="3078" y="2538"/>
                    <a:pt x="3844" y="2724"/>
                    <a:pt x="4379" y="2724"/>
                  </a:cubicBezTo>
                  <a:cubicBezTo>
                    <a:pt x="4749" y="2724"/>
                    <a:pt x="5008" y="2635"/>
                    <a:pt x="5090" y="2450"/>
                  </a:cubicBezTo>
                  <a:cubicBezTo>
                    <a:pt x="5291" y="1999"/>
                    <a:pt x="4360" y="1142"/>
                    <a:pt x="3011" y="544"/>
                  </a:cubicBezTo>
                  <a:cubicBezTo>
                    <a:pt x="2214" y="188"/>
                    <a:pt x="1449" y="0"/>
                    <a:pt x="915" y="0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11"/>
            <p:cNvSpPr/>
            <p:nvPr/>
          </p:nvSpPr>
          <p:spPr>
            <a:xfrm>
              <a:off x="3075675" y="1182500"/>
              <a:ext cx="105625" cy="108825"/>
            </a:xfrm>
            <a:custGeom>
              <a:rect b="b" l="l" r="r" t="t"/>
              <a:pathLst>
                <a:path extrusionOk="0" h="4353" w="4225">
                  <a:moveTo>
                    <a:pt x="3381" y="1"/>
                  </a:moveTo>
                  <a:cubicBezTo>
                    <a:pt x="2820" y="1"/>
                    <a:pt x="1960" y="577"/>
                    <a:pt x="1239" y="1488"/>
                  </a:cubicBezTo>
                  <a:cubicBezTo>
                    <a:pt x="337" y="2628"/>
                    <a:pt x="1" y="3858"/>
                    <a:pt x="481" y="4239"/>
                  </a:cubicBezTo>
                  <a:cubicBezTo>
                    <a:pt x="578" y="4316"/>
                    <a:pt x="701" y="4352"/>
                    <a:pt x="842" y="4352"/>
                  </a:cubicBezTo>
                  <a:cubicBezTo>
                    <a:pt x="1406" y="4352"/>
                    <a:pt x="2265" y="3776"/>
                    <a:pt x="2986" y="2865"/>
                  </a:cubicBezTo>
                  <a:cubicBezTo>
                    <a:pt x="3884" y="1730"/>
                    <a:pt x="4224" y="495"/>
                    <a:pt x="3741" y="114"/>
                  </a:cubicBezTo>
                  <a:cubicBezTo>
                    <a:pt x="3644" y="37"/>
                    <a:pt x="3522" y="1"/>
                    <a:pt x="3381" y="1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11"/>
            <p:cNvSpPr/>
            <p:nvPr/>
          </p:nvSpPr>
          <p:spPr>
            <a:xfrm>
              <a:off x="3084300" y="1188800"/>
              <a:ext cx="98125" cy="104000"/>
            </a:xfrm>
            <a:custGeom>
              <a:rect b="b" l="l" r="r" t="t"/>
              <a:pathLst>
                <a:path extrusionOk="0" h="4160" w="3925">
                  <a:moveTo>
                    <a:pt x="3324" y="1"/>
                  </a:moveTo>
                  <a:cubicBezTo>
                    <a:pt x="2855" y="1"/>
                    <a:pt x="2023" y="615"/>
                    <a:pt x="1284" y="1547"/>
                  </a:cubicBezTo>
                  <a:cubicBezTo>
                    <a:pt x="406" y="2654"/>
                    <a:pt x="0" y="3794"/>
                    <a:pt x="373" y="4090"/>
                  </a:cubicBezTo>
                  <a:cubicBezTo>
                    <a:pt x="434" y="4137"/>
                    <a:pt x="511" y="4160"/>
                    <a:pt x="601" y="4160"/>
                  </a:cubicBezTo>
                  <a:cubicBezTo>
                    <a:pt x="1070" y="4160"/>
                    <a:pt x="1901" y="3545"/>
                    <a:pt x="2637" y="2613"/>
                  </a:cubicBezTo>
                  <a:cubicBezTo>
                    <a:pt x="3514" y="1502"/>
                    <a:pt x="3925" y="362"/>
                    <a:pt x="3551" y="71"/>
                  </a:cubicBezTo>
                  <a:cubicBezTo>
                    <a:pt x="3491" y="23"/>
                    <a:pt x="3414" y="1"/>
                    <a:pt x="3324" y="1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11"/>
            <p:cNvSpPr/>
            <p:nvPr/>
          </p:nvSpPr>
          <p:spPr>
            <a:xfrm>
              <a:off x="3344575" y="1175650"/>
              <a:ext cx="68400" cy="40700"/>
            </a:xfrm>
            <a:custGeom>
              <a:rect b="b" l="l" r="r" t="t"/>
              <a:pathLst>
                <a:path extrusionOk="0" h="1628" w="2736">
                  <a:moveTo>
                    <a:pt x="1145" y="0"/>
                  </a:moveTo>
                  <a:cubicBezTo>
                    <a:pt x="586" y="0"/>
                    <a:pt x="136" y="237"/>
                    <a:pt x="74" y="597"/>
                  </a:cubicBezTo>
                  <a:cubicBezTo>
                    <a:pt x="1" y="1028"/>
                    <a:pt x="521" y="1475"/>
                    <a:pt x="1239" y="1598"/>
                  </a:cubicBezTo>
                  <a:cubicBezTo>
                    <a:pt x="1359" y="1618"/>
                    <a:pt x="1477" y="1627"/>
                    <a:pt x="1590" y="1627"/>
                  </a:cubicBezTo>
                  <a:cubicBezTo>
                    <a:pt x="2151" y="1627"/>
                    <a:pt x="2604" y="1393"/>
                    <a:pt x="2662" y="1032"/>
                  </a:cubicBezTo>
                  <a:cubicBezTo>
                    <a:pt x="2736" y="601"/>
                    <a:pt x="2215" y="150"/>
                    <a:pt x="1501" y="31"/>
                  </a:cubicBezTo>
                  <a:cubicBezTo>
                    <a:pt x="1380" y="10"/>
                    <a:pt x="1260" y="0"/>
                    <a:pt x="1145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11"/>
            <p:cNvSpPr/>
            <p:nvPr/>
          </p:nvSpPr>
          <p:spPr>
            <a:xfrm>
              <a:off x="3344975" y="1184200"/>
              <a:ext cx="66050" cy="32175"/>
            </a:xfrm>
            <a:custGeom>
              <a:rect b="b" l="l" r="r" t="t"/>
              <a:pathLst>
                <a:path extrusionOk="0" h="1287" w="2642">
                  <a:moveTo>
                    <a:pt x="997" y="1"/>
                  </a:moveTo>
                  <a:cubicBezTo>
                    <a:pt x="493" y="1"/>
                    <a:pt x="104" y="166"/>
                    <a:pt x="58" y="431"/>
                  </a:cubicBezTo>
                  <a:cubicBezTo>
                    <a:pt x="1" y="764"/>
                    <a:pt x="522" y="1133"/>
                    <a:pt x="1219" y="1252"/>
                  </a:cubicBezTo>
                  <a:cubicBezTo>
                    <a:pt x="1364" y="1275"/>
                    <a:pt x="1505" y="1287"/>
                    <a:pt x="1639" y="1287"/>
                  </a:cubicBezTo>
                  <a:cubicBezTo>
                    <a:pt x="2149" y="1287"/>
                    <a:pt x="2543" y="1121"/>
                    <a:pt x="2588" y="858"/>
                  </a:cubicBezTo>
                  <a:cubicBezTo>
                    <a:pt x="2642" y="522"/>
                    <a:pt x="2125" y="153"/>
                    <a:pt x="1424" y="38"/>
                  </a:cubicBezTo>
                  <a:cubicBezTo>
                    <a:pt x="1276" y="13"/>
                    <a:pt x="1133" y="1"/>
                    <a:pt x="997" y="1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11"/>
            <p:cNvSpPr/>
            <p:nvPr/>
          </p:nvSpPr>
          <p:spPr>
            <a:xfrm>
              <a:off x="3378000" y="1138625"/>
              <a:ext cx="25650" cy="15250"/>
            </a:xfrm>
            <a:custGeom>
              <a:rect b="b" l="l" r="r" t="t"/>
              <a:pathLst>
                <a:path extrusionOk="0" h="610" w="1026">
                  <a:moveTo>
                    <a:pt x="426" y="0"/>
                  </a:moveTo>
                  <a:cubicBezTo>
                    <a:pt x="216" y="0"/>
                    <a:pt x="45" y="88"/>
                    <a:pt x="25" y="225"/>
                  </a:cubicBezTo>
                  <a:cubicBezTo>
                    <a:pt x="0" y="380"/>
                    <a:pt x="193" y="553"/>
                    <a:pt x="460" y="598"/>
                  </a:cubicBezTo>
                  <a:cubicBezTo>
                    <a:pt x="505" y="605"/>
                    <a:pt x="549" y="609"/>
                    <a:pt x="592" y="609"/>
                  </a:cubicBezTo>
                  <a:cubicBezTo>
                    <a:pt x="802" y="609"/>
                    <a:pt x="972" y="521"/>
                    <a:pt x="993" y="385"/>
                  </a:cubicBezTo>
                  <a:cubicBezTo>
                    <a:pt x="1025" y="225"/>
                    <a:pt x="825" y="57"/>
                    <a:pt x="558" y="11"/>
                  </a:cubicBezTo>
                  <a:cubicBezTo>
                    <a:pt x="513" y="4"/>
                    <a:pt x="469" y="0"/>
                    <a:pt x="426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11"/>
            <p:cNvSpPr/>
            <p:nvPr/>
          </p:nvSpPr>
          <p:spPr>
            <a:xfrm>
              <a:off x="3378600" y="1141875"/>
              <a:ext cx="23725" cy="12000"/>
            </a:xfrm>
            <a:custGeom>
              <a:rect b="b" l="l" r="r" t="t"/>
              <a:pathLst>
                <a:path extrusionOk="0" h="480" w="949">
                  <a:moveTo>
                    <a:pt x="378" y="0"/>
                  </a:moveTo>
                  <a:cubicBezTo>
                    <a:pt x="205" y="0"/>
                    <a:pt x="60" y="62"/>
                    <a:pt x="1" y="160"/>
                  </a:cubicBezTo>
                  <a:cubicBezTo>
                    <a:pt x="26" y="300"/>
                    <a:pt x="206" y="427"/>
                    <a:pt x="436" y="468"/>
                  </a:cubicBezTo>
                  <a:cubicBezTo>
                    <a:pt x="483" y="476"/>
                    <a:pt x="529" y="480"/>
                    <a:pt x="573" y="480"/>
                  </a:cubicBezTo>
                  <a:cubicBezTo>
                    <a:pt x="748" y="480"/>
                    <a:pt x="893" y="418"/>
                    <a:pt x="948" y="320"/>
                  </a:cubicBezTo>
                  <a:cubicBezTo>
                    <a:pt x="919" y="181"/>
                    <a:pt x="743" y="50"/>
                    <a:pt x="514" y="13"/>
                  </a:cubicBezTo>
                  <a:cubicBezTo>
                    <a:pt x="467" y="4"/>
                    <a:pt x="422" y="0"/>
                    <a:pt x="378" y="0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11"/>
            <p:cNvSpPr/>
            <p:nvPr/>
          </p:nvSpPr>
          <p:spPr>
            <a:xfrm>
              <a:off x="3439200" y="1173475"/>
              <a:ext cx="25650" cy="15250"/>
            </a:xfrm>
            <a:custGeom>
              <a:rect b="b" l="l" r="r" t="t"/>
              <a:pathLst>
                <a:path extrusionOk="0" h="610" w="1026">
                  <a:moveTo>
                    <a:pt x="429" y="0"/>
                  </a:moveTo>
                  <a:cubicBezTo>
                    <a:pt x="217" y="0"/>
                    <a:pt x="50" y="89"/>
                    <a:pt x="29" y="225"/>
                  </a:cubicBezTo>
                  <a:cubicBezTo>
                    <a:pt x="0" y="381"/>
                    <a:pt x="197" y="553"/>
                    <a:pt x="464" y="598"/>
                  </a:cubicBezTo>
                  <a:cubicBezTo>
                    <a:pt x="510" y="606"/>
                    <a:pt x="555" y="610"/>
                    <a:pt x="599" y="610"/>
                  </a:cubicBezTo>
                  <a:cubicBezTo>
                    <a:pt x="808" y="610"/>
                    <a:pt x="976" y="524"/>
                    <a:pt x="997" y="389"/>
                  </a:cubicBezTo>
                  <a:cubicBezTo>
                    <a:pt x="1026" y="221"/>
                    <a:pt x="833" y="53"/>
                    <a:pt x="562" y="12"/>
                  </a:cubicBezTo>
                  <a:cubicBezTo>
                    <a:pt x="516" y="4"/>
                    <a:pt x="472" y="0"/>
                    <a:pt x="429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11"/>
            <p:cNvSpPr/>
            <p:nvPr/>
          </p:nvSpPr>
          <p:spPr>
            <a:xfrm>
              <a:off x="3439925" y="1176725"/>
              <a:ext cx="23700" cy="12025"/>
            </a:xfrm>
            <a:custGeom>
              <a:rect b="b" l="l" r="r" t="t"/>
              <a:pathLst>
                <a:path extrusionOk="0" h="481" w="948">
                  <a:moveTo>
                    <a:pt x="375" y="1"/>
                  </a:moveTo>
                  <a:cubicBezTo>
                    <a:pt x="200" y="1"/>
                    <a:pt x="56" y="62"/>
                    <a:pt x="0" y="160"/>
                  </a:cubicBezTo>
                  <a:cubicBezTo>
                    <a:pt x="25" y="296"/>
                    <a:pt x="205" y="427"/>
                    <a:pt x="435" y="468"/>
                  </a:cubicBezTo>
                  <a:cubicBezTo>
                    <a:pt x="481" y="476"/>
                    <a:pt x="527" y="480"/>
                    <a:pt x="570" y="480"/>
                  </a:cubicBezTo>
                  <a:cubicBezTo>
                    <a:pt x="743" y="480"/>
                    <a:pt x="888" y="419"/>
                    <a:pt x="947" y="320"/>
                  </a:cubicBezTo>
                  <a:cubicBezTo>
                    <a:pt x="914" y="181"/>
                    <a:pt x="742" y="54"/>
                    <a:pt x="513" y="13"/>
                  </a:cubicBezTo>
                  <a:cubicBezTo>
                    <a:pt x="465" y="5"/>
                    <a:pt x="419" y="1"/>
                    <a:pt x="375" y="1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11"/>
            <p:cNvSpPr/>
            <p:nvPr/>
          </p:nvSpPr>
          <p:spPr>
            <a:xfrm>
              <a:off x="3255075" y="1234200"/>
              <a:ext cx="25350" cy="17775"/>
            </a:xfrm>
            <a:custGeom>
              <a:rect b="b" l="l" r="r" t="t"/>
              <a:pathLst>
                <a:path extrusionOk="0" h="711" w="1014">
                  <a:moveTo>
                    <a:pt x="694" y="0"/>
                  </a:moveTo>
                  <a:cubicBezTo>
                    <a:pt x="593" y="0"/>
                    <a:pt x="474" y="33"/>
                    <a:pt x="362" y="100"/>
                  </a:cubicBezTo>
                  <a:cubicBezTo>
                    <a:pt x="124" y="236"/>
                    <a:pt x="1" y="461"/>
                    <a:pt x="83" y="605"/>
                  </a:cubicBezTo>
                  <a:cubicBezTo>
                    <a:pt x="125" y="674"/>
                    <a:pt x="214" y="710"/>
                    <a:pt x="322" y="710"/>
                  </a:cubicBezTo>
                  <a:cubicBezTo>
                    <a:pt x="424" y="710"/>
                    <a:pt x="544" y="678"/>
                    <a:pt x="657" y="613"/>
                  </a:cubicBezTo>
                  <a:cubicBezTo>
                    <a:pt x="891" y="482"/>
                    <a:pt x="1014" y="256"/>
                    <a:pt x="936" y="113"/>
                  </a:cubicBezTo>
                  <a:cubicBezTo>
                    <a:pt x="893" y="38"/>
                    <a:pt x="803" y="0"/>
                    <a:pt x="694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11"/>
            <p:cNvSpPr/>
            <p:nvPr/>
          </p:nvSpPr>
          <p:spPr>
            <a:xfrm>
              <a:off x="3257650" y="1237050"/>
              <a:ext cx="21950" cy="14950"/>
            </a:xfrm>
            <a:custGeom>
              <a:rect b="b" l="l" r="r" t="t"/>
              <a:pathLst>
                <a:path extrusionOk="0" h="598" w="878">
                  <a:moveTo>
                    <a:pt x="658" y="1"/>
                  </a:moveTo>
                  <a:cubicBezTo>
                    <a:pt x="556" y="1"/>
                    <a:pt x="438" y="34"/>
                    <a:pt x="324" y="101"/>
                  </a:cubicBezTo>
                  <a:cubicBezTo>
                    <a:pt x="123" y="216"/>
                    <a:pt x="0" y="400"/>
                    <a:pt x="25" y="540"/>
                  </a:cubicBezTo>
                  <a:cubicBezTo>
                    <a:pt x="72" y="578"/>
                    <a:pt x="141" y="597"/>
                    <a:pt x="221" y="597"/>
                  </a:cubicBezTo>
                  <a:cubicBezTo>
                    <a:pt x="322" y="597"/>
                    <a:pt x="441" y="566"/>
                    <a:pt x="554" y="499"/>
                  </a:cubicBezTo>
                  <a:cubicBezTo>
                    <a:pt x="755" y="380"/>
                    <a:pt x="878" y="195"/>
                    <a:pt x="853" y="60"/>
                  </a:cubicBezTo>
                  <a:cubicBezTo>
                    <a:pt x="805" y="21"/>
                    <a:pt x="736" y="1"/>
                    <a:pt x="658" y="1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11"/>
            <p:cNvSpPr/>
            <p:nvPr/>
          </p:nvSpPr>
          <p:spPr>
            <a:xfrm>
              <a:off x="3388450" y="1087875"/>
              <a:ext cx="37125" cy="15675"/>
            </a:xfrm>
            <a:custGeom>
              <a:rect b="b" l="l" r="r" t="t"/>
              <a:pathLst>
                <a:path extrusionOk="0" h="627" w="1485">
                  <a:moveTo>
                    <a:pt x="512" y="0"/>
                  </a:moveTo>
                  <a:cubicBezTo>
                    <a:pt x="245" y="0"/>
                    <a:pt x="48" y="72"/>
                    <a:pt x="29" y="192"/>
                  </a:cubicBezTo>
                  <a:cubicBezTo>
                    <a:pt x="1" y="352"/>
                    <a:pt x="300" y="537"/>
                    <a:pt x="694" y="602"/>
                  </a:cubicBezTo>
                  <a:cubicBezTo>
                    <a:pt x="791" y="618"/>
                    <a:pt x="885" y="626"/>
                    <a:pt x="972" y="626"/>
                  </a:cubicBezTo>
                  <a:cubicBezTo>
                    <a:pt x="1238" y="626"/>
                    <a:pt x="1438" y="554"/>
                    <a:pt x="1456" y="434"/>
                  </a:cubicBezTo>
                  <a:cubicBezTo>
                    <a:pt x="1485" y="274"/>
                    <a:pt x="1186" y="90"/>
                    <a:pt x="792" y="24"/>
                  </a:cubicBezTo>
                  <a:cubicBezTo>
                    <a:pt x="694" y="8"/>
                    <a:pt x="599" y="0"/>
                    <a:pt x="512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11"/>
            <p:cNvSpPr/>
            <p:nvPr/>
          </p:nvSpPr>
          <p:spPr>
            <a:xfrm>
              <a:off x="3388875" y="1091000"/>
              <a:ext cx="35900" cy="12600"/>
            </a:xfrm>
            <a:custGeom>
              <a:rect b="b" l="l" r="r" t="t"/>
              <a:pathLst>
                <a:path extrusionOk="0" h="504" w="1436">
                  <a:moveTo>
                    <a:pt x="421" y="0"/>
                  </a:moveTo>
                  <a:cubicBezTo>
                    <a:pt x="197" y="0"/>
                    <a:pt x="35" y="48"/>
                    <a:pt x="21" y="133"/>
                  </a:cubicBezTo>
                  <a:cubicBezTo>
                    <a:pt x="0" y="256"/>
                    <a:pt x="295" y="407"/>
                    <a:pt x="681" y="473"/>
                  </a:cubicBezTo>
                  <a:cubicBezTo>
                    <a:pt x="800" y="493"/>
                    <a:pt x="915" y="503"/>
                    <a:pt x="1016" y="503"/>
                  </a:cubicBezTo>
                  <a:cubicBezTo>
                    <a:pt x="1240" y="503"/>
                    <a:pt x="1401" y="455"/>
                    <a:pt x="1415" y="371"/>
                  </a:cubicBezTo>
                  <a:cubicBezTo>
                    <a:pt x="1435" y="248"/>
                    <a:pt x="1140" y="96"/>
                    <a:pt x="755" y="30"/>
                  </a:cubicBezTo>
                  <a:cubicBezTo>
                    <a:pt x="636" y="10"/>
                    <a:pt x="522" y="0"/>
                    <a:pt x="421" y="0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11"/>
            <p:cNvSpPr/>
            <p:nvPr/>
          </p:nvSpPr>
          <p:spPr>
            <a:xfrm>
              <a:off x="3223200" y="1180525"/>
              <a:ext cx="55075" cy="32925"/>
            </a:xfrm>
            <a:custGeom>
              <a:rect b="b" l="l" r="r" t="t"/>
              <a:pathLst>
                <a:path extrusionOk="0" h="1317" w="2203">
                  <a:moveTo>
                    <a:pt x="1290" y="0"/>
                  </a:moveTo>
                  <a:cubicBezTo>
                    <a:pt x="1192" y="0"/>
                    <a:pt x="1089" y="10"/>
                    <a:pt x="985" y="29"/>
                  </a:cubicBezTo>
                  <a:cubicBezTo>
                    <a:pt x="415" y="131"/>
                    <a:pt x="1" y="500"/>
                    <a:pt x="62" y="849"/>
                  </a:cubicBezTo>
                  <a:cubicBezTo>
                    <a:pt x="112" y="1131"/>
                    <a:pt x="467" y="1316"/>
                    <a:pt x="909" y="1316"/>
                  </a:cubicBezTo>
                  <a:cubicBezTo>
                    <a:pt x="1007" y="1316"/>
                    <a:pt x="1110" y="1307"/>
                    <a:pt x="1214" y="1288"/>
                  </a:cubicBezTo>
                  <a:cubicBezTo>
                    <a:pt x="1788" y="1185"/>
                    <a:pt x="2203" y="816"/>
                    <a:pt x="2141" y="472"/>
                  </a:cubicBezTo>
                  <a:cubicBezTo>
                    <a:pt x="2087" y="187"/>
                    <a:pt x="1732" y="0"/>
                    <a:pt x="1290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11"/>
            <p:cNvSpPr/>
            <p:nvPr/>
          </p:nvSpPr>
          <p:spPr>
            <a:xfrm>
              <a:off x="3226175" y="1187550"/>
              <a:ext cx="50575" cy="25825"/>
            </a:xfrm>
            <a:custGeom>
              <a:rect b="b" l="l" r="r" t="t"/>
              <a:pathLst>
                <a:path extrusionOk="0" h="1033" w="2023">
                  <a:moveTo>
                    <a:pt x="1238" y="0"/>
                  </a:moveTo>
                  <a:cubicBezTo>
                    <a:pt x="1137" y="0"/>
                    <a:pt x="1031" y="10"/>
                    <a:pt x="923" y="31"/>
                  </a:cubicBezTo>
                  <a:cubicBezTo>
                    <a:pt x="431" y="121"/>
                    <a:pt x="50" y="404"/>
                    <a:pt x="0" y="699"/>
                  </a:cubicBezTo>
                  <a:cubicBezTo>
                    <a:pt x="123" y="905"/>
                    <a:pt x="426" y="1033"/>
                    <a:pt x="789" y="1033"/>
                  </a:cubicBezTo>
                  <a:cubicBezTo>
                    <a:pt x="889" y="1033"/>
                    <a:pt x="993" y="1023"/>
                    <a:pt x="1099" y="1003"/>
                  </a:cubicBezTo>
                  <a:cubicBezTo>
                    <a:pt x="1591" y="912"/>
                    <a:pt x="1973" y="630"/>
                    <a:pt x="2022" y="330"/>
                  </a:cubicBezTo>
                  <a:cubicBezTo>
                    <a:pt x="1904" y="125"/>
                    <a:pt x="1600" y="0"/>
                    <a:pt x="1238" y="0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11"/>
            <p:cNvSpPr/>
            <p:nvPr/>
          </p:nvSpPr>
          <p:spPr>
            <a:xfrm>
              <a:off x="3172250" y="1248225"/>
              <a:ext cx="66650" cy="49425"/>
            </a:xfrm>
            <a:custGeom>
              <a:rect b="b" l="l" r="r" t="t"/>
              <a:pathLst>
                <a:path extrusionOk="0" h="1977" w="2666">
                  <a:moveTo>
                    <a:pt x="1847" y="0"/>
                  </a:moveTo>
                  <a:cubicBezTo>
                    <a:pt x="1556" y="0"/>
                    <a:pt x="1209" y="112"/>
                    <a:pt x="886" y="331"/>
                  </a:cubicBezTo>
                  <a:cubicBezTo>
                    <a:pt x="288" y="737"/>
                    <a:pt x="1" y="1364"/>
                    <a:pt x="247" y="1725"/>
                  </a:cubicBezTo>
                  <a:cubicBezTo>
                    <a:pt x="360" y="1893"/>
                    <a:pt x="568" y="1976"/>
                    <a:pt x="818" y="1976"/>
                  </a:cubicBezTo>
                  <a:cubicBezTo>
                    <a:pt x="1110" y="1976"/>
                    <a:pt x="1458" y="1864"/>
                    <a:pt x="1780" y="1643"/>
                  </a:cubicBezTo>
                  <a:cubicBezTo>
                    <a:pt x="2379" y="1237"/>
                    <a:pt x="2666" y="614"/>
                    <a:pt x="2420" y="249"/>
                  </a:cubicBezTo>
                  <a:cubicBezTo>
                    <a:pt x="2304" y="82"/>
                    <a:pt x="2097" y="0"/>
                    <a:pt x="1847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11"/>
            <p:cNvSpPr/>
            <p:nvPr/>
          </p:nvSpPr>
          <p:spPr>
            <a:xfrm>
              <a:off x="3176650" y="1254475"/>
              <a:ext cx="62575" cy="44150"/>
            </a:xfrm>
            <a:custGeom>
              <a:rect b="b" l="l" r="r" t="t"/>
              <a:pathLst>
                <a:path extrusionOk="0" h="1766" w="2503">
                  <a:moveTo>
                    <a:pt x="1922" y="1"/>
                  </a:moveTo>
                  <a:cubicBezTo>
                    <a:pt x="1641" y="1"/>
                    <a:pt x="1267" y="132"/>
                    <a:pt x="907" y="376"/>
                  </a:cubicBezTo>
                  <a:cubicBezTo>
                    <a:pt x="321" y="774"/>
                    <a:pt x="1" y="1323"/>
                    <a:pt x="194" y="1602"/>
                  </a:cubicBezTo>
                  <a:cubicBezTo>
                    <a:pt x="267" y="1712"/>
                    <a:pt x="408" y="1765"/>
                    <a:pt x="587" y="1765"/>
                  </a:cubicBezTo>
                  <a:cubicBezTo>
                    <a:pt x="868" y="1765"/>
                    <a:pt x="1242" y="1636"/>
                    <a:pt x="1600" y="1393"/>
                  </a:cubicBezTo>
                  <a:cubicBezTo>
                    <a:pt x="2182" y="995"/>
                    <a:pt x="2502" y="446"/>
                    <a:pt x="2314" y="163"/>
                  </a:cubicBezTo>
                  <a:cubicBezTo>
                    <a:pt x="2239" y="53"/>
                    <a:pt x="2099" y="1"/>
                    <a:pt x="1922" y="1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11"/>
            <p:cNvSpPr/>
            <p:nvPr/>
          </p:nvSpPr>
          <p:spPr>
            <a:xfrm>
              <a:off x="3452000" y="1067450"/>
              <a:ext cx="96200" cy="72700"/>
            </a:xfrm>
            <a:custGeom>
              <a:rect b="b" l="l" r="r" t="t"/>
              <a:pathLst>
                <a:path extrusionOk="0" h="2908" w="3848">
                  <a:moveTo>
                    <a:pt x="874" y="0"/>
                  </a:moveTo>
                  <a:lnTo>
                    <a:pt x="1" y="1190"/>
                  </a:lnTo>
                  <a:lnTo>
                    <a:pt x="1498" y="2342"/>
                  </a:lnTo>
                  <a:lnTo>
                    <a:pt x="3503" y="2908"/>
                  </a:lnTo>
                  <a:lnTo>
                    <a:pt x="3847" y="1513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D96D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11"/>
            <p:cNvSpPr/>
            <p:nvPr/>
          </p:nvSpPr>
          <p:spPr>
            <a:xfrm>
              <a:off x="3471900" y="1066275"/>
              <a:ext cx="78250" cy="40175"/>
            </a:xfrm>
            <a:custGeom>
              <a:rect b="b" l="l" r="r" t="t"/>
              <a:pathLst>
                <a:path extrusionOk="0" h="1607" w="3130">
                  <a:moveTo>
                    <a:pt x="213" y="1"/>
                  </a:moveTo>
                  <a:cubicBezTo>
                    <a:pt x="142" y="1"/>
                    <a:pt x="95" y="16"/>
                    <a:pt x="78" y="47"/>
                  </a:cubicBezTo>
                  <a:cubicBezTo>
                    <a:pt x="0" y="199"/>
                    <a:pt x="607" y="662"/>
                    <a:pt x="1427" y="1077"/>
                  </a:cubicBezTo>
                  <a:cubicBezTo>
                    <a:pt x="2073" y="1403"/>
                    <a:pt x="2660" y="1607"/>
                    <a:pt x="2919" y="1607"/>
                  </a:cubicBezTo>
                  <a:cubicBezTo>
                    <a:pt x="2989" y="1607"/>
                    <a:pt x="3035" y="1592"/>
                    <a:pt x="3051" y="1560"/>
                  </a:cubicBezTo>
                  <a:cubicBezTo>
                    <a:pt x="3129" y="1405"/>
                    <a:pt x="2522" y="949"/>
                    <a:pt x="1702" y="527"/>
                  </a:cubicBezTo>
                  <a:cubicBezTo>
                    <a:pt x="1058" y="202"/>
                    <a:pt x="472" y="1"/>
                    <a:pt x="213" y="1"/>
                  </a:cubicBezTo>
                  <a:close/>
                </a:path>
              </a:pathLst>
            </a:custGeom>
            <a:solidFill>
              <a:srgbClr val="A13A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11"/>
            <p:cNvSpPr/>
            <p:nvPr/>
          </p:nvSpPr>
          <p:spPr>
            <a:xfrm>
              <a:off x="3473950" y="1069350"/>
              <a:ext cx="72500" cy="37125"/>
            </a:xfrm>
            <a:custGeom>
              <a:rect b="b" l="l" r="r" t="t"/>
              <a:pathLst>
                <a:path extrusionOk="0" h="1485" w="2900">
                  <a:moveTo>
                    <a:pt x="69" y="0"/>
                  </a:moveTo>
                  <a:cubicBezTo>
                    <a:pt x="43" y="0"/>
                    <a:pt x="20" y="2"/>
                    <a:pt x="0" y="6"/>
                  </a:cubicBezTo>
                  <a:cubicBezTo>
                    <a:pt x="95" y="207"/>
                    <a:pt x="636" y="597"/>
                    <a:pt x="1341" y="954"/>
                  </a:cubicBezTo>
                  <a:cubicBezTo>
                    <a:pt x="1987" y="1282"/>
                    <a:pt x="2571" y="1485"/>
                    <a:pt x="2832" y="1485"/>
                  </a:cubicBezTo>
                  <a:cubicBezTo>
                    <a:pt x="2858" y="1485"/>
                    <a:pt x="2880" y="1483"/>
                    <a:pt x="2900" y="1478"/>
                  </a:cubicBezTo>
                  <a:cubicBezTo>
                    <a:pt x="2809" y="1278"/>
                    <a:pt x="2268" y="888"/>
                    <a:pt x="1559" y="527"/>
                  </a:cubicBezTo>
                  <a:cubicBezTo>
                    <a:pt x="913" y="203"/>
                    <a:pt x="333" y="0"/>
                    <a:pt x="69" y="0"/>
                  </a:cubicBezTo>
                  <a:close/>
                </a:path>
              </a:pathLst>
            </a:custGeom>
            <a:solidFill>
              <a:srgbClr val="BA51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11"/>
            <p:cNvSpPr/>
            <p:nvPr/>
          </p:nvSpPr>
          <p:spPr>
            <a:xfrm>
              <a:off x="3317625" y="1046325"/>
              <a:ext cx="70750" cy="45350"/>
            </a:xfrm>
            <a:custGeom>
              <a:rect b="b" l="l" r="r" t="t"/>
              <a:pathLst>
                <a:path extrusionOk="0" h="1814" w="2830">
                  <a:moveTo>
                    <a:pt x="197" y="1"/>
                  </a:moveTo>
                  <a:lnTo>
                    <a:pt x="0" y="1424"/>
                  </a:lnTo>
                  <a:lnTo>
                    <a:pt x="1337" y="1813"/>
                  </a:lnTo>
                  <a:lnTo>
                    <a:pt x="2830" y="1469"/>
                  </a:lnTo>
                  <a:lnTo>
                    <a:pt x="2620" y="83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D96D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11"/>
            <p:cNvSpPr/>
            <p:nvPr/>
          </p:nvSpPr>
          <p:spPr>
            <a:xfrm>
              <a:off x="3322525" y="1039700"/>
              <a:ext cx="60625" cy="15225"/>
            </a:xfrm>
            <a:custGeom>
              <a:rect b="b" l="l" r="r" t="t"/>
              <a:pathLst>
                <a:path extrusionOk="0" h="609" w="2425">
                  <a:moveTo>
                    <a:pt x="1071" y="1"/>
                  </a:moveTo>
                  <a:cubicBezTo>
                    <a:pt x="475" y="1"/>
                    <a:pt x="9" y="114"/>
                    <a:pt x="5" y="266"/>
                  </a:cubicBezTo>
                  <a:cubicBezTo>
                    <a:pt x="1" y="434"/>
                    <a:pt x="542" y="585"/>
                    <a:pt x="1211" y="606"/>
                  </a:cubicBezTo>
                  <a:cubicBezTo>
                    <a:pt x="1262" y="608"/>
                    <a:pt x="1313" y="608"/>
                    <a:pt x="1363" y="608"/>
                  </a:cubicBezTo>
                  <a:cubicBezTo>
                    <a:pt x="1956" y="608"/>
                    <a:pt x="2421" y="499"/>
                    <a:pt x="2424" y="348"/>
                  </a:cubicBezTo>
                  <a:cubicBezTo>
                    <a:pt x="2424" y="184"/>
                    <a:pt x="1887" y="28"/>
                    <a:pt x="1219" y="3"/>
                  </a:cubicBezTo>
                  <a:cubicBezTo>
                    <a:pt x="1169" y="2"/>
                    <a:pt x="1119" y="1"/>
                    <a:pt x="1071" y="1"/>
                  </a:cubicBezTo>
                  <a:close/>
                </a:path>
              </a:pathLst>
            </a:custGeom>
            <a:solidFill>
              <a:srgbClr val="A13A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11"/>
            <p:cNvSpPr/>
            <p:nvPr/>
          </p:nvSpPr>
          <p:spPr>
            <a:xfrm>
              <a:off x="3323150" y="1043050"/>
              <a:ext cx="59175" cy="12000"/>
            </a:xfrm>
            <a:custGeom>
              <a:rect b="b" l="l" r="r" t="t"/>
              <a:pathLst>
                <a:path extrusionOk="0" h="480" w="2367">
                  <a:moveTo>
                    <a:pt x="971" y="0"/>
                  </a:moveTo>
                  <a:cubicBezTo>
                    <a:pt x="426" y="0"/>
                    <a:pt x="8" y="81"/>
                    <a:pt x="5" y="197"/>
                  </a:cubicBezTo>
                  <a:cubicBezTo>
                    <a:pt x="1" y="328"/>
                    <a:pt x="525" y="451"/>
                    <a:pt x="1173" y="476"/>
                  </a:cubicBezTo>
                  <a:cubicBezTo>
                    <a:pt x="1238" y="478"/>
                    <a:pt x="1301" y="479"/>
                    <a:pt x="1363" y="479"/>
                  </a:cubicBezTo>
                  <a:cubicBezTo>
                    <a:pt x="1926" y="479"/>
                    <a:pt x="2359" y="398"/>
                    <a:pt x="2362" y="279"/>
                  </a:cubicBezTo>
                  <a:cubicBezTo>
                    <a:pt x="2367" y="152"/>
                    <a:pt x="1842" y="25"/>
                    <a:pt x="1190" y="5"/>
                  </a:cubicBezTo>
                  <a:cubicBezTo>
                    <a:pt x="1115" y="2"/>
                    <a:pt x="1042" y="0"/>
                    <a:pt x="971" y="0"/>
                  </a:cubicBezTo>
                  <a:close/>
                </a:path>
              </a:pathLst>
            </a:custGeom>
            <a:solidFill>
              <a:srgbClr val="BA51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11"/>
            <p:cNvSpPr/>
            <p:nvPr/>
          </p:nvSpPr>
          <p:spPr>
            <a:xfrm>
              <a:off x="3417675" y="1118325"/>
              <a:ext cx="106825" cy="50150"/>
            </a:xfrm>
            <a:custGeom>
              <a:rect b="b" l="l" r="r" t="t"/>
              <a:pathLst>
                <a:path extrusionOk="0" h="2006" w="4273">
                  <a:moveTo>
                    <a:pt x="853" y="0"/>
                  </a:moveTo>
                  <a:cubicBezTo>
                    <a:pt x="471" y="0"/>
                    <a:pt x="205" y="91"/>
                    <a:pt x="140" y="274"/>
                  </a:cubicBezTo>
                  <a:cubicBezTo>
                    <a:pt x="0" y="655"/>
                    <a:pt x="783" y="1287"/>
                    <a:pt x="1887" y="1693"/>
                  </a:cubicBezTo>
                  <a:cubicBezTo>
                    <a:pt x="2457" y="1900"/>
                    <a:pt x="3001" y="2005"/>
                    <a:pt x="3412" y="2005"/>
                  </a:cubicBezTo>
                  <a:cubicBezTo>
                    <a:pt x="3797" y="2005"/>
                    <a:pt x="4066" y="1914"/>
                    <a:pt x="4134" y="1730"/>
                  </a:cubicBezTo>
                  <a:cubicBezTo>
                    <a:pt x="4273" y="1348"/>
                    <a:pt x="3490" y="717"/>
                    <a:pt x="2387" y="315"/>
                  </a:cubicBezTo>
                  <a:cubicBezTo>
                    <a:pt x="1814" y="106"/>
                    <a:pt x="1266" y="0"/>
                    <a:pt x="853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11"/>
            <p:cNvSpPr/>
            <p:nvPr/>
          </p:nvSpPr>
          <p:spPr>
            <a:xfrm>
              <a:off x="3418275" y="1125000"/>
              <a:ext cx="102750" cy="44450"/>
            </a:xfrm>
            <a:custGeom>
              <a:rect b="b" l="l" r="r" t="t"/>
              <a:pathLst>
                <a:path extrusionOk="0" h="1778" w="4110">
                  <a:moveTo>
                    <a:pt x="619" y="0"/>
                  </a:moveTo>
                  <a:cubicBezTo>
                    <a:pt x="341" y="0"/>
                    <a:pt x="155" y="59"/>
                    <a:pt x="112" y="179"/>
                  </a:cubicBezTo>
                  <a:cubicBezTo>
                    <a:pt x="1" y="474"/>
                    <a:pt x="788" y="1032"/>
                    <a:pt x="1863" y="1426"/>
                  </a:cubicBezTo>
                  <a:cubicBezTo>
                    <a:pt x="2497" y="1656"/>
                    <a:pt x="3090" y="1777"/>
                    <a:pt x="3492" y="1777"/>
                  </a:cubicBezTo>
                  <a:cubicBezTo>
                    <a:pt x="3771" y="1777"/>
                    <a:pt x="3958" y="1719"/>
                    <a:pt x="4003" y="1598"/>
                  </a:cubicBezTo>
                  <a:cubicBezTo>
                    <a:pt x="4110" y="1303"/>
                    <a:pt x="3326" y="745"/>
                    <a:pt x="2252" y="355"/>
                  </a:cubicBezTo>
                  <a:cubicBezTo>
                    <a:pt x="1617" y="123"/>
                    <a:pt x="1021" y="0"/>
                    <a:pt x="619" y="0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1" name="Google Shape;221;p11"/>
          <p:cNvSpPr/>
          <p:nvPr/>
        </p:nvSpPr>
        <p:spPr>
          <a:xfrm rot="10800000">
            <a:off x="-43050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TEXT">
  <p:cSld name="CAPTION_ONLY">
    <p:spTree>
      <p:nvGrpSpPr>
        <p:cNvPr id="222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p12"/>
          <p:cNvSpPr/>
          <p:nvPr/>
        </p:nvSpPr>
        <p:spPr>
          <a:xfrm>
            <a:off x="1563325" y="212400"/>
            <a:ext cx="5998800" cy="4718700"/>
          </a:xfrm>
          <a:prstGeom prst="roundRect">
            <a:avLst>
              <a:gd fmla="val 0" name="adj"/>
            </a:avLst>
          </a:prstGeom>
          <a:solidFill>
            <a:srgbClr val="FFFFFF">
              <a:alpha val="1385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4" name="Google Shape;224;p12"/>
          <p:cNvGrpSpPr/>
          <p:nvPr/>
        </p:nvGrpSpPr>
        <p:grpSpPr>
          <a:xfrm flipH="1">
            <a:off x="-63523" y="-14172"/>
            <a:ext cx="9252075" cy="5165294"/>
            <a:chOff x="-63523" y="-14172"/>
            <a:chExt cx="9252075" cy="5165294"/>
          </a:xfrm>
        </p:grpSpPr>
        <p:sp>
          <p:nvSpPr>
            <p:cNvPr id="225" name="Google Shape;225;p12"/>
            <p:cNvSpPr/>
            <p:nvPr/>
          </p:nvSpPr>
          <p:spPr>
            <a:xfrm>
              <a:off x="525550" y="2593875"/>
              <a:ext cx="650" cy="625"/>
            </a:xfrm>
            <a:custGeom>
              <a:rect b="b" l="l" r="r" t="t"/>
              <a:pathLst>
                <a:path extrusionOk="0" h="25" w="26">
                  <a:moveTo>
                    <a:pt x="26" y="0"/>
                  </a:moveTo>
                  <a:cubicBezTo>
                    <a:pt x="17" y="4"/>
                    <a:pt x="9" y="16"/>
                    <a:pt x="1" y="25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3330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12"/>
            <p:cNvSpPr/>
            <p:nvPr/>
          </p:nvSpPr>
          <p:spPr>
            <a:xfrm>
              <a:off x="0" y="0"/>
              <a:ext cx="9144062" cy="5143542"/>
            </a:xfrm>
            <a:custGeom>
              <a:rect b="b" l="l" r="r" t="t"/>
              <a:pathLst>
                <a:path extrusionOk="0" h="43008" w="66114">
                  <a:moveTo>
                    <a:pt x="0" y="1"/>
                  </a:moveTo>
                  <a:lnTo>
                    <a:pt x="66113" y="1"/>
                  </a:lnTo>
                  <a:lnTo>
                    <a:pt x="66113" y="43007"/>
                  </a:lnTo>
                  <a:lnTo>
                    <a:pt x="0" y="43007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27" name="Google Shape;227;p12"/>
            <p:cNvGrpSpPr/>
            <p:nvPr/>
          </p:nvGrpSpPr>
          <p:grpSpPr>
            <a:xfrm>
              <a:off x="-63523" y="-14172"/>
              <a:ext cx="9252075" cy="5165294"/>
              <a:chOff x="3655900" y="1642950"/>
              <a:chExt cx="1299175" cy="751250"/>
            </a:xfrm>
          </p:grpSpPr>
          <p:sp>
            <p:nvSpPr>
              <p:cNvPr id="228" name="Google Shape;228;p12"/>
              <p:cNvSpPr/>
              <p:nvPr/>
            </p:nvSpPr>
            <p:spPr>
              <a:xfrm>
                <a:off x="3655900" y="1891900"/>
                <a:ext cx="1299075" cy="436175"/>
              </a:xfrm>
              <a:custGeom>
                <a:rect b="b" l="l" r="r" t="t"/>
                <a:pathLst>
                  <a:path extrusionOk="0" h="17447" w="51963">
                    <a:moveTo>
                      <a:pt x="22612" y="0"/>
                    </a:moveTo>
                    <a:cubicBezTo>
                      <a:pt x="21469" y="0"/>
                      <a:pt x="19509" y="149"/>
                      <a:pt x="17875" y="1020"/>
                    </a:cubicBezTo>
                    <a:cubicBezTo>
                      <a:pt x="17286" y="1335"/>
                      <a:pt x="16385" y="1455"/>
                      <a:pt x="15354" y="1455"/>
                    </a:cubicBezTo>
                    <a:cubicBezTo>
                      <a:pt x="12055" y="1455"/>
                      <a:pt x="7427" y="224"/>
                      <a:pt x="7427" y="224"/>
                    </a:cubicBezTo>
                    <a:cubicBezTo>
                      <a:pt x="7427" y="224"/>
                      <a:pt x="6553" y="4"/>
                      <a:pt x="5155" y="4"/>
                    </a:cubicBezTo>
                    <a:cubicBezTo>
                      <a:pt x="3815" y="4"/>
                      <a:pt x="1994" y="206"/>
                      <a:pt x="1" y="999"/>
                    </a:cubicBezTo>
                    <a:lnTo>
                      <a:pt x="1" y="16134"/>
                    </a:lnTo>
                    <a:cubicBezTo>
                      <a:pt x="2379" y="16048"/>
                      <a:pt x="7234" y="15417"/>
                      <a:pt x="11031" y="12042"/>
                    </a:cubicBezTo>
                    <a:cubicBezTo>
                      <a:pt x="14657" y="8811"/>
                      <a:pt x="17051" y="7386"/>
                      <a:pt x="19654" y="7386"/>
                    </a:cubicBezTo>
                    <a:cubicBezTo>
                      <a:pt x="20807" y="7386"/>
                      <a:pt x="22001" y="7665"/>
                      <a:pt x="23362" y="8192"/>
                    </a:cubicBezTo>
                    <a:cubicBezTo>
                      <a:pt x="24699" y="8707"/>
                      <a:pt x="25841" y="8887"/>
                      <a:pt x="26784" y="8887"/>
                    </a:cubicBezTo>
                    <a:cubicBezTo>
                      <a:pt x="28968" y="8887"/>
                      <a:pt x="30082" y="7921"/>
                      <a:pt x="30082" y="7921"/>
                    </a:cubicBezTo>
                    <a:cubicBezTo>
                      <a:pt x="30082" y="7921"/>
                      <a:pt x="31590" y="7145"/>
                      <a:pt x="33097" y="7145"/>
                    </a:cubicBezTo>
                    <a:cubicBezTo>
                      <a:pt x="34164" y="7145"/>
                      <a:pt x="35231" y="7534"/>
                      <a:pt x="35762" y="8864"/>
                    </a:cubicBezTo>
                    <a:cubicBezTo>
                      <a:pt x="37045" y="12067"/>
                      <a:pt x="40334" y="15043"/>
                      <a:pt x="40334" y="15043"/>
                    </a:cubicBezTo>
                    <a:cubicBezTo>
                      <a:pt x="40334" y="15043"/>
                      <a:pt x="42539" y="17446"/>
                      <a:pt x="46691" y="17446"/>
                    </a:cubicBezTo>
                    <a:cubicBezTo>
                      <a:pt x="47363" y="17446"/>
                      <a:pt x="48086" y="17383"/>
                      <a:pt x="48859" y="17237"/>
                    </a:cubicBezTo>
                    <a:cubicBezTo>
                      <a:pt x="49658" y="17086"/>
                      <a:pt x="50323" y="17021"/>
                      <a:pt x="50877" y="17021"/>
                    </a:cubicBezTo>
                    <a:cubicBezTo>
                      <a:pt x="51301" y="17021"/>
                      <a:pt x="51659" y="17059"/>
                      <a:pt x="51963" y="17127"/>
                    </a:cubicBezTo>
                    <a:lnTo>
                      <a:pt x="51963" y="4620"/>
                    </a:lnTo>
                    <a:cubicBezTo>
                      <a:pt x="50723" y="5154"/>
                      <a:pt x="48920" y="5759"/>
                      <a:pt x="47115" y="5759"/>
                    </a:cubicBezTo>
                    <a:cubicBezTo>
                      <a:pt x="46256" y="5759"/>
                      <a:pt x="45398" y="5622"/>
                      <a:pt x="44598" y="5276"/>
                    </a:cubicBezTo>
                    <a:cubicBezTo>
                      <a:pt x="42622" y="4416"/>
                      <a:pt x="41037" y="4209"/>
                      <a:pt x="39969" y="4209"/>
                    </a:cubicBezTo>
                    <a:cubicBezTo>
                      <a:pt x="38980" y="4209"/>
                      <a:pt x="38435" y="4386"/>
                      <a:pt x="38435" y="4386"/>
                    </a:cubicBezTo>
                    <a:cubicBezTo>
                      <a:pt x="38435" y="4386"/>
                      <a:pt x="37163" y="4903"/>
                      <a:pt x="35490" y="4903"/>
                    </a:cubicBezTo>
                    <a:cubicBezTo>
                      <a:pt x="34155" y="4903"/>
                      <a:pt x="32565" y="4574"/>
                      <a:pt x="31161" y="3394"/>
                    </a:cubicBezTo>
                    <a:cubicBezTo>
                      <a:pt x="27991" y="733"/>
                      <a:pt x="23575" y="40"/>
                      <a:pt x="23575" y="40"/>
                    </a:cubicBezTo>
                    <a:cubicBezTo>
                      <a:pt x="23575" y="40"/>
                      <a:pt x="23202" y="0"/>
                      <a:pt x="22612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" name="Google Shape;229;p12"/>
              <p:cNvSpPr/>
              <p:nvPr/>
            </p:nvSpPr>
            <p:spPr>
              <a:xfrm>
                <a:off x="4039825" y="1642950"/>
                <a:ext cx="915250" cy="258475"/>
              </a:xfrm>
              <a:custGeom>
                <a:rect b="b" l="l" r="r" t="t"/>
                <a:pathLst>
                  <a:path extrusionOk="0" h="10339" w="36610">
                    <a:moveTo>
                      <a:pt x="0" y="1"/>
                    </a:moveTo>
                    <a:cubicBezTo>
                      <a:pt x="160" y="193"/>
                      <a:pt x="300" y="403"/>
                      <a:pt x="410" y="628"/>
                    </a:cubicBezTo>
                    <a:cubicBezTo>
                      <a:pt x="1440" y="2670"/>
                      <a:pt x="4954" y="3330"/>
                      <a:pt x="4954" y="3330"/>
                    </a:cubicBezTo>
                    <a:cubicBezTo>
                      <a:pt x="4954" y="3330"/>
                      <a:pt x="6545" y="3691"/>
                      <a:pt x="7078" y="4536"/>
                    </a:cubicBezTo>
                    <a:cubicBezTo>
                      <a:pt x="7515" y="5229"/>
                      <a:pt x="8385" y="6335"/>
                      <a:pt x="10189" y="6335"/>
                    </a:cubicBezTo>
                    <a:cubicBezTo>
                      <a:pt x="10584" y="6335"/>
                      <a:pt x="11024" y="6282"/>
                      <a:pt x="11515" y="6160"/>
                    </a:cubicBezTo>
                    <a:cubicBezTo>
                      <a:pt x="11861" y="6073"/>
                      <a:pt x="12224" y="6036"/>
                      <a:pt x="12595" y="6036"/>
                    </a:cubicBezTo>
                    <a:cubicBezTo>
                      <a:pt x="15146" y="6036"/>
                      <a:pt x="18047" y="7820"/>
                      <a:pt x="18047" y="7820"/>
                    </a:cubicBezTo>
                    <a:cubicBezTo>
                      <a:pt x="18047" y="7820"/>
                      <a:pt x="21835" y="10339"/>
                      <a:pt x="26041" y="10339"/>
                    </a:cubicBezTo>
                    <a:cubicBezTo>
                      <a:pt x="27202" y="10339"/>
                      <a:pt x="28395" y="10147"/>
                      <a:pt x="29549" y="9657"/>
                    </a:cubicBezTo>
                    <a:cubicBezTo>
                      <a:pt x="32735" y="8304"/>
                      <a:pt x="35163" y="6508"/>
                      <a:pt x="36610" y="5282"/>
                    </a:cubicBezTo>
                    <a:lnTo>
                      <a:pt x="36610" y="1"/>
                    </a:lnTo>
                    <a:lnTo>
                      <a:pt x="29340" y="1"/>
                    </a:lnTo>
                    <a:cubicBezTo>
                      <a:pt x="27597" y="526"/>
                      <a:pt x="25690" y="1321"/>
                      <a:pt x="23804" y="2531"/>
                    </a:cubicBezTo>
                    <a:cubicBezTo>
                      <a:pt x="21110" y="4255"/>
                      <a:pt x="18914" y="4743"/>
                      <a:pt x="17290" y="4743"/>
                    </a:cubicBezTo>
                    <a:cubicBezTo>
                      <a:pt x="15178" y="4743"/>
                      <a:pt x="14037" y="3917"/>
                      <a:pt x="14037" y="3917"/>
                    </a:cubicBezTo>
                    <a:cubicBezTo>
                      <a:pt x="14037" y="3917"/>
                      <a:pt x="13491" y="3321"/>
                      <a:pt x="11936" y="3321"/>
                    </a:cubicBezTo>
                    <a:cubicBezTo>
                      <a:pt x="11455" y="3321"/>
                      <a:pt x="10878" y="3378"/>
                      <a:pt x="10190" y="3527"/>
                    </a:cubicBezTo>
                    <a:cubicBezTo>
                      <a:pt x="10027" y="3562"/>
                      <a:pt x="9866" y="3579"/>
                      <a:pt x="9708" y="3579"/>
                    </a:cubicBezTo>
                    <a:cubicBezTo>
                      <a:pt x="7886" y="3579"/>
                      <a:pt x="6432" y="1385"/>
                      <a:pt x="5696" y="1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" name="Google Shape;230;p12"/>
              <p:cNvSpPr/>
              <p:nvPr/>
            </p:nvSpPr>
            <p:spPr>
              <a:xfrm>
                <a:off x="3742950" y="2287000"/>
                <a:ext cx="725400" cy="107200"/>
              </a:xfrm>
              <a:custGeom>
                <a:rect b="b" l="l" r="r" t="t"/>
                <a:pathLst>
                  <a:path extrusionOk="0" h="4288" w="29016">
                    <a:moveTo>
                      <a:pt x="10237" y="0"/>
                    </a:moveTo>
                    <a:cubicBezTo>
                      <a:pt x="6886" y="0"/>
                      <a:pt x="5987" y="1962"/>
                      <a:pt x="5987" y="1962"/>
                    </a:cubicBezTo>
                    <a:cubicBezTo>
                      <a:pt x="5987" y="1962"/>
                      <a:pt x="5249" y="3127"/>
                      <a:pt x="2981" y="3127"/>
                    </a:cubicBezTo>
                    <a:cubicBezTo>
                      <a:pt x="1825" y="3127"/>
                      <a:pt x="759" y="3713"/>
                      <a:pt x="0" y="4287"/>
                    </a:cubicBezTo>
                    <a:lnTo>
                      <a:pt x="29016" y="4287"/>
                    </a:lnTo>
                    <a:cubicBezTo>
                      <a:pt x="28212" y="3996"/>
                      <a:pt x="27269" y="3467"/>
                      <a:pt x="26494" y="2516"/>
                    </a:cubicBezTo>
                    <a:cubicBezTo>
                      <a:pt x="25397" y="1157"/>
                      <a:pt x="23799" y="626"/>
                      <a:pt x="22167" y="626"/>
                    </a:cubicBezTo>
                    <a:cubicBezTo>
                      <a:pt x="21223" y="626"/>
                      <a:pt x="20268" y="804"/>
                      <a:pt x="19392" y="1101"/>
                    </a:cubicBezTo>
                    <a:cubicBezTo>
                      <a:pt x="18736" y="1322"/>
                      <a:pt x="18078" y="1403"/>
                      <a:pt x="17468" y="1403"/>
                    </a:cubicBezTo>
                    <a:cubicBezTo>
                      <a:pt x="15853" y="1403"/>
                      <a:pt x="14578" y="839"/>
                      <a:pt x="14578" y="839"/>
                    </a:cubicBezTo>
                    <a:cubicBezTo>
                      <a:pt x="12805" y="228"/>
                      <a:pt x="11379" y="0"/>
                      <a:pt x="10237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31" name="Google Shape;231;p12"/>
            <p:cNvGrpSpPr/>
            <p:nvPr/>
          </p:nvGrpSpPr>
          <p:grpSpPr>
            <a:xfrm>
              <a:off x="-23900" y="9089"/>
              <a:ext cx="9191800" cy="5125321"/>
              <a:chOff x="5820575" y="792900"/>
              <a:chExt cx="1357625" cy="786925"/>
            </a:xfrm>
          </p:grpSpPr>
          <p:sp>
            <p:nvSpPr>
              <p:cNvPr id="232" name="Google Shape;232;p12"/>
              <p:cNvSpPr/>
              <p:nvPr/>
            </p:nvSpPr>
            <p:spPr>
              <a:xfrm>
                <a:off x="6169125" y="1518150"/>
                <a:ext cx="388150" cy="61675"/>
              </a:xfrm>
              <a:custGeom>
                <a:rect b="b" l="l" r="r" t="t"/>
                <a:pathLst>
                  <a:path extrusionOk="0" h="2467" w="15526">
                    <a:moveTo>
                      <a:pt x="11805" y="1"/>
                    </a:moveTo>
                    <a:cubicBezTo>
                      <a:pt x="10527" y="1"/>
                      <a:pt x="9493" y="679"/>
                      <a:pt x="9493" y="679"/>
                    </a:cubicBezTo>
                    <a:cubicBezTo>
                      <a:pt x="9493" y="679"/>
                      <a:pt x="8308" y="1420"/>
                      <a:pt x="5693" y="1420"/>
                    </a:cubicBezTo>
                    <a:cubicBezTo>
                      <a:pt x="5112" y="1420"/>
                      <a:pt x="4461" y="1383"/>
                      <a:pt x="3736" y="1294"/>
                    </a:cubicBezTo>
                    <a:cubicBezTo>
                      <a:pt x="3440" y="1258"/>
                      <a:pt x="3163" y="1241"/>
                      <a:pt x="2905" y="1241"/>
                    </a:cubicBezTo>
                    <a:cubicBezTo>
                      <a:pt x="1360" y="1241"/>
                      <a:pt x="489" y="1845"/>
                      <a:pt x="1" y="2467"/>
                    </a:cubicBezTo>
                    <a:lnTo>
                      <a:pt x="15525" y="2467"/>
                    </a:lnTo>
                    <a:cubicBezTo>
                      <a:pt x="15201" y="2061"/>
                      <a:pt x="14824" y="1466"/>
                      <a:pt x="13807" y="679"/>
                    </a:cubicBezTo>
                    <a:cubicBezTo>
                      <a:pt x="13144" y="170"/>
                      <a:pt x="12444" y="1"/>
                      <a:pt x="11805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" name="Google Shape;233;p12"/>
              <p:cNvSpPr/>
              <p:nvPr/>
            </p:nvSpPr>
            <p:spPr>
              <a:xfrm>
                <a:off x="6790500" y="1211675"/>
                <a:ext cx="387600" cy="233900"/>
              </a:xfrm>
              <a:custGeom>
                <a:rect b="b" l="l" r="r" t="t"/>
                <a:pathLst>
                  <a:path extrusionOk="0" h="9356" w="15504">
                    <a:moveTo>
                      <a:pt x="15503" y="1"/>
                    </a:moveTo>
                    <a:cubicBezTo>
                      <a:pt x="14539" y="383"/>
                      <a:pt x="12700" y="918"/>
                      <a:pt x="9959" y="918"/>
                    </a:cubicBezTo>
                    <a:cubicBezTo>
                      <a:pt x="8875" y="918"/>
                      <a:pt x="7649" y="834"/>
                      <a:pt x="6281" y="624"/>
                    </a:cubicBezTo>
                    <a:cubicBezTo>
                      <a:pt x="5575" y="515"/>
                      <a:pt x="4969" y="467"/>
                      <a:pt x="4451" y="467"/>
                    </a:cubicBezTo>
                    <a:cubicBezTo>
                      <a:pt x="1" y="467"/>
                      <a:pt x="1934" y="4048"/>
                      <a:pt x="1934" y="4048"/>
                    </a:cubicBezTo>
                    <a:cubicBezTo>
                      <a:pt x="4587" y="8229"/>
                      <a:pt x="6975" y="9355"/>
                      <a:pt x="9431" y="9355"/>
                    </a:cubicBezTo>
                    <a:cubicBezTo>
                      <a:pt x="10282" y="9355"/>
                      <a:pt x="11141" y="9220"/>
                      <a:pt x="12022" y="9030"/>
                    </a:cubicBezTo>
                    <a:cubicBezTo>
                      <a:pt x="12990" y="8821"/>
                      <a:pt x="13755" y="8745"/>
                      <a:pt x="14352" y="8745"/>
                    </a:cubicBezTo>
                    <a:cubicBezTo>
                      <a:pt x="14841" y="8745"/>
                      <a:pt x="15219" y="8796"/>
                      <a:pt x="15503" y="8866"/>
                    </a:cubicBezTo>
                    <a:lnTo>
                      <a:pt x="15503" y="1"/>
                    </a:ln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" name="Google Shape;234;p12"/>
              <p:cNvSpPr/>
              <p:nvPr/>
            </p:nvSpPr>
            <p:spPr>
              <a:xfrm>
                <a:off x="6830650" y="792900"/>
                <a:ext cx="347550" cy="168650"/>
              </a:xfrm>
              <a:custGeom>
                <a:rect b="b" l="l" r="r" t="t"/>
                <a:pathLst>
                  <a:path extrusionOk="0" h="6746" w="13902">
                    <a:moveTo>
                      <a:pt x="13757" y="1"/>
                    </a:moveTo>
                    <a:cubicBezTo>
                      <a:pt x="6613" y="1"/>
                      <a:pt x="2850" y="3913"/>
                      <a:pt x="2850" y="3913"/>
                    </a:cubicBezTo>
                    <a:cubicBezTo>
                      <a:pt x="2850" y="3913"/>
                      <a:pt x="0" y="6472"/>
                      <a:pt x="4445" y="6734"/>
                    </a:cubicBezTo>
                    <a:cubicBezTo>
                      <a:pt x="4574" y="6742"/>
                      <a:pt x="4703" y="6745"/>
                      <a:pt x="4834" y="6745"/>
                    </a:cubicBezTo>
                    <a:cubicBezTo>
                      <a:pt x="8075" y="6745"/>
                      <a:pt x="12045" y="4518"/>
                      <a:pt x="13901" y="3343"/>
                    </a:cubicBezTo>
                    <a:lnTo>
                      <a:pt x="13901" y="1"/>
                    </a:lnTo>
                    <a:cubicBezTo>
                      <a:pt x="13853" y="1"/>
                      <a:pt x="13805" y="1"/>
                      <a:pt x="13757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" name="Google Shape;235;p12"/>
              <p:cNvSpPr/>
              <p:nvPr/>
            </p:nvSpPr>
            <p:spPr>
              <a:xfrm>
                <a:off x="5820575" y="1099750"/>
                <a:ext cx="309925" cy="298425"/>
              </a:xfrm>
              <a:custGeom>
                <a:rect b="b" l="l" r="r" t="t"/>
                <a:pathLst>
                  <a:path extrusionOk="0" h="11937" w="12397">
                    <a:moveTo>
                      <a:pt x="4944" y="1"/>
                    </a:moveTo>
                    <a:cubicBezTo>
                      <a:pt x="3505" y="1"/>
                      <a:pt x="1824" y="273"/>
                      <a:pt x="1" y="1078"/>
                    </a:cubicBezTo>
                    <a:lnTo>
                      <a:pt x="1" y="11937"/>
                    </a:lnTo>
                    <a:cubicBezTo>
                      <a:pt x="2129" y="11797"/>
                      <a:pt x="8632" y="11080"/>
                      <a:pt x="11478" y="7377"/>
                    </a:cubicBezTo>
                    <a:cubicBezTo>
                      <a:pt x="11478" y="7377"/>
                      <a:pt x="12397" y="6208"/>
                      <a:pt x="12397" y="4388"/>
                    </a:cubicBezTo>
                    <a:cubicBezTo>
                      <a:pt x="12397" y="2567"/>
                      <a:pt x="9883" y="1177"/>
                      <a:pt x="9883" y="1177"/>
                    </a:cubicBezTo>
                    <a:cubicBezTo>
                      <a:pt x="9883" y="1177"/>
                      <a:pt x="7937" y="1"/>
                      <a:pt x="4944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36" name="Google Shape;236;p12"/>
          <p:cNvSpPr/>
          <p:nvPr/>
        </p:nvSpPr>
        <p:spPr>
          <a:xfrm>
            <a:off x="1563325" y="212400"/>
            <a:ext cx="5998800" cy="4718700"/>
          </a:xfrm>
          <a:prstGeom prst="roundRect">
            <a:avLst>
              <a:gd fmla="val 0" name="adj"/>
            </a:avLst>
          </a:prstGeom>
          <a:solidFill>
            <a:srgbClr val="FFFFFF">
              <a:alpha val="1385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7" name="Google Shape;237;p12"/>
          <p:cNvGrpSpPr/>
          <p:nvPr/>
        </p:nvGrpSpPr>
        <p:grpSpPr>
          <a:xfrm>
            <a:off x="-93007" y="650594"/>
            <a:ext cx="9308991" cy="4343304"/>
            <a:chOff x="-93007" y="650594"/>
            <a:chExt cx="9308991" cy="4343304"/>
          </a:xfrm>
        </p:grpSpPr>
        <p:sp>
          <p:nvSpPr>
            <p:cNvPr id="238" name="Google Shape;238;p12"/>
            <p:cNvSpPr/>
            <p:nvPr/>
          </p:nvSpPr>
          <p:spPr>
            <a:xfrm>
              <a:off x="9174226" y="1359015"/>
              <a:ext cx="41758" cy="46607"/>
            </a:xfrm>
            <a:custGeom>
              <a:rect b="b" l="l" r="r" t="t"/>
              <a:pathLst>
                <a:path extrusionOk="0" h="215" w="214">
                  <a:moveTo>
                    <a:pt x="107" y="1"/>
                  </a:moveTo>
                  <a:cubicBezTo>
                    <a:pt x="46" y="1"/>
                    <a:pt x="1" y="46"/>
                    <a:pt x="1" y="107"/>
                  </a:cubicBezTo>
                  <a:cubicBezTo>
                    <a:pt x="1" y="169"/>
                    <a:pt x="46" y="214"/>
                    <a:pt x="107" y="214"/>
                  </a:cubicBezTo>
                  <a:cubicBezTo>
                    <a:pt x="169" y="214"/>
                    <a:pt x="214" y="165"/>
                    <a:pt x="214" y="107"/>
                  </a:cubicBezTo>
                  <a:cubicBezTo>
                    <a:pt x="214" y="54"/>
                    <a:pt x="169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12"/>
            <p:cNvSpPr/>
            <p:nvPr/>
          </p:nvSpPr>
          <p:spPr>
            <a:xfrm>
              <a:off x="8820646" y="1750294"/>
              <a:ext cx="42539" cy="46390"/>
            </a:xfrm>
            <a:custGeom>
              <a:rect b="b" l="l" r="r" t="t"/>
              <a:pathLst>
                <a:path extrusionOk="0" h="214" w="218">
                  <a:moveTo>
                    <a:pt x="111" y="0"/>
                  </a:moveTo>
                  <a:cubicBezTo>
                    <a:pt x="49" y="0"/>
                    <a:pt x="0" y="49"/>
                    <a:pt x="0" y="107"/>
                  </a:cubicBezTo>
                  <a:cubicBezTo>
                    <a:pt x="0" y="168"/>
                    <a:pt x="49" y="213"/>
                    <a:pt x="111" y="213"/>
                  </a:cubicBezTo>
                  <a:cubicBezTo>
                    <a:pt x="168" y="213"/>
                    <a:pt x="218" y="168"/>
                    <a:pt x="218" y="107"/>
                  </a:cubicBezTo>
                  <a:cubicBezTo>
                    <a:pt x="218" y="49"/>
                    <a:pt x="168" y="0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12"/>
            <p:cNvSpPr/>
            <p:nvPr/>
          </p:nvSpPr>
          <p:spPr>
            <a:xfrm>
              <a:off x="8600536" y="1137687"/>
              <a:ext cx="52296" cy="58096"/>
            </a:xfrm>
            <a:custGeom>
              <a:rect b="b" l="l" r="r" t="t"/>
              <a:pathLst>
                <a:path extrusionOk="0" h="268" w="268">
                  <a:moveTo>
                    <a:pt x="136" y="1"/>
                  </a:moveTo>
                  <a:cubicBezTo>
                    <a:pt x="62" y="1"/>
                    <a:pt x="1" y="62"/>
                    <a:pt x="1" y="136"/>
                  </a:cubicBezTo>
                  <a:cubicBezTo>
                    <a:pt x="1" y="210"/>
                    <a:pt x="62" y="267"/>
                    <a:pt x="136" y="267"/>
                  </a:cubicBezTo>
                  <a:cubicBezTo>
                    <a:pt x="210" y="267"/>
                    <a:pt x="267" y="210"/>
                    <a:pt x="267" y="136"/>
                  </a:cubicBezTo>
                  <a:cubicBezTo>
                    <a:pt x="267" y="62"/>
                    <a:pt x="210" y="1"/>
                    <a:pt x="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12"/>
            <p:cNvSpPr/>
            <p:nvPr/>
          </p:nvSpPr>
          <p:spPr>
            <a:xfrm>
              <a:off x="8470968" y="1576007"/>
              <a:ext cx="12098" cy="13440"/>
            </a:xfrm>
            <a:custGeom>
              <a:rect b="b" l="l" r="r" t="t"/>
              <a:pathLst>
                <a:path extrusionOk="0" h="62" w="62">
                  <a:moveTo>
                    <a:pt x="29" y="0"/>
                  </a:moveTo>
                  <a:cubicBezTo>
                    <a:pt x="17" y="0"/>
                    <a:pt x="0" y="13"/>
                    <a:pt x="0" y="29"/>
                  </a:cubicBezTo>
                  <a:cubicBezTo>
                    <a:pt x="0" y="45"/>
                    <a:pt x="17" y="62"/>
                    <a:pt x="29" y="62"/>
                  </a:cubicBezTo>
                  <a:cubicBezTo>
                    <a:pt x="45" y="62"/>
                    <a:pt x="62" y="45"/>
                    <a:pt x="62" y="29"/>
                  </a:cubicBezTo>
                  <a:cubicBezTo>
                    <a:pt x="62" y="17"/>
                    <a:pt x="45" y="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12"/>
            <p:cNvSpPr/>
            <p:nvPr/>
          </p:nvSpPr>
          <p:spPr>
            <a:xfrm>
              <a:off x="7850837" y="1546742"/>
              <a:ext cx="52100" cy="57879"/>
            </a:xfrm>
            <a:custGeom>
              <a:rect b="b" l="l" r="r" t="t"/>
              <a:pathLst>
                <a:path extrusionOk="0" h="267" w="267">
                  <a:moveTo>
                    <a:pt x="132" y="0"/>
                  </a:moveTo>
                  <a:cubicBezTo>
                    <a:pt x="62" y="0"/>
                    <a:pt x="0" y="62"/>
                    <a:pt x="0" y="135"/>
                  </a:cubicBezTo>
                  <a:cubicBezTo>
                    <a:pt x="0" y="205"/>
                    <a:pt x="62" y="267"/>
                    <a:pt x="132" y="267"/>
                  </a:cubicBezTo>
                  <a:cubicBezTo>
                    <a:pt x="205" y="267"/>
                    <a:pt x="267" y="205"/>
                    <a:pt x="267" y="135"/>
                  </a:cubicBezTo>
                  <a:cubicBezTo>
                    <a:pt x="267" y="62"/>
                    <a:pt x="210" y="0"/>
                    <a:pt x="1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12"/>
            <p:cNvSpPr/>
            <p:nvPr/>
          </p:nvSpPr>
          <p:spPr>
            <a:xfrm>
              <a:off x="8203637" y="2043590"/>
              <a:ext cx="36295" cy="40103"/>
            </a:xfrm>
            <a:custGeom>
              <a:rect b="b" l="l" r="r" t="t"/>
              <a:pathLst>
                <a:path extrusionOk="0" h="185" w="186">
                  <a:moveTo>
                    <a:pt x="95" y="0"/>
                  </a:moveTo>
                  <a:cubicBezTo>
                    <a:pt x="42" y="0"/>
                    <a:pt x="1" y="41"/>
                    <a:pt x="1" y="95"/>
                  </a:cubicBezTo>
                  <a:cubicBezTo>
                    <a:pt x="1" y="144"/>
                    <a:pt x="42" y="185"/>
                    <a:pt x="95" y="185"/>
                  </a:cubicBezTo>
                  <a:cubicBezTo>
                    <a:pt x="144" y="185"/>
                    <a:pt x="185" y="144"/>
                    <a:pt x="185" y="95"/>
                  </a:cubicBezTo>
                  <a:cubicBezTo>
                    <a:pt x="185" y="41"/>
                    <a:pt x="144" y="0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12"/>
            <p:cNvSpPr/>
            <p:nvPr/>
          </p:nvSpPr>
          <p:spPr>
            <a:xfrm>
              <a:off x="8099631" y="2128783"/>
              <a:ext cx="58540" cy="65249"/>
            </a:xfrm>
            <a:custGeom>
              <a:rect b="b" l="l" r="r" t="t"/>
              <a:pathLst>
                <a:path extrusionOk="0" h="301" w="300">
                  <a:moveTo>
                    <a:pt x="148" y="1"/>
                  </a:moveTo>
                  <a:cubicBezTo>
                    <a:pt x="66" y="1"/>
                    <a:pt x="1" y="71"/>
                    <a:pt x="1" y="153"/>
                  </a:cubicBezTo>
                  <a:cubicBezTo>
                    <a:pt x="1" y="235"/>
                    <a:pt x="66" y="300"/>
                    <a:pt x="148" y="300"/>
                  </a:cubicBezTo>
                  <a:cubicBezTo>
                    <a:pt x="230" y="300"/>
                    <a:pt x="300" y="235"/>
                    <a:pt x="300" y="153"/>
                  </a:cubicBezTo>
                  <a:cubicBezTo>
                    <a:pt x="300" y="67"/>
                    <a:pt x="230" y="9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12"/>
            <p:cNvSpPr/>
            <p:nvPr/>
          </p:nvSpPr>
          <p:spPr>
            <a:xfrm>
              <a:off x="8734983" y="2523530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7"/>
                    <a:pt x="0" y="83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3"/>
                  </a:cubicBezTo>
                  <a:cubicBezTo>
                    <a:pt x="165" y="37"/>
                    <a:pt x="128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12"/>
            <p:cNvSpPr/>
            <p:nvPr/>
          </p:nvSpPr>
          <p:spPr>
            <a:xfrm>
              <a:off x="7957965" y="2426632"/>
              <a:ext cx="25953" cy="29481"/>
            </a:xfrm>
            <a:custGeom>
              <a:rect b="b" l="l" r="r" t="t"/>
              <a:pathLst>
                <a:path extrusionOk="0" h="136" w="133">
                  <a:moveTo>
                    <a:pt x="66" y="1"/>
                  </a:moveTo>
                  <a:cubicBezTo>
                    <a:pt x="30" y="1"/>
                    <a:pt x="1" y="33"/>
                    <a:pt x="1" y="70"/>
                  </a:cubicBezTo>
                  <a:cubicBezTo>
                    <a:pt x="1" y="103"/>
                    <a:pt x="30" y="136"/>
                    <a:pt x="66" y="136"/>
                  </a:cubicBezTo>
                  <a:cubicBezTo>
                    <a:pt x="103" y="136"/>
                    <a:pt x="132" y="103"/>
                    <a:pt x="132" y="70"/>
                  </a:cubicBezTo>
                  <a:cubicBezTo>
                    <a:pt x="132" y="33"/>
                    <a:pt x="103" y="1"/>
                    <a:pt x="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12"/>
            <p:cNvSpPr/>
            <p:nvPr/>
          </p:nvSpPr>
          <p:spPr>
            <a:xfrm>
              <a:off x="7654729" y="2484511"/>
              <a:ext cx="61857" cy="69368"/>
            </a:xfrm>
            <a:custGeom>
              <a:rect b="b" l="l" r="r" t="t"/>
              <a:pathLst>
                <a:path extrusionOk="0" h="320" w="317">
                  <a:moveTo>
                    <a:pt x="161" y="0"/>
                  </a:moveTo>
                  <a:cubicBezTo>
                    <a:pt x="70" y="0"/>
                    <a:pt x="1" y="74"/>
                    <a:pt x="1" y="160"/>
                  </a:cubicBezTo>
                  <a:cubicBezTo>
                    <a:pt x="1" y="246"/>
                    <a:pt x="70" y="320"/>
                    <a:pt x="161" y="320"/>
                  </a:cubicBezTo>
                  <a:cubicBezTo>
                    <a:pt x="247" y="320"/>
                    <a:pt x="317" y="246"/>
                    <a:pt x="317" y="160"/>
                  </a:cubicBezTo>
                  <a:cubicBezTo>
                    <a:pt x="317" y="74"/>
                    <a:pt x="247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12"/>
            <p:cNvSpPr/>
            <p:nvPr/>
          </p:nvSpPr>
          <p:spPr>
            <a:xfrm>
              <a:off x="7408277" y="2252345"/>
              <a:ext cx="28294" cy="31432"/>
            </a:xfrm>
            <a:custGeom>
              <a:rect b="b" l="l" r="r" t="t"/>
              <a:pathLst>
                <a:path extrusionOk="0" h="145" w="145">
                  <a:moveTo>
                    <a:pt x="80" y="1"/>
                  </a:moveTo>
                  <a:cubicBezTo>
                    <a:pt x="78" y="1"/>
                    <a:pt x="76" y="1"/>
                    <a:pt x="75" y="1"/>
                  </a:cubicBezTo>
                  <a:cubicBezTo>
                    <a:pt x="34" y="1"/>
                    <a:pt x="1" y="34"/>
                    <a:pt x="1" y="75"/>
                  </a:cubicBezTo>
                  <a:cubicBezTo>
                    <a:pt x="1" y="116"/>
                    <a:pt x="34" y="144"/>
                    <a:pt x="75" y="144"/>
                  </a:cubicBezTo>
                  <a:cubicBezTo>
                    <a:pt x="116" y="144"/>
                    <a:pt x="144" y="116"/>
                    <a:pt x="144" y="75"/>
                  </a:cubicBezTo>
                  <a:cubicBezTo>
                    <a:pt x="144" y="36"/>
                    <a:pt x="115" y="1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12"/>
            <p:cNvSpPr/>
            <p:nvPr/>
          </p:nvSpPr>
          <p:spPr>
            <a:xfrm>
              <a:off x="7122603" y="2311091"/>
              <a:ext cx="12293" cy="13440"/>
            </a:xfrm>
            <a:custGeom>
              <a:rect b="b" l="l" r="r" t="t"/>
              <a:pathLst>
                <a:path extrusionOk="0" h="62" w="63">
                  <a:moveTo>
                    <a:pt x="30" y="1"/>
                  </a:moveTo>
                  <a:cubicBezTo>
                    <a:pt x="17" y="1"/>
                    <a:pt x="1" y="17"/>
                    <a:pt x="1" y="33"/>
                  </a:cubicBezTo>
                  <a:cubicBezTo>
                    <a:pt x="1" y="46"/>
                    <a:pt x="17" y="62"/>
                    <a:pt x="30" y="62"/>
                  </a:cubicBezTo>
                  <a:cubicBezTo>
                    <a:pt x="46" y="62"/>
                    <a:pt x="62" y="50"/>
                    <a:pt x="62" y="33"/>
                  </a:cubicBezTo>
                  <a:cubicBezTo>
                    <a:pt x="62" y="17"/>
                    <a:pt x="46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12"/>
            <p:cNvSpPr/>
            <p:nvPr/>
          </p:nvSpPr>
          <p:spPr>
            <a:xfrm>
              <a:off x="6638674" y="2935186"/>
              <a:ext cx="28099" cy="31216"/>
            </a:xfrm>
            <a:custGeom>
              <a:rect b="b" l="l" r="r" t="t"/>
              <a:pathLst>
                <a:path extrusionOk="0" h="144" w="144">
                  <a:moveTo>
                    <a:pt x="70" y="0"/>
                  </a:moveTo>
                  <a:cubicBezTo>
                    <a:pt x="29" y="0"/>
                    <a:pt x="0" y="29"/>
                    <a:pt x="0" y="70"/>
                  </a:cubicBezTo>
                  <a:cubicBezTo>
                    <a:pt x="0" y="111"/>
                    <a:pt x="29" y="144"/>
                    <a:pt x="70" y="144"/>
                  </a:cubicBezTo>
                  <a:cubicBezTo>
                    <a:pt x="111" y="144"/>
                    <a:pt x="144" y="111"/>
                    <a:pt x="144" y="70"/>
                  </a:cubicBezTo>
                  <a:cubicBezTo>
                    <a:pt x="144" y="29"/>
                    <a:pt x="111" y="0"/>
                    <a:pt x="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12"/>
            <p:cNvSpPr/>
            <p:nvPr/>
          </p:nvSpPr>
          <p:spPr>
            <a:xfrm>
              <a:off x="6716142" y="2165418"/>
              <a:ext cx="60296" cy="66767"/>
            </a:xfrm>
            <a:custGeom>
              <a:rect b="b" l="l" r="r" t="t"/>
              <a:pathLst>
                <a:path extrusionOk="0" h="308" w="309">
                  <a:moveTo>
                    <a:pt x="157" y="0"/>
                  </a:moveTo>
                  <a:cubicBezTo>
                    <a:pt x="71" y="0"/>
                    <a:pt x="1" y="70"/>
                    <a:pt x="1" y="156"/>
                  </a:cubicBezTo>
                  <a:cubicBezTo>
                    <a:pt x="1" y="242"/>
                    <a:pt x="71" y="308"/>
                    <a:pt x="157" y="308"/>
                  </a:cubicBezTo>
                  <a:cubicBezTo>
                    <a:pt x="243" y="308"/>
                    <a:pt x="308" y="242"/>
                    <a:pt x="308" y="156"/>
                  </a:cubicBezTo>
                  <a:cubicBezTo>
                    <a:pt x="308" y="74"/>
                    <a:pt x="239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12"/>
            <p:cNvSpPr/>
            <p:nvPr/>
          </p:nvSpPr>
          <p:spPr>
            <a:xfrm>
              <a:off x="6638674" y="1731434"/>
              <a:ext cx="20099" cy="22545"/>
            </a:xfrm>
            <a:custGeom>
              <a:rect b="b" l="l" r="r" t="t"/>
              <a:pathLst>
                <a:path extrusionOk="0" h="104" w="103">
                  <a:moveTo>
                    <a:pt x="49" y="1"/>
                  </a:moveTo>
                  <a:cubicBezTo>
                    <a:pt x="21" y="1"/>
                    <a:pt x="0" y="21"/>
                    <a:pt x="0" y="50"/>
                  </a:cubicBezTo>
                  <a:cubicBezTo>
                    <a:pt x="0" y="83"/>
                    <a:pt x="25" y="103"/>
                    <a:pt x="49" y="103"/>
                  </a:cubicBezTo>
                  <a:cubicBezTo>
                    <a:pt x="82" y="103"/>
                    <a:pt x="103" y="79"/>
                    <a:pt x="103" y="50"/>
                  </a:cubicBezTo>
                  <a:cubicBezTo>
                    <a:pt x="103" y="26"/>
                    <a:pt x="82" y="1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12"/>
            <p:cNvSpPr/>
            <p:nvPr/>
          </p:nvSpPr>
          <p:spPr>
            <a:xfrm>
              <a:off x="5718429" y="1215076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4" y="1"/>
                    <a:pt x="0" y="54"/>
                    <a:pt x="0" y="124"/>
                  </a:cubicBezTo>
                  <a:cubicBezTo>
                    <a:pt x="0" y="189"/>
                    <a:pt x="58" y="247"/>
                    <a:pt x="123" y="247"/>
                  </a:cubicBezTo>
                  <a:cubicBezTo>
                    <a:pt x="189" y="247"/>
                    <a:pt x="246" y="189"/>
                    <a:pt x="246" y="124"/>
                  </a:cubicBezTo>
                  <a:cubicBezTo>
                    <a:pt x="246" y="54"/>
                    <a:pt x="193" y="5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12"/>
            <p:cNvSpPr/>
            <p:nvPr/>
          </p:nvSpPr>
          <p:spPr>
            <a:xfrm>
              <a:off x="3742127" y="3252328"/>
              <a:ext cx="24196" cy="26880"/>
            </a:xfrm>
            <a:custGeom>
              <a:rect b="b" l="l" r="r" t="t"/>
              <a:pathLst>
                <a:path extrusionOk="0" h="124" w="124">
                  <a:moveTo>
                    <a:pt x="62" y="1"/>
                  </a:moveTo>
                  <a:cubicBezTo>
                    <a:pt x="25" y="1"/>
                    <a:pt x="0" y="30"/>
                    <a:pt x="0" y="62"/>
                  </a:cubicBezTo>
                  <a:cubicBezTo>
                    <a:pt x="0" y="95"/>
                    <a:pt x="25" y="124"/>
                    <a:pt x="62" y="124"/>
                  </a:cubicBezTo>
                  <a:cubicBezTo>
                    <a:pt x="94" y="124"/>
                    <a:pt x="123" y="95"/>
                    <a:pt x="123" y="62"/>
                  </a:cubicBezTo>
                  <a:cubicBezTo>
                    <a:pt x="123" y="30"/>
                    <a:pt x="94" y="1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12"/>
            <p:cNvSpPr/>
            <p:nvPr/>
          </p:nvSpPr>
          <p:spPr>
            <a:xfrm>
              <a:off x="5819313" y="1843507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8" y="1"/>
                    <a:pt x="0" y="58"/>
                    <a:pt x="0" y="124"/>
                  </a:cubicBezTo>
                  <a:cubicBezTo>
                    <a:pt x="0" y="189"/>
                    <a:pt x="58" y="247"/>
                    <a:pt x="123" y="247"/>
                  </a:cubicBezTo>
                  <a:cubicBezTo>
                    <a:pt x="189" y="247"/>
                    <a:pt x="246" y="189"/>
                    <a:pt x="246" y="124"/>
                  </a:cubicBezTo>
                  <a:cubicBezTo>
                    <a:pt x="246" y="58"/>
                    <a:pt x="189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12"/>
            <p:cNvSpPr/>
            <p:nvPr/>
          </p:nvSpPr>
          <p:spPr>
            <a:xfrm>
              <a:off x="4946290" y="1616977"/>
              <a:ext cx="40197" cy="44656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6" y="0"/>
                    <a:pt x="0" y="45"/>
                    <a:pt x="0" y="103"/>
                  </a:cubicBezTo>
                  <a:cubicBezTo>
                    <a:pt x="0" y="160"/>
                    <a:pt x="46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4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12"/>
            <p:cNvSpPr/>
            <p:nvPr/>
          </p:nvSpPr>
          <p:spPr>
            <a:xfrm>
              <a:off x="4591734" y="664034"/>
              <a:ext cx="28294" cy="31216"/>
            </a:xfrm>
            <a:custGeom>
              <a:rect b="b" l="l" r="r" t="t"/>
              <a:pathLst>
                <a:path extrusionOk="0" h="144" w="145">
                  <a:moveTo>
                    <a:pt x="75" y="0"/>
                  </a:moveTo>
                  <a:cubicBezTo>
                    <a:pt x="34" y="0"/>
                    <a:pt x="1" y="29"/>
                    <a:pt x="1" y="70"/>
                  </a:cubicBezTo>
                  <a:cubicBezTo>
                    <a:pt x="1" y="111"/>
                    <a:pt x="34" y="144"/>
                    <a:pt x="75" y="144"/>
                  </a:cubicBezTo>
                  <a:cubicBezTo>
                    <a:pt x="116" y="144"/>
                    <a:pt x="144" y="111"/>
                    <a:pt x="144" y="70"/>
                  </a:cubicBezTo>
                  <a:cubicBezTo>
                    <a:pt x="144" y="33"/>
                    <a:pt x="116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12"/>
            <p:cNvSpPr/>
            <p:nvPr/>
          </p:nvSpPr>
          <p:spPr>
            <a:xfrm>
              <a:off x="4598954" y="1154596"/>
              <a:ext cx="60296" cy="66983"/>
            </a:xfrm>
            <a:custGeom>
              <a:rect b="b" l="l" r="r" t="t"/>
              <a:pathLst>
                <a:path extrusionOk="0" h="309" w="309">
                  <a:moveTo>
                    <a:pt x="157" y="1"/>
                  </a:moveTo>
                  <a:cubicBezTo>
                    <a:pt x="75" y="1"/>
                    <a:pt x="1" y="66"/>
                    <a:pt x="1" y="152"/>
                  </a:cubicBezTo>
                  <a:cubicBezTo>
                    <a:pt x="1" y="234"/>
                    <a:pt x="66" y="308"/>
                    <a:pt x="157" y="308"/>
                  </a:cubicBezTo>
                  <a:cubicBezTo>
                    <a:pt x="235" y="308"/>
                    <a:pt x="308" y="243"/>
                    <a:pt x="308" y="152"/>
                  </a:cubicBezTo>
                  <a:cubicBezTo>
                    <a:pt x="308" y="66"/>
                    <a:pt x="239" y="1"/>
                    <a:pt x="1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" name="Google Shape;259;p12"/>
            <p:cNvSpPr/>
            <p:nvPr/>
          </p:nvSpPr>
          <p:spPr>
            <a:xfrm>
              <a:off x="4321281" y="1451578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3" y="0"/>
                  </a:moveTo>
                  <a:cubicBezTo>
                    <a:pt x="34" y="0"/>
                    <a:pt x="1" y="37"/>
                    <a:pt x="1" y="82"/>
                  </a:cubicBezTo>
                  <a:cubicBezTo>
                    <a:pt x="1" y="127"/>
                    <a:pt x="34" y="164"/>
                    <a:pt x="83" y="164"/>
                  </a:cubicBezTo>
                  <a:cubicBezTo>
                    <a:pt x="128" y="164"/>
                    <a:pt x="165" y="127"/>
                    <a:pt x="165" y="82"/>
                  </a:cubicBezTo>
                  <a:cubicBezTo>
                    <a:pt x="165" y="37"/>
                    <a:pt x="128" y="0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12"/>
            <p:cNvSpPr/>
            <p:nvPr/>
          </p:nvSpPr>
          <p:spPr>
            <a:xfrm>
              <a:off x="3947602" y="1599852"/>
              <a:ext cx="42734" cy="47474"/>
            </a:xfrm>
            <a:custGeom>
              <a:rect b="b" l="l" r="r" t="t"/>
              <a:pathLst>
                <a:path extrusionOk="0" h="219" w="219">
                  <a:moveTo>
                    <a:pt x="118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54" y="1"/>
                    <a:pt x="1" y="54"/>
                    <a:pt x="1" y="112"/>
                  </a:cubicBezTo>
                  <a:cubicBezTo>
                    <a:pt x="1" y="165"/>
                    <a:pt x="50" y="218"/>
                    <a:pt x="112" y="218"/>
                  </a:cubicBezTo>
                  <a:cubicBezTo>
                    <a:pt x="165" y="218"/>
                    <a:pt x="218" y="173"/>
                    <a:pt x="218" y="112"/>
                  </a:cubicBezTo>
                  <a:cubicBezTo>
                    <a:pt x="218" y="49"/>
                    <a:pt x="169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12"/>
            <p:cNvSpPr/>
            <p:nvPr/>
          </p:nvSpPr>
          <p:spPr>
            <a:xfrm>
              <a:off x="3291566" y="1623914"/>
              <a:ext cx="38636" cy="42054"/>
            </a:xfrm>
            <a:custGeom>
              <a:rect b="b" l="l" r="r" t="t"/>
              <a:pathLst>
                <a:path extrusionOk="0" h="194" w="198">
                  <a:moveTo>
                    <a:pt x="99" y="1"/>
                  </a:moveTo>
                  <a:cubicBezTo>
                    <a:pt x="50" y="1"/>
                    <a:pt x="1" y="42"/>
                    <a:pt x="1" y="95"/>
                  </a:cubicBezTo>
                  <a:cubicBezTo>
                    <a:pt x="1" y="148"/>
                    <a:pt x="42" y="194"/>
                    <a:pt x="99" y="194"/>
                  </a:cubicBezTo>
                  <a:cubicBezTo>
                    <a:pt x="152" y="194"/>
                    <a:pt x="197" y="153"/>
                    <a:pt x="197" y="95"/>
                  </a:cubicBezTo>
                  <a:cubicBezTo>
                    <a:pt x="197" y="38"/>
                    <a:pt x="152" y="1"/>
                    <a:pt x="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" name="Google Shape;262;p12"/>
            <p:cNvSpPr/>
            <p:nvPr/>
          </p:nvSpPr>
          <p:spPr>
            <a:xfrm>
              <a:off x="3285908" y="2781276"/>
              <a:ext cx="29855" cy="34034"/>
            </a:xfrm>
            <a:custGeom>
              <a:rect b="b" l="l" r="r" t="t"/>
              <a:pathLst>
                <a:path extrusionOk="0" h="157" w="153">
                  <a:moveTo>
                    <a:pt x="85" y="0"/>
                  </a:moveTo>
                  <a:cubicBezTo>
                    <a:pt x="83" y="0"/>
                    <a:pt x="81" y="0"/>
                    <a:pt x="79" y="1"/>
                  </a:cubicBezTo>
                  <a:cubicBezTo>
                    <a:pt x="38" y="1"/>
                    <a:pt x="1" y="29"/>
                    <a:pt x="1" y="79"/>
                  </a:cubicBezTo>
                  <a:cubicBezTo>
                    <a:pt x="1" y="120"/>
                    <a:pt x="30" y="156"/>
                    <a:pt x="79" y="156"/>
                  </a:cubicBezTo>
                  <a:cubicBezTo>
                    <a:pt x="116" y="156"/>
                    <a:pt x="153" y="124"/>
                    <a:pt x="153" y="79"/>
                  </a:cubicBezTo>
                  <a:cubicBezTo>
                    <a:pt x="153" y="32"/>
                    <a:pt x="120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12"/>
            <p:cNvSpPr/>
            <p:nvPr/>
          </p:nvSpPr>
          <p:spPr>
            <a:xfrm>
              <a:off x="2567430" y="2990247"/>
              <a:ext cx="14635" cy="15174"/>
            </a:xfrm>
            <a:custGeom>
              <a:rect b="b" l="l" r="r" t="t"/>
              <a:pathLst>
                <a:path extrusionOk="0" h="70" w="75">
                  <a:moveTo>
                    <a:pt x="37" y="0"/>
                  </a:moveTo>
                  <a:cubicBezTo>
                    <a:pt x="17" y="0"/>
                    <a:pt x="1" y="17"/>
                    <a:pt x="1" y="37"/>
                  </a:cubicBezTo>
                  <a:cubicBezTo>
                    <a:pt x="1" y="58"/>
                    <a:pt x="17" y="70"/>
                    <a:pt x="37" y="70"/>
                  </a:cubicBezTo>
                  <a:cubicBezTo>
                    <a:pt x="58" y="70"/>
                    <a:pt x="74" y="58"/>
                    <a:pt x="74" y="37"/>
                  </a:cubicBezTo>
                  <a:cubicBezTo>
                    <a:pt x="74" y="21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12"/>
            <p:cNvSpPr/>
            <p:nvPr/>
          </p:nvSpPr>
          <p:spPr>
            <a:xfrm>
              <a:off x="2689778" y="2004354"/>
              <a:ext cx="12293" cy="13657"/>
            </a:xfrm>
            <a:custGeom>
              <a:rect b="b" l="l" r="r" t="t"/>
              <a:pathLst>
                <a:path extrusionOk="0" h="63" w="63">
                  <a:moveTo>
                    <a:pt x="30" y="1"/>
                  </a:moveTo>
                  <a:cubicBezTo>
                    <a:pt x="17" y="1"/>
                    <a:pt x="1" y="17"/>
                    <a:pt x="1" y="34"/>
                  </a:cubicBezTo>
                  <a:cubicBezTo>
                    <a:pt x="1" y="50"/>
                    <a:pt x="17" y="62"/>
                    <a:pt x="30" y="62"/>
                  </a:cubicBezTo>
                  <a:cubicBezTo>
                    <a:pt x="46" y="62"/>
                    <a:pt x="62" y="50"/>
                    <a:pt x="62" y="34"/>
                  </a:cubicBezTo>
                  <a:cubicBezTo>
                    <a:pt x="62" y="13"/>
                    <a:pt x="46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12"/>
            <p:cNvSpPr/>
            <p:nvPr/>
          </p:nvSpPr>
          <p:spPr>
            <a:xfrm>
              <a:off x="2392981" y="1735986"/>
              <a:ext cx="60296" cy="66767"/>
            </a:xfrm>
            <a:custGeom>
              <a:rect b="b" l="l" r="r" t="t"/>
              <a:pathLst>
                <a:path extrusionOk="0" h="308" w="309">
                  <a:moveTo>
                    <a:pt x="152" y="0"/>
                  </a:moveTo>
                  <a:cubicBezTo>
                    <a:pt x="66" y="0"/>
                    <a:pt x="1" y="70"/>
                    <a:pt x="1" y="152"/>
                  </a:cubicBezTo>
                  <a:cubicBezTo>
                    <a:pt x="1" y="238"/>
                    <a:pt x="66" y="308"/>
                    <a:pt x="152" y="308"/>
                  </a:cubicBezTo>
                  <a:cubicBezTo>
                    <a:pt x="238" y="308"/>
                    <a:pt x="308" y="238"/>
                    <a:pt x="308" y="152"/>
                  </a:cubicBezTo>
                  <a:cubicBezTo>
                    <a:pt x="308" y="70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12"/>
            <p:cNvSpPr/>
            <p:nvPr/>
          </p:nvSpPr>
          <p:spPr>
            <a:xfrm>
              <a:off x="2601773" y="2272938"/>
              <a:ext cx="25953" cy="28614"/>
            </a:xfrm>
            <a:custGeom>
              <a:rect b="b" l="l" r="r" t="t"/>
              <a:pathLst>
                <a:path extrusionOk="0" h="132" w="133">
                  <a:moveTo>
                    <a:pt x="66" y="0"/>
                  </a:moveTo>
                  <a:cubicBezTo>
                    <a:pt x="30" y="0"/>
                    <a:pt x="1" y="29"/>
                    <a:pt x="1" y="66"/>
                  </a:cubicBezTo>
                  <a:cubicBezTo>
                    <a:pt x="1" y="103"/>
                    <a:pt x="30" y="131"/>
                    <a:pt x="66" y="131"/>
                  </a:cubicBezTo>
                  <a:cubicBezTo>
                    <a:pt x="103" y="131"/>
                    <a:pt x="132" y="103"/>
                    <a:pt x="132" y="66"/>
                  </a:cubicBezTo>
                  <a:cubicBezTo>
                    <a:pt x="132" y="29"/>
                    <a:pt x="103" y="0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12"/>
            <p:cNvSpPr/>
            <p:nvPr/>
          </p:nvSpPr>
          <p:spPr>
            <a:xfrm>
              <a:off x="1763289" y="2211591"/>
              <a:ext cx="52296" cy="57879"/>
            </a:xfrm>
            <a:custGeom>
              <a:rect b="b" l="l" r="r" t="t"/>
              <a:pathLst>
                <a:path extrusionOk="0" h="267" w="268">
                  <a:moveTo>
                    <a:pt x="136" y="0"/>
                  </a:moveTo>
                  <a:cubicBezTo>
                    <a:pt x="62" y="0"/>
                    <a:pt x="1" y="58"/>
                    <a:pt x="1" y="131"/>
                  </a:cubicBezTo>
                  <a:cubicBezTo>
                    <a:pt x="1" y="205"/>
                    <a:pt x="58" y="267"/>
                    <a:pt x="136" y="267"/>
                  </a:cubicBezTo>
                  <a:cubicBezTo>
                    <a:pt x="206" y="267"/>
                    <a:pt x="267" y="209"/>
                    <a:pt x="267" y="131"/>
                  </a:cubicBezTo>
                  <a:cubicBezTo>
                    <a:pt x="267" y="58"/>
                    <a:pt x="206" y="0"/>
                    <a:pt x="1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12"/>
            <p:cNvSpPr/>
            <p:nvPr/>
          </p:nvSpPr>
          <p:spPr>
            <a:xfrm>
              <a:off x="1295166" y="2594632"/>
              <a:ext cx="6635" cy="7370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cubicBezTo>
                    <a:pt x="9" y="1"/>
                    <a:pt x="1" y="9"/>
                    <a:pt x="1" y="17"/>
                  </a:cubicBezTo>
                  <a:cubicBezTo>
                    <a:pt x="1" y="25"/>
                    <a:pt x="9" y="33"/>
                    <a:pt x="17" y="33"/>
                  </a:cubicBezTo>
                  <a:cubicBezTo>
                    <a:pt x="25" y="33"/>
                    <a:pt x="33" y="25"/>
                    <a:pt x="33" y="17"/>
                  </a:cubicBezTo>
                  <a:cubicBezTo>
                    <a:pt x="33" y="9"/>
                    <a:pt x="25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12"/>
            <p:cNvSpPr/>
            <p:nvPr/>
          </p:nvSpPr>
          <p:spPr>
            <a:xfrm>
              <a:off x="926365" y="1983110"/>
              <a:ext cx="61857" cy="69585"/>
            </a:xfrm>
            <a:custGeom>
              <a:rect b="b" l="l" r="r" t="t"/>
              <a:pathLst>
                <a:path extrusionOk="0" h="321" w="317">
                  <a:moveTo>
                    <a:pt x="160" y="0"/>
                  </a:moveTo>
                  <a:cubicBezTo>
                    <a:pt x="70" y="0"/>
                    <a:pt x="0" y="74"/>
                    <a:pt x="0" y="160"/>
                  </a:cubicBezTo>
                  <a:cubicBezTo>
                    <a:pt x="0" y="251"/>
                    <a:pt x="70" y="320"/>
                    <a:pt x="160" y="320"/>
                  </a:cubicBezTo>
                  <a:cubicBezTo>
                    <a:pt x="246" y="320"/>
                    <a:pt x="316" y="251"/>
                    <a:pt x="316" y="160"/>
                  </a:cubicBezTo>
                  <a:cubicBezTo>
                    <a:pt x="316" y="74"/>
                    <a:pt x="246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12"/>
            <p:cNvSpPr/>
            <p:nvPr/>
          </p:nvSpPr>
          <p:spPr>
            <a:xfrm>
              <a:off x="1440735" y="1691548"/>
              <a:ext cx="13854" cy="15391"/>
            </a:xfrm>
            <a:custGeom>
              <a:rect b="b" l="l" r="r" t="t"/>
              <a:pathLst>
                <a:path extrusionOk="0" h="71" w="71">
                  <a:moveTo>
                    <a:pt x="34" y="0"/>
                  </a:moveTo>
                  <a:cubicBezTo>
                    <a:pt x="13" y="0"/>
                    <a:pt x="1" y="13"/>
                    <a:pt x="1" y="33"/>
                  </a:cubicBezTo>
                  <a:cubicBezTo>
                    <a:pt x="1" y="54"/>
                    <a:pt x="13" y="70"/>
                    <a:pt x="34" y="70"/>
                  </a:cubicBezTo>
                  <a:cubicBezTo>
                    <a:pt x="54" y="70"/>
                    <a:pt x="71" y="58"/>
                    <a:pt x="71" y="33"/>
                  </a:cubicBezTo>
                  <a:cubicBezTo>
                    <a:pt x="71" y="17"/>
                    <a:pt x="54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12"/>
            <p:cNvSpPr/>
            <p:nvPr/>
          </p:nvSpPr>
          <p:spPr>
            <a:xfrm>
              <a:off x="1254383" y="1108423"/>
              <a:ext cx="56198" cy="62431"/>
            </a:xfrm>
            <a:custGeom>
              <a:rect b="b" l="l" r="r" t="t"/>
              <a:pathLst>
                <a:path extrusionOk="0" h="288" w="288">
                  <a:moveTo>
                    <a:pt x="144" y="1"/>
                  </a:moveTo>
                  <a:cubicBezTo>
                    <a:pt x="66" y="1"/>
                    <a:pt x="1" y="62"/>
                    <a:pt x="1" y="144"/>
                  </a:cubicBezTo>
                  <a:cubicBezTo>
                    <a:pt x="1" y="222"/>
                    <a:pt x="66" y="288"/>
                    <a:pt x="144" y="288"/>
                  </a:cubicBezTo>
                  <a:cubicBezTo>
                    <a:pt x="222" y="288"/>
                    <a:pt x="288" y="222"/>
                    <a:pt x="288" y="144"/>
                  </a:cubicBezTo>
                  <a:cubicBezTo>
                    <a:pt x="288" y="62"/>
                    <a:pt x="222" y="1"/>
                    <a:pt x="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12"/>
            <p:cNvSpPr/>
            <p:nvPr/>
          </p:nvSpPr>
          <p:spPr>
            <a:xfrm>
              <a:off x="1024712" y="1199902"/>
              <a:ext cx="12293" cy="13657"/>
            </a:xfrm>
            <a:custGeom>
              <a:rect b="b" l="l" r="r" t="t"/>
              <a:pathLst>
                <a:path extrusionOk="0" h="63" w="63">
                  <a:moveTo>
                    <a:pt x="29" y="1"/>
                  </a:moveTo>
                  <a:cubicBezTo>
                    <a:pt x="13" y="1"/>
                    <a:pt x="1" y="17"/>
                    <a:pt x="1" y="34"/>
                  </a:cubicBezTo>
                  <a:cubicBezTo>
                    <a:pt x="1" y="46"/>
                    <a:pt x="13" y="62"/>
                    <a:pt x="29" y="62"/>
                  </a:cubicBezTo>
                  <a:cubicBezTo>
                    <a:pt x="46" y="62"/>
                    <a:pt x="62" y="50"/>
                    <a:pt x="62" y="34"/>
                  </a:cubicBezTo>
                  <a:cubicBezTo>
                    <a:pt x="62" y="17"/>
                    <a:pt x="50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12"/>
            <p:cNvSpPr/>
            <p:nvPr/>
          </p:nvSpPr>
          <p:spPr>
            <a:xfrm>
              <a:off x="526344" y="1087179"/>
              <a:ext cx="28099" cy="31216"/>
            </a:xfrm>
            <a:custGeom>
              <a:rect b="b" l="l" r="r" t="t"/>
              <a:pathLst>
                <a:path extrusionOk="0" h="144" w="144">
                  <a:moveTo>
                    <a:pt x="74" y="0"/>
                  </a:moveTo>
                  <a:cubicBezTo>
                    <a:pt x="33" y="0"/>
                    <a:pt x="0" y="29"/>
                    <a:pt x="0" y="70"/>
                  </a:cubicBezTo>
                  <a:cubicBezTo>
                    <a:pt x="0" y="111"/>
                    <a:pt x="33" y="144"/>
                    <a:pt x="74" y="144"/>
                  </a:cubicBezTo>
                  <a:cubicBezTo>
                    <a:pt x="115" y="144"/>
                    <a:pt x="144" y="111"/>
                    <a:pt x="144" y="70"/>
                  </a:cubicBezTo>
                  <a:cubicBezTo>
                    <a:pt x="144" y="29"/>
                    <a:pt x="115" y="0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12"/>
            <p:cNvSpPr/>
            <p:nvPr/>
          </p:nvSpPr>
          <p:spPr>
            <a:xfrm>
              <a:off x="252573" y="1277291"/>
              <a:ext cx="41758" cy="46390"/>
            </a:xfrm>
            <a:custGeom>
              <a:rect b="b" l="l" r="r" t="t"/>
              <a:pathLst>
                <a:path extrusionOk="0" h="214" w="214">
                  <a:moveTo>
                    <a:pt x="114" y="0"/>
                  </a:moveTo>
                  <a:cubicBezTo>
                    <a:pt x="111" y="0"/>
                    <a:pt x="109" y="0"/>
                    <a:pt x="107" y="1"/>
                  </a:cubicBezTo>
                  <a:cubicBezTo>
                    <a:pt x="46" y="1"/>
                    <a:pt x="1" y="46"/>
                    <a:pt x="1" y="107"/>
                  </a:cubicBezTo>
                  <a:cubicBezTo>
                    <a:pt x="1" y="169"/>
                    <a:pt x="46" y="214"/>
                    <a:pt x="107" y="214"/>
                  </a:cubicBezTo>
                  <a:cubicBezTo>
                    <a:pt x="169" y="214"/>
                    <a:pt x="214" y="169"/>
                    <a:pt x="214" y="107"/>
                  </a:cubicBezTo>
                  <a:cubicBezTo>
                    <a:pt x="214" y="52"/>
                    <a:pt x="168" y="0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12"/>
            <p:cNvSpPr/>
            <p:nvPr/>
          </p:nvSpPr>
          <p:spPr>
            <a:xfrm>
              <a:off x="83783" y="1375923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8"/>
                    <a:pt x="0" y="83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32" y="165"/>
                    <a:pt x="165" y="128"/>
                    <a:pt x="165" y="83"/>
                  </a:cubicBezTo>
                  <a:cubicBezTo>
                    <a:pt x="165" y="38"/>
                    <a:pt x="132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12"/>
            <p:cNvSpPr/>
            <p:nvPr/>
          </p:nvSpPr>
          <p:spPr>
            <a:xfrm>
              <a:off x="7813957" y="3887045"/>
              <a:ext cx="41758" cy="46390"/>
            </a:xfrm>
            <a:custGeom>
              <a:rect b="b" l="l" r="r" t="t"/>
              <a:pathLst>
                <a:path extrusionOk="0" h="214" w="214">
                  <a:moveTo>
                    <a:pt x="107" y="1"/>
                  </a:moveTo>
                  <a:cubicBezTo>
                    <a:pt x="50" y="1"/>
                    <a:pt x="1" y="46"/>
                    <a:pt x="1" y="107"/>
                  </a:cubicBezTo>
                  <a:cubicBezTo>
                    <a:pt x="1" y="165"/>
                    <a:pt x="50" y="214"/>
                    <a:pt x="107" y="214"/>
                  </a:cubicBezTo>
                  <a:cubicBezTo>
                    <a:pt x="165" y="214"/>
                    <a:pt x="214" y="169"/>
                    <a:pt x="214" y="107"/>
                  </a:cubicBezTo>
                  <a:cubicBezTo>
                    <a:pt x="214" y="50"/>
                    <a:pt x="165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12"/>
            <p:cNvSpPr/>
            <p:nvPr/>
          </p:nvSpPr>
          <p:spPr>
            <a:xfrm>
              <a:off x="7210608" y="3487095"/>
              <a:ext cx="8196" cy="9105"/>
            </a:xfrm>
            <a:custGeom>
              <a:rect b="b" l="l" r="r" t="t"/>
              <a:pathLst>
                <a:path extrusionOk="0" h="42" w="42">
                  <a:moveTo>
                    <a:pt x="21" y="0"/>
                  </a:moveTo>
                  <a:cubicBezTo>
                    <a:pt x="9" y="0"/>
                    <a:pt x="1" y="9"/>
                    <a:pt x="1" y="21"/>
                  </a:cubicBezTo>
                  <a:cubicBezTo>
                    <a:pt x="1" y="29"/>
                    <a:pt x="9" y="41"/>
                    <a:pt x="21" y="41"/>
                  </a:cubicBezTo>
                  <a:cubicBezTo>
                    <a:pt x="30" y="41"/>
                    <a:pt x="42" y="29"/>
                    <a:pt x="42" y="21"/>
                  </a:cubicBezTo>
                  <a:cubicBezTo>
                    <a:pt x="42" y="9"/>
                    <a:pt x="38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12"/>
            <p:cNvSpPr/>
            <p:nvPr/>
          </p:nvSpPr>
          <p:spPr>
            <a:xfrm>
              <a:off x="6847466" y="3632768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8" y="1"/>
                    <a:pt x="0" y="54"/>
                    <a:pt x="0" y="124"/>
                  </a:cubicBezTo>
                  <a:cubicBezTo>
                    <a:pt x="0" y="190"/>
                    <a:pt x="58" y="247"/>
                    <a:pt x="123" y="247"/>
                  </a:cubicBezTo>
                  <a:cubicBezTo>
                    <a:pt x="189" y="247"/>
                    <a:pt x="246" y="190"/>
                    <a:pt x="246" y="124"/>
                  </a:cubicBezTo>
                  <a:cubicBezTo>
                    <a:pt x="246" y="54"/>
                    <a:pt x="189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12"/>
            <p:cNvSpPr/>
            <p:nvPr/>
          </p:nvSpPr>
          <p:spPr>
            <a:xfrm>
              <a:off x="6233774" y="3337737"/>
              <a:ext cx="61662" cy="69585"/>
            </a:xfrm>
            <a:custGeom>
              <a:rect b="b" l="l" r="r" t="t"/>
              <a:pathLst>
                <a:path extrusionOk="0" h="321" w="316">
                  <a:moveTo>
                    <a:pt x="156" y="1"/>
                  </a:moveTo>
                  <a:cubicBezTo>
                    <a:pt x="70" y="1"/>
                    <a:pt x="0" y="74"/>
                    <a:pt x="0" y="161"/>
                  </a:cubicBezTo>
                  <a:cubicBezTo>
                    <a:pt x="0" y="247"/>
                    <a:pt x="70" y="320"/>
                    <a:pt x="156" y="320"/>
                  </a:cubicBezTo>
                  <a:cubicBezTo>
                    <a:pt x="246" y="320"/>
                    <a:pt x="316" y="247"/>
                    <a:pt x="316" y="161"/>
                  </a:cubicBezTo>
                  <a:cubicBezTo>
                    <a:pt x="316" y="74"/>
                    <a:pt x="250" y="1"/>
                    <a:pt x="1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12"/>
            <p:cNvSpPr/>
            <p:nvPr/>
          </p:nvSpPr>
          <p:spPr>
            <a:xfrm>
              <a:off x="6486471" y="2108406"/>
              <a:ext cx="17952" cy="19727"/>
            </a:xfrm>
            <a:custGeom>
              <a:rect b="b" l="l" r="r" t="t"/>
              <a:pathLst>
                <a:path extrusionOk="0" h="91" w="92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cubicBezTo>
                    <a:pt x="1" y="70"/>
                    <a:pt x="21" y="91"/>
                    <a:pt x="46" y="91"/>
                  </a:cubicBezTo>
                  <a:cubicBezTo>
                    <a:pt x="71" y="91"/>
                    <a:pt x="91" y="70"/>
                    <a:pt x="91" y="46"/>
                  </a:cubicBez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12"/>
            <p:cNvSpPr/>
            <p:nvPr/>
          </p:nvSpPr>
          <p:spPr>
            <a:xfrm>
              <a:off x="5497539" y="1976823"/>
              <a:ext cx="49759" cy="55278"/>
            </a:xfrm>
            <a:custGeom>
              <a:rect b="b" l="l" r="r" t="t"/>
              <a:pathLst>
                <a:path extrusionOk="0" h="255" w="255">
                  <a:moveTo>
                    <a:pt x="128" y="1"/>
                  </a:moveTo>
                  <a:cubicBezTo>
                    <a:pt x="54" y="1"/>
                    <a:pt x="1" y="58"/>
                    <a:pt x="1" y="128"/>
                  </a:cubicBezTo>
                  <a:cubicBezTo>
                    <a:pt x="1" y="202"/>
                    <a:pt x="54" y="255"/>
                    <a:pt x="128" y="255"/>
                  </a:cubicBezTo>
                  <a:cubicBezTo>
                    <a:pt x="198" y="255"/>
                    <a:pt x="255" y="202"/>
                    <a:pt x="255" y="128"/>
                  </a:cubicBezTo>
                  <a:cubicBezTo>
                    <a:pt x="255" y="58"/>
                    <a:pt x="198" y="1"/>
                    <a:pt x="1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12"/>
            <p:cNvSpPr/>
            <p:nvPr/>
          </p:nvSpPr>
          <p:spPr>
            <a:xfrm>
              <a:off x="4158930" y="2122713"/>
              <a:ext cx="10537" cy="10839"/>
            </a:xfrm>
            <a:custGeom>
              <a:rect b="b" l="l" r="r" t="t"/>
              <a:pathLst>
                <a:path extrusionOk="0" h="50" w="54">
                  <a:moveTo>
                    <a:pt x="25" y="0"/>
                  </a:moveTo>
                  <a:cubicBezTo>
                    <a:pt x="13" y="0"/>
                    <a:pt x="1" y="8"/>
                    <a:pt x="1" y="25"/>
                  </a:cubicBezTo>
                  <a:cubicBezTo>
                    <a:pt x="1" y="41"/>
                    <a:pt x="13" y="49"/>
                    <a:pt x="25" y="49"/>
                  </a:cubicBezTo>
                  <a:cubicBezTo>
                    <a:pt x="42" y="49"/>
                    <a:pt x="54" y="41"/>
                    <a:pt x="54" y="25"/>
                  </a:cubicBezTo>
                  <a:cubicBezTo>
                    <a:pt x="54" y="17"/>
                    <a:pt x="42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12"/>
            <p:cNvSpPr/>
            <p:nvPr/>
          </p:nvSpPr>
          <p:spPr>
            <a:xfrm>
              <a:off x="4467825" y="1808823"/>
              <a:ext cx="18538" cy="20810"/>
            </a:xfrm>
            <a:custGeom>
              <a:rect b="b" l="l" r="r" t="t"/>
              <a:pathLst>
                <a:path extrusionOk="0" h="96" w="95">
                  <a:moveTo>
                    <a:pt x="50" y="1"/>
                  </a:moveTo>
                  <a:cubicBezTo>
                    <a:pt x="21" y="1"/>
                    <a:pt x="0" y="21"/>
                    <a:pt x="0" y="50"/>
                  </a:cubicBezTo>
                  <a:cubicBezTo>
                    <a:pt x="0" y="75"/>
                    <a:pt x="21" y="95"/>
                    <a:pt x="50" y="95"/>
                  </a:cubicBezTo>
                  <a:cubicBezTo>
                    <a:pt x="74" y="95"/>
                    <a:pt x="95" y="75"/>
                    <a:pt x="95" y="50"/>
                  </a:cubicBezTo>
                  <a:cubicBezTo>
                    <a:pt x="95" y="21"/>
                    <a:pt x="74" y="1"/>
                    <a:pt x="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12"/>
            <p:cNvSpPr/>
            <p:nvPr/>
          </p:nvSpPr>
          <p:spPr>
            <a:xfrm>
              <a:off x="3821351" y="1615026"/>
              <a:ext cx="5659" cy="6503"/>
            </a:xfrm>
            <a:custGeom>
              <a:rect b="b" l="l" r="r" t="t"/>
              <a:pathLst>
                <a:path extrusionOk="0" h="30" w="29">
                  <a:moveTo>
                    <a:pt x="12" y="1"/>
                  </a:moveTo>
                  <a:cubicBezTo>
                    <a:pt x="4" y="1"/>
                    <a:pt x="0" y="5"/>
                    <a:pt x="0" y="13"/>
                  </a:cubicBezTo>
                  <a:cubicBezTo>
                    <a:pt x="0" y="25"/>
                    <a:pt x="4" y="30"/>
                    <a:pt x="12" y="30"/>
                  </a:cubicBezTo>
                  <a:cubicBezTo>
                    <a:pt x="25" y="30"/>
                    <a:pt x="29" y="25"/>
                    <a:pt x="29" y="13"/>
                  </a:cubicBezTo>
                  <a:cubicBezTo>
                    <a:pt x="29" y="5"/>
                    <a:pt x="25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12"/>
            <p:cNvSpPr/>
            <p:nvPr/>
          </p:nvSpPr>
          <p:spPr>
            <a:xfrm>
              <a:off x="3248442" y="2205304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7"/>
                    <a:pt x="0" y="83"/>
                  </a:cubicBezTo>
                  <a:cubicBezTo>
                    <a:pt x="0" y="132"/>
                    <a:pt x="37" y="165"/>
                    <a:pt x="82" y="165"/>
                  </a:cubicBezTo>
                  <a:cubicBezTo>
                    <a:pt x="131" y="165"/>
                    <a:pt x="164" y="132"/>
                    <a:pt x="164" y="83"/>
                  </a:cubicBezTo>
                  <a:cubicBezTo>
                    <a:pt x="164" y="37"/>
                    <a:pt x="131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12"/>
            <p:cNvSpPr/>
            <p:nvPr/>
          </p:nvSpPr>
          <p:spPr>
            <a:xfrm>
              <a:off x="2754757" y="2314559"/>
              <a:ext cx="52100" cy="58096"/>
            </a:xfrm>
            <a:custGeom>
              <a:rect b="b" l="l" r="r" t="t"/>
              <a:pathLst>
                <a:path extrusionOk="0" h="268" w="267">
                  <a:moveTo>
                    <a:pt x="135" y="1"/>
                  </a:moveTo>
                  <a:cubicBezTo>
                    <a:pt x="62" y="1"/>
                    <a:pt x="0" y="62"/>
                    <a:pt x="0" y="132"/>
                  </a:cubicBezTo>
                  <a:cubicBezTo>
                    <a:pt x="0" y="206"/>
                    <a:pt x="62" y="267"/>
                    <a:pt x="135" y="267"/>
                  </a:cubicBezTo>
                  <a:cubicBezTo>
                    <a:pt x="205" y="267"/>
                    <a:pt x="267" y="206"/>
                    <a:pt x="267" y="132"/>
                  </a:cubicBezTo>
                  <a:cubicBezTo>
                    <a:pt x="267" y="62"/>
                    <a:pt x="205" y="1"/>
                    <a:pt x="1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12"/>
            <p:cNvSpPr/>
            <p:nvPr/>
          </p:nvSpPr>
          <p:spPr>
            <a:xfrm>
              <a:off x="2445862" y="2727949"/>
              <a:ext cx="12098" cy="13657"/>
            </a:xfrm>
            <a:custGeom>
              <a:rect b="b" l="l" r="r" t="t"/>
              <a:pathLst>
                <a:path extrusionOk="0" h="63" w="62">
                  <a:moveTo>
                    <a:pt x="29" y="1"/>
                  </a:moveTo>
                  <a:cubicBezTo>
                    <a:pt x="13" y="1"/>
                    <a:pt x="0" y="13"/>
                    <a:pt x="0" y="29"/>
                  </a:cubicBezTo>
                  <a:cubicBezTo>
                    <a:pt x="0" y="50"/>
                    <a:pt x="13" y="62"/>
                    <a:pt x="29" y="62"/>
                  </a:cubicBezTo>
                  <a:cubicBezTo>
                    <a:pt x="45" y="62"/>
                    <a:pt x="62" y="50"/>
                    <a:pt x="62" y="29"/>
                  </a:cubicBezTo>
                  <a:cubicBezTo>
                    <a:pt x="62" y="13"/>
                    <a:pt x="45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12"/>
            <p:cNvSpPr/>
            <p:nvPr/>
          </p:nvSpPr>
          <p:spPr>
            <a:xfrm>
              <a:off x="1895393" y="2639071"/>
              <a:ext cx="26538" cy="29481"/>
            </a:xfrm>
            <a:custGeom>
              <a:rect b="b" l="l" r="r" t="t"/>
              <a:pathLst>
                <a:path extrusionOk="0" h="136" w="136">
                  <a:moveTo>
                    <a:pt x="70" y="1"/>
                  </a:moveTo>
                  <a:cubicBezTo>
                    <a:pt x="33" y="1"/>
                    <a:pt x="0" y="33"/>
                    <a:pt x="0" y="66"/>
                  </a:cubicBezTo>
                  <a:cubicBezTo>
                    <a:pt x="0" y="103"/>
                    <a:pt x="33" y="136"/>
                    <a:pt x="70" y="136"/>
                  </a:cubicBezTo>
                  <a:cubicBezTo>
                    <a:pt x="103" y="136"/>
                    <a:pt x="135" y="103"/>
                    <a:pt x="135" y="66"/>
                  </a:cubicBezTo>
                  <a:cubicBezTo>
                    <a:pt x="135" y="33"/>
                    <a:pt x="103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12"/>
            <p:cNvSpPr/>
            <p:nvPr/>
          </p:nvSpPr>
          <p:spPr>
            <a:xfrm>
              <a:off x="2809004" y="3265768"/>
              <a:ext cx="21855" cy="25146"/>
            </a:xfrm>
            <a:custGeom>
              <a:rect b="b" l="l" r="r" t="t"/>
              <a:pathLst>
                <a:path extrusionOk="0" h="116" w="112">
                  <a:moveTo>
                    <a:pt x="54" y="0"/>
                  </a:moveTo>
                  <a:cubicBezTo>
                    <a:pt x="26" y="0"/>
                    <a:pt x="1" y="25"/>
                    <a:pt x="1" y="58"/>
                  </a:cubicBezTo>
                  <a:cubicBezTo>
                    <a:pt x="1" y="87"/>
                    <a:pt x="26" y="115"/>
                    <a:pt x="54" y="115"/>
                  </a:cubicBezTo>
                  <a:cubicBezTo>
                    <a:pt x="87" y="115"/>
                    <a:pt x="112" y="87"/>
                    <a:pt x="112" y="58"/>
                  </a:cubicBezTo>
                  <a:cubicBezTo>
                    <a:pt x="112" y="25"/>
                    <a:pt x="87" y="0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12"/>
            <p:cNvSpPr/>
            <p:nvPr/>
          </p:nvSpPr>
          <p:spPr>
            <a:xfrm>
              <a:off x="1808950" y="2887929"/>
              <a:ext cx="27319" cy="31432"/>
            </a:xfrm>
            <a:custGeom>
              <a:rect b="b" l="l" r="r" t="t"/>
              <a:pathLst>
                <a:path extrusionOk="0" h="145" w="140">
                  <a:moveTo>
                    <a:pt x="70" y="1"/>
                  </a:moveTo>
                  <a:cubicBezTo>
                    <a:pt x="29" y="1"/>
                    <a:pt x="0" y="34"/>
                    <a:pt x="0" y="75"/>
                  </a:cubicBezTo>
                  <a:cubicBezTo>
                    <a:pt x="0" y="111"/>
                    <a:pt x="29" y="144"/>
                    <a:pt x="70" y="144"/>
                  </a:cubicBezTo>
                  <a:cubicBezTo>
                    <a:pt x="111" y="144"/>
                    <a:pt x="140" y="111"/>
                    <a:pt x="140" y="75"/>
                  </a:cubicBezTo>
                  <a:cubicBezTo>
                    <a:pt x="140" y="34"/>
                    <a:pt x="111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12"/>
            <p:cNvSpPr/>
            <p:nvPr/>
          </p:nvSpPr>
          <p:spPr>
            <a:xfrm>
              <a:off x="1695187" y="2795583"/>
              <a:ext cx="60296" cy="66767"/>
            </a:xfrm>
            <a:custGeom>
              <a:rect b="b" l="l" r="r" t="t"/>
              <a:pathLst>
                <a:path extrusionOk="0" h="308" w="309">
                  <a:moveTo>
                    <a:pt x="164" y="0"/>
                  </a:moveTo>
                  <a:cubicBezTo>
                    <a:pt x="162" y="0"/>
                    <a:pt x="159" y="0"/>
                    <a:pt x="157" y="0"/>
                  </a:cubicBezTo>
                  <a:cubicBezTo>
                    <a:pt x="75" y="0"/>
                    <a:pt x="1" y="70"/>
                    <a:pt x="1" y="156"/>
                  </a:cubicBezTo>
                  <a:cubicBezTo>
                    <a:pt x="1" y="238"/>
                    <a:pt x="67" y="308"/>
                    <a:pt x="157" y="308"/>
                  </a:cubicBezTo>
                  <a:cubicBezTo>
                    <a:pt x="239" y="308"/>
                    <a:pt x="309" y="242"/>
                    <a:pt x="309" y="156"/>
                  </a:cubicBezTo>
                  <a:cubicBezTo>
                    <a:pt x="309" y="68"/>
                    <a:pt x="247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12"/>
            <p:cNvSpPr/>
            <p:nvPr/>
          </p:nvSpPr>
          <p:spPr>
            <a:xfrm>
              <a:off x="1751386" y="2981359"/>
              <a:ext cx="14440" cy="16258"/>
            </a:xfrm>
            <a:custGeom>
              <a:rect b="b" l="l" r="r" t="t"/>
              <a:pathLst>
                <a:path extrusionOk="0" h="75" w="74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6" y="74"/>
                    <a:pt x="37" y="74"/>
                  </a:cubicBezTo>
                  <a:cubicBezTo>
                    <a:pt x="57" y="74"/>
                    <a:pt x="74" y="58"/>
                    <a:pt x="74" y="37"/>
                  </a:cubicBezTo>
                  <a:cubicBezTo>
                    <a:pt x="74" y="17"/>
                    <a:pt x="57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12"/>
            <p:cNvSpPr/>
            <p:nvPr/>
          </p:nvSpPr>
          <p:spPr>
            <a:xfrm>
              <a:off x="6314559" y="4486211"/>
              <a:ext cx="24196" cy="26013"/>
            </a:xfrm>
            <a:custGeom>
              <a:rect b="b" l="l" r="r" t="t"/>
              <a:pathLst>
                <a:path extrusionOk="0" h="120" w="124">
                  <a:moveTo>
                    <a:pt x="62" y="0"/>
                  </a:moveTo>
                  <a:cubicBezTo>
                    <a:pt x="25" y="0"/>
                    <a:pt x="0" y="29"/>
                    <a:pt x="0" y="62"/>
                  </a:cubicBezTo>
                  <a:cubicBezTo>
                    <a:pt x="0" y="95"/>
                    <a:pt x="29" y="119"/>
                    <a:pt x="62" y="119"/>
                  </a:cubicBezTo>
                  <a:cubicBezTo>
                    <a:pt x="99" y="119"/>
                    <a:pt x="123" y="91"/>
                    <a:pt x="123" y="62"/>
                  </a:cubicBezTo>
                  <a:cubicBezTo>
                    <a:pt x="123" y="25"/>
                    <a:pt x="99" y="0"/>
                    <a:pt x="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12"/>
            <p:cNvSpPr/>
            <p:nvPr/>
          </p:nvSpPr>
          <p:spPr>
            <a:xfrm>
              <a:off x="6176015" y="4719894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4" y="1"/>
                  </a:moveTo>
                  <a:cubicBezTo>
                    <a:pt x="58" y="1"/>
                    <a:pt x="1" y="58"/>
                    <a:pt x="1" y="124"/>
                  </a:cubicBezTo>
                  <a:cubicBezTo>
                    <a:pt x="1" y="194"/>
                    <a:pt x="58" y="247"/>
                    <a:pt x="124" y="247"/>
                  </a:cubicBezTo>
                  <a:cubicBezTo>
                    <a:pt x="194" y="247"/>
                    <a:pt x="247" y="194"/>
                    <a:pt x="247" y="124"/>
                  </a:cubicBezTo>
                  <a:cubicBezTo>
                    <a:pt x="247" y="58"/>
                    <a:pt x="198" y="1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12"/>
            <p:cNvSpPr/>
            <p:nvPr/>
          </p:nvSpPr>
          <p:spPr>
            <a:xfrm>
              <a:off x="6694677" y="3910240"/>
              <a:ext cx="29660" cy="34034"/>
            </a:xfrm>
            <a:custGeom>
              <a:rect b="b" l="l" r="r" t="t"/>
              <a:pathLst>
                <a:path extrusionOk="0" h="157" w="152">
                  <a:moveTo>
                    <a:pt x="78" y="0"/>
                  </a:moveTo>
                  <a:cubicBezTo>
                    <a:pt x="37" y="0"/>
                    <a:pt x="0" y="37"/>
                    <a:pt x="0" y="78"/>
                  </a:cubicBezTo>
                  <a:cubicBezTo>
                    <a:pt x="0" y="119"/>
                    <a:pt x="37" y="156"/>
                    <a:pt x="78" y="156"/>
                  </a:cubicBezTo>
                  <a:cubicBezTo>
                    <a:pt x="119" y="156"/>
                    <a:pt x="152" y="119"/>
                    <a:pt x="152" y="78"/>
                  </a:cubicBezTo>
                  <a:cubicBezTo>
                    <a:pt x="152" y="37"/>
                    <a:pt x="119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12"/>
            <p:cNvSpPr/>
            <p:nvPr/>
          </p:nvSpPr>
          <p:spPr>
            <a:xfrm>
              <a:off x="6264996" y="3925847"/>
              <a:ext cx="14440" cy="15608"/>
            </a:xfrm>
            <a:custGeom>
              <a:rect b="b" l="l" r="r" t="t"/>
              <a:pathLst>
                <a:path extrusionOk="0" h="72" w="74">
                  <a:moveTo>
                    <a:pt x="46" y="0"/>
                  </a:moveTo>
                  <a:cubicBezTo>
                    <a:pt x="43" y="0"/>
                    <a:pt x="40" y="1"/>
                    <a:pt x="37" y="2"/>
                  </a:cubicBezTo>
                  <a:cubicBezTo>
                    <a:pt x="17" y="2"/>
                    <a:pt x="0" y="14"/>
                    <a:pt x="0" y="35"/>
                  </a:cubicBezTo>
                  <a:cubicBezTo>
                    <a:pt x="0" y="55"/>
                    <a:pt x="17" y="72"/>
                    <a:pt x="37" y="72"/>
                  </a:cubicBezTo>
                  <a:cubicBezTo>
                    <a:pt x="58" y="72"/>
                    <a:pt x="74" y="55"/>
                    <a:pt x="74" y="35"/>
                  </a:cubicBezTo>
                  <a:cubicBezTo>
                    <a:pt x="74" y="18"/>
                    <a:pt x="62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12"/>
            <p:cNvSpPr/>
            <p:nvPr/>
          </p:nvSpPr>
          <p:spPr>
            <a:xfrm>
              <a:off x="5940880" y="3981342"/>
              <a:ext cx="36100" cy="40103"/>
            </a:xfrm>
            <a:custGeom>
              <a:rect b="b" l="l" r="r" t="t"/>
              <a:pathLst>
                <a:path extrusionOk="0" h="185" w="185">
                  <a:moveTo>
                    <a:pt x="95" y="0"/>
                  </a:moveTo>
                  <a:cubicBezTo>
                    <a:pt x="46" y="0"/>
                    <a:pt x="0" y="41"/>
                    <a:pt x="0" y="91"/>
                  </a:cubicBezTo>
                  <a:cubicBezTo>
                    <a:pt x="0" y="144"/>
                    <a:pt x="46" y="185"/>
                    <a:pt x="95" y="185"/>
                  </a:cubicBezTo>
                  <a:cubicBezTo>
                    <a:pt x="144" y="185"/>
                    <a:pt x="185" y="144"/>
                    <a:pt x="185" y="91"/>
                  </a:cubicBezTo>
                  <a:cubicBezTo>
                    <a:pt x="185" y="41"/>
                    <a:pt x="144" y="0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12"/>
            <p:cNvSpPr/>
            <p:nvPr/>
          </p:nvSpPr>
          <p:spPr>
            <a:xfrm>
              <a:off x="4252594" y="3976790"/>
              <a:ext cx="44100" cy="49208"/>
            </a:xfrm>
            <a:custGeom>
              <a:rect b="b" l="l" r="r" t="t"/>
              <a:pathLst>
                <a:path extrusionOk="0" h="227" w="226">
                  <a:moveTo>
                    <a:pt x="115" y="1"/>
                  </a:moveTo>
                  <a:cubicBezTo>
                    <a:pt x="54" y="1"/>
                    <a:pt x="0" y="50"/>
                    <a:pt x="0" y="112"/>
                  </a:cubicBezTo>
                  <a:cubicBezTo>
                    <a:pt x="0" y="177"/>
                    <a:pt x="54" y="226"/>
                    <a:pt x="115" y="226"/>
                  </a:cubicBezTo>
                  <a:cubicBezTo>
                    <a:pt x="177" y="226"/>
                    <a:pt x="226" y="177"/>
                    <a:pt x="226" y="112"/>
                  </a:cubicBezTo>
                  <a:cubicBezTo>
                    <a:pt x="226" y="50"/>
                    <a:pt x="177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12"/>
            <p:cNvSpPr/>
            <p:nvPr/>
          </p:nvSpPr>
          <p:spPr>
            <a:xfrm>
              <a:off x="4240496" y="4352894"/>
              <a:ext cx="18733" cy="19727"/>
            </a:xfrm>
            <a:custGeom>
              <a:rect b="b" l="l" r="r" t="t"/>
              <a:pathLst>
                <a:path extrusionOk="0" h="91" w="96">
                  <a:moveTo>
                    <a:pt x="50" y="0"/>
                  </a:moveTo>
                  <a:cubicBezTo>
                    <a:pt x="21" y="0"/>
                    <a:pt x="1" y="21"/>
                    <a:pt x="1" y="45"/>
                  </a:cubicBezTo>
                  <a:cubicBezTo>
                    <a:pt x="1" y="70"/>
                    <a:pt x="21" y="91"/>
                    <a:pt x="50" y="91"/>
                  </a:cubicBezTo>
                  <a:cubicBezTo>
                    <a:pt x="75" y="91"/>
                    <a:pt x="95" y="70"/>
                    <a:pt x="95" y="45"/>
                  </a:cubicBezTo>
                  <a:cubicBezTo>
                    <a:pt x="95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12"/>
            <p:cNvSpPr/>
            <p:nvPr/>
          </p:nvSpPr>
          <p:spPr>
            <a:xfrm>
              <a:off x="4142930" y="3861249"/>
              <a:ext cx="41758" cy="46607"/>
            </a:xfrm>
            <a:custGeom>
              <a:rect b="b" l="l" r="r" t="t"/>
              <a:pathLst>
                <a:path extrusionOk="0" h="215" w="214">
                  <a:moveTo>
                    <a:pt x="107" y="1"/>
                  </a:moveTo>
                  <a:cubicBezTo>
                    <a:pt x="50" y="1"/>
                    <a:pt x="1" y="50"/>
                    <a:pt x="1" y="107"/>
                  </a:cubicBezTo>
                  <a:cubicBezTo>
                    <a:pt x="1" y="169"/>
                    <a:pt x="50" y="214"/>
                    <a:pt x="107" y="214"/>
                  </a:cubicBezTo>
                  <a:cubicBezTo>
                    <a:pt x="169" y="214"/>
                    <a:pt x="214" y="169"/>
                    <a:pt x="214" y="107"/>
                  </a:cubicBezTo>
                  <a:cubicBezTo>
                    <a:pt x="214" y="50"/>
                    <a:pt x="169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12"/>
            <p:cNvSpPr/>
            <p:nvPr/>
          </p:nvSpPr>
          <p:spPr>
            <a:xfrm>
              <a:off x="3061896" y="3911974"/>
              <a:ext cx="45856" cy="51809"/>
            </a:xfrm>
            <a:custGeom>
              <a:rect b="b" l="l" r="r" t="t"/>
              <a:pathLst>
                <a:path extrusionOk="0" h="239" w="235">
                  <a:moveTo>
                    <a:pt x="120" y="1"/>
                  </a:moveTo>
                  <a:cubicBezTo>
                    <a:pt x="50" y="1"/>
                    <a:pt x="1" y="54"/>
                    <a:pt x="1" y="119"/>
                  </a:cubicBezTo>
                  <a:cubicBezTo>
                    <a:pt x="1" y="189"/>
                    <a:pt x="50" y="238"/>
                    <a:pt x="120" y="238"/>
                  </a:cubicBezTo>
                  <a:cubicBezTo>
                    <a:pt x="185" y="238"/>
                    <a:pt x="234" y="189"/>
                    <a:pt x="234" y="119"/>
                  </a:cubicBezTo>
                  <a:cubicBezTo>
                    <a:pt x="234" y="54"/>
                    <a:pt x="185" y="5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12"/>
            <p:cNvSpPr/>
            <p:nvPr/>
          </p:nvSpPr>
          <p:spPr>
            <a:xfrm>
              <a:off x="2977989" y="3346625"/>
              <a:ext cx="57759" cy="65032"/>
            </a:xfrm>
            <a:custGeom>
              <a:rect b="b" l="l" r="r" t="t"/>
              <a:pathLst>
                <a:path extrusionOk="0" h="300" w="296">
                  <a:moveTo>
                    <a:pt x="148" y="1"/>
                  </a:moveTo>
                  <a:cubicBezTo>
                    <a:pt x="66" y="1"/>
                    <a:pt x="0" y="70"/>
                    <a:pt x="0" y="152"/>
                  </a:cubicBezTo>
                  <a:cubicBezTo>
                    <a:pt x="0" y="234"/>
                    <a:pt x="66" y="300"/>
                    <a:pt x="148" y="300"/>
                  </a:cubicBezTo>
                  <a:cubicBezTo>
                    <a:pt x="230" y="300"/>
                    <a:pt x="295" y="234"/>
                    <a:pt x="295" y="152"/>
                  </a:cubicBezTo>
                  <a:cubicBezTo>
                    <a:pt x="295" y="70"/>
                    <a:pt x="230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12"/>
            <p:cNvSpPr/>
            <p:nvPr/>
          </p:nvSpPr>
          <p:spPr>
            <a:xfrm>
              <a:off x="3626024" y="4064800"/>
              <a:ext cx="53857" cy="59830"/>
            </a:xfrm>
            <a:custGeom>
              <a:rect b="b" l="l" r="r" t="t"/>
              <a:pathLst>
                <a:path extrusionOk="0" h="276" w="276">
                  <a:moveTo>
                    <a:pt x="140" y="1"/>
                  </a:moveTo>
                  <a:cubicBezTo>
                    <a:pt x="62" y="1"/>
                    <a:pt x="1" y="62"/>
                    <a:pt x="1" y="140"/>
                  </a:cubicBezTo>
                  <a:cubicBezTo>
                    <a:pt x="1" y="214"/>
                    <a:pt x="62" y="276"/>
                    <a:pt x="140" y="276"/>
                  </a:cubicBezTo>
                  <a:cubicBezTo>
                    <a:pt x="214" y="276"/>
                    <a:pt x="275" y="214"/>
                    <a:pt x="275" y="140"/>
                  </a:cubicBezTo>
                  <a:cubicBezTo>
                    <a:pt x="275" y="62"/>
                    <a:pt x="214" y="1"/>
                    <a:pt x="1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12"/>
            <p:cNvSpPr/>
            <p:nvPr/>
          </p:nvSpPr>
          <p:spPr>
            <a:xfrm>
              <a:off x="2841981" y="4140455"/>
              <a:ext cx="40197" cy="44656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5" y="0"/>
                    <a:pt x="0" y="45"/>
                    <a:pt x="0" y="103"/>
                  </a:cubicBezTo>
                  <a:cubicBezTo>
                    <a:pt x="0" y="160"/>
                    <a:pt x="45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0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12"/>
            <p:cNvSpPr/>
            <p:nvPr/>
          </p:nvSpPr>
          <p:spPr>
            <a:xfrm>
              <a:off x="3370010" y="4694098"/>
              <a:ext cx="41758" cy="47474"/>
            </a:xfrm>
            <a:custGeom>
              <a:rect b="b" l="l" r="r" t="t"/>
              <a:pathLst>
                <a:path extrusionOk="0" h="219" w="214">
                  <a:moveTo>
                    <a:pt x="107" y="1"/>
                  </a:moveTo>
                  <a:cubicBezTo>
                    <a:pt x="50" y="1"/>
                    <a:pt x="0" y="50"/>
                    <a:pt x="0" y="112"/>
                  </a:cubicBezTo>
                  <a:cubicBezTo>
                    <a:pt x="0" y="169"/>
                    <a:pt x="50" y="218"/>
                    <a:pt x="107" y="218"/>
                  </a:cubicBezTo>
                  <a:cubicBezTo>
                    <a:pt x="164" y="218"/>
                    <a:pt x="214" y="169"/>
                    <a:pt x="214" y="112"/>
                  </a:cubicBezTo>
                  <a:cubicBezTo>
                    <a:pt x="214" y="50"/>
                    <a:pt x="164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12"/>
            <p:cNvSpPr/>
            <p:nvPr/>
          </p:nvSpPr>
          <p:spPr>
            <a:xfrm>
              <a:off x="3698027" y="4931467"/>
              <a:ext cx="56198" cy="62431"/>
            </a:xfrm>
            <a:custGeom>
              <a:rect b="b" l="l" r="r" t="t"/>
              <a:pathLst>
                <a:path extrusionOk="0" h="288" w="288">
                  <a:moveTo>
                    <a:pt x="144" y="1"/>
                  </a:moveTo>
                  <a:cubicBezTo>
                    <a:pt x="62" y="1"/>
                    <a:pt x="1" y="62"/>
                    <a:pt x="1" y="144"/>
                  </a:cubicBezTo>
                  <a:cubicBezTo>
                    <a:pt x="1" y="226"/>
                    <a:pt x="66" y="288"/>
                    <a:pt x="144" y="288"/>
                  </a:cubicBezTo>
                  <a:cubicBezTo>
                    <a:pt x="226" y="288"/>
                    <a:pt x="288" y="222"/>
                    <a:pt x="288" y="144"/>
                  </a:cubicBezTo>
                  <a:cubicBezTo>
                    <a:pt x="288" y="62"/>
                    <a:pt x="222" y="1"/>
                    <a:pt x="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12"/>
            <p:cNvSpPr/>
            <p:nvPr/>
          </p:nvSpPr>
          <p:spPr>
            <a:xfrm>
              <a:off x="3962822" y="4558180"/>
              <a:ext cx="18733" cy="19727"/>
            </a:xfrm>
            <a:custGeom>
              <a:rect b="b" l="l" r="r" t="t"/>
              <a:pathLst>
                <a:path extrusionOk="0" h="91" w="96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cubicBezTo>
                    <a:pt x="1" y="70"/>
                    <a:pt x="21" y="91"/>
                    <a:pt x="46" y="91"/>
                  </a:cubicBezTo>
                  <a:cubicBezTo>
                    <a:pt x="71" y="91"/>
                    <a:pt x="95" y="70"/>
                    <a:pt x="95" y="46"/>
                  </a:cubicBezTo>
                  <a:cubicBezTo>
                    <a:pt x="95" y="21"/>
                    <a:pt x="71" y="1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12"/>
            <p:cNvSpPr/>
            <p:nvPr/>
          </p:nvSpPr>
          <p:spPr>
            <a:xfrm>
              <a:off x="8131633" y="3200085"/>
              <a:ext cx="34538" cy="38369"/>
            </a:xfrm>
            <a:custGeom>
              <a:rect b="b" l="l" r="r" t="t"/>
              <a:pathLst>
                <a:path extrusionOk="0" h="177" w="177">
                  <a:moveTo>
                    <a:pt x="87" y="0"/>
                  </a:moveTo>
                  <a:cubicBezTo>
                    <a:pt x="38" y="0"/>
                    <a:pt x="1" y="41"/>
                    <a:pt x="1" y="90"/>
                  </a:cubicBezTo>
                  <a:cubicBezTo>
                    <a:pt x="1" y="139"/>
                    <a:pt x="42" y="176"/>
                    <a:pt x="87" y="176"/>
                  </a:cubicBezTo>
                  <a:cubicBezTo>
                    <a:pt x="140" y="176"/>
                    <a:pt x="177" y="135"/>
                    <a:pt x="177" y="90"/>
                  </a:cubicBezTo>
                  <a:cubicBezTo>
                    <a:pt x="177" y="41"/>
                    <a:pt x="140" y="0"/>
                    <a:pt x="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12"/>
            <p:cNvSpPr/>
            <p:nvPr/>
          </p:nvSpPr>
          <p:spPr>
            <a:xfrm>
              <a:off x="8482871" y="3594615"/>
              <a:ext cx="49954" cy="56145"/>
            </a:xfrm>
            <a:custGeom>
              <a:rect b="b" l="l" r="r" t="t"/>
              <a:pathLst>
                <a:path extrusionOk="0" h="259" w="256">
                  <a:moveTo>
                    <a:pt x="128" y="1"/>
                  </a:moveTo>
                  <a:cubicBezTo>
                    <a:pt x="58" y="1"/>
                    <a:pt x="1" y="58"/>
                    <a:pt x="1" y="128"/>
                  </a:cubicBezTo>
                  <a:cubicBezTo>
                    <a:pt x="1" y="202"/>
                    <a:pt x="58" y="259"/>
                    <a:pt x="128" y="259"/>
                  </a:cubicBezTo>
                  <a:cubicBezTo>
                    <a:pt x="202" y="259"/>
                    <a:pt x="255" y="202"/>
                    <a:pt x="255" y="128"/>
                  </a:cubicBezTo>
                  <a:cubicBezTo>
                    <a:pt x="255" y="58"/>
                    <a:pt x="194" y="1"/>
                    <a:pt x="1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12"/>
            <p:cNvSpPr/>
            <p:nvPr/>
          </p:nvSpPr>
          <p:spPr>
            <a:xfrm>
              <a:off x="8422966" y="2777807"/>
              <a:ext cx="40197" cy="44656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5" y="0"/>
                    <a:pt x="0" y="45"/>
                    <a:pt x="0" y="103"/>
                  </a:cubicBezTo>
                  <a:cubicBezTo>
                    <a:pt x="0" y="160"/>
                    <a:pt x="45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0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12"/>
            <p:cNvSpPr/>
            <p:nvPr/>
          </p:nvSpPr>
          <p:spPr>
            <a:xfrm>
              <a:off x="9023779" y="3333401"/>
              <a:ext cx="8196" cy="9105"/>
            </a:xfrm>
            <a:custGeom>
              <a:rect b="b" l="l" r="r" t="t"/>
              <a:pathLst>
                <a:path extrusionOk="0" h="42" w="42">
                  <a:moveTo>
                    <a:pt x="21" y="0"/>
                  </a:moveTo>
                  <a:cubicBezTo>
                    <a:pt x="9" y="0"/>
                    <a:pt x="1" y="12"/>
                    <a:pt x="1" y="21"/>
                  </a:cubicBezTo>
                  <a:cubicBezTo>
                    <a:pt x="1" y="33"/>
                    <a:pt x="9" y="41"/>
                    <a:pt x="21" y="41"/>
                  </a:cubicBezTo>
                  <a:cubicBezTo>
                    <a:pt x="34" y="41"/>
                    <a:pt x="42" y="33"/>
                    <a:pt x="42" y="21"/>
                  </a:cubicBezTo>
                  <a:cubicBezTo>
                    <a:pt x="42" y="12"/>
                    <a:pt x="34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12"/>
            <p:cNvSpPr/>
            <p:nvPr/>
          </p:nvSpPr>
          <p:spPr>
            <a:xfrm>
              <a:off x="-93007" y="650594"/>
              <a:ext cx="24196" cy="26013"/>
            </a:xfrm>
            <a:custGeom>
              <a:rect b="b" l="l" r="r" t="t"/>
              <a:pathLst>
                <a:path extrusionOk="0" h="120" w="124">
                  <a:moveTo>
                    <a:pt x="62" y="1"/>
                  </a:moveTo>
                  <a:cubicBezTo>
                    <a:pt x="25" y="1"/>
                    <a:pt x="0" y="29"/>
                    <a:pt x="0" y="62"/>
                  </a:cubicBezTo>
                  <a:cubicBezTo>
                    <a:pt x="0" y="95"/>
                    <a:pt x="33" y="120"/>
                    <a:pt x="62" y="120"/>
                  </a:cubicBezTo>
                  <a:cubicBezTo>
                    <a:pt x="99" y="120"/>
                    <a:pt x="123" y="91"/>
                    <a:pt x="123" y="62"/>
                  </a:cubicBezTo>
                  <a:cubicBezTo>
                    <a:pt x="123" y="29"/>
                    <a:pt x="99" y="5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12"/>
            <p:cNvSpPr/>
            <p:nvPr/>
          </p:nvSpPr>
          <p:spPr>
            <a:xfrm>
              <a:off x="8904553" y="1137687"/>
              <a:ext cx="52296" cy="58096"/>
            </a:xfrm>
            <a:custGeom>
              <a:rect b="b" l="l" r="r" t="t"/>
              <a:pathLst>
                <a:path extrusionOk="0" h="268" w="268">
                  <a:moveTo>
                    <a:pt x="136" y="1"/>
                  </a:moveTo>
                  <a:cubicBezTo>
                    <a:pt x="62" y="1"/>
                    <a:pt x="1" y="62"/>
                    <a:pt x="1" y="136"/>
                  </a:cubicBezTo>
                  <a:cubicBezTo>
                    <a:pt x="1" y="206"/>
                    <a:pt x="62" y="267"/>
                    <a:pt x="136" y="267"/>
                  </a:cubicBezTo>
                  <a:cubicBezTo>
                    <a:pt x="206" y="267"/>
                    <a:pt x="267" y="206"/>
                    <a:pt x="267" y="136"/>
                  </a:cubicBezTo>
                  <a:cubicBezTo>
                    <a:pt x="267" y="62"/>
                    <a:pt x="206" y="1"/>
                    <a:pt x="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12"/>
            <p:cNvSpPr/>
            <p:nvPr/>
          </p:nvSpPr>
          <p:spPr>
            <a:xfrm>
              <a:off x="9178324" y="1120779"/>
              <a:ext cx="8196" cy="10188"/>
            </a:xfrm>
            <a:custGeom>
              <a:rect b="b" l="l" r="r" t="t"/>
              <a:pathLst>
                <a:path extrusionOk="0" h="47" w="42">
                  <a:moveTo>
                    <a:pt x="24" y="0"/>
                  </a:moveTo>
                  <a:cubicBezTo>
                    <a:pt x="23" y="0"/>
                    <a:pt x="22" y="0"/>
                    <a:pt x="21" y="1"/>
                  </a:cubicBezTo>
                  <a:cubicBezTo>
                    <a:pt x="8" y="1"/>
                    <a:pt x="0" y="13"/>
                    <a:pt x="0" y="26"/>
                  </a:cubicBezTo>
                  <a:cubicBezTo>
                    <a:pt x="0" y="34"/>
                    <a:pt x="8" y="46"/>
                    <a:pt x="21" y="46"/>
                  </a:cubicBezTo>
                  <a:cubicBezTo>
                    <a:pt x="29" y="46"/>
                    <a:pt x="41" y="34"/>
                    <a:pt x="41" y="26"/>
                  </a:cubicBezTo>
                  <a:cubicBezTo>
                    <a:pt x="41" y="11"/>
                    <a:pt x="3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12"/>
            <p:cNvSpPr/>
            <p:nvPr/>
          </p:nvSpPr>
          <p:spPr>
            <a:xfrm>
              <a:off x="7242609" y="1404321"/>
              <a:ext cx="657987" cy="738986"/>
            </a:xfrm>
            <a:custGeom>
              <a:rect b="b" l="l" r="r" t="t"/>
              <a:pathLst>
                <a:path extrusionOk="0" h="3409" w="3372">
                  <a:moveTo>
                    <a:pt x="1137" y="1"/>
                  </a:moveTo>
                  <a:lnTo>
                    <a:pt x="1137" y="1"/>
                  </a:lnTo>
                  <a:cubicBezTo>
                    <a:pt x="477" y="255"/>
                    <a:pt x="1" y="895"/>
                    <a:pt x="1" y="1645"/>
                  </a:cubicBezTo>
                  <a:cubicBezTo>
                    <a:pt x="1" y="2621"/>
                    <a:pt x="788" y="3409"/>
                    <a:pt x="1764" y="3409"/>
                  </a:cubicBezTo>
                  <a:cubicBezTo>
                    <a:pt x="2482" y="3409"/>
                    <a:pt x="3097" y="2978"/>
                    <a:pt x="3372" y="2363"/>
                  </a:cubicBezTo>
                  <a:lnTo>
                    <a:pt x="3372" y="2363"/>
                  </a:lnTo>
                  <a:cubicBezTo>
                    <a:pt x="3183" y="2437"/>
                    <a:pt x="2970" y="2482"/>
                    <a:pt x="2748" y="2482"/>
                  </a:cubicBezTo>
                  <a:cubicBezTo>
                    <a:pt x="1772" y="2482"/>
                    <a:pt x="985" y="1694"/>
                    <a:pt x="985" y="719"/>
                  </a:cubicBezTo>
                  <a:cubicBezTo>
                    <a:pt x="985" y="464"/>
                    <a:pt x="1038" y="222"/>
                    <a:pt x="11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12"/>
            <p:cNvSpPr/>
            <p:nvPr/>
          </p:nvSpPr>
          <p:spPr>
            <a:xfrm>
              <a:off x="1879393" y="3244307"/>
              <a:ext cx="396119" cy="385859"/>
            </a:xfrm>
            <a:custGeom>
              <a:rect b="b" l="l" r="r" t="t"/>
              <a:pathLst>
                <a:path extrusionOk="0" h="1780" w="2030">
                  <a:moveTo>
                    <a:pt x="1014" y="0"/>
                  </a:moveTo>
                  <a:cubicBezTo>
                    <a:pt x="894" y="0"/>
                    <a:pt x="773" y="24"/>
                    <a:pt x="656" y="75"/>
                  </a:cubicBezTo>
                  <a:cubicBezTo>
                    <a:pt x="205" y="276"/>
                    <a:pt x="0" y="797"/>
                    <a:pt x="201" y="1248"/>
                  </a:cubicBezTo>
                  <a:cubicBezTo>
                    <a:pt x="350" y="1581"/>
                    <a:pt x="673" y="1780"/>
                    <a:pt x="1013" y="1780"/>
                  </a:cubicBezTo>
                  <a:cubicBezTo>
                    <a:pt x="1134" y="1780"/>
                    <a:pt x="1256" y="1755"/>
                    <a:pt x="1374" y="1703"/>
                  </a:cubicBezTo>
                  <a:cubicBezTo>
                    <a:pt x="1825" y="1506"/>
                    <a:pt x="2030" y="981"/>
                    <a:pt x="1833" y="530"/>
                  </a:cubicBezTo>
                  <a:cubicBezTo>
                    <a:pt x="1687" y="198"/>
                    <a:pt x="1358" y="0"/>
                    <a:pt x="10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12"/>
            <p:cNvSpPr/>
            <p:nvPr/>
          </p:nvSpPr>
          <p:spPr>
            <a:xfrm>
              <a:off x="1775387" y="3284844"/>
              <a:ext cx="611350" cy="303702"/>
            </a:xfrm>
            <a:custGeom>
              <a:rect b="b" l="l" r="r" t="t"/>
              <a:pathLst>
                <a:path extrusionOk="0" h="1401" w="3133">
                  <a:moveTo>
                    <a:pt x="3017" y="0"/>
                  </a:moveTo>
                  <a:cubicBezTo>
                    <a:pt x="2924" y="0"/>
                    <a:pt x="2749" y="39"/>
                    <a:pt x="2518" y="109"/>
                  </a:cubicBezTo>
                  <a:cubicBezTo>
                    <a:pt x="2552" y="104"/>
                    <a:pt x="2580" y="101"/>
                    <a:pt x="2603" y="101"/>
                  </a:cubicBezTo>
                  <a:cubicBezTo>
                    <a:pt x="2632" y="101"/>
                    <a:pt x="2650" y="106"/>
                    <a:pt x="2657" y="117"/>
                  </a:cubicBezTo>
                  <a:cubicBezTo>
                    <a:pt x="2694" y="195"/>
                    <a:pt x="2210" y="487"/>
                    <a:pt x="1579" y="765"/>
                  </a:cubicBezTo>
                  <a:cubicBezTo>
                    <a:pt x="1061" y="992"/>
                    <a:pt x="608" y="1143"/>
                    <a:pt x="444" y="1143"/>
                  </a:cubicBezTo>
                  <a:cubicBezTo>
                    <a:pt x="410" y="1143"/>
                    <a:pt x="388" y="1136"/>
                    <a:pt x="381" y="1122"/>
                  </a:cubicBezTo>
                  <a:cubicBezTo>
                    <a:pt x="369" y="1102"/>
                    <a:pt x="402" y="1061"/>
                    <a:pt x="463" y="1015"/>
                  </a:cubicBezTo>
                  <a:lnTo>
                    <a:pt x="463" y="1015"/>
                  </a:lnTo>
                  <a:cubicBezTo>
                    <a:pt x="168" y="1184"/>
                    <a:pt x="0" y="1323"/>
                    <a:pt x="29" y="1372"/>
                  </a:cubicBezTo>
                  <a:cubicBezTo>
                    <a:pt x="37" y="1392"/>
                    <a:pt x="65" y="1401"/>
                    <a:pt x="112" y="1401"/>
                  </a:cubicBezTo>
                  <a:cubicBezTo>
                    <a:pt x="330" y="1401"/>
                    <a:pt x="943" y="1196"/>
                    <a:pt x="1640" y="888"/>
                  </a:cubicBezTo>
                  <a:cubicBezTo>
                    <a:pt x="2489" y="511"/>
                    <a:pt x="3133" y="126"/>
                    <a:pt x="3088" y="19"/>
                  </a:cubicBezTo>
                  <a:cubicBezTo>
                    <a:pt x="3078" y="6"/>
                    <a:pt x="3054" y="0"/>
                    <a:pt x="30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8" name="Google Shape;318;p12"/>
          <p:cNvSpPr txBox="1"/>
          <p:nvPr>
            <p:ph type="ctrTitle"/>
          </p:nvPr>
        </p:nvSpPr>
        <p:spPr>
          <a:xfrm>
            <a:off x="391150" y="1897688"/>
            <a:ext cx="8342700" cy="142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TEXT 1">
  <p:cSld name="CAPTION_ONLY_2">
    <p:spTree>
      <p:nvGrpSpPr>
        <p:cNvPr id="319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Google Shape;320;p13"/>
          <p:cNvSpPr/>
          <p:nvPr/>
        </p:nvSpPr>
        <p:spPr>
          <a:xfrm>
            <a:off x="1563325" y="1351900"/>
            <a:ext cx="5998800" cy="2439600"/>
          </a:xfrm>
          <a:prstGeom prst="roundRect">
            <a:avLst>
              <a:gd fmla="val 0" name="adj"/>
            </a:avLst>
          </a:prstGeom>
          <a:solidFill>
            <a:srgbClr val="FFFFFF">
              <a:alpha val="603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1" name="Google Shape;321;p13"/>
          <p:cNvSpPr txBox="1"/>
          <p:nvPr>
            <p:ph type="ctrTitle"/>
          </p:nvPr>
        </p:nvSpPr>
        <p:spPr>
          <a:xfrm>
            <a:off x="391150" y="1897688"/>
            <a:ext cx="8342700" cy="142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TEXT &amp; SOME TEXT SLIDE">
  <p:cSld name="CAPTION_ONLY_1">
    <p:spTree>
      <p:nvGrpSpPr>
        <p:cNvPr id="322" name="Shape 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Google Shape;323;p14"/>
          <p:cNvSpPr/>
          <p:nvPr/>
        </p:nvSpPr>
        <p:spPr>
          <a:xfrm flipH="1">
            <a:off x="-53461" y="-14175"/>
            <a:ext cx="9265825" cy="5165293"/>
          </a:xfrm>
          <a:custGeom>
            <a:rect b="b" l="l" r="r" t="t"/>
            <a:pathLst>
              <a:path extrusionOk="0" h="25530" w="43967">
                <a:moveTo>
                  <a:pt x="0" y="0"/>
                </a:moveTo>
                <a:lnTo>
                  <a:pt x="43966" y="0"/>
                </a:lnTo>
                <a:lnTo>
                  <a:pt x="43966" y="25530"/>
                </a:lnTo>
                <a:lnTo>
                  <a:pt x="0" y="25530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24" name="Google Shape;324;p14"/>
          <p:cNvGrpSpPr/>
          <p:nvPr/>
        </p:nvGrpSpPr>
        <p:grpSpPr>
          <a:xfrm flipH="1">
            <a:off x="273" y="24104"/>
            <a:ext cx="9191800" cy="5125321"/>
            <a:chOff x="5820575" y="792900"/>
            <a:chExt cx="1357625" cy="786925"/>
          </a:xfrm>
        </p:grpSpPr>
        <p:sp>
          <p:nvSpPr>
            <p:cNvPr id="325" name="Google Shape;325;p14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14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14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14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9" name="Google Shape;329;p14"/>
          <p:cNvGrpSpPr/>
          <p:nvPr/>
        </p:nvGrpSpPr>
        <p:grpSpPr>
          <a:xfrm flipH="1">
            <a:off x="-33170" y="24104"/>
            <a:ext cx="9191800" cy="5125321"/>
            <a:chOff x="5820575" y="792900"/>
            <a:chExt cx="1357625" cy="786925"/>
          </a:xfrm>
        </p:grpSpPr>
        <p:sp>
          <p:nvSpPr>
            <p:cNvPr id="330" name="Google Shape;330;p14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14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14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14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4" name="Google Shape;334;p14"/>
          <p:cNvGrpSpPr/>
          <p:nvPr/>
        </p:nvGrpSpPr>
        <p:grpSpPr>
          <a:xfrm flipH="1">
            <a:off x="-53675" y="-14172"/>
            <a:ext cx="9252075" cy="5165294"/>
            <a:chOff x="3655900" y="1642950"/>
            <a:chExt cx="1299175" cy="751250"/>
          </a:xfrm>
        </p:grpSpPr>
        <p:sp>
          <p:nvSpPr>
            <p:cNvPr id="335" name="Google Shape;335;p14"/>
            <p:cNvSpPr/>
            <p:nvPr/>
          </p:nvSpPr>
          <p:spPr>
            <a:xfrm>
              <a:off x="3655900" y="1891900"/>
              <a:ext cx="1299075" cy="436175"/>
            </a:xfrm>
            <a:custGeom>
              <a:rect b="b" l="l" r="r" t="t"/>
              <a:pathLst>
                <a:path extrusionOk="0" h="17447" w="51963">
                  <a:moveTo>
                    <a:pt x="22612" y="0"/>
                  </a:moveTo>
                  <a:cubicBezTo>
                    <a:pt x="21469" y="0"/>
                    <a:pt x="19509" y="149"/>
                    <a:pt x="17875" y="1020"/>
                  </a:cubicBezTo>
                  <a:cubicBezTo>
                    <a:pt x="17286" y="1335"/>
                    <a:pt x="16385" y="1455"/>
                    <a:pt x="15354" y="1455"/>
                  </a:cubicBezTo>
                  <a:cubicBezTo>
                    <a:pt x="12055" y="1455"/>
                    <a:pt x="7427" y="224"/>
                    <a:pt x="7427" y="224"/>
                  </a:cubicBezTo>
                  <a:cubicBezTo>
                    <a:pt x="7427" y="224"/>
                    <a:pt x="6553" y="4"/>
                    <a:pt x="5155" y="4"/>
                  </a:cubicBezTo>
                  <a:cubicBezTo>
                    <a:pt x="3815" y="4"/>
                    <a:pt x="1994" y="206"/>
                    <a:pt x="1" y="999"/>
                  </a:cubicBezTo>
                  <a:lnTo>
                    <a:pt x="1" y="16134"/>
                  </a:lnTo>
                  <a:cubicBezTo>
                    <a:pt x="2379" y="16048"/>
                    <a:pt x="7234" y="15417"/>
                    <a:pt x="11031" y="12042"/>
                  </a:cubicBezTo>
                  <a:cubicBezTo>
                    <a:pt x="14657" y="8811"/>
                    <a:pt x="17051" y="7386"/>
                    <a:pt x="19654" y="7386"/>
                  </a:cubicBezTo>
                  <a:cubicBezTo>
                    <a:pt x="20807" y="7386"/>
                    <a:pt x="22001" y="7665"/>
                    <a:pt x="23362" y="8192"/>
                  </a:cubicBezTo>
                  <a:cubicBezTo>
                    <a:pt x="24699" y="8707"/>
                    <a:pt x="25841" y="8887"/>
                    <a:pt x="26784" y="8887"/>
                  </a:cubicBezTo>
                  <a:cubicBezTo>
                    <a:pt x="28968" y="8887"/>
                    <a:pt x="30082" y="7921"/>
                    <a:pt x="30082" y="7921"/>
                  </a:cubicBezTo>
                  <a:cubicBezTo>
                    <a:pt x="30082" y="7921"/>
                    <a:pt x="31590" y="7145"/>
                    <a:pt x="33097" y="7145"/>
                  </a:cubicBezTo>
                  <a:cubicBezTo>
                    <a:pt x="34164" y="7145"/>
                    <a:pt x="35231" y="7534"/>
                    <a:pt x="35762" y="8864"/>
                  </a:cubicBezTo>
                  <a:cubicBezTo>
                    <a:pt x="37045" y="12067"/>
                    <a:pt x="40334" y="15043"/>
                    <a:pt x="40334" y="15043"/>
                  </a:cubicBezTo>
                  <a:cubicBezTo>
                    <a:pt x="40334" y="15043"/>
                    <a:pt x="42539" y="17446"/>
                    <a:pt x="46691" y="17446"/>
                  </a:cubicBezTo>
                  <a:cubicBezTo>
                    <a:pt x="47363" y="17446"/>
                    <a:pt x="48086" y="17383"/>
                    <a:pt x="48859" y="17237"/>
                  </a:cubicBezTo>
                  <a:cubicBezTo>
                    <a:pt x="49658" y="17086"/>
                    <a:pt x="50323" y="17021"/>
                    <a:pt x="50877" y="17021"/>
                  </a:cubicBezTo>
                  <a:cubicBezTo>
                    <a:pt x="51301" y="17021"/>
                    <a:pt x="51659" y="17059"/>
                    <a:pt x="51963" y="17127"/>
                  </a:cubicBezTo>
                  <a:lnTo>
                    <a:pt x="51963" y="4620"/>
                  </a:lnTo>
                  <a:cubicBezTo>
                    <a:pt x="50723" y="5154"/>
                    <a:pt x="48920" y="5759"/>
                    <a:pt x="47115" y="5759"/>
                  </a:cubicBezTo>
                  <a:cubicBezTo>
                    <a:pt x="46256" y="5759"/>
                    <a:pt x="45398" y="5622"/>
                    <a:pt x="44598" y="5276"/>
                  </a:cubicBezTo>
                  <a:cubicBezTo>
                    <a:pt x="42622" y="4416"/>
                    <a:pt x="41037" y="4209"/>
                    <a:pt x="39969" y="4209"/>
                  </a:cubicBezTo>
                  <a:cubicBezTo>
                    <a:pt x="38980" y="4209"/>
                    <a:pt x="38435" y="4386"/>
                    <a:pt x="38435" y="4386"/>
                  </a:cubicBezTo>
                  <a:cubicBezTo>
                    <a:pt x="38435" y="4386"/>
                    <a:pt x="37163" y="4903"/>
                    <a:pt x="35490" y="4903"/>
                  </a:cubicBezTo>
                  <a:cubicBezTo>
                    <a:pt x="34155" y="4903"/>
                    <a:pt x="32565" y="4574"/>
                    <a:pt x="31161" y="3394"/>
                  </a:cubicBezTo>
                  <a:cubicBezTo>
                    <a:pt x="27991" y="733"/>
                    <a:pt x="23575" y="40"/>
                    <a:pt x="23575" y="40"/>
                  </a:cubicBezTo>
                  <a:cubicBezTo>
                    <a:pt x="23575" y="40"/>
                    <a:pt x="23202" y="0"/>
                    <a:pt x="22612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14"/>
            <p:cNvSpPr/>
            <p:nvPr/>
          </p:nvSpPr>
          <p:spPr>
            <a:xfrm>
              <a:off x="4039825" y="1642950"/>
              <a:ext cx="915250" cy="258475"/>
            </a:xfrm>
            <a:custGeom>
              <a:rect b="b" l="l" r="r" t="t"/>
              <a:pathLst>
                <a:path extrusionOk="0" h="10339" w="36610">
                  <a:moveTo>
                    <a:pt x="0" y="1"/>
                  </a:moveTo>
                  <a:cubicBezTo>
                    <a:pt x="160" y="193"/>
                    <a:pt x="300" y="403"/>
                    <a:pt x="410" y="628"/>
                  </a:cubicBezTo>
                  <a:cubicBezTo>
                    <a:pt x="1440" y="2670"/>
                    <a:pt x="4954" y="3330"/>
                    <a:pt x="4954" y="3330"/>
                  </a:cubicBezTo>
                  <a:cubicBezTo>
                    <a:pt x="4954" y="3330"/>
                    <a:pt x="6545" y="3691"/>
                    <a:pt x="7078" y="4536"/>
                  </a:cubicBezTo>
                  <a:cubicBezTo>
                    <a:pt x="7515" y="5229"/>
                    <a:pt x="8385" y="6335"/>
                    <a:pt x="10189" y="6335"/>
                  </a:cubicBezTo>
                  <a:cubicBezTo>
                    <a:pt x="10584" y="6335"/>
                    <a:pt x="11024" y="6282"/>
                    <a:pt x="11515" y="6160"/>
                  </a:cubicBezTo>
                  <a:cubicBezTo>
                    <a:pt x="11861" y="6073"/>
                    <a:pt x="12224" y="6036"/>
                    <a:pt x="12595" y="6036"/>
                  </a:cubicBezTo>
                  <a:cubicBezTo>
                    <a:pt x="15146" y="6036"/>
                    <a:pt x="18047" y="7820"/>
                    <a:pt x="18047" y="7820"/>
                  </a:cubicBezTo>
                  <a:cubicBezTo>
                    <a:pt x="18047" y="7820"/>
                    <a:pt x="21835" y="10339"/>
                    <a:pt x="26041" y="10339"/>
                  </a:cubicBezTo>
                  <a:cubicBezTo>
                    <a:pt x="27202" y="10339"/>
                    <a:pt x="28395" y="10147"/>
                    <a:pt x="29549" y="9657"/>
                  </a:cubicBezTo>
                  <a:cubicBezTo>
                    <a:pt x="32735" y="8304"/>
                    <a:pt x="35163" y="6508"/>
                    <a:pt x="36610" y="5282"/>
                  </a:cubicBezTo>
                  <a:lnTo>
                    <a:pt x="36610" y="1"/>
                  </a:lnTo>
                  <a:lnTo>
                    <a:pt x="29340" y="1"/>
                  </a:lnTo>
                  <a:cubicBezTo>
                    <a:pt x="27597" y="526"/>
                    <a:pt x="25690" y="1321"/>
                    <a:pt x="23804" y="2531"/>
                  </a:cubicBezTo>
                  <a:cubicBezTo>
                    <a:pt x="21110" y="4255"/>
                    <a:pt x="18914" y="4743"/>
                    <a:pt x="17290" y="4743"/>
                  </a:cubicBezTo>
                  <a:cubicBezTo>
                    <a:pt x="15178" y="4743"/>
                    <a:pt x="14037" y="3917"/>
                    <a:pt x="14037" y="3917"/>
                  </a:cubicBezTo>
                  <a:cubicBezTo>
                    <a:pt x="14037" y="3917"/>
                    <a:pt x="13491" y="3321"/>
                    <a:pt x="11936" y="3321"/>
                  </a:cubicBezTo>
                  <a:cubicBezTo>
                    <a:pt x="11455" y="3321"/>
                    <a:pt x="10878" y="3378"/>
                    <a:pt x="10190" y="3527"/>
                  </a:cubicBezTo>
                  <a:cubicBezTo>
                    <a:pt x="10027" y="3562"/>
                    <a:pt x="9866" y="3579"/>
                    <a:pt x="9708" y="3579"/>
                  </a:cubicBezTo>
                  <a:cubicBezTo>
                    <a:pt x="7886" y="3579"/>
                    <a:pt x="6432" y="1385"/>
                    <a:pt x="5696" y="1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14"/>
            <p:cNvSpPr/>
            <p:nvPr/>
          </p:nvSpPr>
          <p:spPr>
            <a:xfrm>
              <a:off x="3742950" y="2287000"/>
              <a:ext cx="725400" cy="107200"/>
            </a:xfrm>
            <a:custGeom>
              <a:rect b="b" l="l" r="r" t="t"/>
              <a:pathLst>
                <a:path extrusionOk="0" h="4288" w="29016">
                  <a:moveTo>
                    <a:pt x="10237" y="0"/>
                  </a:moveTo>
                  <a:cubicBezTo>
                    <a:pt x="6886" y="0"/>
                    <a:pt x="5987" y="1962"/>
                    <a:pt x="5987" y="1962"/>
                  </a:cubicBezTo>
                  <a:cubicBezTo>
                    <a:pt x="5987" y="1962"/>
                    <a:pt x="5249" y="3127"/>
                    <a:pt x="2981" y="3127"/>
                  </a:cubicBezTo>
                  <a:cubicBezTo>
                    <a:pt x="1825" y="3127"/>
                    <a:pt x="759" y="3713"/>
                    <a:pt x="0" y="4287"/>
                  </a:cubicBezTo>
                  <a:lnTo>
                    <a:pt x="29016" y="4287"/>
                  </a:lnTo>
                  <a:cubicBezTo>
                    <a:pt x="28212" y="3996"/>
                    <a:pt x="27269" y="3467"/>
                    <a:pt x="26494" y="2516"/>
                  </a:cubicBezTo>
                  <a:cubicBezTo>
                    <a:pt x="25397" y="1157"/>
                    <a:pt x="23799" y="626"/>
                    <a:pt x="22167" y="626"/>
                  </a:cubicBezTo>
                  <a:cubicBezTo>
                    <a:pt x="21223" y="626"/>
                    <a:pt x="20268" y="804"/>
                    <a:pt x="19392" y="1101"/>
                  </a:cubicBezTo>
                  <a:cubicBezTo>
                    <a:pt x="18736" y="1322"/>
                    <a:pt x="18078" y="1403"/>
                    <a:pt x="17468" y="1403"/>
                  </a:cubicBezTo>
                  <a:cubicBezTo>
                    <a:pt x="15853" y="1403"/>
                    <a:pt x="14578" y="839"/>
                    <a:pt x="14578" y="839"/>
                  </a:cubicBezTo>
                  <a:cubicBezTo>
                    <a:pt x="12805" y="228"/>
                    <a:pt x="11379" y="0"/>
                    <a:pt x="10237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8" name="Google Shape;338;p14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339" name="Google Shape;339;p14"/>
          <p:cNvSpPr txBox="1"/>
          <p:nvPr>
            <p:ph idx="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340" name="Google Shape;340;p14"/>
          <p:cNvSpPr txBox="1"/>
          <p:nvPr>
            <p:ph idx="3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grpSp>
        <p:nvGrpSpPr>
          <p:cNvPr id="341" name="Google Shape;341;p14"/>
          <p:cNvGrpSpPr/>
          <p:nvPr/>
        </p:nvGrpSpPr>
        <p:grpSpPr>
          <a:xfrm>
            <a:off x="-93007" y="650594"/>
            <a:ext cx="9308991" cy="4343304"/>
            <a:chOff x="-93007" y="650594"/>
            <a:chExt cx="9308991" cy="4343304"/>
          </a:xfrm>
        </p:grpSpPr>
        <p:sp>
          <p:nvSpPr>
            <p:cNvPr id="342" name="Google Shape;342;p14"/>
            <p:cNvSpPr/>
            <p:nvPr/>
          </p:nvSpPr>
          <p:spPr>
            <a:xfrm>
              <a:off x="9174226" y="1359015"/>
              <a:ext cx="41758" cy="46607"/>
            </a:xfrm>
            <a:custGeom>
              <a:rect b="b" l="l" r="r" t="t"/>
              <a:pathLst>
                <a:path extrusionOk="0" h="215" w="214">
                  <a:moveTo>
                    <a:pt x="107" y="1"/>
                  </a:moveTo>
                  <a:cubicBezTo>
                    <a:pt x="46" y="1"/>
                    <a:pt x="1" y="46"/>
                    <a:pt x="1" y="107"/>
                  </a:cubicBezTo>
                  <a:cubicBezTo>
                    <a:pt x="1" y="169"/>
                    <a:pt x="46" y="214"/>
                    <a:pt x="107" y="214"/>
                  </a:cubicBezTo>
                  <a:cubicBezTo>
                    <a:pt x="169" y="214"/>
                    <a:pt x="214" y="165"/>
                    <a:pt x="214" y="107"/>
                  </a:cubicBezTo>
                  <a:cubicBezTo>
                    <a:pt x="214" y="54"/>
                    <a:pt x="169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14"/>
            <p:cNvSpPr/>
            <p:nvPr/>
          </p:nvSpPr>
          <p:spPr>
            <a:xfrm>
              <a:off x="8820646" y="1750294"/>
              <a:ext cx="42539" cy="46390"/>
            </a:xfrm>
            <a:custGeom>
              <a:rect b="b" l="l" r="r" t="t"/>
              <a:pathLst>
                <a:path extrusionOk="0" h="214" w="218">
                  <a:moveTo>
                    <a:pt x="111" y="0"/>
                  </a:moveTo>
                  <a:cubicBezTo>
                    <a:pt x="49" y="0"/>
                    <a:pt x="0" y="49"/>
                    <a:pt x="0" y="107"/>
                  </a:cubicBezTo>
                  <a:cubicBezTo>
                    <a:pt x="0" y="168"/>
                    <a:pt x="49" y="213"/>
                    <a:pt x="111" y="213"/>
                  </a:cubicBezTo>
                  <a:cubicBezTo>
                    <a:pt x="168" y="213"/>
                    <a:pt x="218" y="168"/>
                    <a:pt x="218" y="107"/>
                  </a:cubicBezTo>
                  <a:cubicBezTo>
                    <a:pt x="218" y="49"/>
                    <a:pt x="168" y="0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14"/>
            <p:cNvSpPr/>
            <p:nvPr/>
          </p:nvSpPr>
          <p:spPr>
            <a:xfrm>
              <a:off x="8600536" y="1137687"/>
              <a:ext cx="52296" cy="58096"/>
            </a:xfrm>
            <a:custGeom>
              <a:rect b="b" l="l" r="r" t="t"/>
              <a:pathLst>
                <a:path extrusionOk="0" h="268" w="268">
                  <a:moveTo>
                    <a:pt x="136" y="1"/>
                  </a:moveTo>
                  <a:cubicBezTo>
                    <a:pt x="62" y="1"/>
                    <a:pt x="1" y="62"/>
                    <a:pt x="1" y="136"/>
                  </a:cubicBezTo>
                  <a:cubicBezTo>
                    <a:pt x="1" y="210"/>
                    <a:pt x="62" y="267"/>
                    <a:pt x="136" y="267"/>
                  </a:cubicBezTo>
                  <a:cubicBezTo>
                    <a:pt x="210" y="267"/>
                    <a:pt x="267" y="210"/>
                    <a:pt x="267" y="136"/>
                  </a:cubicBezTo>
                  <a:cubicBezTo>
                    <a:pt x="267" y="62"/>
                    <a:pt x="210" y="1"/>
                    <a:pt x="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14"/>
            <p:cNvSpPr/>
            <p:nvPr/>
          </p:nvSpPr>
          <p:spPr>
            <a:xfrm>
              <a:off x="8470968" y="1576007"/>
              <a:ext cx="12098" cy="13440"/>
            </a:xfrm>
            <a:custGeom>
              <a:rect b="b" l="l" r="r" t="t"/>
              <a:pathLst>
                <a:path extrusionOk="0" h="62" w="62">
                  <a:moveTo>
                    <a:pt x="29" y="0"/>
                  </a:moveTo>
                  <a:cubicBezTo>
                    <a:pt x="17" y="0"/>
                    <a:pt x="0" y="13"/>
                    <a:pt x="0" y="29"/>
                  </a:cubicBezTo>
                  <a:cubicBezTo>
                    <a:pt x="0" y="45"/>
                    <a:pt x="17" y="62"/>
                    <a:pt x="29" y="62"/>
                  </a:cubicBezTo>
                  <a:cubicBezTo>
                    <a:pt x="45" y="62"/>
                    <a:pt x="62" y="45"/>
                    <a:pt x="62" y="29"/>
                  </a:cubicBezTo>
                  <a:cubicBezTo>
                    <a:pt x="62" y="17"/>
                    <a:pt x="45" y="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14"/>
            <p:cNvSpPr/>
            <p:nvPr/>
          </p:nvSpPr>
          <p:spPr>
            <a:xfrm>
              <a:off x="7850837" y="1546742"/>
              <a:ext cx="52100" cy="57879"/>
            </a:xfrm>
            <a:custGeom>
              <a:rect b="b" l="l" r="r" t="t"/>
              <a:pathLst>
                <a:path extrusionOk="0" h="267" w="267">
                  <a:moveTo>
                    <a:pt x="132" y="0"/>
                  </a:moveTo>
                  <a:cubicBezTo>
                    <a:pt x="62" y="0"/>
                    <a:pt x="0" y="62"/>
                    <a:pt x="0" y="135"/>
                  </a:cubicBezTo>
                  <a:cubicBezTo>
                    <a:pt x="0" y="205"/>
                    <a:pt x="62" y="267"/>
                    <a:pt x="132" y="267"/>
                  </a:cubicBezTo>
                  <a:cubicBezTo>
                    <a:pt x="205" y="267"/>
                    <a:pt x="267" y="205"/>
                    <a:pt x="267" y="135"/>
                  </a:cubicBezTo>
                  <a:cubicBezTo>
                    <a:pt x="267" y="62"/>
                    <a:pt x="210" y="0"/>
                    <a:pt x="1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14"/>
            <p:cNvSpPr/>
            <p:nvPr/>
          </p:nvSpPr>
          <p:spPr>
            <a:xfrm>
              <a:off x="8203637" y="2043590"/>
              <a:ext cx="36295" cy="40103"/>
            </a:xfrm>
            <a:custGeom>
              <a:rect b="b" l="l" r="r" t="t"/>
              <a:pathLst>
                <a:path extrusionOk="0" h="185" w="186">
                  <a:moveTo>
                    <a:pt x="95" y="0"/>
                  </a:moveTo>
                  <a:cubicBezTo>
                    <a:pt x="42" y="0"/>
                    <a:pt x="1" y="41"/>
                    <a:pt x="1" y="95"/>
                  </a:cubicBezTo>
                  <a:cubicBezTo>
                    <a:pt x="1" y="144"/>
                    <a:pt x="42" y="185"/>
                    <a:pt x="95" y="185"/>
                  </a:cubicBezTo>
                  <a:cubicBezTo>
                    <a:pt x="144" y="185"/>
                    <a:pt x="185" y="144"/>
                    <a:pt x="185" y="95"/>
                  </a:cubicBezTo>
                  <a:cubicBezTo>
                    <a:pt x="185" y="41"/>
                    <a:pt x="144" y="0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14"/>
            <p:cNvSpPr/>
            <p:nvPr/>
          </p:nvSpPr>
          <p:spPr>
            <a:xfrm>
              <a:off x="8099631" y="2128783"/>
              <a:ext cx="58540" cy="65249"/>
            </a:xfrm>
            <a:custGeom>
              <a:rect b="b" l="l" r="r" t="t"/>
              <a:pathLst>
                <a:path extrusionOk="0" h="301" w="300">
                  <a:moveTo>
                    <a:pt x="148" y="1"/>
                  </a:moveTo>
                  <a:cubicBezTo>
                    <a:pt x="66" y="1"/>
                    <a:pt x="1" y="71"/>
                    <a:pt x="1" y="153"/>
                  </a:cubicBezTo>
                  <a:cubicBezTo>
                    <a:pt x="1" y="235"/>
                    <a:pt x="66" y="300"/>
                    <a:pt x="148" y="300"/>
                  </a:cubicBezTo>
                  <a:cubicBezTo>
                    <a:pt x="230" y="300"/>
                    <a:pt x="300" y="235"/>
                    <a:pt x="300" y="153"/>
                  </a:cubicBezTo>
                  <a:cubicBezTo>
                    <a:pt x="300" y="67"/>
                    <a:pt x="230" y="9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14"/>
            <p:cNvSpPr/>
            <p:nvPr/>
          </p:nvSpPr>
          <p:spPr>
            <a:xfrm>
              <a:off x="8734983" y="2523530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7"/>
                    <a:pt x="0" y="83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3"/>
                  </a:cubicBezTo>
                  <a:cubicBezTo>
                    <a:pt x="165" y="37"/>
                    <a:pt x="128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14"/>
            <p:cNvSpPr/>
            <p:nvPr/>
          </p:nvSpPr>
          <p:spPr>
            <a:xfrm>
              <a:off x="7957965" y="2426632"/>
              <a:ext cx="25953" cy="29481"/>
            </a:xfrm>
            <a:custGeom>
              <a:rect b="b" l="l" r="r" t="t"/>
              <a:pathLst>
                <a:path extrusionOk="0" h="136" w="133">
                  <a:moveTo>
                    <a:pt x="66" y="1"/>
                  </a:moveTo>
                  <a:cubicBezTo>
                    <a:pt x="30" y="1"/>
                    <a:pt x="1" y="33"/>
                    <a:pt x="1" y="70"/>
                  </a:cubicBezTo>
                  <a:cubicBezTo>
                    <a:pt x="1" y="103"/>
                    <a:pt x="30" y="136"/>
                    <a:pt x="66" y="136"/>
                  </a:cubicBezTo>
                  <a:cubicBezTo>
                    <a:pt x="103" y="136"/>
                    <a:pt x="132" y="103"/>
                    <a:pt x="132" y="70"/>
                  </a:cubicBezTo>
                  <a:cubicBezTo>
                    <a:pt x="132" y="33"/>
                    <a:pt x="103" y="1"/>
                    <a:pt x="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14"/>
            <p:cNvSpPr/>
            <p:nvPr/>
          </p:nvSpPr>
          <p:spPr>
            <a:xfrm>
              <a:off x="7654729" y="2484511"/>
              <a:ext cx="61857" cy="69368"/>
            </a:xfrm>
            <a:custGeom>
              <a:rect b="b" l="l" r="r" t="t"/>
              <a:pathLst>
                <a:path extrusionOk="0" h="320" w="317">
                  <a:moveTo>
                    <a:pt x="161" y="0"/>
                  </a:moveTo>
                  <a:cubicBezTo>
                    <a:pt x="70" y="0"/>
                    <a:pt x="1" y="74"/>
                    <a:pt x="1" y="160"/>
                  </a:cubicBezTo>
                  <a:cubicBezTo>
                    <a:pt x="1" y="246"/>
                    <a:pt x="70" y="320"/>
                    <a:pt x="161" y="320"/>
                  </a:cubicBezTo>
                  <a:cubicBezTo>
                    <a:pt x="247" y="320"/>
                    <a:pt x="317" y="246"/>
                    <a:pt x="317" y="160"/>
                  </a:cubicBezTo>
                  <a:cubicBezTo>
                    <a:pt x="317" y="74"/>
                    <a:pt x="247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14"/>
            <p:cNvSpPr/>
            <p:nvPr/>
          </p:nvSpPr>
          <p:spPr>
            <a:xfrm>
              <a:off x="7408277" y="2252345"/>
              <a:ext cx="28294" cy="31432"/>
            </a:xfrm>
            <a:custGeom>
              <a:rect b="b" l="l" r="r" t="t"/>
              <a:pathLst>
                <a:path extrusionOk="0" h="145" w="145">
                  <a:moveTo>
                    <a:pt x="80" y="1"/>
                  </a:moveTo>
                  <a:cubicBezTo>
                    <a:pt x="78" y="1"/>
                    <a:pt x="76" y="1"/>
                    <a:pt x="75" y="1"/>
                  </a:cubicBezTo>
                  <a:cubicBezTo>
                    <a:pt x="34" y="1"/>
                    <a:pt x="1" y="34"/>
                    <a:pt x="1" y="75"/>
                  </a:cubicBezTo>
                  <a:cubicBezTo>
                    <a:pt x="1" y="116"/>
                    <a:pt x="34" y="144"/>
                    <a:pt x="75" y="144"/>
                  </a:cubicBezTo>
                  <a:cubicBezTo>
                    <a:pt x="116" y="144"/>
                    <a:pt x="144" y="116"/>
                    <a:pt x="144" y="75"/>
                  </a:cubicBezTo>
                  <a:cubicBezTo>
                    <a:pt x="144" y="36"/>
                    <a:pt x="115" y="1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14"/>
            <p:cNvSpPr/>
            <p:nvPr/>
          </p:nvSpPr>
          <p:spPr>
            <a:xfrm>
              <a:off x="7122603" y="2311091"/>
              <a:ext cx="12293" cy="13440"/>
            </a:xfrm>
            <a:custGeom>
              <a:rect b="b" l="l" r="r" t="t"/>
              <a:pathLst>
                <a:path extrusionOk="0" h="62" w="63">
                  <a:moveTo>
                    <a:pt x="30" y="1"/>
                  </a:moveTo>
                  <a:cubicBezTo>
                    <a:pt x="17" y="1"/>
                    <a:pt x="1" y="17"/>
                    <a:pt x="1" y="33"/>
                  </a:cubicBezTo>
                  <a:cubicBezTo>
                    <a:pt x="1" y="46"/>
                    <a:pt x="17" y="62"/>
                    <a:pt x="30" y="62"/>
                  </a:cubicBezTo>
                  <a:cubicBezTo>
                    <a:pt x="46" y="62"/>
                    <a:pt x="62" y="50"/>
                    <a:pt x="62" y="33"/>
                  </a:cubicBezTo>
                  <a:cubicBezTo>
                    <a:pt x="62" y="17"/>
                    <a:pt x="46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14"/>
            <p:cNvSpPr/>
            <p:nvPr/>
          </p:nvSpPr>
          <p:spPr>
            <a:xfrm>
              <a:off x="6638674" y="2935186"/>
              <a:ext cx="28099" cy="31216"/>
            </a:xfrm>
            <a:custGeom>
              <a:rect b="b" l="l" r="r" t="t"/>
              <a:pathLst>
                <a:path extrusionOk="0" h="144" w="144">
                  <a:moveTo>
                    <a:pt x="70" y="0"/>
                  </a:moveTo>
                  <a:cubicBezTo>
                    <a:pt x="29" y="0"/>
                    <a:pt x="0" y="29"/>
                    <a:pt x="0" y="70"/>
                  </a:cubicBezTo>
                  <a:cubicBezTo>
                    <a:pt x="0" y="111"/>
                    <a:pt x="29" y="144"/>
                    <a:pt x="70" y="144"/>
                  </a:cubicBezTo>
                  <a:cubicBezTo>
                    <a:pt x="111" y="144"/>
                    <a:pt x="144" y="111"/>
                    <a:pt x="144" y="70"/>
                  </a:cubicBezTo>
                  <a:cubicBezTo>
                    <a:pt x="144" y="29"/>
                    <a:pt x="111" y="0"/>
                    <a:pt x="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14"/>
            <p:cNvSpPr/>
            <p:nvPr/>
          </p:nvSpPr>
          <p:spPr>
            <a:xfrm>
              <a:off x="6716142" y="2165418"/>
              <a:ext cx="60296" cy="66767"/>
            </a:xfrm>
            <a:custGeom>
              <a:rect b="b" l="l" r="r" t="t"/>
              <a:pathLst>
                <a:path extrusionOk="0" h="308" w="309">
                  <a:moveTo>
                    <a:pt x="157" y="0"/>
                  </a:moveTo>
                  <a:cubicBezTo>
                    <a:pt x="71" y="0"/>
                    <a:pt x="1" y="70"/>
                    <a:pt x="1" y="156"/>
                  </a:cubicBezTo>
                  <a:cubicBezTo>
                    <a:pt x="1" y="242"/>
                    <a:pt x="71" y="308"/>
                    <a:pt x="157" y="308"/>
                  </a:cubicBezTo>
                  <a:cubicBezTo>
                    <a:pt x="243" y="308"/>
                    <a:pt x="308" y="242"/>
                    <a:pt x="308" y="156"/>
                  </a:cubicBezTo>
                  <a:cubicBezTo>
                    <a:pt x="308" y="74"/>
                    <a:pt x="239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14"/>
            <p:cNvSpPr/>
            <p:nvPr/>
          </p:nvSpPr>
          <p:spPr>
            <a:xfrm>
              <a:off x="6638674" y="1731434"/>
              <a:ext cx="20099" cy="22545"/>
            </a:xfrm>
            <a:custGeom>
              <a:rect b="b" l="l" r="r" t="t"/>
              <a:pathLst>
                <a:path extrusionOk="0" h="104" w="103">
                  <a:moveTo>
                    <a:pt x="49" y="1"/>
                  </a:moveTo>
                  <a:cubicBezTo>
                    <a:pt x="21" y="1"/>
                    <a:pt x="0" y="21"/>
                    <a:pt x="0" y="50"/>
                  </a:cubicBezTo>
                  <a:cubicBezTo>
                    <a:pt x="0" y="83"/>
                    <a:pt x="25" y="103"/>
                    <a:pt x="49" y="103"/>
                  </a:cubicBezTo>
                  <a:cubicBezTo>
                    <a:pt x="82" y="103"/>
                    <a:pt x="103" y="79"/>
                    <a:pt x="103" y="50"/>
                  </a:cubicBezTo>
                  <a:cubicBezTo>
                    <a:pt x="103" y="26"/>
                    <a:pt x="82" y="1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14"/>
            <p:cNvSpPr/>
            <p:nvPr/>
          </p:nvSpPr>
          <p:spPr>
            <a:xfrm>
              <a:off x="5718429" y="1215076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4" y="1"/>
                    <a:pt x="0" y="54"/>
                    <a:pt x="0" y="124"/>
                  </a:cubicBezTo>
                  <a:cubicBezTo>
                    <a:pt x="0" y="189"/>
                    <a:pt x="58" y="247"/>
                    <a:pt x="123" y="247"/>
                  </a:cubicBezTo>
                  <a:cubicBezTo>
                    <a:pt x="189" y="247"/>
                    <a:pt x="246" y="189"/>
                    <a:pt x="246" y="124"/>
                  </a:cubicBezTo>
                  <a:cubicBezTo>
                    <a:pt x="246" y="54"/>
                    <a:pt x="193" y="5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14"/>
            <p:cNvSpPr/>
            <p:nvPr/>
          </p:nvSpPr>
          <p:spPr>
            <a:xfrm>
              <a:off x="3742127" y="3252328"/>
              <a:ext cx="24196" cy="26880"/>
            </a:xfrm>
            <a:custGeom>
              <a:rect b="b" l="l" r="r" t="t"/>
              <a:pathLst>
                <a:path extrusionOk="0" h="124" w="124">
                  <a:moveTo>
                    <a:pt x="62" y="1"/>
                  </a:moveTo>
                  <a:cubicBezTo>
                    <a:pt x="25" y="1"/>
                    <a:pt x="0" y="30"/>
                    <a:pt x="0" y="62"/>
                  </a:cubicBezTo>
                  <a:cubicBezTo>
                    <a:pt x="0" y="95"/>
                    <a:pt x="25" y="124"/>
                    <a:pt x="62" y="124"/>
                  </a:cubicBezTo>
                  <a:cubicBezTo>
                    <a:pt x="94" y="124"/>
                    <a:pt x="123" y="95"/>
                    <a:pt x="123" y="62"/>
                  </a:cubicBezTo>
                  <a:cubicBezTo>
                    <a:pt x="123" y="30"/>
                    <a:pt x="94" y="1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14"/>
            <p:cNvSpPr/>
            <p:nvPr/>
          </p:nvSpPr>
          <p:spPr>
            <a:xfrm>
              <a:off x="5819313" y="1843507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8" y="1"/>
                    <a:pt x="0" y="58"/>
                    <a:pt x="0" y="124"/>
                  </a:cubicBezTo>
                  <a:cubicBezTo>
                    <a:pt x="0" y="189"/>
                    <a:pt x="58" y="247"/>
                    <a:pt x="123" y="247"/>
                  </a:cubicBezTo>
                  <a:cubicBezTo>
                    <a:pt x="189" y="247"/>
                    <a:pt x="246" y="189"/>
                    <a:pt x="246" y="124"/>
                  </a:cubicBezTo>
                  <a:cubicBezTo>
                    <a:pt x="246" y="58"/>
                    <a:pt x="189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14"/>
            <p:cNvSpPr/>
            <p:nvPr/>
          </p:nvSpPr>
          <p:spPr>
            <a:xfrm>
              <a:off x="4946290" y="1616977"/>
              <a:ext cx="40197" cy="44656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6" y="0"/>
                    <a:pt x="0" y="45"/>
                    <a:pt x="0" y="103"/>
                  </a:cubicBezTo>
                  <a:cubicBezTo>
                    <a:pt x="0" y="160"/>
                    <a:pt x="46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4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14"/>
            <p:cNvSpPr/>
            <p:nvPr/>
          </p:nvSpPr>
          <p:spPr>
            <a:xfrm>
              <a:off x="4591734" y="664034"/>
              <a:ext cx="28294" cy="31216"/>
            </a:xfrm>
            <a:custGeom>
              <a:rect b="b" l="l" r="r" t="t"/>
              <a:pathLst>
                <a:path extrusionOk="0" h="144" w="145">
                  <a:moveTo>
                    <a:pt x="75" y="0"/>
                  </a:moveTo>
                  <a:cubicBezTo>
                    <a:pt x="34" y="0"/>
                    <a:pt x="1" y="29"/>
                    <a:pt x="1" y="70"/>
                  </a:cubicBezTo>
                  <a:cubicBezTo>
                    <a:pt x="1" y="111"/>
                    <a:pt x="34" y="144"/>
                    <a:pt x="75" y="144"/>
                  </a:cubicBezTo>
                  <a:cubicBezTo>
                    <a:pt x="116" y="144"/>
                    <a:pt x="144" y="111"/>
                    <a:pt x="144" y="70"/>
                  </a:cubicBezTo>
                  <a:cubicBezTo>
                    <a:pt x="144" y="33"/>
                    <a:pt x="116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14"/>
            <p:cNvSpPr/>
            <p:nvPr/>
          </p:nvSpPr>
          <p:spPr>
            <a:xfrm>
              <a:off x="4598954" y="1154596"/>
              <a:ext cx="60296" cy="66983"/>
            </a:xfrm>
            <a:custGeom>
              <a:rect b="b" l="l" r="r" t="t"/>
              <a:pathLst>
                <a:path extrusionOk="0" h="309" w="309">
                  <a:moveTo>
                    <a:pt x="157" y="1"/>
                  </a:moveTo>
                  <a:cubicBezTo>
                    <a:pt x="75" y="1"/>
                    <a:pt x="1" y="66"/>
                    <a:pt x="1" y="152"/>
                  </a:cubicBezTo>
                  <a:cubicBezTo>
                    <a:pt x="1" y="234"/>
                    <a:pt x="66" y="308"/>
                    <a:pt x="157" y="308"/>
                  </a:cubicBezTo>
                  <a:cubicBezTo>
                    <a:pt x="235" y="308"/>
                    <a:pt x="308" y="243"/>
                    <a:pt x="308" y="152"/>
                  </a:cubicBezTo>
                  <a:cubicBezTo>
                    <a:pt x="308" y="66"/>
                    <a:pt x="239" y="1"/>
                    <a:pt x="1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14"/>
            <p:cNvSpPr/>
            <p:nvPr/>
          </p:nvSpPr>
          <p:spPr>
            <a:xfrm>
              <a:off x="4321281" y="1451578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3" y="0"/>
                  </a:moveTo>
                  <a:cubicBezTo>
                    <a:pt x="34" y="0"/>
                    <a:pt x="1" y="37"/>
                    <a:pt x="1" y="82"/>
                  </a:cubicBezTo>
                  <a:cubicBezTo>
                    <a:pt x="1" y="127"/>
                    <a:pt x="34" y="164"/>
                    <a:pt x="83" y="164"/>
                  </a:cubicBezTo>
                  <a:cubicBezTo>
                    <a:pt x="128" y="164"/>
                    <a:pt x="165" y="127"/>
                    <a:pt x="165" y="82"/>
                  </a:cubicBezTo>
                  <a:cubicBezTo>
                    <a:pt x="165" y="37"/>
                    <a:pt x="128" y="0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14"/>
            <p:cNvSpPr/>
            <p:nvPr/>
          </p:nvSpPr>
          <p:spPr>
            <a:xfrm>
              <a:off x="3947602" y="1599852"/>
              <a:ext cx="42734" cy="47474"/>
            </a:xfrm>
            <a:custGeom>
              <a:rect b="b" l="l" r="r" t="t"/>
              <a:pathLst>
                <a:path extrusionOk="0" h="219" w="219">
                  <a:moveTo>
                    <a:pt x="118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54" y="1"/>
                    <a:pt x="1" y="54"/>
                    <a:pt x="1" y="112"/>
                  </a:cubicBezTo>
                  <a:cubicBezTo>
                    <a:pt x="1" y="165"/>
                    <a:pt x="50" y="218"/>
                    <a:pt x="112" y="218"/>
                  </a:cubicBezTo>
                  <a:cubicBezTo>
                    <a:pt x="165" y="218"/>
                    <a:pt x="218" y="173"/>
                    <a:pt x="218" y="112"/>
                  </a:cubicBezTo>
                  <a:cubicBezTo>
                    <a:pt x="218" y="49"/>
                    <a:pt x="169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14"/>
            <p:cNvSpPr/>
            <p:nvPr/>
          </p:nvSpPr>
          <p:spPr>
            <a:xfrm>
              <a:off x="3291566" y="1623914"/>
              <a:ext cx="38636" cy="42054"/>
            </a:xfrm>
            <a:custGeom>
              <a:rect b="b" l="l" r="r" t="t"/>
              <a:pathLst>
                <a:path extrusionOk="0" h="194" w="198">
                  <a:moveTo>
                    <a:pt x="99" y="1"/>
                  </a:moveTo>
                  <a:cubicBezTo>
                    <a:pt x="50" y="1"/>
                    <a:pt x="1" y="42"/>
                    <a:pt x="1" y="95"/>
                  </a:cubicBezTo>
                  <a:cubicBezTo>
                    <a:pt x="1" y="148"/>
                    <a:pt x="42" y="194"/>
                    <a:pt x="99" y="194"/>
                  </a:cubicBezTo>
                  <a:cubicBezTo>
                    <a:pt x="152" y="194"/>
                    <a:pt x="197" y="153"/>
                    <a:pt x="197" y="95"/>
                  </a:cubicBezTo>
                  <a:cubicBezTo>
                    <a:pt x="197" y="38"/>
                    <a:pt x="152" y="1"/>
                    <a:pt x="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14"/>
            <p:cNvSpPr/>
            <p:nvPr/>
          </p:nvSpPr>
          <p:spPr>
            <a:xfrm>
              <a:off x="3285908" y="2781276"/>
              <a:ext cx="29855" cy="34034"/>
            </a:xfrm>
            <a:custGeom>
              <a:rect b="b" l="l" r="r" t="t"/>
              <a:pathLst>
                <a:path extrusionOk="0" h="157" w="153">
                  <a:moveTo>
                    <a:pt x="85" y="0"/>
                  </a:moveTo>
                  <a:cubicBezTo>
                    <a:pt x="83" y="0"/>
                    <a:pt x="81" y="0"/>
                    <a:pt x="79" y="1"/>
                  </a:cubicBezTo>
                  <a:cubicBezTo>
                    <a:pt x="38" y="1"/>
                    <a:pt x="1" y="29"/>
                    <a:pt x="1" y="79"/>
                  </a:cubicBezTo>
                  <a:cubicBezTo>
                    <a:pt x="1" y="120"/>
                    <a:pt x="30" y="156"/>
                    <a:pt x="79" y="156"/>
                  </a:cubicBezTo>
                  <a:cubicBezTo>
                    <a:pt x="116" y="156"/>
                    <a:pt x="153" y="124"/>
                    <a:pt x="153" y="79"/>
                  </a:cubicBezTo>
                  <a:cubicBezTo>
                    <a:pt x="153" y="32"/>
                    <a:pt x="120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14"/>
            <p:cNvSpPr/>
            <p:nvPr/>
          </p:nvSpPr>
          <p:spPr>
            <a:xfrm>
              <a:off x="2567430" y="2990247"/>
              <a:ext cx="14635" cy="15174"/>
            </a:xfrm>
            <a:custGeom>
              <a:rect b="b" l="l" r="r" t="t"/>
              <a:pathLst>
                <a:path extrusionOk="0" h="70" w="75">
                  <a:moveTo>
                    <a:pt x="37" y="0"/>
                  </a:moveTo>
                  <a:cubicBezTo>
                    <a:pt x="17" y="0"/>
                    <a:pt x="1" y="17"/>
                    <a:pt x="1" y="37"/>
                  </a:cubicBezTo>
                  <a:cubicBezTo>
                    <a:pt x="1" y="58"/>
                    <a:pt x="17" y="70"/>
                    <a:pt x="37" y="70"/>
                  </a:cubicBezTo>
                  <a:cubicBezTo>
                    <a:pt x="58" y="70"/>
                    <a:pt x="74" y="58"/>
                    <a:pt x="74" y="37"/>
                  </a:cubicBezTo>
                  <a:cubicBezTo>
                    <a:pt x="74" y="21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14"/>
            <p:cNvSpPr/>
            <p:nvPr/>
          </p:nvSpPr>
          <p:spPr>
            <a:xfrm>
              <a:off x="2689778" y="2004354"/>
              <a:ext cx="12293" cy="13657"/>
            </a:xfrm>
            <a:custGeom>
              <a:rect b="b" l="l" r="r" t="t"/>
              <a:pathLst>
                <a:path extrusionOk="0" h="63" w="63">
                  <a:moveTo>
                    <a:pt x="30" y="1"/>
                  </a:moveTo>
                  <a:cubicBezTo>
                    <a:pt x="17" y="1"/>
                    <a:pt x="1" y="17"/>
                    <a:pt x="1" y="34"/>
                  </a:cubicBezTo>
                  <a:cubicBezTo>
                    <a:pt x="1" y="50"/>
                    <a:pt x="17" y="62"/>
                    <a:pt x="30" y="62"/>
                  </a:cubicBezTo>
                  <a:cubicBezTo>
                    <a:pt x="46" y="62"/>
                    <a:pt x="62" y="50"/>
                    <a:pt x="62" y="34"/>
                  </a:cubicBezTo>
                  <a:cubicBezTo>
                    <a:pt x="62" y="13"/>
                    <a:pt x="46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14"/>
            <p:cNvSpPr/>
            <p:nvPr/>
          </p:nvSpPr>
          <p:spPr>
            <a:xfrm>
              <a:off x="2392981" y="1735986"/>
              <a:ext cx="60296" cy="66767"/>
            </a:xfrm>
            <a:custGeom>
              <a:rect b="b" l="l" r="r" t="t"/>
              <a:pathLst>
                <a:path extrusionOk="0" h="308" w="309">
                  <a:moveTo>
                    <a:pt x="152" y="0"/>
                  </a:moveTo>
                  <a:cubicBezTo>
                    <a:pt x="66" y="0"/>
                    <a:pt x="1" y="70"/>
                    <a:pt x="1" y="152"/>
                  </a:cubicBezTo>
                  <a:cubicBezTo>
                    <a:pt x="1" y="238"/>
                    <a:pt x="66" y="308"/>
                    <a:pt x="152" y="308"/>
                  </a:cubicBezTo>
                  <a:cubicBezTo>
                    <a:pt x="238" y="308"/>
                    <a:pt x="308" y="238"/>
                    <a:pt x="308" y="152"/>
                  </a:cubicBezTo>
                  <a:cubicBezTo>
                    <a:pt x="308" y="70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14"/>
            <p:cNvSpPr/>
            <p:nvPr/>
          </p:nvSpPr>
          <p:spPr>
            <a:xfrm>
              <a:off x="2601773" y="2272938"/>
              <a:ext cx="25953" cy="28614"/>
            </a:xfrm>
            <a:custGeom>
              <a:rect b="b" l="l" r="r" t="t"/>
              <a:pathLst>
                <a:path extrusionOk="0" h="132" w="133">
                  <a:moveTo>
                    <a:pt x="66" y="0"/>
                  </a:moveTo>
                  <a:cubicBezTo>
                    <a:pt x="30" y="0"/>
                    <a:pt x="1" y="29"/>
                    <a:pt x="1" y="66"/>
                  </a:cubicBezTo>
                  <a:cubicBezTo>
                    <a:pt x="1" y="103"/>
                    <a:pt x="30" y="131"/>
                    <a:pt x="66" y="131"/>
                  </a:cubicBezTo>
                  <a:cubicBezTo>
                    <a:pt x="103" y="131"/>
                    <a:pt x="132" y="103"/>
                    <a:pt x="132" y="66"/>
                  </a:cubicBezTo>
                  <a:cubicBezTo>
                    <a:pt x="132" y="29"/>
                    <a:pt x="103" y="0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14"/>
            <p:cNvSpPr/>
            <p:nvPr/>
          </p:nvSpPr>
          <p:spPr>
            <a:xfrm>
              <a:off x="1763289" y="2211591"/>
              <a:ext cx="52296" cy="57879"/>
            </a:xfrm>
            <a:custGeom>
              <a:rect b="b" l="l" r="r" t="t"/>
              <a:pathLst>
                <a:path extrusionOk="0" h="267" w="268">
                  <a:moveTo>
                    <a:pt x="136" y="0"/>
                  </a:moveTo>
                  <a:cubicBezTo>
                    <a:pt x="62" y="0"/>
                    <a:pt x="1" y="58"/>
                    <a:pt x="1" y="131"/>
                  </a:cubicBezTo>
                  <a:cubicBezTo>
                    <a:pt x="1" y="205"/>
                    <a:pt x="58" y="267"/>
                    <a:pt x="136" y="267"/>
                  </a:cubicBezTo>
                  <a:cubicBezTo>
                    <a:pt x="206" y="267"/>
                    <a:pt x="267" y="209"/>
                    <a:pt x="267" y="131"/>
                  </a:cubicBezTo>
                  <a:cubicBezTo>
                    <a:pt x="267" y="58"/>
                    <a:pt x="206" y="0"/>
                    <a:pt x="1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14"/>
            <p:cNvSpPr/>
            <p:nvPr/>
          </p:nvSpPr>
          <p:spPr>
            <a:xfrm>
              <a:off x="1295166" y="2594632"/>
              <a:ext cx="6635" cy="7370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cubicBezTo>
                    <a:pt x="9" y="1"/>
                    <a:pt x="1" y="9"/>
                    <a:pt x="1" y="17"/>
                  </a:cubicBezTo>
                  <a:cubicBezTo>
                    <a:pt x="1" y="25"/>
                    <a:pt x="9" y="33"/>
                    <a:pt x="17" y="33"/>
                  </a:cubicBezTo>
                  <a:cubicBezTo>
                    <a:pt x="25" y="33"/>
                    <a:pt x="33" y="25"/>
                    <a:pt x="33" y="17"/>
                  </a:cubicBezTo>
                  <a:cubicBezTo>
                    <a:pt x="33" y="9"/>
                    <a:pt x="25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14"/>
            <p:cNvSpPr/>
            <p:nvPr/>
          </p:nvSpPr>
          <p:spPr>
            <a:xfrm>
              <a:off x="926365" y="1983110"/>
              <a:ext cx="61857" cy="69585"/>
            </a:xfrm>
            <a:custGeom>
              <a:rect b="b" l="l" r="r" t="t"/>
              <a:pathLst>
                <a:path extrusionOk="0" h="321" w="317">
                  <a:moveTo>
                    <a:pt x="160" y="0"/>
                  </a:moveTo>
                  <a:cubicBezTo>
                    <a:pt x="70" y="0"/>
                    <a:pt x="0" y="74"/>
                    <a:pt x="0" y="160"/>
                  </a:cubicBezTo>
                  <a:cubicBezTo>
                    <a:pt x="0" y="251"/>
                    <a:pt x="70" y="320"/>
                    <a:pt x="160" y="320"/>
                  </a:cubicBezTo>
                  <a:cubicBezTo>
                    <a:pt x="246" y="320"/>
                    <a:pt x="316" y="251"/>
                    <a:pt x="316" y="160"/>
                  </a:cubicBezTo>
                  <a:cubicBezTo>
                    <a:pt x="316" y="74"/>
                    <a:pt x="246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14"/>
            <p:cNvSpPr/>
            <p:nvPr/>
          </p:nvSpPr>
          <p:spPr>
            <a:xfrm>
              <a:off x="1440735" y="1691548"/>
              <a:ext cx="13854" cy="15391"/>
            </a:xfrm>
            <a:custGeom>
              <a:rect b="b" l="l" r="r" t="t"/>
              <a:pathLst>
                <a:path extrusionOk="0" h="71" w="71">
                  <a:moveTo>
                    <a:pt x="34" y="0"/>
                  </a:moveTo>
                  <a:cubicBezTo>
                    <a:pt x="13" y="0"/>
                    <a:pt x="1" y="13"/>
                    <a:pt x="1" y="33"/>
                  </a:cubicBezTo>
                  <a:cubicBezTo>
                    <a:pt x="1" y="54"/>
                    <a:pt x="13" y="70"/>
                    <a:pt x="34" y="70"/>
                  </a:cubicBezTo>
                  <a:cubicBezTo>
                    <a:pt x="54" y="70"/>
                    <a:pt x="71" y="58"/>
                    <a:pt x="71" y="33"/>
                  </a:cubicBezTo>
                  <a:cubicBezTo>
                    <a:pt x="71" y="17"/>
                    <a:pt x="54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14"/>
            <p:cNvSpPr/>
            <p:nvPr/>
          </p:nvSpPr>
          <p:spPr>
            <a:xfrm>
              <a:off x="1254383" y="1108423"/>
              <a:ext cx="56198" cy="62431"/>
            </a:xfrm>
            <a:custGeom>
              <a:rect b="b" l="l" r="r" t="t"/>
              <a:pathLst>
                <a:path extrusionOk="0" h="288" w="288">
                  <a:moveTo>
                    <a:pt x="144" y="1"/>
                  </a:moveTo>
                  <a:cubicBezTo>
                    <a:pt x="66" y="1"/>
                    <a:pt x="1" y="62"/>
                    <a:pt x="1" y="144"/>
                  </a:cubicBezTo>
                  <a:cubicBezTo>
                    <a:pt x="1" y="222"/>
                    <a:pt x="66" y="288"/>
                    <a:pt x="144" y="288"/>
                  </a:cubicBezTo>
                  <a:cubicBezTo>
                    <a:pt x="222" y="288"/>
                    <a:pt x="288" y="222"/>
                    <a:pt x="288" y="144"/>
                  </a:cubicBezTo>
                  <a:cubicBezTo>
                    <a:pt x="288" y="62"/>
                    <a:pt x="222" y="1"/>
                    <a:pt x="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14"/>
            <p:cNvSpPr/>
            <p:nvPr/>
          </p:nvSpPr>
          <p:spPr>
            <a:xfrm>
              <a:off x="1024712" y="1199902"/>
              <a:ext cx="12293" cy="13657"/>
            </a:xfrm>
            <a:custGeom>
              <a:rect b="b" l="l" r="r" t="t"/>
              <a:pathLst>
                <a:path extrusionOk="0" h="63" w="63">
                  <a:moveTo>
                    <a:pt x="29" y="1"/>
                  </a:moveTo>
                  <a:cubicBezTo>
                    <a:pt x="13" y="1"/>
                    <a:pt x="1" y="17"/>
                    <a:pt x="1" y="34"/>
                  </a:cubicBezTo>
                  <a:cubicBezTo>
                    <a:pt x="1" y="46"/>
                    <a:pt x="13" y="62"/>
                    <a:pt x="29" y="62"/>
                  </a:cubicBezTo>
                  <a:cubicBezTo>
                    <a:pt x="46" y="62"/>
                    <a:pt x="62" y="50"/>
                    <a:pt x="62" y="34"/>
                  </a:cubicBezTo>
                  <a:cubicBezTo>
                    <a:pt x="62" y="17"/>
                    <a:pt x="50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14"/>
            <p:cNvSpPr/>
            <p:nvPr/>
          </p:nvSpPr>
          <p:spPr>
            <a:xfrm>
              <a:off x="526344" y="1087179"/>
              <a:ext cx="28099" cy="31216"/>
            </a:xfrm>
            <a:custGeom>
              <a:rect b="b" l="l" r="r" t="t"/>
              <a:pathLst>
                <a:path extrusionOk="0" h="144" w="144">
                  <a:moveTo>
                    <a:pt x="74" y="0"/>
                  </a:moveTo>
                  <a:cubicBezTo>
                    <a:pt x="33" y="0"/>
                    <a:pt x="0" y="29"/>
                    <a:pt x="0" y="70"/>
                  </a:cubicBezTo>
                  <a:cubicBezTo>
                    <a:pt x="0" y="111"/>
                    <a:pt x="33" y="144"/>
                    <a:pt x="74" y="144"/>
                  </a:cubicBezTo>
                  <a:cubicBezTo>
                    <a:pt x="115" y="144"/>
                    <a:pt x="144" y="111"/>
                    <a:pt x="144" y="70"/>
                  </a:cubicBezTo>
                  <a:cubicBezTo>
                    <a:pt x="144" y="29"/>
                    <a:pt x="115" y="0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14"/>
            <p:cNvSpPr/>
            <p:nvPr/>
          </p:nvSpPr>
          <p:spPr>
            <a:xfrm>
              <a:off x="252573" y="1277291"/>
              <a:ext cx="41758" cy="46390"/>
            </a:xfrm>
            <a:custGeom>
              <a:rect b="b" l="l" r="r" t="t"/>
              <a:pathLst>
                <a:path extrusionOk="0" h="214" w="214">
                  <a:moveTo>
                    <a:pt x="114" y="0"/>
                  </a:moveTo>
                  <a:cubicBezTo>
                    <a:pt x="111" y="0"/>
                    <a:pt x="109" y="0"/>
                    <a:pt x="107" y="1"/>
                  </a:cubicBezTo>
                  <a:cubicBezTo>
                    <a:pt x="46" y="1"/>
                    <a:pt x="1" y="46"/>
                    <a:pt x="1" y="107"/>
                  </a:cubicBezTo>
                  <a:cubicBezTo>
                    <a:pt x="1" y="169"/>
                    <a:pt x="46" y="214"/>
                    <a:pt x="107" y="214"/>
                  </a:cubicBezTo>
                  <a:cubicBezTo>
                    <a:pt x="169" y="214"/>
                    <a:pt x="214" y="169"/>
                    <a:pt x="214" y="107"/>
                  </a:cubicBezTo>
                  <a:cubicBezTo>
                    <a:pt x="214" y="52"/>
                    <a:pt x="168" y="0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14"/>
            <p:cNvSpPr/>
            <p:nvPr/>
          </p:nvSpPr>
          <p:spPr>
            <a:xfrm>
              <a:off x="83783" y="1375923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8"/>
                    <a:pt x="0" y="83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32" y="165"/>
                    <a:pt x="165" y="128"/>
                    <a:pt x="165" y="83"/>
                  </a:cubicBezTo>
                  <a:cubicBezTo>
                    <a:pt x="165" y="38"/>
                    <a:pt x="132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14"/>
            <p:cNvSpPr/>
            <p:nvPr/>
          </p:nvSpPr>
          <p:spPr>
            <a:xfrm>
              <a:off x="7813957" y="3887045"/>
              <a:ext cx="41758" cy="46390"/>
            </a:xfrm>
            <a:custGeom>
              <a:rect b="b" l="l" r="r" t="t"/>
              <a:pathLst>
                <a:path extrusionOk="0" h="214" w="214">
                  <a:moveTo>
                    <a:pt x="107" y="1"/>
                  </a:moveTo>
                  <a:cubicBezTo>
                    <a:pt x="50" y="1"/>
                    <a:pt x="1" y="46"/>
                    <a:pt x="1" y="107"/>
                  </a:cubicBezTo>
                  <a:cubicBezTo>
                    <a:pt x="1" y="165"/>
                    <a:pt x="50" y="214"/>
                    <a:pt x="107" y="214"/>
                  </a:cubicBezTo>
                  <a:cubicBezTo>
                    <a:pt x="165" y="214"/>
                    <a:pt x="214" y="169"/>
                    <a:pt x="214" y="107"/>
                  </a:cubicBezTo>
                  <a:cubicBezTo>
                    <a:pt x="214" y="50"/>
                    <a:pt x="165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14"/>
            <p:cNvSpPr/>
            <p:nvPr/>
          </p:nvSpPr>
          <p:spPr>
            <a:xfrm>
              <a:off x="7210608" y="3487095"/>
              <a:ext cx="8196" cy="9105"/>
            </a:xfrm>
            <a:custGeom>
              <a:rect b="b" l="l" r="r" t="t"/>
              <a:pathLst>
                <a:path extrusionOk="0" h="42" w="42">
                  <a:moveTo>
                    <a:pt x="21" y="0"/>
                  </a:moveTo>
                  <a:cubicBezTo>
                    <a:pt x="9" y="0"/>
                    <a:pt x="1" y="9"/>
                    <a:pt x="1" y="21"/>
                  </a:cubicBezTo>
                  <a:cubicBezTo>
                    <a:pt x="1" y="29"/>
                    <a:pt x="9" y="41"/>
                    <a:pt x="21" y="41"/>
                  </a:cubicBezTo>
                  <a:cubicBezTo>
                    <a:pt x="30" y="41"/>
                    <a:pt x="42" y="29"/>
                    <a:pt x="42" y="21"/>
                  </a:cubicBezTo>
                  <a:cubicBezTo>
                    <a:pt x="42" y="9"/>
                    <a:pt x="38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14"/>
            <p:cNvSpPr/>
            <p:nvPr/>
          </p:nvSpPr>
          <p:spPr>
            <a:xfrm>
              <a:off x="6847466" y="3632768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8" y="1"/>
                    <a:pt x="0" y="54"/>
                    <a:pt x="0" y="124"/>
                  </a:cubicBezTo>
                  <a:cubicBezTo>
                    <a:pt x="0" y="190"/>
                    <a:pt x="58" y="247"/>
                    <a:pt x="123" y="247"/>
                  </a:cubicBezTo>
                  <a:cubicBezTo>
                    <a:pt x="189" y="247"/>
                    <a:pt x="246" y="190"/>
                    <a:pt x="246" y="124"/>
                  </a:cubicBezTo>
                  <a:cubicBezTo>
                    <a:pt x="246" y="54"/>
                    <a:pt x="189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14"/>
            <p:cNvSpPr/>
            <p:nvPr/>
          </p:nvSpPr>
          <p:spPr>
            <a:xfrm>
              <a:off x="6233774" y="3337737"/>
              <a:ext cx="61662" cy="69585"/>
            </a:xfrm>
            <a:custGeom>
              <a:rect b="b" l="l" r="r" t="t"/>
              <a:pathLst>
                <a:path extrusionOk="0" h="321" w="316">
                  <a:moveTo>
                    <a:pt x="156" y="1"/>
                  </a:moveTo>
                  <a:cubicBezTo>
                    <a:pt x="70" y="1"/>
                    <a:pt x="0" y="74"/>
                    <a:pt x="0" y="161"/>
                  </a:cubicBezTo>
                  <a:cubicBezTo>
                    <a:pt x="0" y="247"/>
                    <a:pt x="70" y="320"/>
                    <a:pt x="156" y="320"/>
                  </a:cubicBezTo>
                  <a:cubicBezTo>
                    <a:pt x="246" y="320"/>
                    <a:pt x="316" y="247"/>
                    <a:pt x="316" y="161"/>
                  </a:cubicBezTo>
                  <a:cubicBezTo>
                    <a:pt x="316" y="74"/>
                    <a:pt x="250" y="1"/>
                    <a:pt x="1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14"/>
            <p:cNvSpPr/>
            <p:nvPr/>
          </p:nvSpPr>
          <p:spPr>
            <a:xfrm>
              <a:off x="6486471" y="2108406"/>
              <a:ext cx="17952" cy="19727"/>
            </a:xfrm>
            <a:custGeom>
              <a:rect b="b" l="l" r="r" t="t"/>
              <a:pathLst>
                <a:path extrusionOk="0" h="91" w="92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cubicBezTo>
                    <a:pt x="1" y="70"/>
                    <a:pt x="21" y="91"/>
                    <a:pt x="46" y="91"/>
                  </a:cubicBezTo>
                  <a:cubicBezTo>
                    <a:pt x="71" y="91"/>
                    <a:pt x="91" y="70"/>
                    <a:pt x="91" y="46"/>
                  </a:cubicBez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14"/>
            <p:cNvSpPr/>
            <p:nvPr/>
          </p:nvSpPr>
          <p:spPr>
            <a:xfrm>
              <a:off x="5497539" y="1976823"/>
              <a:ext cx="49759" cy="55278"/>
            </a:xfrm>
            <a:custGeom>
              <a:rect b="b" l="l" r="r" t="t"/>
              <a:pathLst>
                <a:path extrusionOk="0" h="255" w="255">
                  <a:moveTo>
                    <a:pt x="128" y="1"/>
                  </a:moveTo>
                  <a:cubicBezTo>
                    <a:pt x="54" y="1"/>
                    <a:pt x="1" y="58"/>
                    <a:pt x="1" y="128"/>
                  </a:cubicBezTo>
                  <a:cubicBezTo>
                    <a:pt x="1" y="202"/>
                    <a:pt x="54" y="255"/>
                    <a:pt x="128" y="255"/>
                  </a:cubicBezTo>
                  <a:cubicBezTo>
                    <a:pt x="198" y="255"/>
                    <a:pt x="255" y="202"/>
                    <a:pt x="255" y="128"/>
                  </a:cubicBezTo>
                  <a:cubicBezTo>
                    <a:pt x="255" y="58"/>
                    <a:pt x="198" y="1"/>
                    <a:pt x="1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14"/>
            <p:cNvSpPr/>
            <p:nvPr/>
          </p:nvSpPr>
          <p:spPr>
            <a:xfrm>
              <a:off x="4158930" y="2122713"/>
              <a:ext cx="10537" cy="10839"/>
            </a:xfrm>
            <a:custGeom>
              <a:rect b="b" l="l" r="r" t="t"/>
              <a:pathLst>
                <a:path extrusionOk="0" h="50" w="54">
                  <a:moveTo>
                    <a:pt x="25" y="0"/>
                  </a:moveTo>
                  <a:cubicBezTo>
                    <a:pt x="13" y="0"/>
                    <a:pt x="1" y="8"/>
                    <a:pt x="1" y="25"/>
                  </a:cubicBezTo>
                  <a:cubicBezTo>
                    <a:pt x="1" y="41"/>
                    <a:pt x="13" y="49"/>
                    <a:pt x="25" y="49"/>
                  </a:cubicBezTo>
                  <a:cubicBezTo>
                    <a:pt x="42" y="49"/>
                    <a:pt x="54" y="41"/>
                    <a:pt x="54" y="25"/>
                  </a:cubicBezTo>
                  <a:cubicBezTo>
                    <a:pt x="54" y="17"/>
                    <a:pt x="42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14"/>
            <p:cNvSpPr/>
            <p:nvPr/>
          </p:nvSpPr>
          <p:spPr>
            <a:xfrm>
              <a:off x="4467825" y="1808823"/>
              <a:ext cx="18538" cy="20810"/>
            </a:xfrm>
            <a:custGeom>
              <a:rect b="b" l="l" r="r" t="t"/>
              <a:pathLst>
                <a:path extrusionOk="0" h="96" w="95">
                  <a:moveTo>
                    <a:pt x="50" y="1"/>
                  </a:moveTo>
                  <a:cubicBezTo>
                    <a:pt x="21" y="1"/>
                    <a:pt x="0" y="21"/>
                    <a:pt x="0" y="50"/>
                  </a:cubicBezTo>
                  <a:cubicBezTo>
                    <a:pt x="0" y="75"/>
                    <a:pt x="21" y="95"/>
                    <a:pt x="50" y="95"/>
                  </a:cubicBezTo>
                  <a:cubicBezTo>
                    <a:pt x="74" y="95"/>
                    <a:pt x="95" y="75"/>
                    <a:pt x="95" y="50"/>
                  </a:cubicBezTo>
                  <a:cubicBezTo>
                    <a:pt x="95" y="21"/>
                    <a:pt x="74" y="1"/>
                    <a:pt x="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14"/>
            <p:cNvSpPr/>
            <p:nvPr/>
          </p:nvSpPr>
          <p:spPr>
            <a:xfrm>
              <a:off x="3821351" y="1615026"/>
              <a:ext cx="5659" cy="6503"/>
            </a:xfrm>
            <a:custGeom>
              <a:rect b="b" l="l" r="r" t="t"/>
              <a:pathLst>
                <a:path extrusionOk="0" h="30" w="29">
                  <a:moveTo>
                    <a:pt x="12" y="1"/>
                  </a:moveTo>
                  <a:cubicBezTo>
                    <a:pt x="4" y="1"/>
                    <a:pt x="0" y="5"/>
                    <a:pt x="0" y="13"/>
                  </a:cubicBezTo>
                  <a:cubicBezTo>
                    <a:pt x="0" y="25"/>
                    <a:pt x="4" y="30"/>
                    <a:pt x="12" y="30"/>
                  </a:cubicBezTo>
                  <a:cubicBezTo>
                    <a:pt x="25" y="30"/>
                    <a:pt x="29" y="25"/>
                    <a:pt x="29" y="13"/>
                  </a:cubicBezTo>
                  <a:cubicBezTo>
                    <a:pt x="29" y="5"/>
                    <a:pt x="25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14"/>
            <p:cNvSpPr/>
            <p:nvPr/>
          </p:nvSpPr>
          <p:spPr>
            <a:xfrm>
              <a:off x="3248442" y="2205304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7"/>
                    <a:pt x="0" y="83"/>
                  </a:cubicBezTo>
                  <a:cubicBezTo>
                    <a:pt x="0" y="132"/>
                    <a:pt x="37" y="165"/>
                    <a:pt x="82" y="165"/>
                  </a:cubicBezTo>
                  <a:cubicBezTo>
                    <a:pt x="131" y="165"/>
                    <a:pt x="164" y="132"/>
                    <a:pt x="164" y="83"/>
                  </a:cubicBezTo>
                  <a:cubicBezTo>
                    <a:pt x="164" y="37"/>
                    <a:pt x="131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14"/>
            <p:cNvSpPr/>
            <p:nvPr/>
          </p:nvSpPr>
          <p:spPr>
            <a:xfrm>
              <a:off x="2754757" y="2314559"/>
              <a:ext cx="52100" cy="58096"/>
            </a:xfrm>
            <a:custGeom>
              <a:rect b="b" l="l" r="r" t="t"/>
              <a:pathLst>
                <a:path extrusionOk="0" h="268" w="267">
                  <a:moveTo>
                    <a:pt x="135" y="1"/>
                  </a:moveTo>
                  <a:cubicBezTo>
                    <a:pt x="62" y="1"/>
                    <a:pt x="0" y="62"/>
                    <a:pt x="0" y="132"/>
                  </a:cubicBezTo>
                  <a:cubicBezTo>
                    <a:pt x="0" y="206"/>
                    <a:pt x="62" y="267"/>
                    <a:pt x="135" y="267"/>
                  </a:cubicBezTo>
                  <a:cubicBezTo>
                    <a:pt x="205" y="267"/>
                    <a:pt x="267" y="206"/>
                    <a:pt x="267" y="132"/>
                  </a:cubicBezTo>
                  <a:cubicBezTo>
                    <a:pt x="267" y="62"/>
                    <a:pt x="205" y="1"/>
                    <a:pt x="1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14"/>
            <p:cNvSpPr/>
            <p:nvPr/>
          </p:nvSpPr>
          <p:spPr>
            <a:xfrm>
              <a:off x="2445862" y="2727949"/>
              <a:ext cx="12098" cy="13657"/>
            </a:xfrm>
            <a:custGeom>
              <a:rect b="b" l="l" r="r" t="t"/>
              <a:pathLst>
                <a:path extrusionOk="0" h="63" w="62">
                  <a:moveTo>
                    <a:pt x="29" y="1"/>
                  </a:moveTo>
                  <a:cubicBezTo>
                    <a:pt x="13" y="1"/>
                    <a:pt x="0" y="13"/>
                    <a:pt x="0" y="29"/>
                  </a:cubicBezTo>
                  <a:cubicBezTo>
                    <a:pt x="0" y="50"/>
                    <a:pt x="13" y="62"/>
                    <a:pt x="29" y="62"/>
                  </a:cubicBezTo>
                  <a:cubicBezTo>
                    <a:pt x="45" y="62"/>
                    <a:pt x="62" y="50"/>
                    <a:pt x="62" y="29"/>
                  </a:cubicBezTo>
                  <a:cubicBezTo>
                    <a:pt x="62" y="13"/>
                    <a:pt x="45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14"/>
            <p:cNvSpPr/>
            <p:nvPr/>
          </p:nvSpPr>
          <p:spPr>
            <a:xfrm>
              <a:off x="1895393" y="2639071"/>
              <a:ext cx="26538" cy="29481"/>
            </a:xfrm>
            <a:custGeom>
              <a:rect b="b" l="l" r="r" t="t"/>
              <a:pathLst>
                <a:path extrusionOk="0" h="136" w="136">
                  <a:moveTo>
                    <a:pt x="70" y="1"/>
                  </a:moveTo>
                  <a:cubicBezTo>
                    <a:pt x="33" y="1"/>
                    <a:pt x="0" y="33"/>
                    <a:pt x="0" y="66"/>
                  </a:cubicBezTo>
                  <a:cubicBezTo>
                    <a:pt x="0" y="103"/>
                    <a:pt x="33" y="136"/>
                    <a:pt x="70" y="136"/>
                  </a:cubicBezTo>
                  <a:cubicBezTo>
                    <a:pt x="103" y="136"/>
                    <a:pt x="135" y="103"/>
                    <a:pt x="135" y="66"/>
                  </a:cubicBezTo>
                  <a:cubicBezTo>
                    <a:pt x="135" y="33"/>
                    <a:pt x="103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14"/>
            <p:cNvSpPr/>
            <p:nvPr/>
          </p:nvSpPr>
          <p:spPr>
            <a:xfrm>
              <a:off x="2809004" y="3265768"/>
              <a:ext cx="21855" cy="25146"/>
            </a:xfrm>
            <a:custGeom>
              <a:rect b="b" l="l" r="r" t="t"/>
              <a:pathLst>
                <a:path extrusionOk="0" h="116" w="112">
                  <a:moveTo>
                    <a:pt x="54" y="0"/>
                  </a:moveTo>
                  <a:cubicBezTo>
                    <a:pt x="26" y="0"/>
                    <a:pt x="1" y="25"/>
                    <a:pt x="1" y="58"/>
                  </a:cubicBezTo>
                  <a:cubicBezTo>
                    <a:pt x="1" y="87"/>
                    <a:pt x="26" y="115"/>
                    <a:pt x="54" y="115"/>
                  </a:cubicBezTo>
                  <a:cubicBezTo>
                    <a:pt x="87" y="115"/>
                    <a:pt x="112" y="87"/>
                    <a:pt x="112" y="58"/>
                  </a:cubicBezTo>
                  <a:cubicBezTo>
                    <a:pt x="112" y="25"/>
                    <a:pt x="87" y="0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14"/>
            <p:cNvSpPr/>
            <p:nvPr/>
          </p:nvSpPr>
          <p:spPr>
            <a:xfrm>
              <a:off x="1808950" y="2887929"/>
              <a:ext cx="27319" cy="31432"/>
            </a:xfrm>
            <a:custGeom>
              <a:rect b="b" l="l" r="r" t="t"/>
              <a:pathLst>
                <a:path extrusionOk="0" h="145" w="140">
                  <a:moveTo>
                    <a:pt x="70" y="1"/>
                  </a:moveTo>
                  <a:cubicBezTo>
                    <a:pt x="29" y="1"/>
                    <a:pt x="0" y="34"/>
                    <a:pt x="0" y="75"/>
                  </a:cubicBezTo>
                  <a:cubicBezTo>
                    <a:pt x="0" y="111"/>
                    <a:pt x="29" y="144"/>
                    <a:pt x="70" y="144"/>
                  </a:cubicBezTo>
                  <a:cubicBezTo>
                    <a:pt x="111" y="144"/>
                    <a:pt x="140" y="111"/>
                    <a:pt x="140" y="75"/>
                  </a:cubicBezTo>
                  <a:cubicBezTo>
                    <a:pt x="140" y="34"/>
                    <a:pt x="111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14"/>
            <p:cNvSpPr/>
            <p:nvPr/>
          </p:nvSpPr>
          <p:spPr>
            <a:xfrm>
              <a:off x="1695187" y="2795583"/>
              <a:ext cx="60296" cy="66767"/>
            </a:xfrm>
            <a:custGeom>
              <a:rect b="b" l="l" r="r" t="t"/>
              <a:pathLst>
                <a:path extrusionOk="0" h="308" w="309">
                  <a:moveTo>
                    <a:pt x="164" y="0"/>
                  </a:moveTo>
                  <a:cubicBezTo>
                    <a:pt x="162" y="0"/>
                    <a:pt x="159" y="0"/>
                    <a:pt x="157" y="0"/>
                  </a:cubicBezTo>
                  <a:cubicBezTo>
                    <a:pt x="75" y="0"/>
                    <a:pt x="1" y="70"/>
                    <a:pt x="1" y="156"/>
                  </a:cubicBezTo>
                  <a:cubicBezTo>
                    <a:pt x="1" y="238"/>
                    <a:pt x="67" y="308"/>
                    <a:pt x="157" y="308"/>
                  </a:cubicBezTo>
                  <a:cubicBezTo>
                    <a:pt x="239" y="308"/>
                    <a:pt x="309" y="242"/>
                    <a:pt x="309" y="156"/>
                  </a:cubicBezTo>
                  <a:cubicBezTo>
                    <a:pt x="309" y="68"/>
                    <a:pt x="247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14"/>
            <p:cNvSpPr/>
            <p:nvPr/>
          </p:nvSpPr>
          <p:spPr>
            <a:xfrm>
              <a:off x="1751386" y="2981359"/>
              <a:ext cx="14440" cy="16258"/>
            </a:xfrm>
            <a:custGeom>
              <a:rect b="b" l="l" r="r" t="t"/>
              <a:pathLst>
                <a:path extrusionOk="0" h="75" w="74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6" y="74"/>
                    <a:pt x="37" y="74"/>
                  </a:cubicBezTo>
                  <a:cubicBezTo>
                    <a:pt x="57" y="74"/>
                    <a:pt x="74" y="58"/>
                    <a:pt x="74" y="37"/>
                  </a:cubicBezTo>
                  <a:cubicBezTo>
                    <a:pt x="74" y="17"/>
                    <a:pt x="57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14"/>
            <p:cNvSpPr/>
            <p:nvPr/>
          </p:nvSpPr>
          <p:spPr>
            <a:xfrm>
              <a:off x="6314559" y="4486211"/>
              <a:ext cx="24196" cy="26013"/>
            </a:xfrm>
            <a:custGeom>
              <a:rect b="b" l="l" r="r" t="t"/>
              <a:pathLst>
                <a:path extrusionOk="0" h="120" w="124">
                  <a:moveTo>
                    <a:pt x="62" y="0"/>
                  </a:moveTo>
                  <a:cubicBezTo>
                    <a:pt x="25" y="0"/>
                    <a:pt x="0" y="29"/>
                    <a:pt x="0" y="62"/>
                  </a:cubicBezTo>
                  <a:cubicBezTo>
                    <a:pt x="0" y="95"/>
                    <a:pt x="29" y="119"/>
                    <a:pt x="62" y="119"/>
                  </a:cubicBezTo>
                  <a:cubicBezTo>
                    <a:pt x="99" y="119"/>
                    <a:pt x="123" y="91"/>
                    <a:pt x="123" y="62"/>
                  </a:cubicBezTo>
                  <a:cubicBezTo>
                    <a:pt x="123" y="25"/>
                    <a:pt x="99" y="0"/>
                    <a:pt x="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14"/>
            <p:cNvSpPr/>
            <p:nvPr/>
          </p:nvSpPr>
          <p:spPr>
            <a:xfrm>
              <a:off x="6176015" y="4719894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4" y="1"/>
                  </a:moveTo>
                  <a:cubicBezTo>
                    <a:pt x="58" y="1"/>
                    <a:pt x="1" y="58"/>
                    <a:pt x="1" y="124"/>
                  </a:cubicBezTo>
                  <a:cubicBezTo>
                    <a:pt x="1" y="194"/>
                    <a:pt x="58" y="247"/>
                    <a:pt x="124" y="247"/>
                  </a:cubicBezTo>
                  <a:cubicBezTo>
                    <a:pt x="194" y="247"/>
                    <a:pt x="247" y="194"/>
                    <a:pt x="247" y="124"/>
                  </a:cubicBezTo>
                  <a:cubicBezTo>
                    <a:pt x="247" y="58"/>
                    <a:pt x="198" y="1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14"/>
            <p:cNvSpPr/>
            <p:nvPr/>
          </p:nvSpPr>
          <p:spPr>
            <a:xfrm>
              <a:off x="6694677" y="3910240"/>
              <a:ext cx="29660" cy="34034"/>
            </a:xfrm>
            <a:custGeom>
              <a:rect b="b" l="l" r="r" t="t"/>
              <a:pathLst>
                <a:path extrusionOk="0" h="157" w="152">
                  <a:moveTo>
                    <a:pt x="78" y="0"/>
                  </a:moveTo>
                  <a:cubicBezTo>
                    <a:pt x="37" y="0"/>
                    <a:pt x="0" y="37"/>
                    <a:pt x="0" y="78"/>
                  </a:cubicBezTo>
                  <a:cubicBezTo>
                    <a:pt x="0" y="119"/>
                    <a:pt x="37" y="156"/>
                    <a:pt x="78" y="156"/>
                  </a:cubicBezTo>
                  <a:cubicBezTo>
                    <a:pt x="119" y="156"/>
                    <a:pt x="152" y="119"/>
                    <a:pt x="152" y="78"/>
                  </a:cubicBezTo>
                  <a:cubicBezTo>
                    <a:pt x="152" y="37"/>
                    <a:pt x="119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14"/>
            <p:cNvSpPr/>
            <p:nvPr/>
          </p:nvSpPr>
          <p:spPr>
            <a:xfrm>
              <a:off x="6264996" y="3925847"/>
              <a:ext cx="14440" cy="15608"/>
            </a:xfrm>
            <a:custGeom>
              <a:rect b="b" l="l" r="r" t="t"/>
              <a:pathLst>
                <a:path extrusionOk="0" h="72" w="74">
                  <a:moveTo>
                    <a:pt x="46" y="0"/>
                  </a:moveTo>
                  <a:cubicBezTo>
                    <a:pt x="43" y="0"/>
                    <a:pt x="40" y="1"/>
                    <a:pt x="37" y="2"/>
                  </a:cubicBezTo>
                  <a:cubicBezTo>
                    <a:pt x="17" y="2"/>
                    <a:pt x="0" y="14"/>
                    <a:pt x="0" y="35"/>
                  </a:cubicBezTo>
                  <a:cubicBezTo>
                    <a:pt x="0" y="55"/>
                    <a:pt x="17" y="72"/>
                    <a:pt x="37" y="72"/>
                  </a:cubicBezTo>
                  <a:cubicBezTo>
                    <a:pt x="58" y="72"/>
                    <a:pt x="74" y="55"/>
                    <a:pt x="74" y="35"/>
                  </a:cubicBezTo>
                  <a:cubicBezTo>
                    <a:pt x="74" y="18"/>
                    <a:pt x="62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14"/>
            <p:cNvSpPr/>
            <p:nvPr/>
          </p:nvSpPr>
          <p:spPr>
            <a:xfrm>
              <a:off x="5940880" y="3981342"/>
              <a:ext cx="36100" cy="40103"/>
            </a:xfrm>
            <a:custGeom>
              <a:rect b="b" l="l" r="r" t="t"/>
              <a:pathLst>
                <a:path extrusionOk="0" h="185" w="185">
                  <a:moveTo>
                    <a:pt x="95" y="0"/>
                  </a:moveTo>
                  <a:cubicBezTo>
                    <a:pt x="46" y="0"/>
                    <a:pt x="0" y="41"/>
                    <a:pt x="0" y="91"/>
                  </a:cubicBezTo>
                  <a:cubicBezTo>
                    <a:pt x="0" y="144"/>
                    <a:pt x="46" y="185"/>
                    <a:pt x="95" y="185"/>
                  </a:cubicBezTo>
                  <a:cubicBezTo>
                    <a:pt x="144" y="185"/>
                    <a:pt x="185" y="144"/>
                    <a:pt x="185" y="91"/>
                  </a:cubicBezTo>
                  <a:cubicBezTo>
                    <a:pt x="185" y="41"/>
                    <a:pt x="144" y="0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14"/>
            <p:cNvSpPr/>
            <p:nvPr/>
          </p:nvSpPr>
          <p:spPr>
            <a:xfrm>
              <a:off x="4252594" y="3976790"/>
              <a:ext cx="44100" cy="49208"/>
            </a:xfrm>
            <a:custGeom>
              <a:rect b="b" l="l" r="r" t="t"/>
              <a:pathLst>
                <a:path extrusionOk="0" h="227" w="226">
                  <a:moveTo>
                    <a:pt x="115" y="1"/>
                  </a:moveTo>
                  <a:cubicBezTo>
                    <a:pt x="54" y="1"/>
                    <a:pt x="0" y="50"/>
                    <a:pt x="0" y="112"/>
                  </a:cubicBezTo>
                  <a:cubicBezTo>
                    <a:pt x="0" y="177"/>
                    <a:pt x="54" y="226"/>
                    <a:pt x="115" y="226"/>
                  </a:cubicBezTo>
                  <a:cubicBezTo>
                    <a:pt x="177" y="226"/>
                    <a:pt x="226" y="177"/>
                    <a:pt x="226" y="112"/>
                  </a:cubicBezTo>
                  <a:cubicBezTo>
                    <a:pt x="226" y="50"/>
                    <a:pt x="177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14"/>
            <p:cNvSpPr/>
            <p:nvPr/>
          </p:nvSpPr>
          <p:spPr>
            <a:xfrm>
              <a:off x="4240496" y="4352894"/>
              <a:ext cx="18733" cy="19727"/>
            </a:xfrm>
            <a:custGeom>
              <a:rect b="b" l="l" r="r" t="t"/>
              <a:pathLst>
                <a:path extrusionOk="0" h="91" w="96">
                  <a:moveTo>
                    <a:pt x="50" y="0"/>
                  </a:moveTo>
                  <a:cubicBezTo>
                    <a:pt x="21" y="0"/>
                    <a:pt x="1" y="21"/>
                    <a:pt x="1" y="45"/>
                  </a:cubicBezTo>
                  <a:cubicBezTo>
                    <a:pt x="1" y="70"/>
                    <a:pt x="21" y="91"/>
                    <a:pt x="50" y="91"/>
                  </a:cubicBezTo>
                  <a:cubicBezTo>
                    <a:pt x="75" y="91"/>
                    <a:pt x="95" y="70"/>
                    <a:pt x="95" y="45"/>
                  </a:cubicBezTo>
                  <a:cubicBezTo>
                    <a:pt x="95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14"/>
            <p:cNvSpPr/>
            <p:nvPr/>
          </p:nvSpPr>
          <p:spPr>
            <a:xfrm>
              <a:off x="4142930" y="3861249"/>
              <a:ext cx="41758" cy="46607"/>
            </a:xfrm>
            <a:custGeom>
              <a:rect b="b" l="l" r="r" t="t"/>
              <a:pathLst>
                <a:path extrusionOk="0" h="215" w="214">
                  <a:moveTo>
                    <a:pt x="107" y="1"/>
                  </a:moveTo>
                  <a:cubicBezTo>
                    <a:pt x="50" y="1"/>
                    <a:pt x="1" y="50"/>
                    <a:pt x="1" y="107"/>
                  </a:cubicBezTo>
                  <a:cubicBezTo>
                    <a:pt x="1" y="169"/>
                    <a:pt x="50" y="214"/>
                    <a:pt x="107" y="214"/>
                  </a:cubicBezTo>
                  <a:cubicBezTo>
                    <a:pt x="169" y="214"/>
                    <a:pt x="214" y="169"/>
                    <a:pt x="214" y="107"/>
                  </a:cubicBezTo>
                  <a:cubicBezTo>
                    <a:pt x="214" y="50"/>
                    <a:pt x="169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14"/>
            <p:cNvSpPr/>
            <p:nvPr/>
          </p:nvSpPr>
          <p:spPr>
            <a:xfrm>
              <a:off x="3061896" y="3911974"/>
              <a:ext cx="45856" cy="51809"/>
            </a:xfrm>
            <a:custGeom>
              <a:rect b="b" l="l" r="r" t="t"/>
              <a:pathLst>
                <a:path extrusionOk="0" h="239" w="235">
                  <a:moveTo>
                    <a:pt x="120" y="1"/>
                  </a:moveTo>
                  <a:cubicBezTo>
                    <a:pt x="50" y="1"/>
                    <a:pt x="1" y="54"/>
                    <a:pt x="1" y="119"/>
                  </a:cubicBezTo>
                  <a:cubicBezTo>
                    <a:pt x="1" y="189"/>
                    <a:pt x="50" y="238"/>
                    <a:pt x="120" y="238"/>
                  </a:cubicBezTo>
                  <a:cubicBezTo>
                    <a:pt x="185" y="238"/>
                    <a:pt x="234" y="189"/>
                    <a:pt x="234" y="119"/>
                  </a:cubicBezTo>
                  <a:cubicBezTo>
                    <a:pt x="234" y="54"/>
                    <a:pt x="185" y="5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14"/>
            <p:cNvSpPr/>
            <p:nvPr/>
          </p:nvSpPr>
          <p:spPr>
            <a:xfrm>
              <a:off x="2977989" y="3346625"/>
              <a:ext cx="57759" cy="65032"/>
            </a:xfrm>
            <a:custGeom>
              <a:rect b="b" l="l" r="r" t="t"/>
              <a:pathLst>
                <a:path extrusionOk="0" h="300" w="296">
                  <a:moveTo>
                    <a:pt x="148" y="1"/>
                  </a:moveTo>
                  <a:cubicBezTo>
                    <a:pt x="66" y="1"/>
                    <a:pt x="0" y="70"/>
                    <a:pt x="0" y="152"/>
                  </a:cubicBezTo>
                  <a:cubicBezTo>
                    <a:pt x="0" y="234"/>
                    <a:pt x="66" y="300"/>
                    <a:pt x="148" y="300"/>
                  </a:cubicBezTo>
                  <a:cubicBezTo>
                    <a:pt x="230" y="300"/>
                    <a:pt x="295" y="234"/>
                    <a:pt x="295" y="152"/>
                  </a:cubicBezTo>
                  <a:cubicBezTo>
                    <a:pt x="295" y="70"/>
                    <a:pt x="230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14"/>
            <p:cNvSpPr/>
            <p:nvPr/>
          </p:nvSpPr>
          <p:spPr>
            <a:xfrm>
              <a:off x="3626024" y="4064800"/>
              <a:ext cx="53857" cy="59830"/>
            </a:xfrm>
            <a:custGeom>
              <a:rect b="b" l="l" r="r" t="t"/>
              <a:pathLst>
                <a:path extrusionOk="0" h="276" w="276">
                  <a:moveTo>
                    <a:pt x="140" y="1"/>
                  </a:moveTo>
                  <a:cubicBezTo>
                    <a:pt x="62" y="1"/>
                    <a:pt x="1" y="62"/>
                    <a:pt x="1" y="140"/>
                  </a:cubicBezTo>
                  <a:cubicBezTo>
                    <a:pt x="1" y="214"/>
                    <a:pt x="62" y="276"/>
                    <a:pt x="140" y="276"/>
                  </a:cubicBezTo>
                  <a:cubicBezTo>
                    <a:pt x="214" y="276"/>
                    <a:pt x="275" y="214"/>
                    <a:pt x="275" y="140"/>
                  </a:cubicBezTo>
                  <a:cubicBezTo>
                    <a:pt x="275" y="62"/>
                    <a:pt x="214" y="1"/>
                    <a:pt x="1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14"/>
            <p:cNvSpPr/>
            <p:nvPr/>
          </p:nvSpPr>
          <p:spPr>
            <a:xfrm>
              <a:off x="2841981" y="4140455"/>
              <a:ext cx="40197" cy="44656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5" y="0"/>
                    <a:pt x="0" y="45"/>
                    <a:pt x="0" y="103"/>
                  </a:cubicBezTo>
                  <a:cubicBezTo>
                    <a:pt x="0" y="160"/>
                    <a:pt x="45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0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14"/>
            <p:cNvSpPr/>
            <p:nvPr/>
          </p:nvSpPr>
          <p:spPr>
            <a:xfrm>
              <a:off x="3370010" y="4694098"/>
              <a:ext cx="41758" cy="47474"/>
            </a:xfrm>
            <a:custGeom>
              <a:rect b="b" l="l" r="r" t="t"/>
              <a:pathLst>
                <a:path extrusionOk="0" h="219" w="214">
                  <a:moveTo>
                    <a:pt x="107" y="1"/>
                  </a:moveTo>
                  <a:cubicBezTo>
                    <a:pt x="50" y="1"/>
                    <a:pt x="0" y="50"/>
                    <a:pt x="0" y="112"/>
                  </a:cubicBezTo>
                  <a:cubicBezTo>
                    <a:pt x="0" y="169"/>
                    <a:pt x="50" y="218"/>
                    <a:pt x="107" y="218"/>
                  </a:cubicBezTo>
                  <a:cubicBezTo>
                    <a:pt x="164" y="218"/>
                    <a:pt x="214" y="169"/>
                    <a:pt x="214" y="112"/>
                  </a:cubicBezTo>
                  <a:cubicBezTo>
                    <a:pt x="214" y="50"/>
                    <a:pt x="164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14"/>
            <p:cNvSpPr/>
            <p:nvPr/>
          </p:nvSpPr>
          <p:spPr>
            <a:xfrm>
              <a:off x="3698027" y="4931467"/>
              <a:ext cx="56198" cy="62431"/>
            </a:xfrm>
            <a:custGeom>
              <a:rect b="b" l="l" r="r" t="t"/>
              <a:pathLst>
                <a:path extrusionOk="0" h="288" w="288">
                  <a:moveTo>
                    <a:pt x="144" y="1"/>
                  </a:moveTo>
                  <a:cubicBezTo>
                    <a:pt x="62" y="1"/>
                    <a:pt x="1" y="62"/>
                    <a:pt x="1" y="144"/>
                  </a:cubicBezTo>
                  <a:cubicBezTo>
                    <a:pt x="1" y="226"/>
                    <a:pt x="66" y="288"/>
                    <a:pt x="144" y="288"/>
                  </a:cubicBezTo>
                  <a:cubicBezTo>
                    <a:pt x="226" y="288"/>
                    <a:pt x="288" y="222"/>
                    <a:pt x="288" y="144"/>
                  </a:cubicBezTo>
                  <a:cubicBezTo>
                    <a:pt x="288" y="62"/>
                    <a:pt x="222" y="1"/>
                    <a:pt x="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14"/>
            <p:cNvSpPr/>
            <p:nvPr/>
          </p:nvSpPr>
          <p:spPr>
            <a:xfrm>
              <a:off x="3962822" y="4558180"/>
              <a:ext cx="18733" cy="19727"/>
            </a:xfrm>
            <a:custGeom>
              <a:rect b="b" l="l" r="r" t="t"/>
              <a:pathLst>
                <a:path extrusionOk="0" h="91" w="96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cubicBezTo>
                    <a:pt x="1" y="70"/>
                    <a:pt x="21" y="91"/>
                    <a:pt x="46" y="91"/>
                  </a:cubicBezTo>
                  <a:cubicBezTo>
                    <a:pt x="71" y="91"/>
                    <a:pt x="95" y="70"/>
                    <a:pt x="95" y="46"/>
                  </a:cubicBezTo>
                  <a:cubicBezTo>
                    <a:pt x="95" y="21"/>
                    <a:pt x="71" y="1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14"/>
            <p:cNvSpPr/>
            <p:nvPr/>
          </p:nvSpPr>
          <p:spPr>
            <a:xfrm>
              <a:off x="8131633" y="3200085"/>
              <a:ext cx="34538" cy="38369"/>
            </a:xfrm>
            <a:custGeom>
              <a:rect b="b" l="l" r="r" t="t"/>
              <a:pathLst>
                <a:path extrusionOk="0" h="177" w="177">
                  <a:moveTo>
                    <a:pt x="87" y="0"/>
                  </a:moveTo>
                  <a:cubicBezTo>
                    <a:pt x="38" y="0"/>
                    <a:pt x="1" y="41"/>
                    <a:pt x="1" y="90"/>
                  </a:cubicBezTo>
                  <a:cubicBezTo>
                    <a:pt x="1" y="139"/>
                    <a:pt x="42" y="176"/>
                    <a:pt x="87" y="176"/>
                  </a:cubicBezTo>
                  <a:cubicBezTo>
                    <a:pt x="140" y="176"/>
                    <a:pt x="177" y="135"/>
                    <a:pt x="177" y="90"/>
                  </a:cubicBezTo>
                  <a:cubicBezTo>
                    <a:pt x="177" y="41"/>
                    <a:pt x="140" y="0"/>
                    <a:pt x="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14"/>
            <p:cNvSpPr/>
            <p:nvPr/>
          </p:nvSpPr>
          <p:spPr>
            <a:xfrm>
              <a:off x="8482871" y="3594615"/>
              <a:ext cx="49954" cy="56145"/>
            </a:xfrm>
            <a:custGeom>
              <a:rect b="b" l="l" r="r" t="t"/>
              <a:pathLst>
                <a:path extrusionOk="0" h="259" w="256">
                  <a:moveTo>
                    <a:pt x="128" y="1"/>
                  </a:moveTo>
                  <a:cubicBezTo>
                    <a:pt x="58" y="1"/>
                    <a:pt x="1" y="58"/>
                    <a:pt x="1" y="128"/>
                  </a:cubicBezTo>
                  <a:cubicBezTo>
                    <a:pt x="1" y="202"/>
                    <a:pt x="58" y="259"/>
                    <a:pt x="128" y="259"/>
                  </a:cubicBezTo>
                  <a:cubicBezTo>
                    <a:pt x="202" y="259"/>
                    <a:pt x="255" y="202"/>
                    <a:pt x="255" y="128"/>
                  </a:cubicBezTo>
                  <a:cubicBezTo>
                    <a:pt x="255" y="58"/>
                    <a:pt x="194" y="1"/>
                    <a:pt x="1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14"/>
            <p:cNvSpPr/>
            <p:nvPr/>
          </p:nvSpPr>
          <p:spPr>
            <a:xfrm>
              <a:off x="8422966" y="2777807"/>
              <a:ext cx="40197" cy="44656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5" y="0"/>
                    <a:pt x="0" y="45"/>
                    <a:pt x="0" y="103"/>
                  </a:cubicBezTo>
                  <a:cubicBezTo>
                    <a:pt x="0" y="160"/>
                    <a:pt x="45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0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14"/>
            <p:cNvSpPr/>
            <p:nvPr/>
          </p:nvSpPr>
          <p:spPr>
            <a:xfrm>
              <a:off x="9023779" y="3333401"/>
              <a:ext cx="8196" cy="9105"/>
            </a:xfrm>
            <a:custGeom>
              <a:rect b="b" l="l" r="r" t="t"/>
              <a:pathLst>
                <a:path extrusionOk="0" h="42" w="42">
                  <a:moveTo>
                    <a:pt x="21" y="0"/>
                  </a:moveTo>
                  <a:cubicBezTo>
                    <a:pt x="9" y="0"/>
                    <a:pt x="1" y="12"/>
                    <a:pt x="1" y="21"/>
                  </a:cubicBezTo>
                  <a:cubicBezTo>
                    <a:pt x="1" y="33"/>
                    <a:pt x="9" y="41"/>
                    <a:pt x="21" y="41"/>
                  </a:cubicBezTo>
                  <a:cubicBezTo>
                    <a:pt x="34" y="41"/>
                    <a:pt x="42" y="33"/>
                    <a:pt x="42" y="21"/>
                  </a:cubicBezTo>
                  <a:cubicBezTo>
                    <a:pt x="42" y="12"/>
                    <a:pt x="34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14"/>
            <p:cNvSpPr/>
            <p:nvPr/>
          </p:nvSpPr>
          <p:spPr>
            <a:xfrm>
              <a:off x="-93007" y="650594"/>
              <a:ext cx="24196" cy="26013"/>
            </a:xfrm>
            <a:custGeom>
              <a:rect b="b" l="l" r="r" t="t"/>
              <a:pathLst>
                <a:path extrusionOk="0" h="120" w="124">
                  <a:moveTo>
                    <a:pt x="62" y="1"/>
                  </a:moveTo>
                  <a:cubicBezTo>
                    <a:pt x="25" y="1"/>
                    <a:pt x="0" y="29"/>
                    <a:pt x="0" y="62"/>
                  </a:cubicBezTo>
                  <a:cubicBezTo>
                    <a:pt x="0" y="95"/>
                    <a:pt x="33" y="120"/>
                    <a:pt x="62" y="120"/>
                  </a:cubicBezTo>
                  <a:cubicBezTo>
                    <a:pt x="99" y="120"/>
                    <a:pt x="123" y="91"/>
                    <a:pt x="123" y="62"/>
                  </a:cubicBezTo>
                  <a:cubicBezTo>
                    <a:pt x="123" y="29"/>
                    <a:pt x="99" y="5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14"/>
            <p:cNvSpPr/>
            <p:nvPr/>
          </p:nvSpPr>
          <p:spPr>
            <a:xfrm>
              <a:off x="8904553" y="1137687"/>
              <a:ext cx="52296" cy="58096"/>
            </a:xfrm>
            <a:custGeom>
              <a:rect b="b" l="l" r="r" t="t"/>
              <a:pathLst>
                <a:path extrusionOk="0" h="268" w="268">
                  <a:moveTo>
                    <a:pt x="136" y="1"/>
                  </a:moveTo>
                  <a:cubicBezTo>
                    <a:pt x="62" y="1"/>
                    <a:pt x="1" y="62"/>
                    <a:pt x="1" y="136"/>
                  </a:cubicBezTo>
                  <a:cubicBezTo>
                    <a:pt x="1" y="206"/>
                    <a:pt x="62" y="267"/>
                    <a:pt x="136" y="267"/>
                  </a:cubicBezTo>
                  <a:cubicBezTo>
                    <a:pt x="206" y="267"/>
                    <a:pt x="267" y="206"/>
                    <a:pt x="267" y="136"/>
                  </a:cubicBezTo>
                  <a:cubicBezTo>
                    <a:pt x="267" y="62"/>
                    <a:pt x="206" y="1"/>
                    <a:pt x="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14"/>
            <p:cNvSpPr/>
            <p:nvPr/>
          </p:nvSpPr>
          <p:spPr>
            <a:xfrm>
              <a:off x="9178324" y="1120779"/>
              <a:ext cx="8196" cy="10188"/>
            </a:xfrm>
            <a:custGeom>
              <a:rect b="b" l="l" r="r" t="t"/>
              <a:pathLst>
                <a:path extrusionOk="0" h="47" w="42">
                  <a:moveTo>
                    <a:pt x="24" y="0"/>
                  </a:moveTo>
                  <a:cubicBezTo>
                    <a:pt x="23" y="0"/>
                    <a:pt x="22" y="0"/>
                    <a:pt x="21" y="1"/>
                  </a:cubicBezTo>
                  <a:cubicBezTo>
                    <a:pt x="8" y="1"/>
                    <a:pt x="0" y="13"/>
                    <a:pt x="0" y="26"/>
                  </a:cubicBezTo>
                  <a:cubicBezTo>
                    <a:pt x="0" y="34"/>
                    <a:pt x="8" y="46"/>
                    <a:pt x="21" y="46"/>
                  </a:cubicBezTo>
                  <a:cubicBezTo>
                    <a:pt x="29" y="46"/>
                    <a:pt x="41" y="34"/>
                    <a:pt x="41" y="26"/>
                  </a:cubicBezTo>
                  <a:cubicBezTo>
                    <a:pt x="41" y="11"/>
                    <a:pt x="3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14"/>
            <p:cNvSpPr/>
            <p:nvPr/>
          </p:nvSpPr>
          <p:spPr>
            <a:xfrm>
              <a:off x="7242609" y="1404321"/>
              <a:ext cx="657987" cy="738986"/>
            </a:xfrm>
            <a:custGeom>
              <a:rect b="b" l="l" r="r" t="t"/>
              <a:pathLst>
                <a:path extrusionOk="0" h="3409" w="3372">
                  <a:moveTo>
                    <a:pt x="1137" y="1"/>
                  </a:moveTo>
                  <a:lnTo>
                    <a:pt x="1137" y="1"/>
                  </a:lnTo>
                  <a:cubicBezTo>
                    <a:pt x="477" y="255"/>
                    <a:pt x="1" y="895"/>
                    <a:pt x="1" y="1645"/>
                  </a:cubicBezTo>
                  <a:cubicBezTo>
                    <a:pt x="1" y="2621"/>
                    <a:pt x="788" y="3409"/>
                    <a:pt x="1764" y="3409"/>
                  </a:cubicBezTo>
                  <a:cubicBezTo>
                    <a:pt x="2482" y="3409"/>
                    <a:pt x="3097" y="2978"/>
                    <a:pt x="3372" y="2363"/>
                  </a:cubicBezTo>
                  <a:lnTo>
                    <a:pt x="3372" y="2363"/>
                  </a:lnTo>
                  <a:cubicBezTo>
                    <a:pt x="3183" y="2437"/>
                    <a:pt x="2970" y="2482"/>
                    <a:pt x="2748" y="2482"/>
                  </a:cubicBezTo>
                  <a:cubicBezTo>
                    <a:pt x="1772" y="2482"/>
                    <a:pt x="985" y="1694"/>
                    <a:pt x="985" y="719"/>
                  </a:cubicBezTo>
                  <a:cubicBezTo>
                    <a:pt x="985" y="464"/>
                    <a:pt x="1038" y="222"/>
                    <a:pt x="11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14"/>
            <p:cNvSpPr/>
            <p:nvPr/>
          </p:nvSpPr>
          <p:spPr>
            <a:xfrm>
              <a:off x="1879393" y="3244307"/>
              <a:ext cx="396119" cy="385859"/>
            </a:xfrm>
            <a:custGeom>
              <a:rect b="b" l="l" r="r" t="t"/>
              <a:pathLst>
                <a:path extrusionOk="0" h="1780" w="2030">
                  <a:moveTo>
                    <a:pt x="1014" y="0"/>
                  </a:moveTo>
                  <a:cubicBezTo>
                    <a:pt x="894" y="0"/>
                    <a:pt x="773" y="24"/>
                    <a:pt x="656" y="75"/>
                  </a:cubicBezTo>
                  <a:cubicBezTo>
                    <a:pt x="205" y="276"/>
                    <a:pt x="0" y="797"/>
                    <a:pt x="201" y="1248"/>
                  </a:cubicBezTo>
                  <a:cubicBezTo>
                    <a:pt x="350" y="1581"/>
                    <a:pt x="673" y="1780"/>
                    <a:pt x="1013" y="1780"/>
                  </a:cubicBezTo>
                  <a:cubicBezTo>
                    <a:pt x="1134" y="1780"/>
                    <a:pt x="1256" y="1755"/>
                    <a:pt x="1374" y="1703"/>
                  </a:cubicBezTo>
                  <a:cubicBezTo>
                    <a:pt x="1825" y="1506"/>
                    <a:pt x="2030" y="981"/>
                    <a:pt x="1833" y="530"/>
                  </a:cubicBezTo>
                  <a:cubicBezTo>
                    <a:pt x="1687" y="198"/>
                    <a:pt x="1358" y="0"/>
                    <a:pt x="10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14"/>
            <p:cNvSpPr/>
            <p:nvPr/>
          </p:nvSpPr>
          <p:spPr>
            <a:xfrm>
              <a:off x="1775387" y="3284844"/>
              <a:ext cx="611350" cy="303702"/>
            </a:xfrm>
            <a:custGeom>
              <a:rect b="b" l="l" r="r" t="t"/>
              <a:pathLst>
                <a:path extrusionOk="0" h="1401" w="3133">
                  <a:moveTo>
                    <a:pt x="3017" y="0"/>
                  </a:moveTo>
                  <a:cubicBezTo>
                    <a:pt x="2924" y="0"/>
                    <a:pt x="2749" y="39"/>
                    <a:pt x="2518" y="109"/>
                  </a:cubicBezTo>
                  <a:cubicBezTo>
                    <a:pt x="2552" y="104"/>
                    <a:pt x="2580" y="101"/>
                    <a:pt x="2603" y="101"/>
                  </a:cubicBezTo>
                  <a:cubicBezTo>
                    <a:pt x="2632" y="101"/>
                    <a:pt x="2650" y="106"/>
                    <a:pt x="2657" y="117"/>
                  </a:cubicBezTo>
                  <a:cubicBezTo>
                    <a:pt x="2694" y="195"/>
                    <a:pt x="2210" y="487"/>
                    <a:pt x="1579" y="765"/>
                  </a:cubicBezTo>
                  <a:cubicBezTo>
                    <a:pt x="1061" y="992"/>
                    <a:pt x="608" y="1143"/>
                    <a:pt x="444" y="1143"/>
                  </a:cubicBezTo>
                  <a:cubicBezTo>
                    <a:pt x="410" y="1143"/>
                    <a:pt x="388" y="1136"/>
                    <a:pt x="381" y="1122"/>
                  </a:cubicBezTo>
                  <a:cubicBezTo>
                    <a:pt x="369" y="1102"/>
                    <a:pt x="402" y="1061"/>
                    <a:pt x="463" y="1015"/>
                  </a:cubicBezTo>
                  <a:lnTo>
                    <a:pt x="463" y="1015"/>
                  </a:lnTo>
                  <a:cubicBezTo>
                    <a:pt x="168" y="1184"/>
                    <a:pt x="0" y="1323"/>
                    <a:pt x="29" y="1372"/>
                  </a:cubicBezTo>
                  <a:cubicBezTo>
                    <a:pt x="37" y="1392"/>
                    <a:pt x="65" y="1401"/>
                    <a:pt x="112" y="1401"/>
                  </a:cubicBezTo>
                  <a:cubicBezTo>
                    <a:pt x="330" y="1401"/>
                    <a:pt x="943" y="1196"/>
                    <a:pt x="1640" y="888"/>
                  </a:cubicBezTo>
                  <a:cubicBezTo>
                    <a:pt x="2489" y="511"/>
                    <a:pt x="3133" y="126"/>
                    <a:pt x="3088" y="19"/>
                  </a:cubicBezTo>
                  <a:cubicBezTo>
                    <a:pt x="3078" y="6"/>
                    <a:pt x="3054" y="0"/>
                    <a:pt x="30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2" name="Google Shape;422;p14"/>
          <p:cNvSpPr/>
          <p:nvPr/>
        </p:nvSpPr>
        <p:spPr>
          <a:xfrm>
            <a:off x="559825" y="545850"/>
            <a:ext cx="8005200" cy="4123800"/>
          </a:xfrm>
          <a:prstGeom prst="roundRect">
            <a:avLst>
              <a:gd fmla="val 0" name="adj"/>
            </a:avLst>
          </a:prstGeom>
          <a:solidFill>
            <a:srgbClr val="FFFFFF">
              <a:alpha val="4863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3" name="Google Shape;423;p14"/>
          <p:cNvSpPr txBox="1"/>
          <p:nvPr>
            <p:ph type="ctrTitle"/>
          </p:nvPr>
        </p:nvSpPr>
        <p:spPr>
          <a:xfrm>
            <a:off x="391150" y="1897688"/>
            <a:ext cx="8342700" cy="142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753E93"/>
              </a:buClr>
              <a:buSzPts val="6000"/>
              <a:buNone/>
              <a:defRPr sz="6000">
                <a:solidFill>
                  <a:srgbClr val="753E9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TLE 1">
  <p:cSld name="CUSTOM_1">
    <p:spTree>
      <p:nvGrpSpPr>
        <p:cNvPr id="424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" name="Google Shape;425;p15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400"/>
              <a:buNone/>
              <a:defRPr sz="2400">
                <a:solidFill>
                  <a:srgbClr val="0F0F4B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9pPr>
          </a:lstStyle>
          <a:p/>
        </p:txBody>
      </p:sp>
      <p:cxnSp>
        <p:nvCxnSpPr>
          <p:cNvPr id="426" name="Google Shape;426;p15"/>
          <p:cNvCxnSpPr/>
          <p:nvPr/>
        </p:nvCxnSpPr>
        <p:spPr>
          <a:xfrm>
            <a:off x="6005250" y="-99550"/>
            <a:ext cx="0" cy="4296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427" name="Google Shape;427;p15"/>
          <p:cNvCxnSpPr/>
          <p:nvPr/>
        </p:nvCxnSpPr>
        <p:spPr>
          <a:xfrm>
            <a:off x="2989350" y="330150"/>
            <a:ext cx="60318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428" name="Google Shape;428;p15"/>
          <p:cNvSpPr/>
          <p:nvPr/>
        </p:nvSpPr>
        <p:spPr>
          <a:xfrm rot="10800000">
            <a:off x="-43050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9" name="Google Shape;429;p15"/>
          <p:cNvSpPr/>
          <p:nvPr/>
        </p:nvSpPr>
        <p:spPr>
          <a:xfrm>
            <a:off x="5247279" y="2339798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 &amp; SUBTITLE">
  <p:cSld name="BIG_NUMBER">
    <p:spTree>
      <p:nvGrpSpPr>
        <p:cNvPr id="430" name="Shape 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1" name="Google Shape;431;p16"/>
          <p:cNvGrpSpPr/>
          <p:nvPr/>
        </p:nvGrpSpPr>
        <p:grpSpPr>
          <a:xfrm>
            <a:off x="-63523" y="-14179"/>
            <a:ext cx="9261474" cy="5486482"/>
            <a:chOff x="-63523" y="-14179"/>
            <a:chExt cx="9261474" cy="5486482"/>
          </a:xfrm>
        </p:grpSpPr>
        <p:sp>
          <p:nvSpPr>
            <p:cNvPr id="432" name="Google Shape;432;p16"/>
            <p:cNvSpPr/>
            <p:nvPr/>
          </p:nvSpPr>
          <p:spPr>
            <a:xfrm>
              <a:off x="0" y="0"/>
              <a:ext cx="9144062" cy="5143542"/>
            </a:xfrm>
            <a:custGeom>
              <a:rect b="b" l="l" r="r" t="t"/>
              <a:pathLst>
                <a:path extrusionOk="0" h="43008" w="66114">
                  <a:moveTo>
                    <a:pt x="0" y="1"/>
                  </a:moveTo>
                  <a:lnTo>
                    <a:pt x="66113" y="1"/>
                  </a:lnTo>
                  <a:lnTo>
                    <a:pt x="66113" y="43007"/>
                  </a:lnTo>
                  <a:lnTo>
                    <a:pt x="0" y="43007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33" name="Google Shape;433;p16"/>
            <p:cNvGrpSpPr/>
            <p:nvPr/>
          </p:nvGrpSpPr>
          <p:grpSpPr>
            <a:xfrm>
              <a:off x="-63523" y="-14172"/>
              <a:ext cx="9252075" cy="5165294"/>
              <a:chOff x="3655900" y="1642950"/>
              <a:chExt cx="1299175" cy="751250"/>
            </a:xfrm>
          </p:grpSpPr>
          <p:sp>
            <p:nvSpPr>
              <p:cNvPr id="434" name="Google Shape;434;p16"/>
              <p:cNvSpPr/>
              <p:nvPr/>
            </p:nvSpPr>
            <p:spPr>
              <a:xfrm>
                <a:off x="3655900" y="1891900"/>
                <a:ext cx="1299075" cy="436175"/>
              </a:xfrm>
              <a:custGeom>
                <a:rect b="b" l="l" r="r" t="t"/>
                <a:pathLst>
                  <a:path extrusionOk="0" h="17447" w="51963">
                    <a:moveTo>
                      <a:pt x="22612" y="0"/>
                    </a:moveTo>
                    <a:cubicBezTo>
                      <a:pt x="21469" y="0"/>
                      <a:pt x="19509" y="149"/>
                      <a:pt x="17875" y="1020"/>
                    </a:cubicBezTo>
                    <a:cubicBezTo>
                      <a:pt x="17286" y="1335"/>
                      <a:pt x="16385" y="1455"/>
                      <a:pt x="15354" y="1455"/>
                    </a:cubicBezTo>
                    <a:cubicBezTo>
                      <a:pt x="12055" y="1455"/>
                      <a:pt x="7427" y="224"/>
                      <a:pt x="7427" y="224"/>
                    </a:cubicBezTo>
                    <a:cubicBezTo>
                      <a:pt x="7427" y="224"/>
                      <a:pt x="6553" y="4"/>
                      <a:pt x="5155" y="4"/>
                    </a:cubicBezTo>
                    <a:cubicBezTo>
                      <a:pt x="3815" y="4"/>
                      <a:pt x="1994" y="206"/>
                      <a:pt x="1" y="999"/>
                    </a:cubicBezTo>
                    <a:lnTo>
                      <a:pt x="1" y="16134"/>
                    </a:lnTo>
                    <a:cubicBezTo>
                      <a:pt x="2379" y="16048"/>
                      <a:pt x="7234" y="15417"/>
                      <a:pt x="11031" y="12042"/>
                    </a:cubicBezTo>
                    <a:cubicBezTo>
                      <a:pt x="14657" y="8811"/>
                      <a:pt x="17051" y="7386"/>
                      <a:pt x="19654" y="7386"/>
                    </a:cubicBezTo>
                    <a:cubicBezTo>
                      <a:pt x="20807" y="7386"/>
                      <a:pt x="22001" y="7665"/>
                      <a:pt x="23362" y="8192"/>
                    </a:cubicBezTo>
                    <a:cubicBezTo>
                      <a:pt x="24699" y="8707"/>
                      <a:pt x="25841" y="8887"/>
                      <a:pt x="26784" y="8887"/>
                    </a:cubicBezTo>
                    <a:cubicBezTo>
                      <a:pt x="28968" y="8887"/>
                      <a:pt x="30082" y="7921"/>
                      <a:pt x="30082" y="7921"/>
                    </a:cubicBezTo>
                    <a:cubicBezTo>
                      <a:pt x="30082" y="7921"/>
                      <a:pt x="31590" y="7145"/>
                      <a:pt x="33097" y="7145"/>
                    </a:cubicBezTo>
                    <a:cubicBezTo>
                      <a:pt x="34164" y="7145"/>
                      <a:pt x="35231" y="7534"/>
                      <a:pt x="35762" y="8864"/>
                    </a:cubicBezTo>
                    <a:cubicBezTo>
                      <a:pt x="37045" y="12067"/>
                      <a:pt x="40334" y="15043"/>
                      <a:pt x="40334" y="15043"/>
                    </a:cubicBezTo>
                    <a:cubicBezTo>
                      <a:pt x="40334" y="15043"/>
                      <a:pt x="42539" y="17446"/>
                      <a:pt x="46691" y="17446"/>
                    </a:cubicBezTo>
                    <a:cubicBezTo>
                      <a:pt x="47363" y="17446"/>
                      <a:pt x="48086" y="17383"/>
                      <a:pt x="48859" y="17237"/>
                    </a:cubicBezTo>
                    <a:cubicBezTo>
                      <a:pt x="49658" y="17086"/>
                      <a:pt x="50323" y="17021"/>
                      <a:pt x="50877" y="17021"/>
                    </a:cubicBezTo>
                    <a:cubicBezTo>
                      <a:pt x="51301" y="17021"/>
                      <a:pt x="51659" y="17059"/>
                      <a:pt x="51963" y="17127"/>
                    </a:cubicBezTo>
                    <a:lnTo>
                      <a:pt x="51963" y="4620"/>
                    </a:lnTo>
                    <a:cubicBezTo>
                      <a:pt x="50723" y="5154"/>
                      <a:pt x="48920" y="5759"/>
                      <a:pt x="47115" y="5759"/>
                    </a:cubicBezTo>
                    <a:cubicBezTo>
                      <a:pt x="46256" y="5759"/>
                      <a:pt x="45398" y="5622"/>
                      <a:pt x="44598" y="5276"/>
                    </a:cubicBezTo>
                    <a:cubicBezTo>
                      <a:pt x="42622" y="4416"/>
                      <a:pt x="41037" y="4209"/>
                      <a:pt x="39969" y="4209"/>
                    </a:cubicBezTo>
                    <a:cubicBezTo>
                      <a:pt x="38980" y="4209"/>
                      <a:pt x="38435" y="4386"/>
                      <a:pt x="38435" y="4386"/>
                    </a:cubicBezTo>
                    <a:cubicBezTo>
                      <a:pt x="38435" y="4386"/>
                      <a:pt x="37163" y="4903"/>
                      <a:pt x="35490" y="4903"/>
                    </a:cubicBezTo>
                    <a:cubicBezTo>
                      <a:pt x="34155" y="4903"/>
                      <a:pt x="32565" y="4574"/>
                      <a:pt x="31161" y="3394"/>
                    </a:cubicBezTo>
                    <a:cubicBezTo>
                      <a:pt x="27991" y="733"/>
                      <a:pt x="23575" y="40"/>
                      <a:pt x="23575" y="40"/>
                    </a:cubicBezTo>
                    <a:cubicBezTo>
                      <a:pt x="23575" y="40"/>
                      <a:pt x="23202" y="0"/>
                      <a:pt x="22612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" name="Google Shape;435;p16"/>
              <p:cNvSpPr/>
              <p:nvPr/>
            </p:nvSpPr>
            <p:spPr>
              <a:xfrm>
                <a:off x="4039825" y="1642950"/>
                <a:ext cx="915250" cy="258475"/>
              </a:xfrm>
              <a:custGeom>
                <a:rect b="b" l="l" r="r" t="t"/>
                <a:pathLst>
                  <a:path extrusionOk="0" h="10339" w="36610">
                    <a:moveTo>
                      <a:pt x="0" y="1"/>
                    </a:moveTo>
                    <a:cubicBezTo>
                      <a:pt x="160" y="193"/>
                      <a:pt x="300" y="403"/>
                      <a:pt x="410" y="628"/>
                    </a:cubicBezTo>
                    <a:cubicBezTo>
                      <a:pt x="1440" y="2670"/>
                      <a:pt x="4954" y="3330"/>
                      <a:pt x="4954" y="3330"/>
                    </a:cubicBezTo>
                    <a:cubicBezTo>
                      <a:pt x="4954" y="3330"/>
                      <a:pt x="6545" y="3691"/>
                      <a:pt x="7078" y="4536"/>
                    </a:cubicBezTo>
                    <a:cubicBezTo>
                      <a:pt x="7515" y="5229"/>
                      <a:pt x="8385" y="6335"/>
                      <a:pt x="10189" y="6335"/>
                    </a:cubicBezTo>
                    <a:cubicBezTo>
                      <a:pt x="10584" y="6335"/>
                      <a:pt x="11024" y="6282"/>
                      <a:pt x="11515" y="6160"/>
                    </a:cubicBezTo>
                    <a:cubicBezTo>
                      <a:pt x="11861" y="6073"/>
                      <a:pt x="12224" y="6036"/>
                      <a:pt x="12595" y="6036"/>
                    </a:cubicBezTo>
                    <a:cubicBezTo>
                      <a:pt x="15146" y="6036"/>
                      <a:pt x="18047" y="7820"/>
                      <a:pt x="18047" y="7820"/>
                    </a:cubicBezTo>
                    <a:cubicBezTo>
                      <a:pt x="18047" y="7820"/>
                      <a:pt x="21835" y="10339"/>
                      <a:pt x="26041" y="10339"/>
                    </a:cubicBezTo>
                    <a:cubicBezTo>
                      <a:pt x="27202" y="10339"/>
                      <a:pt x="28395" y="10147"/>
                      <a:pt x="29549" y="9657"/>
                    </a:cubicBezTo>
                    <a:cubicBezTo>
                      <a:pt x="32735" y="8304"/>
                      <a:pt x="35163" y="6508"/>
                      <a:pt x="36610" y="5282"/>
                    </a:cubicBezTo>
                    <a:lnTo>
                      <a:pt x="36610" y="1"/>
                    </a:lnTo>
                    <a:lnTo>
                      <a:pt x="29340" y="1"/>
                    </a:lnTo>
                    <a:cubicBezTo>
                      <a:pt x="27597" y="526"/>
                      <a:pt x="25690" y="1321"/>
                      <a:pt x="23804" y="2531"/>
                    </a:cubicBezTo>
                    <a:cubicBezTo>
                      <a:pt x="21110" y="4255"/>
                      <a:pt x="18914" y="4743"/>
                      <a:pt x="17290" y="4743"/>
                    </a:cubicBezTo>
                    <a:cubicBezTo>
                      <a:pt x="15178" y="4743"/>
                      <a:pt x="14037" y="3917"/>
                      <a:pt x="14037" y="3917"/>
                    </a:cubicBezTo>
                    <a:cubicBezTo>
                      <a:pt x="14037" y="3917"/>
                      <a:pt x="13491" y="3321"/>
                      <a:pt x="11936" y="3321"/>
                    </a:cubicBezTo>
                    <a:cubicBezTo>
                      <a:pt x="11455" y="3321"/>
                      <a:pt x="10878" y="3378"/>
                      <a:pt x="10190" y="3527"/>
                    </a:cubicBezTo>
                    <a:cubicBezTo>
                      <a:pt x="10027" y="3562"/>
                      <a:pt x="9866" y="3579"/>
                      <a:pt x="9708" y="3579"/>
                    </a:cubicBezTo>
                    <a:cubicBezTo>
                      <a:pt x="7886" y="3579"/>
                      <a:pt x="6432" y="1385"/>
                      <a:pt x="5696" y="1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" name="Google Shape;436;p16"/>
              <p:cNvSpPr/>
              <p:nvPr/>
            </p:nvSpPr>
            <p:spPr>
              <a:xfrm>
                <a:off x="3742950" y="2287000"/>
                <a:ext cx="725400" cy="107200"/>
              </a:xfrm>
              <a:custGeom>
                <a:rect b="b" l="l" r="r" t="t"/>
                <a:pathLst>
                  <a:path extrusionOk="0" h="4288" w="29016">
                    <a:moveTo>
                      <a:pt x="10237" y="0"/>
                    </a:moveTo>
                    <a:cubicBezTo>
                      <a:pt x="6886" y="0"/>
                      <a:pt x="5987" y="1962"/>
                      <a:pt x="5987" y="1962"/>
                    </a:cubicBezTo>
                    <a:cubicBezTo>
                      <a:pt x="5987" y="1962"/>
                      <a:pt x="5249" y="3127"/>
                      <a:pt x="2981" y="3127"/>
                    </a:cubicBezTo>
                    <a:cubicBezTo>
                      <a:pt x="1825" y="3127"/>
                      <a:pt x="759" y="3713"/>
                      <a:pt x="0" y="4287"/>
                    </a:cubicBezTo>
                    <a:lnTo>
                      <a:pt x="29016" y="4287"/>
                    </a:lnTo>
                    <a:cubicBezTo>
                      <a:pt x="28212" y="3996"/>
                      <a:pt x="27269" y="3467"/>
                      <a:pt x="26494" y="2516"/>
                    </a:cubicBezTo>
                    <a:cubicBezTo>
                      <a:pt x="25397" y="1157"/>
                      <a:pt x="23799" y="626"/>
                      <a:pt x="22167" y="626"/>
                    </a:cubicBezTo>
                    <a:cubicBezTo>
                      <a:pt x="21223" y="626"/>
                      <a:pt x="20268" y="804"/>
                      <a:pt x="19392" y="1101"/>
                    </a:cubicBezTo>
                    <a:cubicBezTo>
                      <a:pt x="18736" y="1322"/>
                      <a:pt x="18078" y="1403"/>
                      <a:pt x="17468" y="1403"/>
                    </a:cubicBezTo>
                    <a:cubicBezTo>
                      <a:pt x="15853" y="1403"/>
                      <a:pt x="14578" y="839"/>
                      <a:pt x="14578" y="839"/>
                    </a:cubicBezTo>
                    <a:cubicBezTo>
                      <a:pt x="12805" y="228"/>
                      <a:pt x="11379" y="0"/>
                      <a:pt x="10237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37" name="Google Shape;437;p16"/>
            <p:cNvGrpSpPr/>
            <p:nvPr/>
          </p:nvGrpSpPr>
          <p:grpSpPr>
            <a:xfrm>
              <a:off x="-23900" y="9089"/>
              <a:ext cx="9191800" cy="5125321"/>
              <a:chOff x="5820575" y="792900"/>
              <a:chExt cx="1357625" cy="786925"/>
            </a:xfrm>
          </p:grpSpPr>
          <p:sp>
            <p:nvSpPr>
              <p:cNvPr id="438" name="Google Shape;438;p16"/>
              <p:cNvSpPr/>
              <p:nvPr/>
            </p:nvSpPr>
            <p:spPr>
              <a:xfrm>
                <a:off x="6169125" y="1518150"/>
                <a:ext cx="388150" cy="61675"/>
              </a:xfrm>
              <a:custGeom>
                <a:rect b="b" l="l" r="r" t="t"/>
                <a:pathLst>
                  <a:path extrusionOk="0" h="2467" w="15526">
                    <a:moveTo>
                      <a:pt x="11805" y="1"/>
                    </a:moveTo>
                    <a:cubicBezTo>
                      <a:pt x="10527" y="1"/>
                      <a:pt x="9493" y="679"/>
                      <a:pt x="9493" y="679"/>
                    </a:cubicBezTo>
                    <a:cubicBezTo>
                      <a:pt x="9493" y="679"/>
                      <a:pt x="8308" y="1420"/>
                      <a:pt x="5693" y="1420"/>
                    </a:cubicBezTo>
                    <a:cubicBezTo>
                      <a:pt x="5112" y="1420"/>
                      <a:pt x="4461" y="1383"/>
                      <a:pt x="3736" y="1294"/>
                    </a:cubicBezTo>
                    <a:cubicBezTo>
                      <a:pt x="3440" y="1258"/>
                      <a:pt x="3163" y="1241"/>
                      <a:pt x="2905" y="1241"/>
                    </a:cubicBezTo>
                    <a:cubicBezTo>
                      <a:pt x="1360" y="1241"/>
                      <a:pt x="489" y="1845"/>
                      <a:pt x="1" y="2467"/>
                    </a:cubicBezTo>
                    <a:lnTo>
                      <a:pt x="15525" y="2467"/>
                    </a:lnTo>
                    <a:cubicBezTo>
                      <a:pt x="15201" y="2061"/>
                      <a:pt x="14824" y="1466"/>
                      <a:pt x="13807" y="679"/>
                    </a:cubicBezTo>
                    <a:cubicBezTo>
                      <a:pt x="13144" y="170"/>
                      <a:pt x="12444" y="1"/>
                      <a:pt x="11805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9" name="Google Shape;439;p16"/>
              <p:cNvSpPr/>
              <p:nvPr/>
            </p:nvSpPr>
            <p:spPr>
              <a:xfrm>
                <a:off x="5820575" y="1099750"/>
                <a:ext cx="309925" cy="298425"/>
              </a:xfrm>
              <a:custGeom>
                <a:rect b="b" l="l" r="r" t="t"/>
                <a:pathLst>
                  <a:path extrusionOk="0" h="11937" w="12397">
                    <a:moveTo>
                      <a:pt x="4944" y="1"/>
                    </a:moveTo>
                    <a:cubicBezTo>
                      <a:pt x="3505" y="1"/>
                      <a:pt x="1824" y="273"/>
                      <a:pt x="1" y="1078"/>
                    </a:cubicBezTo>
                    <a:lnTo>
                      <a:pt x="1" y="11937"/>
                    </a:lnTo>
                    <a:cubicBezTo>
                      <a:pt x="2129" y="11797"/>
                      <a:pt x="8632" y="11080"/>
                      <a:pt x="11478" y="7377"/>
                    </a:cubicBezTo>
                    <a:cubicBezTo>
                      <a:pt x="11478" y="7377"/>
                      <a:pt x="12397" y="6208"/>
                      <a:pt x="12397" y="4388"/>
                    </a:cubicBezTo>
                    <a:cubicBezTo>
                      <a:pt x="12397" y="2567"/>
                      <a:pt x="9883" y="1177"/>
                      <a:pt x="9883" y="1177"/>
                    </a:cubicBezTo>
                    <a:cubicBezTo>
                      <a:pt x="9883" y="1177"/>
                      <a:pt x="7937" y="1"/>
                      <a:pt x="4944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0" name="Google Shape;440;p16"/>
              <p:cNvSpPr/>
              <p:nvPr/>
            </p:nvSpPr>
            <p:spPr>
              <a:xfrm>
                <a:off x="6790500" y="1211675"/>
                <a:ext cx="387600" cy="233900"/>
              </a:xfrm>
              <a:custGeom>
                <a:rect b="b" l="l" r="r" t="t"/>
                <a:pathLst>
                  <a:path extrusionOk="0" h="9356" w="15504">
                    <a:moveTo>
                      <a:pt x="15503" y="1"/>
                    </a:moveTo>
                    <a:cubicBezTo>
                      <a:pt x="14539" y="383"/>
                      <a:pt x="12700" y="918"/>
                      <a:pt x="9959" y="918"/>
                    </a:cubicBezTo>
                    <a:cubicBezTo>
                      <a:pt x="8875" y="918"/>
                      <a:pt x="7649" y="834"/>
                      <a:pt x="6281" y="624"/>
                    </a:cubicBezTo>
                    <a:cubicBezTo>
                      <a:pt x="5575" y="515"/>
                      <a:pt x="4969" y="467"/>
                      <a:pt x="4451" y="467"/>
                    </a:cubicBezTo>
                    <a:cubicBezTo>
                      <a:pt x="1" y="467"/>
                      <a:pt x="1934" y="4048"/>
                      <a:pt x="1934" y="4048"/>
                    </a:cubicBezTo>
                    <a:cubicBezTo>
                      <a:pt x="4587" y="8229"/>
                      <a:pt x="6975" y="9355"/>
                      <a:pt x="9431" y="9355"/>
                    </a:cubicBezTo>
                    <a:cubicBezTo>
                      <a:pt x="10282" y="9355"/>
                      <a:pt x="11141" y="9220"/>
                      <a:pt x="12022" y="9030"/>
                    </a:cubicBezTo>
                    <a:cubicBezTo>
                      <a:pt x="12990" y="8821"/>
                      <a:pt x="13755" y="8745"/>
                      <a:pt x="14352" y="8745"/>
                    </a:cubicBezTo>
                    <a:cubicBezTo>
                      <a:pt x="14841" y="8745"/>
                      <a:pt x="15219" y="8796"/>
                      <a:pt x="15503" y="8866"/>
                    </a:cubicBezTo>
                    <a:lnTo>
                      <a:pt x="15503" y="1"/>
                    </a:ln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1" name="Google Shape;441;p16"/>
              <p:cNvSpPr/>
              <p:nvPr/>
            </p:nvSpPr>
            <p:spPr>
              <a:xfrm>
                <a:off x="6830650" y="792900"/>
                <a:ext cx="347550" cy="168650"/>
              </a:xfrm>
              <a:custGeom>
                <a:rect b="b" l="l" r="r" t="t"/>
                <a:pathLst>
                  <a:path extrusionOk="0" h="6746" w="13902">
                    <a:moveTo>
                      <a:pt x="13757" y="1"/>
                    </a:moveTo>
                    <a:cubicBezTo>
                      <a:pt x="6613" y="1"/>
                      <a:pt x="2850" y="3913"/>
                      <a:pt x="2850" y="3913"/>
                    </a:cubicBezTo>
                    <a:cubicBezTo>
                      <a:pt x="2850" y="3913"/>
                      <a:pt x="0" y="6472"/>
                      <a:pt x="4445" y="6734"/>
                    </a:cubicBezTo>
                    <a:cubicBezTo>
                      <a:pt x="4574" y="6742"/>
                      <a:pt x="4703" y="6745"/>
                      <a:pt x="4834" y="6745"/>
                    </a:cubicBezTo>
                    <a:cubicBezTo>
                      <a:pt x="8075" y="6745"/>
                      <a:pt x="12045" y="4518"/>
                      <a:pt x="13901" y="3343"/>
                    </a:cubicBezTo>
                    <a:lnTo>
                      <a:pt x="13901" y="1"/>
                    </a:lnTo>
                    <a:cubicBezTo>
                      <a:pt x="13853" y="1"/>
                      <a:pt x="13805" y="1"/>
                      <a:pt x="13757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pic>
          <p:nvPicPr>
            <p:cNvPr id="442" name="Google Shape;442;p1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53951" y="-14179"/>
              <a:ext cx="9251902" cy="548648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43" name="Google Shape;443;p16"/>
            <p:cNvSpPr/>
            <p:nvPr/>
          </p:nvSpPr>
          <p:spPr>
            <a:xfrm>
              <a:off x="525550" y="2593875"/>
              <a:ext cx="650" cy="625"/>
            </a:xfrm>
            <a:custGeom>
              <a:rect b="b" l="l" r="r" t="t"/>
              <a:pathLst>
                <a:path extrusionOk="0" h="25" w="26">
                  <a:moveTo>
                    <a:pt x="26" y="0"/>
                  </a:moveTo>
                  <a:cubicBezTo>
                    <a:pt x="17" y="4"/>
                    <a:pt x="9" y="16"/>
                    <a:pt x="1" y="25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3330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4" name="Google Shape;444;p1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grpSp>
        <p:nvGrpSpPr>
          <p:cNvPr id="445" name="Google Shape;445;p16"/>
          <p:cNvGrpSpPr/>
          <p:nvPr/>
        </p:nvGrpSpPr>
        <p:grpSpPr>
          <a:xfrm>
            <a:off x="-93007" y="650594"/>
            <a:ext cx="9308991" cy="4343304"/>
            <a:chOff x="-93007" y="650594"/>
            <a:chExt cx="9308991" cy="4343304"/>
          </a:xfrm>
        </p:grpSpPr>
        <p:sp>
          <p:nvSpPr>
            <p:cNvPr id="446" name="Google Shape;446;p16"/>
            <p:cNvSpPr/>
            <p:nvPr/>
          </p:nvSpPr>
          <p:spPr>
            <a:xfrm>
              <a:off x="9174226" y="1359015"/>
              <a:ext cx="41758" cy="46607"/>
            </a:xfrm>
            <a:custGeom>
              <a:rect b="b" l="l" r="r" t="t"/>
              <a:pathLst>
                <a:path extrusionOk="0" h="215" w="214">
                  <a:moveTo>
                    <a:pt x="107" y="1"/>
                  </a:moveTo>
                  <a:cubicBezTo>
                    <a:pt x="46" y="1"/>
                    <a:pt x="1" y="46"/>
                    <a:pt x="1" y="107"/>
                  </a:cubicBezTo>
                  <a:cubicBezTo>
                    <a:pt x="1" y="169"/>
                    <a:pt x="46" y="214"/>
                    <a:pt x="107" y="214"/>
                  </a:cubicBezTo>
                  <a:cubicBezTo>
                    <a:pt x="169" y="214"/>
                    <a:pt x="214" y="165"/>
                    <a:pt x="214" y="107"/>
                  </a:cubicBezTo>
                  <a:cubicBezTo>
                    <a:pt x="214" y="54"/>
                    <a:pt x="169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16"/>
            <p:cNvSpPr/>
            <p:nvPr/>
          </p:nvSpPr>
          <p:spPr>
            <a:xfrm>
              <a:off x="8820646" y="1750294"/>
              <a:ext cx="42539" cy="46390"/>
            </a:xfrm>
            <a:custGeom>
              <a:rect b="b" l="l" r="r" t="t"/>
              <a:pathLst>
                <a:path extrusionOk="0" h="214" w="218">
                  <a:moveTo>
                    <a:pt x="111" y="0"/>
                  </a:moveTo>
                  <a:cubicBezTo>
                    <a:pt x="49" y="0"/>
                    <a:pt x="0" y="49"/>
                    <a:pt x="0" y="107"/>
                  </a:cubicBezTo>
                  <a:cubicBezTo>
                    <a:pt x="0" y="168"/>
                    <a:pt x="49" y="213"/>
                    <a:pt x="111" y="213"/>
                  </a:cubicBezTo>
                  <a:cubicBezTo>
                    <a:pt x="168" y="213"/>
                    <a:pt x="218" y="168"/>
                    <a:pt x="218" y="107"/>
                  </a:cubicBezTo>
                  <a:cubicBezTo>
                    <a:pt x="218" y="49"/>
                    <a:pt x="168" y="0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16"/>
            <p:cNvSpPr/>
            <p:nvPr/>
          </p:nvSpPr>
          <p:spPr>
            <a:xfrm>
              <a:off x="8600536" y="1137687"/>
              <a:ext cx="52296" cy="58096"/>
            </a:xfrm>
            <a:custGeom>
              <a:rect b="b" l="l" r="r" t="t"/>
              <a:pathLst>
                <a:path extrusionOk="0" h="268" w="268">
                  <a:moveTo>
                    <a:pt x="136" y="1"/>
                  </a:moveTo>
                  <a:cubicBezTo>
                    <a:pt x="62" y="1"/>
                    <a:pt x="1" y="62"/>
                    <a:pt x="1" y="136"/>
                  </a:cubicBezTo>
                  <a:cubicBezTo>
                    <a:pt x="1" y="210"/>
                    <a:pt x="62" y="267"/>
                    <a:pt x="136" y="267"/>
                  </a:cubicBezTo>
                  <a:cubicBezTo>
                    <a:pt x="210" y="267"/>
                    <a:pt x="267" y="210"/>
                    <a:pt x="267" y="136"/>
                  </a:cubicBezTo>
                  <a:cubicBezTo>
                    <a:pt x="267" y="62"/>
                    <a:pt x="210" y="1"/>
                    <a:pt x="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16"/>
            <p:cNvSpPr/>
            <p:nvPr/>
          </p:nvSpPr>
          <p:spPr>
            <a:xfrm>
              <a:off x="8470968" y="1576007"/>
              <a:ext cx="12098" cy="13440"/>
            </a:xfrm>
            <a:custGeom>
              <a:rect b="b" l="l" r="r" t="t"/>
              <a:pathLst>
                <a:path extrusionOk="0" h="62" w="62">
                  <a:moveTo>
                    <a:pt x="29" y="0"/>
                  </a:moveTo>
                  <a:cubicBezTo>
                    <a:pt x="17" y="0"/>
                    <a:pt x="0" y="13"/>
                    <a:pt x="0" y="29"/>
                  </a:cubicBezTo>
                  <a:cubicBezTo>
                    <a:pt x="0" y="45"/>
                    <a:pt x="17" y="62"/>
                    <a:pt x="29" y="62"/>
                  </a:cubicBezTo>
                  <a:cubicBezTo>
                    <a:pt x="45" y="62"/>
                    <a:pt x="62" y="45"/>
                    <a:pt x="62" y="29"/>
                  </a:cubicBezTo>
                  <a:cubicBezTo>
                    <a:pt x="62" y="17"/>
                    <a:pt x="45" y="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16"/>
            <p:cNvSpPr/>
            <p:nvPr/>
          </p:nvSpPr>
          <p:spPr>
            <a:xfrm>
              <a:off x="7850837" y="1546742"/>
              <a:ext cx="52100" cy="57879"/>
            </a:xfrm>
            <a:custGeom>
              <a:rect b="b" l="l" r="r" t="t"/>
              <a:pathLst>
                <a:path extrusionOk="0" h="267" w="267">
                  <a:moveTo>
                    <a:pt x="132" y="0"/>
                  </a:moveTo>
                  <a:cubicBezTo>
                    <a:pt x="62" y="0"/>
                    <a:pt x="0" y="62"/>
                    <a:pt x="0" y="135"/>
                  </a:cubicBezTo>
                  <a:cubicBezTo>
                    <a:pt x="0" y="205"/>
                    <a:pt x="62" y="267"/>
                    <a:pt x="132" y="267"/>
                  </a:cubicBezTo>
                  <a:cubicBezTo>
                    <a:pt x="205" y="267"/>
                    <a:pt x="267" y="205"/>
                    <a:pt x="267" y="135"/>
                  </a:cubicBezTo>
                  <a:cubicBezTo>
                    <a:pt x="267" y="62"/>
                    <a:pt x="210" y="0"/>
                    <a:pt x="1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16"/>
            <p:cNvSpPr/>
            <p:nvPr/>
          </p:nvSpPr>
          <p:spPr>
            <a:xfrm>
              <a:off x="8203637" y="2043590"/>
              <a:ext cx="36295" cy="40103"/>
            </a:xfrm>
            <a:custGeom>
              <a:rect b="b" l="l" r="r" t="t"/>
              <a:pathLst>
                <a:path extrusionOk="0" h="185" w="186">
                  <a:moveTo>
                    <a:pt x="95" y="0"/>
                  </a:moveTo>
                  <a:cubicBezTo>
                    <a:pt x="42" y="0"/>
                    <a:pt x="1" y="41"/>
                    <a:pt x="1" y="95"/>
                  </a:cubicBezTo>
                  <a:cubicBezTo>
                    <a:pt x="1" y="144"/>
                    <a:pt x="42" y="185"/>
                    <a:pt x="95" y="185"/>
                  </a:cubicBezTo>
                  <a:cubicBezTo>
                    <a:pt x="144" y="185"/>
                    <a:pt x="185" y="144"/>
                    <a:pt x="185" y="95"/>
                  </a:cubicBezTo>
                  <a:cubicBezTo>
                    <a:pt x="185" y="41"/>
                    <a:pt x="144" y="0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16"/>
            <p:cNvSpPr/>
            <p:nvPr/>
          </p:nvSpPr>
          <p:spPr>
            <a:xfrm>
              <a:off x="8099631" y="2128783"/>
              <a:ext cx="58540" cy="65249"/>
            </a:xfrm>
            <a:custGeom>
              <a:rect b="b" l="l" r="r" t="t"/>
              <a:pathLst>
                <a:path extrusionOk="0" h="301" w="300">
                  <a:moveTo>
                    <a:pt x="148" y="1"/>
                  </a:moveTo>
                  <a:cubicBezTo>
                    <a:pt x="66" y="1"/>
                    <a:pt x="1" y="71"/>
                    <a:pt x="1" y="153"/>
                  </a:cubicBezTo>
                  <a:cubicBezTo>
                    <a:pt x="1" y="235"/>
                    <a:pt x="66" y="300"/>
                    <a:pt x="148" y="300"/>
                  </a:cubicBezTo>
                  <a:cubicBezTo>
                    <a:pt x="230" y="300"/>
                    <a:pt x="300" y="235"/>
                    <a:pt x="300" y="153"/>
                  </a:cubicBezTo>
                  <a:cubicBezTo>
                    <a:pt x="300" y="67"/>
                    <a:pt x="230" y="9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16"/>
            <p:cNvSpPr/>
            <p:nvPr/>
          </p:nvSpPr>
          <p:spPr>
            <a:xfrm>
              <a:off x="8734983" y="2523530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7"/>
                    <a:pt x="0" y="83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3"/>
                  </a:cubicBezTo>
                  <a:cubicBezTo>
                    <a:pt x="165" y="37"/>
                    <a:pt x="128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16"/>
            <p:cNvSpPr/>
            <p:nvPr/>
          </p:nvSpPr>
          <p:spPr>
            <a:xfrm>
              <a:off x="7957965" y="2426632"/>
              <a:ext cx="25953" cy="29481"/>
            </a:xfrm>
            <a:custGeom>
              <a:rect b="b" l="l" r="r" t="t"/>
              <a:pathLst>
                <a:path extrusionOk="0" h="136" w="133">
                  <a:moveTo>
                    <a:pt x="66" y="1"/>
                  </a:moveTo>
                  <a:cubicBezTo>
                    <a:pt x="30" y="1"/>
                    <a:pt x="1" y="33"/>
                    <a:pt x="1" y="70"/>
                  </a:cubicBezTo>
                  <a:cubicBezTo>
                    <a:pt x="1" y="103"/>
                    <a:pt x="30" y="136"/>
                    <a:pt x="66" y="136"/>
                  </a:cubicBezTo>
                  <a:cubicBezTo>
                    <a:pt x="103" y="136"/>
                    <a:pt x="132" y="103"/>
                    <a:pt x="132" y="70"/>
                  </a:cubicBezTo>
                  <a:cubicBezTo>
                    <a:pt x="132" y="33"/>
                    <a:pt x="103" y="1"/>
                    <a:pt x="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16"/>
            <p:cNvSpPr/>
            <p:nvPr/>
          </p:nvSpPr>
          <p:spPr>
            <a:xfrm>
              <a:off x="7654729" y="2484511"/>
              <a:ext cx="61857" cy="69368"/>
            </a:xfrm>
            <a:custGeom>
              <a:rect b="b" l="l" r="r" t="t"/>
              <a:pathLst>
                <a:path extrusionOk="0" h="320" w="317">
                  <a:moveTo>
                    <a:pt x="161" y="0"/>
                  </a:moveTo>
                  <a:cubicBezTo>
                    <a:pt x="70" y="0"/>
                    <a:pt x="1" y="74"/>
                    <a:pt x="1" y="160"/>
                  </a:cubicBezTo>
                  <a:cubicBezTo>
                    <a:pt x="1" y="246"/>
                    <a:pt x="70" y="320"/>
                    <a:pt x="161" y="320"/>
                  </a:cubicBezTo>
                  <a:cubicBezTo>
                    <a:pt x="247" y="320"/>
                    <a:pt x="317" y="246"/>
                    <a:pt x="317" y="160"/>
                  </a:cubicBezTo>
                  <a:cubicBezTo>
                    <a:pt x="317" y="74"/>
                    <a:pt x="247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16"/>
            <p:cNvSpPr/>
            <p:nvPr/>
          </p:nvSpPr>
          <p:spPr>
            <a:xfrm>
              <a:off x="7408277" y="2252345"/>
              <a:ext cx="28294" cy="31432"/>
            </a:xfrm>
            <a:custGeom>
              <a:rect b="b" l="l" r="r" t="t"/>
              <a:pathLst>
                <a:path extrusionOk="0" h="145" w="145">
                  <a:moveTo>
                    <a:pt x="80" y="1"/>
                  </a:moveTo>
                  <a:cubicBezTo>
                    <a:pt x="78" y="1"/>
                    <a:pt x="76" y="1"/>
                    <a:pt x="75" y="1"/>
                  </a:cubicBezTo>
                  <a:cubicBezTo>
                    <a:pt x="34" y="1"/>
                    <a:pt x="1" y="34"/>
                    <a:pt x="1" y="75"/>
                  </a:cubicBezTo>
                  <a:cubicBezTo>
                    <a:pt x="1" y="116"/>
                    <a:pt x="34" y="144"/>
                    <a:pt x="75" y="144"/>
                  </a:cubicBezTo>
                  <a:cubicBezTo>
                    <a:pt x="116" y="144"/>
                    <a:pt x="144" y="116"/>
                    <a:pt x="144" y="75"/>
                  </a:cubicBezTo>
                  <a:cubicBezTo>
                    <a:pt x="144" y="36"/>
                    <a:pt x="115" y="1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16"/>
            <p:cNvSpPr/>
            <p:nvPr/>
          </p:nvSpPr>
          <p:spPr>
            <a:xfrm>
              <a:off x="7122603" y="2311091"/>
              <a:ext cx="12293" cy="13440"/>
            </a:xfrm>
            <a:custGeom>
              <a:rect b="b" l="l" r="r" t="t"/>
              <a:pathLst>
                <a:path extrusionOk="0" h="62" w="63">
                  <a:moveTo>
                    <a:pt x="30" y="1"/>
                  </a:moveTo>
                  <a:cubicBezTo>
                    <a:pt x="17" y="1"/>
                    <a:pt x="1" y="17"/>
                    <a:pt x="1" y="33"/>
                  </a:cubicBezTo>
                  <a:cubicBezTo>
                    <a:pt x="1" y="46"/>
                    <a:pt x="17" y="62"/>
                    <a:pt x="30" y="62"/>
                  </a:cubicBezTo>
                  <a:cubicBezTo>
                    <a:pt x="46" y="62"/>
                    <a:pt x="62" y="50"/>
                    <a:pt x="62" y="33"/>
                  </a:cubicBezTo>
                  <a:cubicBezTo>
                    <a:pt x="62" y="17"/>
                    <a:pt x="46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16"/>
            <p:cNvSpPr/>
            <p:nvPr/>
          </p:nvSpPr>
          <p:spPr>
            <a:xfrm>
              <a:off x="6638674" y="2935186"/>
              <a:ext cx="28099" cy="31216"/>
            </a:xfrm>
            <a:custGeom>
              <a:rect b="b" l="l" r="r" t="t"/>
              <a:pathLst>
                <a:path extrusionOk="0" h="144" w="144">
                  <a:moveTo>
                    <a:pt x="70" y="0"/>
                  </a:moveTo>
                  <a:cubicBezTo>
                    <a:pt x="29" y="0"/>
                    <a:pt x="0" y="29"/>
                    <a:pt x="0" y="70"/>
                  </a:cubicBezTo>
                  <a:cubicBezTo>
                    <a:pt x="0" y="111"/>
                    <a:pt x="29" y="144"/>
                    <a:pt x="70" y="144"/>
                  </a:cubicBezTo>
                  <a:cubicBezTo>
                    <a:pt x="111" y="144"/>
                    <a:pt x="144" y="111"/>
                    <a:pt x="144" y="70"/>
                  </a:cubicBezTo>
                  <a:cubicBezTo>
                    <a:pt x="144" y="29"/>
                    <a:pt x="111" y="0"/>
                    <a:pt x="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16"/>
            <p:cNvSpPr/>
            <p:nvPr/>
          </p:nvSpPr>
          <p:spPr>
            <a:xfrm>
              <a:off x="6716142" y="2165418"/>
              <a:ext cx="60296" cy="66767"/>
            </a:xfrm>
            <a:custGeom>
              <a:rect b="b" l="l" r="r" t="t"/>
              <a:pathLst>
                <a:path extrusionOk="0" h="308" w="309">
                  <a:moveTo>
                    <a:pt x="157" y="0"/>
                  </a:moveTo>
                  <a:cubicBezTo>
                    <a:pt x="71" y="0"/>
                    <a:pt x="1" y="70"/>
                    <a:pt x="1" y="156"/>
                  </a:cubicBezTo>
                  <a:cubicBezTo>
                    <a:pt x="1" y="242"/>
                    <a:pt x="71" y="308"/>
                    <a:pt x="157" y="308"/>
                  </a:cubicBezTo>
                  <a:cubicBezTo>
                    <a:pt x="243" y="308"/>
                    <a:pt x="308" y="242"/>
                    <a:pt x="308" y="156"/>
                  </a:cubicBezTo>
                  <a:cubicBezTo>
                    <a:pt x="308" y="74"/>
                    <a:pt x="239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16"/>
            <p:cNvSpPr/>
            <p:nvPr/>
          </p:nvSpPr>
          <p:spPr>
            <a:xfrm>
              <a:off x="6638674" y="1731434"/>
              <a:ext cx="20099" cy="22545"/>
            </a:xfrm>
            <a:custGeom>
              <a:rect b="b" l="l" r="r" t="t"/>
              <a:pathLst>
                <a:path extrusionOk="0" h="104" w="103">
                  <a:moveTo>
                    <a:pt x="49" y="1"/>
                  </a:moveTo>
                  <a:cubicBezTo>
                    <a:pt x="21" y="1"/>
                    <a:pt x="0" y="21"/>
                    <a:pt x="0" y="50"/>
                  </a:cubicBezTo>
                  <a:cubicBezTo>
                    <a:pt x="0" y="83"/>
                    <a:pt x="25" y="103"/>
                    <a:pt x="49" y="103"/>
                  </a:cubicBezTo>
                  <a:cubicBezTo>
                    <a:pt x="82" y="103"/>
                    <a:pt x="103" y="79"/>
                    <a:pt x="103" y="50"/>
                  </a:cubicBezTo>
                  <a:cubicBezTo>
                    <a:pt x="103" y="26"/>
                    <a:pt x="82" y="1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16"/>
            <p:cNvSpPr/>
            <p:nvPr/>
          </p:nvSpPr>
          <p:spPr>
            <a:xfrm>
              <a:off x="5718429" y="1215076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4" y="1"/>
                    <a:pt x="0" y="54"/>
                    <a:pt x="0" y="124"/>
                  </a:cubicBezTo>
                  <a:cubicBezTo>
                    <a:pt x="0" y="189"/>
                    <a:pt x="58" y="247"/>
                    <a:pt x="123" y="247"/>
                  </a:cubicBezTo>
                  <a:cubicBezTo>
                    <a:pt x="189" y="247"/>
                    <a:pt x="246" y="189"/>
                    <a:pt x="246" y="124"/>
                  </a:cubicBezTo>
                  <a:cubicBezTo>
                    <a:pt x="246" y="54"/>
                    <a:pt x="193" y="5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16"/>
            <p:cNvSpPr/>
            <p:nvPr/>
          </p:nvSpPr>
          <p:spPr>
            <a:xfrm>
              <a:off x="3742127" y="3252328"/>
              <a:ext cx="24196" cy="26880"/>
            </a:xfrm>
            <a:custGeom>
              <a:rect b="b" l="l" r="r" t="t"/>
              <a:pathLst>
                <a:path extrusionOk="0" h="124" w="124">
                  <a:moveTo>
                    <a:pt x="62" y="1"/>
                  </a:moveTo>
                  <a:cubicBezTo>
                    <a:pt x="25" y="1"/>
                    <a:pt x="0" y="30"/>
                    <a:pt x="0" y="62"/>
                  </a:cubicBezTo>
                  <a:cubicBezTo>
                    <a:pt x="0" y="95"/>
                    <a:pt x="25" y="124"/>
                    <a:pt x="62" y="124"/>
                  </a:cubicBezTo>
                  <a:cubicBezTo>
                    <a:pt x="94" y="124"/>
                    <a:pt x="123" y="95"/>
                    <a:pt x="123" y="62"/>
                  </a:cubicBezTo>
                  <a:cubicBezTo>
                    <a:pt x="123" y="30"/>
                    <a:pt x="94" y="1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16"/>
            <p:cNvSpPr/>
            <p:nvPr/>
          </p:nvSpPr>
          <p:spPr>
            <a:xfrm>
              <a:off x="5819313" y="1843507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8" y="1"/>
                    <a:pt x="0" y="58"/>
                    <a:pt x="0" y="124"/>
                  </a:cubicBezTo>
                  <a:cubicBezTo>
                    <a:pt x="0" y="189"/>
                    <a:pt x="58" y="247"/>
                    <a:pt x="123" y="247"/>
                  </a:cubicBezTo>
                  <a:cubicBezTo>
                    <a:pt x="189" y="247"/>
                    <a:pt x="246" y="189"/>
                    <a:pt x="246" y="124"/>
                  </a:cubicBezTo>
                  <a:cubicBezTo>
                    <a:pt x="246" y="58"/>
                    <a:pt x="189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16"/>
            <p:cNvSpPr/>
            <p:nvPr/>
          </p:nvSpPr>
          <p:spPr>
            <a:xfrm>
              <a:off x="4946290" y="1616977"/>
              <a:ext cx="40197" cy="44656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6" y="0"/>
                    <a:pt x="0" y="45"/>
                    <a:pt x="0" y="103"/>
                  </a:cubicBezTo>
                  <a:cubicBezTo>
                    <a:pt x="0" y="160"/>
                    <a:pt x="46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4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16"/>
            <p:cNvSpPr/>
            <p:nvPr/>
          </p:nvSpPr>
          <p:spPr>
            <a:xfrm>
              <a:off x="4591734" y="664034"/>
              <a:ext cx="28294" cy="31216"/>
            </a:xfrm>
            <a:custGeom>
              <a:rect b="b" l="l" r="r" t="t"/>
              <a:pathLst>
                <a:path extrusionOk="0" h="144" w="145">
                  <a:moveTo>
                    <a:pt x="75" y="0"/>
                  </a:moveTo>
                  <a:cubicBezTo>
                    <a:pt x="34" y="0"/>
                    <a:pt x="1" y="29"/>
                    <a:pt x="1" y="70"/>
                  </a:cubicBezTo>
                  <a:cubicBezTo>
                    <a:pt x="1" y="111"/>
                    <a:pt x="34" y="144"/>
                    <a:pt x="75" y="144"/>
                  </a:cubicBezTo>
                  <a:cubicBezTo>
                    <a:pt x="116" y="144"/>
                    <a:pt x="144" y="111"/>
                    <a:pt x="144" y="70"/>
                  </a:cubicBezTo>
                  <a:cubicBezTo>
                    <a:pt x="144" y="33"/>
                    <a:pt x="116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16"/>
            <p:cNvSpPr/>
            <p:nvPr/>
          </p:nvSpPr>
          <p:spPr>
            <a:xfrm>
              <a:off x="4598954" y="1154596"/>
              <a:ext cx="60296" cy="66983"/>
            </a:xfrm>
            <a:custGeom>
              <a:rect b="b" l="l" r="r" t="t"/>
              <a:pathLst>
                <a:path extrusionOk="0" h="309" w="309">
                  <a:moveTo>
                    <a:pt x="157" y="1"/>
                  </a:moveTo>
                  <a:cubicBezTo>
                    <a:pt x="75" y="1"/>
                    <a:pt x="1" y="66"/>
                    <a:pt x="1" y="152"/>
                  </a:cubicBezTo>
                  <a:cubicBezTo>
                    <a:pt x="1" y="234"/>
                    <a:pt x="66" y="308"/>
                    <a:pt x="157" y="308"/>
                  </a:cubicBezTo>
                  <a:cubicBezTo>
                    <a:pt x="235" y="308"/>
                    <a:pt x="308" y="243"/>
                    <a:pt x="308" y="152"/>
                  </a:cubicBezTo>
                  <a:cubicBezTo>
                    <a:pt x="308" y="66"/>
                    <a:pt x="239" y="1"/>
                    <a:pt x="1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16"/>
            <p:cNvSpPr/>
            <p:nvPr/>
          </p:nvSpPr>
          <p:spPr>
            <a:xfrm>
              <a:off x="4321281" y="1451578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3" y="0"/>
                  </a:moveTo>
                  <a:cubicBezTo>
                    <a:pt x="34" y="0"/>
                    <a:pt x="1" y="37"/>
                    <a:pt x="1" y="82"/>
                  </a:cubicBezTo>
                  <a:cubicBezTo>
                    <a:pt x="1" y="127"/>
                    <a:pt x="34" y="164"/>
                    <a:pt x="83" y="164"/>
                  </a:cubicBezTo>
                  <a:cubicBezTo>
                    <a:pt x="128" y="164"/>
                    <a:pt x="165" y="127"/>
                    <a:pt x="165" y="82"/>
                  </a:cubicBezTo>
                  <a:cubicBezTo>
                    <a:pt x="165" y="37"/>
                    <a:pt x="128" y="0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16"/>
            <p:cNvSpPr/>
            <p:nvPr/>
          </p:nvSpPr>
          <p:spPr>
            <a:xfrm>
              <a:off x="3947602" y="1599852"/>
              <a:ext cx="42734" cy="47474"/>
            </a:xfrm>
            <a:custGeom>
              <a:rect b="b" l="l" r="r" t="t"/>
              <a:pathLst>
                <a:path extrusionOk="0" h="219" w="219">
                  <a:moveTo>
                    <a:pt x="118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54" y="1"/>
                    <a:pt x="1" y="54"/>
                    <a:pt x="1" y="112"/>
                  </a:cubicBezTo>
                  <a:cubicBezTo>
                    <a:pt x="1" y="165"/>
                    <a:pt x="50" y="218"/>
                    <a:pt x="112" y="218"/>
                  </a:cubicBezTo>
                  <a:cubicBezTo>
                    <a:pt x="165" y="218"/>
                    <a:pt x="218" y="173"/>
                    <a:pt x="218" y="112"/>
                  </a:cubicBezTo>
                  <a:cubicBezTo>
                    <a:pt x="218" y="49"/>
                    <a:pt x="169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16"/>
            <p:cNvSpPr/>
            <p:nvPr/>
          </p:nvSpPr>
          <p:spPr>
            <a:xfrm>
              <a:off x="3291566" y="1623914"/>
              <a:ext cx="38636" cy="42054"/>
            </a:xfrm>
            <a:custGeom>
              <a:rect b="b" l="l" r="r" t="t"/>
              <a:pathLst>
                <a:path extrusionOk="0" h="194" w="198">
                  <a:moveTo>
                    <a:pt x="99" y="1"/>
                  </a:moveTo>
                  <a:cubicBezTo>
                    <a:pt x="50" y="1"/>
                    <a:pt x="1" y="42"/>
                    <a:pt x="1" y="95"/>
                  </a:cubicBezTo>
                  <a:cubicBezTo>
                    <a:pt x="1" y="148"/>
                    <a:pt x="42" y="194"/>
                    <a:pt x="99" y="194"/>
                  </a:cubicBezTo>
                  <a:cubicBezTo>
                    <a:pt x="152" y="194"/>
                    <a:pt x="197" y="153"/>
                    <a:pt x="197" y="95"/>
                  </a:cubicBezTo>
                  <a:cubicBezTo>
                    <a:pt x="197" y="38"/>
                    <a:pt x="152" y="1"/>
                    <a:pt x="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16"/>
            <p:cNvSpPr/>
            <p:nvPr/>
          </p:nvSpPr>
          <p:spPr>
            <a:xfrm>
              <a:off x="3285908" y="2781276"/>
              <a:ext cx="29855" cy="34034"/>
            </a:xfrm>
            <a:custGeom>
              <a:rect b="b" l="l" r="r" t="t"/>
              <a:pathLst>
                <a:path extrusionOk="0" h="157" w="153">
                  <a:moveTo>
                    <a:pt x="85" y="0"/>
                  </a:moveTo>
                  <a:cubicBezTo>
                    <a:pt x="83" y="0"/>
                    <a:pt x="81" y="0"/>
                    <a:pt x="79" y="1"/>
                  </a:cubicBezTo>
                  <a:cubicBezTo>
                    <a:pt x="38" y="1"/>
                    <a:pt x="1" y="29"/>
                    <a:pt x="1" y="79"/>
                  </a:cubicBezTo>
                  <a:cubicBezTo>
                    <a:pt x="1" y="120"/>
                    <a:pt x="30" y="156"/>
                    <a:pt x="79" y="156"/>
                  </a:cubicBezTo>
                  <a:cubicBezTo>
                    <a:pt x="116" y="156"/>
                    <a:pt x="153" y="124"/>
                    <a:pt x="153" y="79"/>
                  </a:cubicBezTo>
                  <a:cubicBezTo>
                    <a:pt x="153" y="32"/>
                    <a:pt x="120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16"/>
            <p:cNvSpPr/>
            <p:nvPr/>
          </p:nvSpPr>
          <p:spPr>
            <a:xfrm>
              <a:off x="2567430" y="2990247"/>
              <a:ext cx="14635" cy="15174"/>
            </a:xfrm>
            <a:custGeom>
              <a:rect b="b" l="l" r="r" t="t"/>
              <a:pathLst>
                <a:path extrusionOk="0" h="70" w="75">
                  <a:moveTo>
                    <a:pt x="37" y="0"/>
                  </a:moveTo>
                  <a:cubicBezTo>
                    <a:pt x="17" y="0"/>
                    <a:pt x="1" y="17"/>
                    <a:pt x="1" y="37"/>
                  </a:cubicBezTo>
                  <a:cubicBezTo>
                    <a:pt x="1" y="58"/>
                    <a:pt x="17" y="70"/>
                    <a:pt x="37" y="70"/>
                  </a:cubicBezTo>
                  <a:cubicBezTo>
                    <a:pt x="58" y="70"/>
                    <a:pt x="74" y="58"/>
                    <a:pt x="74" y="37"/>
                  </a:cubicBezTo>
                  <a:cubicBezTo>
                    <a:pt x="74" y="21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16"/>
            <p:cNvSpPr/>
            <p:nvPr/>
          </p:nvSpPr>
          <p:spPr>
            <a:xfrm>
              <a:off x="2689778" y="2004354"/>
              <a:ext cx="12293" cy="13657"/>
            </a:xfrm>
            <a:custGeom>
              <a:rect b="b" l="l" r="r" t="t"/>
              <a:pathLst>
                <a:path extrusionOk="0" h="63" w="63">
                  <a:moveTo>
                    <a:pt x="30" y="1"/>
                  </a:moveTo>
                  <a:cubicBezTo>
                    <a:pt x="17" y="1"/>
                    <a:pt x="1" y="17"/>
                    <a:pt x="1" y="34"/>
                  </a:cubicBezTo>
                  <a:cubicBezTo>
                    <a:pt x="1" y="50"/>
                    <a:pt x="17" y="62"/>
                    <a:pt x="30" y="62"/>
                  </a:cubicBezTo>
                  <a:cubicBezTo>
                    <a:pt x="46" y="62"/>
                    <a:pt x="62" y="50"/>
                    <a:pt x="62" y="34"/>
                  </a:cubicBezTo>
                  <a:cubicBezTo>
                    <a:pt x="62" y="13"/>
                    <a:pt x="46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16"/>
            <p:cNvSpPr/>
            <p:nvPr/>
          </p:nvSpPr>
          <p:spPr>
            <a:xfrm>
              <a:off x="2392981" y="1735986"/>
              <a:ext cx="60296" cy="66767"/>
            </a:xfrm>
            <a:custGeom>
              <a:rect b="b" l="l" r="r" t="t"/>
              <a:pathLst>
                <a:path extrusionOk="0" h="308" w="309">
                  <a:moveTo>
                    <a:pt x="152" y="0"/>
                  </a:moveTo>
                  <a:cubicBezTo>
                    <a:pt x="66" y="0"/>
                    <a:pt x="1" y="70"/>
                    <a:pt x="1" y="152"/>
                  </a:cubicBezTo>
                  <a:cubicBezTo>
                    <a:pt x="1" y="238"/>
                    <a:pt x="66" y="308"/>
                    <a:pt x="152" y="308"/>
                  </a:cubicBezTo>
                  <a:cubicBezTo>
                    <a:pt x="238" y="308"/>
                    <a:pt x="308" y="238"/>
                    <a:pt x="308" y="152"/>
                  </a:cubicBezTo>
                  <a:cubicBezTo>
                    <a:pt x="308" y="70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16"/>
            <p:cNvSpPr/>
            <p:nvPr/>
          </p:nvSpPr>
          <p:spPr>
            <a:xfrm>
              <a:off x="2601773" y="2272938"/>
              <a:ext cx="25953" cy="28614"/>
            </a:xfrm>
            <a:custGeom>
              <a:rect b="b" l="l" r="r" t="t"/>
              <a:pathLst>
                <a:path extrusionOk="0" h="132" w="133">
                  <a:moveTo>
                    <a:pt x="66" y="0"/>
                  </a:moveTo>
                  <a:cubicBezTo>
                    <a:pt x="30" y="0"/>
                    <a:pt x="1" y="29"/>
                    <a:pt x="1" y="66"/>
                  </a:cubicBezTo>
                  <a:cubicBezTo>
                    <a:pt x="1" y="103"/>
                    <a:pt x="30" y="131"/>
                    <a:pt x="66" y="131"/>
                  </a:cubicBezTo>
                  <a:cubicBezTo>
                    <a:pt x="103" y="131"/>
                    <a:pt x="132" y="103"/>
                    <a:pt x="132" y="66"/>
                  </a:cubicBezTo>
                  <a:cubicBezTo>
                    <a:pt x="132" y="29"/>
                    <a:pt x="103" y="0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16"/>
            <p:cNvSpPr/>
            <p:nvPr/>
          </p:nvSpPr>
          <p:spPr>
            <a:xfrm>
              <a:off x="1763289" y="2211591"/>
              <a:ext cx="52296" cy="57879"/>
            </a:xfrm>
            <a:custGeom>
              <a:rect b="b" l="l" r="r" t="t"/>
              <a:pathLst>
                <a:path extrusionOk="0" h="267" w="268">
                  <a:moveTo>
                    <a:pt x="136" y="0"/>
                  </a:moveTo>
                  <a:cubicBezTo>
                    <a:pt x="62" y="0"/>
                    <a:pt x="1" y="58"/>
                    <a:pt x="1" y="131"/>
                  </a:cubicBezTo>
                  <a:cubicBezTo>
                    <a:pt x="1" y="205"/>
                    <a:pt x="58" y="267"/>
                    <a:pt x="136" y="267"/>
                  </a:cubicBezTo>
                  <a:cubicBezTo>
                    <a:pt x="206" y="267"/>
                    <a:pt x="267" y="209"/>
                    <a:pt x="267" y="131"/>
                  </a:cubicBezTo>
                  <a:cubicBezTo>
                    <a:pt x="267" y="58"/>
                    <a:pt x="206" y="0"/>
                    <a:pt x="1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16"/>
            <p:cNvSpPr/>
            <p:nvPr/>
          </p:nvSpPr>
          <p:spPr>
            <a:xfrm>
              <a:off x="1295166" y="2594632"/>
              <a:ext cx="6635" cy="7370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cubicBezTo>
                    <a:pt x="9" y="1"/>
                    <a:pt x="1" y="9"/>
                    <a:pt x="1" y="17"/>
                  </a:cubicBezTo>
                  <a:cubicBezTo>
                    <a:pt x="1" y="25"/>
                    <a:pt x="9" y="33"/>
                    <a:pt x="17" y="33"/>
                  </a:cubicBezTo>
                  <a:cubicBezTo>
                    <a:pt x="25" y="33"/>
                    <a:pt x="33" y="25"/>
                    <a:pt x="33" y="17"/>
                  </a:cubicBezTo>
                  <a:cubicBezTo>
                    <a:pt x="33" y="9"/>
                    <a:pt x="25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16"/>
            <p:cNvSpPr/>
            <p:nvPr/>
          </p:nvSpPr>
          <p:spPr>
            <a:xfrm>
              <a:off x="926365" y="1983110"/>
              <a:ext cx="61857" cy="69585"/>
            </a:xfrm>
            <a:custGeom>
              <a:rect b="b" l="l" r="r" t="t"/>
              <a:pathLst>
                <a:path extrusionOk="0" h="321" w="317">
                  <a:moveTo>
                    <a:pt x="160" y="0"/>
                  </a:moveTo>
                  <a:cubicBezTo>
                    <a:pt x="70" y="0"/>
                    <a:pt x="0" y="74"/>
                    <a:pt x="0" y="160"/>
                  </a:cubicBezTo>
                  <a:cubicBezTo>
                    <a:pt x="0" y="251"/>
                    <a:pt x="70" y="320"/>
                    <a:pt x="160" y="320"/>
                  </a:cubicBezTo>
                  <a:cubicBezTo>
                    <a:pt x="246" y="320"/>
                    <a:pt x="316" y="251"/>
                    <a:pt x="316" y="160"/>
                  </a:cubicBezTo>
                  <a:cubicBezTo>
                    <a:pt x="316" y="74"/>
                    <a:pt x="246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16"/>
            <p:cNvSpPr/>
            <p:nvPr/>
          </p:nvSpPr>
          <p:spPr>
            <a:xfrm>
              <a:off x="1440735" y="1691548"/>
              <a:ext cx="13854" cy="15391"/>
            </a:xfrm>
            <a:custGeom>
              <a:rect b="b" l="l" r="r" t="t"/>
              <a:pathLst>
                <a:path extrusionOk="0" h="71" w="71">
                  <a:moveTo>
                    <a:pt x="34" y="0"/>
                  </a:moveTo>
                  <a:cubicBezTo>
                    <a:pt x="13" y="0"/>
                    <a:pt x="1" y="13"/>
                    <a:pt x="1" y="33"/>
                  </a:cubicBezTo>
                  <a:cubicBezTo>
                    <a:pt x="1" y="54"/>
                    <a:pt x="13" y="70"/>
                    <a:pt x="34" y="70"/>
                  </a:cubicBezTo>
                  <a:cubicBezTo>
                    <a:pt x="54" y="70"/>
                    <a:pt x="71" y="58"/>
                    <a:pt x="71" y="33"/>
                  </a:cubicBezTo>
                  <a:cubicBezTo>
                    <a:pt x="71" y="17"/>
                    <a:pt x="54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16"/>
            <p:cNvSpPr/>
            <p:nvPr/>
          </p:nvSpPr>
          <p:spPr>
            <a:xfrm>
              <a:off x="1254383" y="1108423"/>
              <a:ext cx="56198" cy="62431"/>
            </a:xfrm>
            <a:custGeom>
              <a:rect b="b" l="l" r="r" t="t"/>
              <a:pathLst>
                <a:path extrusionOk="0" h="288" w="288">
                  <a:moveTo>
                    <a:pt x="144" y="1"/>
                  </a:moveTo>
                  <a:cubicBezTo>
                    <a:pt x="66" y="1"/>
                    <a:pt x="1" y="62"/>
                    <a:pt x="1" y="144"/>
                  </a:cubicBezTo>
                  <a:cubicBezTo>
                    <a:pt x="1" y="222"/>
                    <a:pt x="66" y="288"/>
                    <a:pt x="144" y="288"/>
                  </a:cubicBezTo>
                  <a:cubicBezTo>
                    <a:pt x="222" y="288"/>
                    <a:pt x="288" y="222"/>
                    <a:pt x="288" y="144"/>
                  </a:cubicBezTo>
                  <a:cubicBezTo>
                    <a:pt x="288" y="62"/>
                    <a:pt x="222" y="1"/>
                    <a:pt x="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16"/>
            <p:cNvSpPr/>
            <p:nvPr/>
          </p:nvSpPr>
          <p:spPr>
            <a:xfrm>
              <a:off x="1024712" y="1199902"/>
              <a:ext cx="12293" cy="13657"/>
            </a:xfrm>
            <a:custGeom>
              <a:rect b="b" l="l" r="r" t="t"/>
              <a:pathLst>
                <a:path extrusionOk="0" h="63" w="63">
                  <a:moveTo>
                    <a:pt x="29" y="1"/>
                  </a:moveTo>
                  <a:cubicBezTo>
                    <a:pt x="13" y="1"/>
                    <a:pt x="1" y="17"/>
                    <a:pt x="1" y="34"/>
                  </a:cubicBezTo>
                  <a:cubicBezTo>
                    <a:pt x="1" y="46"/>
                    <a:pt x="13" y="62"/>
                    <a:pt x="29" y="62"/>
                  </a:cubicBezTo>
                  <a:cubicBezTo>
                    <a:pt x="46" y="62"/>
                    <a:pt x="62" y="50"/>
                    <a:pt x="62" y="34"/>
                  </a:cubicBezTo>
                  <a:cubicBezTo>
                    <a:pt x="62" y="17"/>
                    <a:pt x="50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16"/>
            <p:cNvSpPr/>
            <p:nvPr/>
          </p:nvSpPr>
          <p:spPr>
            <a:xfrm>
              <a:off x="526344" y="1087179"/>
              <a:ext cx="28099" cy="31216"/>
            </a:xfrm>
            <a:custGeom>
              <a:rect b="b" l="l" r="r" t="t"/>
              <a:pathLst>
                <a:path extrusionOk="0" h="144" w="144">
                  <a:moveTo>
                    <a:pt x="74" y="0"/>
                  </a:moveTo>
                  <a:cubicBezTo>
                    <a:pt x="33" y="0"/>
                    <a:pt x="0" y="29"/>
                    <a:pt x="0" y="70"/>
                  </a:cubicBezTo>
                  <a:cubicBezTo>
                    <a:pt x="0" y="111"/>
                    <a:pt x="33" y="144"/>
                    <a:pt x="74" y="144"/>
                  </a:cubicBezTo>
                  <a:cubicBezTo>
                    <a:pt x="115" y="144"/>
                    <a:pt x="144" y="111"/>
                    <a:pt x="144" y="70"/>
                  </a:cubicBezTo>
                  <a:cubicBezTo>
                    <a:pt x="144" y="29"/>
                    <a:pt x="115" y="0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16"/>
            <p:cNvSpPr/>
            <p:nvPr/>
          </p:nvSpPr>
          <p:spPr>
            <a:xfrm>
              <a:off x="252573" y="1277291"/>
              <a:ext cx="41758" cy="46390"/>
            </a:xfrm>
            <a:custGeom>
              <a:rect b="b" l="l" r="r" t="t"/>
              <a:pathLst>
                <a:path extrusionOk="0" h="214" w="214">
                  <a:moveTo>
                    <a:pt x="114" y="0"/>
                  </a:moveTo>
                  <a:cubicBezTo>
                    <a:pt x="111" y="0"/>
                    <a:pt x="109" y="0"/>
                    <a:pt x="107" y="1"/>
                  </a:cubicBezTo>
                  <a:cubicBezTo>
                    <a:pt x="46" y="1"/>
                    <a:pt x="1" y="46"/>
                    <a:pt x="1" y="107"/>
                  </a:cubicBezTo>
                  <a:cubicBezTo>
                    <a:pt x="1" y="169"/>
                    <a:pt x="46" y="214"/>
                    <a:pt x="107" y="214"/>
                  </a:cubicBezTo>
                  <a:cubicBezTo>
                    <a:pt x="169" y="214"/>
                    <a:pt x="214" y="169"/>
                    <a:pt x="214" y="107"/>
                  </a:cubicBezTo>
                  <a:cubicBezTo>
                    <a:pt x="214" y="52"/>
                    <a:pt x="168" y="0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16"/>
            <p:cNvSpPr/>
            <p:nvPr/>
          </p:nvSpPr>
          <p:spPr>
            <a:xfrm>
              <a:off x="83783" y="1375923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8"/>
                    <a:pt x="0" y="83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32" y="165"/>
                    <a:pt x="165" y="128"/>
                    <a:pt x="165" y="83"/>
                  </a:cubicBezTo>
                  <a:cubicBezTo>
                    <a:pt x="165" y="38"/>
                    <a:pt x="132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16"/>
            <p:cNvSpPr/>
            <p:nvPr/>
          </p:nvSpPr>
          <p:spPr>
            <a:xfrm>
              <a:off x="7813957" y="3887045"/>
              <a:ext cx="41758" cy="46390"/>
            </a:xfrm>
            <a:custGeom>
              <a:rect b="b" l="l" r="r" t="t"/>
              <a:pathLst>
                <a:path extrusionOk="0" h="214" w="214">
                  <a:moveTo>
                    <a:pt x="107" y="1"/>
                  </a:moveTo>
                  <a:cubicBezTo>
                    <a:pt x="50" y="1"/>
                    <a:pt x="1" y="46"/>
                    <a:pt x="1" y="107"/>
                  </a:cubicBezTo>
                  <a:cubicBezTo>
                    <a:pt x="1" y="165"/>
                    <a:pt x="50" y="214"/>
                    <a:pt x="107" y="214"/>
                  </a:cubicBezTo>
                  <a:cubicBezTo>
                    <a:pt x="165" y="214"/>
                    <a:pt x="214" y="169"/>
                    <a:pt x="214" y="107"/>
                  </a:cubicBezTo>
                  <a:cubicBezTo>
                    <a:pt x="214" y="50"/>
                    <a:pt x="165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16"/>
            <p:cNvSpPr/>
            <p:nvPr/>
          </p:nvSpPr>
          <p:spPr>
            <a:xfrm>
              <a:off x="7210608" y="3487095"/>
              <a:ext cx="8196" cy="9105"/>
            </a:xfrm>
            <a:custGeom>
              <a:rect b="b" l="l" r="r" t="t"/>
              <a:pathLst>
                <a:path extrusionOk="0" h="42" w="42">
                  <a:moveTo>
                    <a:pt x="21" y="0"/>
                  </a:moveTo>
                  <a:cubicBezTo>
                    <a:pt x="9" y="0"/>
                    <a:pt x="1" y="9"/>
                    <a:pt x="1" y="21"/>
                  </a:cubicBezTo>
                  <a:cubicBezTo>
                    <a:pt x="1" y="29"/>
                    <a:pt x="9" y="41"/>
                    <a:pt x="21" y="41"/>
                  </a:cubicBezTo>
                  <a:cubicBezTo>
                    <a:pt x="30" y="41"/>
                    <a:pt x="42" y="29"/>
                    <a:pt x="42" y="21"/>
                  </a:cubicBezTo>
                  <a:cubicBezTo>
                    <a:pt x="42" y="9"/>
                    <a:pt x="38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16"/>
            <p:cNvSpPr/>
            <p:nvPr/>
          </p:nvSpPr>
          <p:spPr>
            <a:xfrm>
              <a:off x="6847466" y="3632768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8" y="1"/>
                    <a:pt x="0" y="54"/>
                    <a:pt x="0" y="124"/>
                  </a:cubicBezTo>
                  <a:cubicBezTo>
                    <a:pt x="0" y="190"/>
                    <a:pt x="58" y="247"/>
                    <a:pt x="123" y="247"/>
                  </a:cubicBezTo>
                  <a:cubicBezTo>
                    <a:pt x="189" y="247"/>
                    <a:pt x="246" y="190"/>
                    <a:pt x="246" y="124"/>
                  </a:cubicBezTo>
                  <a:cubicBezTo>
                    <a:pt x="246" y="54"/>
                    <a:pt x="189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16"/>
            <p:cNvSpPr/>
            <p:nvPr/>
          </p:nvSpPr>
          <p:spPr>
            <a:xfrm>
              <a:off x="6233774" y="3337737"/>
              <a:ext cx="61662" cy="69585"/>
            </a:xfrm>
            <a:custGeom>
              <a:rect b="b" l="l" r="r" t="t"/>
              <a:pathLst>
                <a:path extrusionOk="0" h="321" w="316">
                  <a:moveTo>
                    <a:pt x="156" y="1"/>
                  </a:moveTo>
                  <a:cubicBezTo>
                    <a:pt x="70" y="1"/>
                    <a:pt x="0" y="74"/>
                    <a:pt x="0" y="161"/>
                  </a:cubicBezTo>
                  <a:cubicBezTo>
                    <a:pt x="0" y="247"/>
                    <a:pt x="70" y="320"/>
                    <a:pt x="156" y="320"/>
                  </a:cubicBezTo>
                  <a:cubicBezTo>
                    <a:pt x="246" y="320"/>
                    <a:pt x="316" y="247"/>
                    <a:pt x="316" y="161"/>
                  </a:cubicBezTo>
                  <a:cubicBezTo>
                    <a:pt x="316" y="74"/>
                    <a:pt x="250" y="1"/>
                    <a:pt x="1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16"/>
            <p:cNvSpPr/>
            <p:nvPr/>
          </p:nvSpPr>
          <p:spPr>
            <a:xfrm>
              <a:off x="6486471" y="2108406"/>
              <a:ext cx="17952" cy="19727"/>
            </a:xfrm>
            <a:custGeom>
              <a:rect b="b" l="l" r="r" t="t"/>
              <a:pathLst>
                <a:path extrusionOk="0" h="91" w="92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cubicBezTo>
                    <a:pt x="1" y="70"/>
                    <a:pt x="21" y="91"/>
                    <a:pt x="46" y="91"/>
                  </a:cubicBezTo>
                  <a:cubicBezTo>
                    <a:pt x="71" y="91"/>
                    <a:pt x="91" y="70"/>
                    <a:pt x="91" y="46"/>
                  </a:cubicBez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16"/>
            <p:cNvSpPr/>
            <p:nvPr/>
          </p:nvSpPr>
          <p:spPr>
            <a:xfrm>
              <a:off x="5497539" y="1976823"/>
              <a:ext cx="49759" cy="55278"/>
            </a:xfrm>
            <a:custGeom>
              <a:rect b="b" l="l" r="r" t="t"/>
              <a:pathLst>
                <a:path extrusionOk="0" h="255" w="255">
                  <a:moveTo>
                    <a:pt x="128" y="1"/>
                  </a:moveTo>
                  <a:cubicBezTo>
                    <a:pt x="54" y="1"/>
                    <a:pt x="1" y="58"/>
                    <a:pt x="1" y="128"/>
                  </a:cubicBezTo>
                  <a:cubicBezTo>
                    <a:pt x="1" y="202"/>
                    <a:pt x="54" y="255"/>
                    <a:pt x="128" y="255"/>
                  </a:cubicBezTo>
                  <a:cubicBezTo>
                    <a:pt x="198" y="255"/>
                    <a:pt x="255" y="202"/>
                    <a:pt x="255" y="128"/>
                  </a:cubicBezTo>
                  <a:cubicBezTo>
                    <a:pt x="255" y="58"/>
                    <a:pt x="198" y="1"/>
                    <a:pt x="1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16"/>
            <p:cNvSpPr/>
            <p:nvPr/>
          </p:nvSpPr>
          <p:spPr>
            <a:xfrm>
              <a:off x="4158930" y="2122713"/>
              <a:ext cx="10537" cy="10839"/>
            </a:xfrm>
            <a:custGeom>
              <a:rect b="b" l="l" r="r" t="t"/>
              <a:pathLst>
                <a:path extrusionOk="0" h="50" w="54">
                  <a:moveTo>
                    <a:pt x="25" y="0"/>
                  </a:moveTo>
                  <a:cubicBezTo>
                    <a:pt x="13" y="0"/>
                    <a:pt x="1" y="8"/>
                    <a:pt x="1" y="25"/>
                  </a:cubicBezTo>
                  <a:cubicBezTo>
                    <a:pt x="1" y="41"/>
                    <a:pt x="13" y="49"/>
                    <a:pt x="25" y="49"/>
                  </a:cubicBezTo>
                  <a:cubicBezTo>
                    <a:pt x="42" y="49"/>
                    <a:pt x="54" y="41"/>
                    <a:pt x="54" y="25"/>
                  </a:cubicBezTo>
                  <a:cubicBezTo>
                    <a:pt x="54" y="17"/>
                    <a:pt x="42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16"/>
            <p:cNvSpPr/>
            <p:nvPr/>
          </p:nvSpPr>
          <p:spPr>
            <a:xfrm>
              <a:off x="4467825" y="1808823"/>
              <a:ext cx="18538" cy="20810"/>
            </a:xfrm>
            <a:custGeom>
              <a:rect b="b" l="l" r="r" t="t"/>
              <a:pathLst>
                <a:path extrusionOk="0" h="96" w="95">
                  <a:moveTo>
                    <a:pt x="50" y="1"/>
                  </a:moveTo>
                  <a:cubicBezTo>
                    <a:pt x="21" y="1"/>
                    <a:pt x="0" y="21"/>
                    <a:pt x="0" y="50"/>
                  </a:cubicBezTo>
                  <a:cubicBezTo>
                    <a:pt x="0" y="75"/>
                    <a:pt x="21" y="95"/>
                    <a:pt x="50" y="95"/>
                  </a:cubicBezTo>
                  <a:cubicBezTo>
                    <a:pt x="74" y="95"/>
                    <a:pt x="95" y="75"/>
                    <a:pt x="95" y="50"/>
                  </a:cubicBezTo>
                  <a:cubicBezTo>
                    <a:pt x="95" y="21"/>
                    <a:pt x="74" y="1"/>
                    <a:pt x="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16"/>
            <p:cNvSpPr/>
            <p:nvPr/>
          </p:nvSpPr>
          <p:spPr>
            <a:xfrm>
              <a:off x="3821351" y="1615026"/>
              <a:ext cx="5659" cy="6503"/>
            </a:xfrm>
            <a:custGeom>
              <a:rect b="b" l="l" r="r" t="t"/>
              <a:pathLst>
                <a:path extrusionOk="0" h="30" w="29">
                  <a:moveTo>
                    <a:pt x="12" y="1"/>
                  </a:moveTo>
                  <a:cubicBezTo>
                    <a:pt x="4" y="1"/>
                    <a:pt x="0" y="5"/>
                    <a:pt x="0" y="13"/>
                  </a:cubicBezTo>
                  <a:cubicBezTo>
                    <a:pt x="0" y="25"/>
                    <a:pt x="4" y="30"/>
                    <a:pt x="12" y="30"/>
                  </a:cubicBezTo>
                  <a:cubicBezTo>
                    <a:pt x="25" y="30"/>
                    <a:pt x="29" y="25"/>
                    <a:pt x="29" y="13"/>
                  </a:cubicBezTo>
                  <a:cubicBezTo>
                    <a:pt x="29" y="5"/>
                    <a:pt x="25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16"/>
            <p:cNvSpPr/>
            <p:nvPr/>
          </p:nvSpPr>
          <p:spPr>
            <a:xfrm>
              <a:off x="3248442" y="2205304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7"/>
                    <a:pt x="0" y="83"/>
                  </a:cubicBezTo>
                  <a:cubicBezTo>
                    <a:pt x="0" y="132"/>
                    <a:pt x="37" y="165"/>
                    <a:pt x="82" y="165"/>
                  </a:cubicBezTo>
                  <a:cubicBezTo>
                    <a:pt x="131" y="165"/>
                    <a:pt x="164" y="132"/>
                    <a:pt x="164" y="83"/>
                  </a:cubicBezTo>
                  <a:cubicBezTo>
                    <a:pt x="164" y="37"/>
                    <a:pt x="131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16"/>
            <p:cNvSpPr/>
            <p:nvPr/>
          </p:nvSpPr>
          <p:spPr>
            <a:xfrm>
              <a:off x="2754757" y="2314559"/>
              <a:ext cx="52100" cy="58096"/>
            </a:xfrm>
            <a:custGeom>
              <a:rect b="b" l="l" r="r" t="t"/>
              <a:pathLst>
                <a:path extrusionOk="0" h="268" w="267">
                  <a:moveTo>
                    <a:pt x="135" y="1"/>
                  </a:moveTo>
                  <a:cubicBezTo>
                    <a:pt x="62" y="1"/>
                    <a:pt x="0" y="62"/>
                    <a:pt x="0" y="132"/>
                  </a:cubicBezTo>
                  <a:cubicBezTo>
                    <a:pt x="0" y="206"/>
                    <a:pt x="62" y="267"/>
                    <a:pt x="135" y="267"/>
                  </a:cubicBezTo>
                  <a:cubicBezTo>
                    <a:pt x="205" y="267"/>
                    <a:pt x="267" y="206"/>
                    <a:pt x="267" y="132"/>
                  </a:cubicBezTo>
                  <a:cubicBezTo>
                    <a:pt x="267" y="62"/>
                    <a:pt x="205" y="1"/>
                    <a:pt x="1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16"/>
            <p:cNvSpPr/>
            <p:nvPr/>
          </p:nvSpPr>
          <p:spPr>
            <a:xfrm>
              <a:off x="2445862" y="2727949"/>
              <a:ext cx="12098" cy="13657"/>
            </a:xfrm>
            <a:custGeom>
              <a:rect b="b" l="l" r="r" t="t"/>
              <a:pathLst>
                <a:path extrusionOk="0" h="63" w="62">
                  <a:moveTo>
                    <a:pt x="29" y="1"/>
                  </a:moveTo>
                  <a:cubicBezTo>
                    <a:pt x="13" y="1"/>
                    <a:pt x="0" y="13"/>
                    <a:pt x="0" y="29"/>
                  </a:cubicBezTo>
                  <a:cubicBezTo>
                    <a:pt x="0" y="50"/>
                    <a:pt x="13" y="62"/>
                    <a:pt x="29" y="62"/>
                  </a:cubicBezTo>
                  <a:cubicBezTo>
                    <a:pt x="45" y="62"/>
                    <a:pt x="62" y="50"/>
                    <a:pt x="62" y="29"/>
                  </a:cubicBezTo>
                  <a:cubicBezTo>
                    <a:pt x="62" y="13"/>
                    <a:pt x="45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16"/>
            <p:cNvSpPr/>
            <p:nvPr/>
          </p:nvSpPr>
          <p:spPr>
            <a:xfrm>
              <a:off x="1895393" y="2639071"/>
              <a:ext cx="26538" cy="29481"/>
            </a:xfrm>
            <a:custGeom>
              <a:rect b="b" l="l" r="r" t="t"/>
              <a:pathLst>
                <a:path extrusionOk="0" h="136" w="136">
                  <a:moveTo>
                    <a:pt x="70" y="1"/>
                  </a:moveTo>
                  <a:cubicBezTo>
                    <a:pt x="33" y="1"/>
                    <a:pt x="0" y="33"/>
                    <a:pt x="0" y="66"/>
                  </a:cubicBezTo>
                  <a:cubicBezTo>
                    <a:pt x="0" y="103"/>
                    <a:pt x="33" y="136"/>
                    <a:pt x="70" y="136"/>
                  </a:cubicBezTo>
                  <a:cubicBezTo>
                    <a:pt x="103" y="136"/>
                    <a:pt x="135" y="103"/>
                    <a:pt x="135" y="66"/>
                  </a:cubicBezTo>
                  <a:cubicBezTo>
                    <a:pt x="135" y="33"/>
                    <a:pt x="103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16"/>
            <p:cNvSpPr/>
            <p:nvPr/>
          </p:nvSpPr>
          <p:spPr>
            <a:xfrm>
              <a:off x="2809004" y="3265768"/>
              <a:ext cx="21855" cy="25146"/>
            </a:xfrm>
            <a:custGeom>
              <a:rect b="b" l="l" r="r" t="t"/>
              <a:pathLst>
                <a:path extrusionOk="0" h="116" w="112">
                  <a:moveTo>
                    <a:pt x="54" y="0"/>
                  </a:moveTo>
                  <a:cubicBezTo>
                    <a:pt x="26" y="0"/>
                    <a:pt x="1" y="25"/>
                    <a:pt x="1" y="58"/>
                  </a:cubicBezTo>
                  <a:cubicBezTo>
                    <a:pt x="1" y="87"/>
                    <a:pt x="26" y="115"/>
                    <a:pt x="54" y="115"/>
                  </a:cubicBezTo>
                  <a:cubicBezTo>
                    <a:pt x="87" y="115"/>
                    <a:pt x="112" y="87"/>
                    <a:pt x="112" y="58"/>
                  </a:cubicBezTo>
                  <a:cubicBezTo>
                    <a:pt x="112" y="25"/>
                    <a:pt x="87" y="0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16"/>
            <p:cNvSpPr/>
            <p:nvPr/>
          </p:nvSpPr>
          <p:spPr>
            <a:xfrm>
              <a:off x="1808950" y="2887929"/>
              <a:ext cx="27319" cy="31432"/>
            </a:xfrm>
            <a:custGeom>
              <a:rect b="b" l="l" r="r" t="t"/>
              <a:pathLst>
                <a:path extrusionOk="0" h="145" w="140">
                  <a:moveTo>
                    <a:pt x="70" y="1"/>
                  </a:moveTo>
                  <a:cubicBezTo>
                    <a:pt x="29" y="1"/>
                    <a:pt x="0" y="34"/>
                    <a:pt x="0" y="75"/>
                  </a:cubicBezTo>
                  <a:cubicBezTo>
                    <a:pt x="0" y="111"/>
                    <a:pt x="29" y="144"/>
                    <a:pt x="70" y="144"/>
                  </a:cubicBezTo>
                  <a:cubicBezTo>
                    <a:pt x="111" y="144"/>
                    <a:pt x="140" y="111"/>
                    <a:pt x="140" y="75"/>
                  </a:cubicBezTo>
                  <a:cubicBezTo>
                    <a:pt x="140" y="34"/>
                    <a:pt x="111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16"/>
            <p:cNvSpPr/>
            <p:nvPr/>
          </p:nvSpPr>
          <p:spPr>
            <a:xfrm>
              <a:off x="1695187" y="2795583"/>
              <a:ext cx="60296" cy="66767"/>
            </a:xfrm>
            <a:custGeom>
              <a:rect b="b" l="l" r="r" t="t"/>
              <a:pathLst>
                <a:path extrusionOk="0" h="308" w="309">
                  <a:moveTo>
                    <a:pt x="164" y="0"/>
                  </a:moveTo>
                  <a:cubicBezTo>
                    <a:pt x="162" y="0"/>
                    <a:pt x="159" y="0"/>
                    <a:pt x="157" y="0"/>
                  </a:cubicBezTo>
                  <a:cubicBezTo>
                    <a:pt x="75" y="0"/>
                    <a:pt x="1" y="70"/>
                    <a:pt x="1" y="156"/>
                  </a:cubicBezTo>
                  <a:cubicBezTo>
                    <a:pt x="1" y="238"/>
                    <a:pt x="67" y="308"/>
                    <a:pt x="157" y="308"/>
                  </a:cubicBezTo>
                  <a:cubicBezTo>
                    <a:pt x="239" y="308"/>
                    <a:pt x="309" y="242"/>
                    <a:pt x="309" y="156"/>
                  </a:cubicBezTo>
                  <a:cubicBezTo>
                    <a:pt x="309" y="68"/>
                    <a:pt x="247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16"/>
            <p:cNvSpPr/>
            <p:nvPr/>
          </p:nvSpPr>
          <p:spPr>
            <a:xfrm>
              <a:off x="1751386" y="2981359"/>
              <a:ext cx="14440" cy="16258"/>
            </a:xfrm>
            <a:custGeom>
              <a:rect b="b" l="l" r="r" t="t"/>
              <a:pathLst>
                <a:path extrusionOk="0" h="75" w="74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6" y="74"/>
                    <a:pt x="37" y="74"/>
                  </a:cubicBezTo>
                  <a:cubicBezTo>
                    <a:pt x="57" y="74"/>
                    <a:pt x="74" y="58"/>
                    <a:pt x="74" y="37"/>
                  </a:cubicBezTo>
                  <a:cubicBezTo>
                    <a:pt x="74" y="17"/>
                    <a:pt x="57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16"/>
            <p:cNvSpPr/>
            <p:nvPr/>
          </p:nvSpPr>
          <p:spPr>
            <a:xfrm>
              <a:off x="6314559" y="4486211"/>
              <a:ext cx="24196" cy="26013"/>
            </a:xfrm>
            <a:custGeom>
              <a:rect b="b" l="l" r="r" t="t"/>
              <a:pathLst>
                <a:path extrusionOk="0" h="120" w="124">
                  <a:moveTo>
                    <a:pt x="62" y="0"/>
                  </a:moveTo>
                  <a:cubicBezTo>
                    <a:pt x="25" y="0"/>
                    <a:pt x="0" y="29"/>
                    <a:pt x="0" y="62"/>
                  </a:cubicBezTo>
                  <a:cubicBezTo>
                    <a:pt x="0" y="95"/>
                    <a:pt x="29" y="119"/>
                    <a:pt x="62" y="119"/>
                  </a:cubicBezTo>
                  <a:cubicBezTo>
                    <a:pt x="99" y="119"/>
                    <a:pt x="123" y="91"/>
                    <a:pt x="123" y="62"/>
                  </a:cubicBezTo>
                  <a:cubicBezTo>
                    <a:pt x="123" y="25"/>
                    <a:pt x="99" y="0"/>
                    <a:pt x="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16"/>
            <p:cNvSpPr/>
            <p:nvPr/>
          </p:nvSpPr>
          <p:spPr>
            <a:xfrm>
              <a:off x="6176015" y="4719894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4" y="1"/>
                  </a:moveTo>
                  <a:cubicBezTo>
                    <a:pt x="58" y="1"/>
                    <a:pt x="1" y="58"/>
                    <a:pt x="1" y="124"/>
                  </a:cubicBezTo>
                  <a:cubicBezTo>
                    <a:pt x="1" y="194"/>
                    <a:pt x="58" y="247"/>
                    <a:pt x="124" y="247"/>
                  </a:cubicBezTo>
                  <a:cubicBezTo>
                    <a:pt x="194" y="247"/>
                    <a:pt x="247" y="194"/>
                    <a:pt x="247" y="124"/>
                  </a:cubicBezTo>
                  <a:cubicBezTo>
                    <a:pt x="247" y="58"/>
                    <a:pt x="198" y="1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16"/>
            <p:cNvSpPr/>
            <p:nvPr/>
          </p:nvSpPr>
          <p:spPr>
            <a:xfrm>
              <a:off x="6694677" y="3910240"/>
              <a:ext cx="29660" cy="34034"/>
            </a:xfrm>
            <a:custGeom>
              <a:rect b="b" l="l" r="r" t="t"/>
              <a:pathLst>
                <a:path extrusionOk="0" h="157" w="152">
                  <a:moveTo>
                    <a:pt x="78" y="0"/>
                  </a:moveTo>
                  <a:cubicBezTo>
                    <a:pt x="37" y="0"/>
                    <a:pt x="0" y="37"/>
                    <a:pt x="0" y="78"/>
                  </a:cubicBezTo>
                  <a:cubicBezTo>
                    <a:pt x="0" y="119"/>
                    <a:pt x="37" y="156"/>
                    <a:pt x="78" y="156"/>
                  </a:cubicBezTo>
                  <a:cubicBezTo>
                    <a:pt x="119" y="156"/>
                    <a:pt x="152" y="119"/>
                    <a:pt x="152" y="78"/>
                  </a:cubicBezTo>
                  <a:cubicBezTo>
                    <a:pt x="152" y="37"/>
                    <a:pt x="119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16"/>
            <p:cNvSpPr/>
            <p:nvPr/>
          </p:nvSpPr>
          <p:spPr>
            <a:xfrm>
              <a:off x="6264996" y="3925847"/>
              <a:ext cx="14440" cy="15608"/>
            </a:xfrm>
            <a:custGeom>
              <a:rect b="b" l="l" r="r" t="t"/>
              <a:pathLst>
                <a:path extrusionOk="0" h="72" w="74">
                  <a:moveTo>
                    <a:pt x="46" y="0"/>
                  </a:moveTo>
                  <a:cubicBezTo>
                    <a:pt x="43" y="0"/>
                    <a:pt x="40" y="1"/>
                    <a:pt x="37" y="2"/>
                  </a:cubicBezTo>
                  <a:cubicBezTo>
                    <a:pt x="17" y="2"/>
                    <a:pt x="0" y="14"/>
                    <a:pt x="0" y="35"/>
                  </a:cubicBezTo>
                  <a:cubicBezTo>
                    <a:pt x="0" y="55"/>
                    <a:pt x="17" y="72"/>
                    <a:pt x="37" y="72"/>
                  </a:cubicBezTo>
                  <a:cubicBezTo>
                    <a:pt x="58" y="72"/>
                    <a:pt x="74" y="55"/>
                    <a:pt x="74" y="35"/>
                  </a:cubicBezTo>
                  <a:cubicBezTo>
                    <a:pt x="74" y="18"/>
                    <a:pt x="62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16"/>
            <p:cNvSpPr/>
            <p:nvPr/>
          </p:nvSpPr>
          <p:spPr>
            <a:xfrm>
              <a:off x="5940880" y="3981342"/>
              <a:ext cx="36100" cy="40103"/>
            </a:xfrm>
            <a:custGeom>
              <a:rect b="b" l="l" r="r" t="t"/>
              <a:pathLst>
                <a:path extrusionOk="0" h="185" w="185">
                  <a:moveTo>
                    <a:pt x="95" y="0"/>
                  </a:moveTo>
                  <a:cubicBezTo>
                    <a:pt x="46" y="0"/>
                    <a:pt x="0" y="41"/>
                    <a:pt x="0" y="91"/>
                  </a:cubicBezTo>
                  <a:cubicBezTo>
                    <a:pt x="0" y="144"/>
                    <a:pt x="46" y="185"/>
                    <a:pt x="95" y="185"/>
                  </a:cubicBezTo>
                  <a:cubicBezTo>
                    <a:pt x="144" y="185"/>
                    <a:pt x="185" y="144"/>
                    <a:pt x="185" y="91"/>
                  </a:cubicBezTo>
                  <a:cubicBezTo>
                    <a:pt x="185" y="41"/>
                    <a:pt x="144" y="0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16"/>
            <p:cNvSpPr/>
            <p:nvPr/>
          </p:nvSpPr>
          <p:spPr>
            <a:xfrm>
              <a:off x="4252594" y="3976790"/>
              <a:ext cx="44100" cy="49208"/>
            </a:xfrm>
            <a:custGeom>
              <a:rect b="b" l="l" r="r" t="t"/>
              <a:pathLst>
                <a:path extrusionOk="0" h="227" w="226">
                  <a:moveTo>
                    <a:pt x="115" y="1"/>
                  </a:moveTo>
                  <a:cubicBezTo>
                    <a:pt x="54" y="1"/>
                    <a:pt x="0" y="50"/>
                    <a:pt x="0" y="112"/>
                  </a:cubicBezTo>
                  <a:cubicBezTo>
                    <a:pt x="0" y="177"/>
                    <a:pt x="54" y="226"/>
                    <a:pt x="115" y="226"/>
                  </a:cubicBezTo>
                  <a:cubicBezTo>
                    <a:pt x="177" y="226"/>
                    <a:pt x="226" y="177"/>
                    <a:pt x="226" y="112"/>
                  </a:cubicBezTo>
                  <a:cubicBezTo>
                    <a:pt x="226" y="50"/>
                    <a:pt x="177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16"/>
            <p:cNvSpPr/>
            <p:nvPr/>
          </p:nvSpPr>
          <p:spPr>
            <a:xfrm>
              <a:off x="4240496" y="4352894"/>
              <a:ext cx="18733" cy="19727"/>
            </a:xfrm>
            <a:custGeom>
              <a:rect b="b" l="l" r="r" t="t"/>
              <a:pathLst>
                <a:path extrusionOk="0" h="91" w="96">
                  <a:moveTo>
                    <a:pt x="50" y="0"/>
                  </a:moveTo>
                  <a:cubicBezTo>
                    <a:pt x="21" y="0"/>
                    <a:pt x="1" y="21"/>
                    <a:pt x="1" y="45"/>
                  </a:cubicBezTo>
                  <a:cubicBezTo>
                    <a:pt x="1" y="70"/>
                    <a:pt x="21" y="91"/>
                    <a:pt x="50" y="91"/>
                  </a:cubicBezTo>
                  <a:cubicBezTo>
                    <a:pt x="75" y="91"/>
                    <a:pt x="95" y="70"/>
                    <a:pt x="95" y="45"/>
                  </a:cubicBezTo>
                  <a:cubicBezTo>
                    <a:pt x="95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16"/>
            <p:cNvSpPr/>
            <p:nvPr/>
          </p:nvSpPr>
          <p:spPr>
            <a:xfrm>
              <a:off x="4142930" y="3861249"/>
              <a:ext cx="41758" cy="46607"/>
            </a:xfrm>
            <a:custGeom>
              <a:rect b="b" l="l" r="r" t="t"/>
              <a:pathLst>
                <a:path extrusionOk="0" h="215" w="214">
                  <a:moveTo>
                    <a:pt x="107" y="1"/>
                  </a:moveTo>
                  <a:cubicBezTo>
                    <a:pt x="50" y="1"/>
                    <a:pt x="1" y="50"/>
                    <a:pt x="1" y="107"/>
                  </a:cubicBezTo>
                  <a:cubicBezTo>
                    <a:pt x="1" y="169"/>
                    <a:pt x="50" y="214"/>
                    <a:pt x="107" y="214"/>
                  </a:cubicBezTo>
                  <a:cubicBezTo>
                    <a:pt x="169" y="214"/>
                    <a:pt x="214" y="169"/>
                    <a:pt x="214" y="107"/>
                  </a:cubicBezTo>
                  <a:cubicBezTo>
                    <a:pt x="214" y="50"/>
                    <a:pt x="169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16"/>
            <p:cNvSpPr/>
            <p:nvPr/>
          </p:nvSpPr>
          <p:spPr>
            <a:xfrm>
              <a:off x="3061896" y="3911974"/>
              <a:ext cx="45856" cy="51809"/>
            </a:xfrm>
            <a:custGeom>
              <a:rect b="b" l="l" r="r" t="t"/>
              <a:pathLst>
                <a:path extrusionOk="0" h="239" w="235">
                  <a:moveTo>
                    <a:pt x="120" y="1"/>
                  </a:moveTo>
                  <a:cubicBezTo>
                    <a:pt x="50" y="1"/>
                    <a:pt x="1" y="54"/>
                    <a:pt x="1" y="119"/>
                  </a:cubicBezTo>
                  <a:cubicBezTo>
                    <a:pt x="1" y="189"/>
                    <a:pt x="50" y="238"/>
                    <a:pt x="120" y="238"/>
                  </a:cubicBezTo>
                  <a:cubicBezTo>
                    <a:pt x="185" y="238"/>
                    <a:pt x="234" y="189"/>
                    <a:pt x="234" y="119"/>
                  </a:cubicBezTo>
                  <a:cubicBezTo>
                    <a:pt x="234" y="54"/>
                    <a:pt x="185" y="5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16"/>
            <p:cNvSpPr/>
            <p:nvPr/>
          </p:nvSpPr>
          <p:spPr>
            <a:xfrm>
              <a:off x="2977989" y="3346625"/>
              <a:ext cx="57759" cy="65032"/>
            </a:xfrm>
            <a:custGeom>
              <a:rect b="b" l="l" r="r" t="t"/>
              <a:pathLst>
                <a:path extrusionOk="0" h="300" w="296">
                  <a:moveTo>
                    <a:pt x="148" y="1"/>
                  </a:moveTo>
                  <a:cubicBezTo>
                    <a:pt x="66" y="1"/>
                    <a:pt x="0" y="70"/>
                    <a:pt x="0" y="152"/>
                  </a:cubicBezTo>
                  <a:cubicBezTo>
                    <a:pt x="0" y="234"/>
                    <a:pt x="66" y="300"/>
                    <a:pt x="148" y="300"/>
                  </a:cubicBezTo>
                  <a:cubicBezTo>
                    <a:pt x="230" y="300"/>
                    <a:pt x="295" y="234"/>
                    <a:pt x="295" y="152"/>
                  </a:cubicBezTo>
                  <a:cubicBezTo>
                    <a:pt x="295" y="70"/>
                    <a:pt x="230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16"/>
            <p:cNvSpPr/>
            <p:nvPr/>
          </p:nvSpPr>
          <p:spPr>
            <a:xfrm>
              <a:off x="3626024" y="4064800"/>
              <a:ext cx="53857" cy="59830"/>
            </a:xfrm>
            <a:custGeom>
              <a:rect b="b" l="l" r="r" t="t"/>
              <a:pathLst>
                <a:path extrusionOk="0" h="276" w="276">
                  <a:moveTo>
                    <a:pt x="140" y="1"/>
                  </a:moveTo>
                  <a:cubicBezTo>
                    <a:pt x="62" y="1"/>
                    <a:pt x="1" y="62"/>
                    <a:pt x="1" y="140"/>
                  </a:cubicBezTo>
                  <a:cubicBezTo>
                    <a:pt x="1" y="214"/>
                    <a:pt x="62" y="276"/>
                    <a:pt x="140" y="276"/>
                  </a:cubicBezTo>
                  <a:cubicBezTo>
                    <a:pt x="214" y="276"/>
                    <a:pt x="275" y="214"/>
                    <a:pt x="275" y="140"/>
                  </a:cubicBezTo>
                  <a:cubicBezTo>
                    <a:pt x="275" y="62"/>
                    <a:pt x="214" y="1"/>
                    <a:pt x="1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16"/>
            <p:cNvSpPr/>
            <p:nvPr/>
          </p:nvSpPr>
          <p:spPr>
            <a:xfrm>
              <a:off x="2841981" y="4140455"/>
              <a:ext cx="40197" cy="44656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5" y="0"/>
                    <a:pt x="0" y="45"/>
                    <a:pt x="0" y="103"/>
                  </a:cubicBezTo>
                  <a:cubicBezTo>
                    <a:pt x="0" y="160"/>
                    <a:pt x="45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0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16"/>
            <p:cNvSpPr/>
            <p:nvPr/>
          </p:nvSpPr>
          <p:spPr>
            <a:xfrm>
              <a:off x="3370010" y="4694098"/>
              <a:ext cx="41758" cy="47474"/>
            </a:xfrm>
            <a:custGeom>
              <a:rect b="b" l="l" r="r" t="t"/>
              <a:pathLst>
                <a:path extrusionOk="0" h="219" w="214">
                  <a:moveTo>
                    <a:pt x="107" y="1"/>
                  </a:moveTo>
                  <a:cubicBezTo>
                    <a:pt x="50" y="1"/>
                    <a:pt x="0" y="50"/>
                    <a:pt x="0" y="112"/>
                  </a:cubicBezTo>
                  <a:cubicBezTo>
                    <a:pt x="0" y="169"/>
                    <a:pt x="50" y="218"/>
                    <a:pt x="107" y="218"/>
                  </a:cubicBezTo>
                  <a:cubicBezTo>
                    <a:pt x="164" y="218"/>
                    <a:pt x="214" y="169"/>
                    <a:pt x="214" y="112"/>
                  </a:cubicBezTo>
                  <a:cubicBezTo>
                    <a:pt x="214" y="50"/>
                    <a:pt x="164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16"/>
            <p:cNvSpPr/>
            <p:nvPr/>
          </p:nvSpPr>
          <p:spPr>
            <a:xfrm>
              <a:off x="3698027" y="4931467"/>
              <a:ext cx="56198" cy="62431"/>
            </a:xfrm>
            <a:custGeom>
              <a:rect b="b" l="l" r="r" t="t"/>
              <a:pathLst>
                <a:path extrusionOk="0" h="288" w="288">
                  <a:moveTo>
                    <a:pt x="144" y="1"/>
                  </a:moveTo>
                  <a:cubicBezTo>
                    <a:pt x="62" y="1"/>
                    <a:pt x="1" y="62"/>
                    <a:pt x="1" y="144"/>
                  </a:cubicBezTo>
                  <a:cubicBezTo>
                    <a:pt x="1" y="226"/>
                    <a:pt x="66" y="288"/>
                    <a:pt x="144" y="288"/>
                  </a:cubicBezTo>
                  <a:cubicBezTo>
                    <a:pt x="226" y="288"/>
                    <a:pt x="288" y="222"/>
                    <a:pt x="288" y="144"/>
                  </a:cubicBezTo>
                  <a:cubicBezTo>
                    <a:pt x="288" y="62"/>
                    <a:pt x="222" y="1"/>
                    <a:pt x="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16"/>
            <p:cNvSpPr/>
            <p:nvPr/>
          </p:nvSpPr>
          <p:spPr>
            <a:xfrm>
              <a:off x="3962822" y="4558180"/>
              <a:ext cx="18733" cy="19727"/>
            </a:xfrm>
            <a:custGeom>
              <a:rect b="b" l="l" r="r" t="t"/>
              <a:pathLst>
                <a:path extrusionOk="0" h="91" w="96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cubicBezTo>
                    <a:pt x="1" y="70"/>
                    <a:pt x="21" y="91"/>
                    <a:pt x="46" y="91"/>
                  </a:cubicBezTo>
                  <a:cubicBezTo>
                    <a:pt x="71" y="91"/>
                    <a:pt x="95" y="70"/>
                    <a:pt x="95" y="46"/>
                  </a:cubicBezTo>
                  <a:cubicBezTo>
                    <a:pt x="95" y="21"/>
                    <a:pt x="71" y="1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16"/>
            <p:cNvSpPr/>
            <p:nvPr/>
          </p:nvSpPr>
          <p:spPr>
            <a:xfrm>
              <a:off x="8131633" y="3200085"/>
              <a:ext cx="34538" cy="38369"/>
            </a:xfrm>
            <a:custGeom>
              <a:rect b="b" l="l" r="r" t="t"/>
              <a:pathLst>
                <a:path extrusionOk="0" h="177" w="177">
                  <a:moveTo>
                    <a:pt x="87" y="0"/>
                  </a:moveTo>
                  <a:cubicBezTo>
                    <a:pt x="38" y="0"/>
                    <a:pt x="1" y="41"/>
                    <a:pt x="1" y="90"/>
                  </a:cubicBezTo>
                  <a:cubicBezTo>
                    <a:pt x="1" y="139"/>
                    <a:pt x="42" y="176"/>
                    <a:pt x="87" y="176"/>
                  </a:cubicBezTo>
                  <a:cubicBezTo>
                    <a:pt x="140" y="176"/>
                    <a:pt x="177" y="135"/>
                    <a:pt x="177" y="90"/>
                  </a:cubicBezTo>
                  <a:cubicBezTo>
                    <a:pt x="177" y="41"/>
                    <a:pt x="140" y="0"/>
                    <a:pt x="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16"/>
            <p:cNvSpPr/>
            <p:nvPr/>
          </p:nvSpPr>
          <p:spPr>
            <a:xfrm>
              <a:off x="8482871" y="3594615"/>
              <a:ext cx="49954" cy="56145"/>
            </a:xfrm>
            <a:custGeom>
              <a:rect b="b" l="l" r="r" t="t"/>
              <a:pathLst>
                <a:path extrusionOk="0" h="259" w="256">
                  <a:moveTo>
                    <a:pt x="128" y="1"/>
                  </a:moveTo>
                  <a:cubicBezTo>
                    <a:pt x="58" y="1"/>
                    <a:pt x="1" y="58"/>
                    <a:pt x="1" y="128"/>
                  </a:cubicBezTo>
                  <a:cubicBezTo>
                    <a:pt x="1" y="202"/>
                    <a:pt x="58" y="259"/>
                    <a:pt x="128" y="259"/>
                  </a:cubicBezTo>
                  <a:cubicBezTo>
                    <a:pt x="202" y="259"/>
                    <a:pt x="255" y="202"/>
                    <a:pt x="255" y="128"/>
                  </a:cubicBezTo>
                  <a:cubicBezTo>
                    <a:pt x="255" y="58"/>
                    <a:pt x="194" y="1"/>
                    <a:pt x="1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16"/>
            <p:cNvSpPr/>
            <p:nvPr/>
          </p:nvSpPr>
          <p:spPr>
            <a:xfrm>
              <a:off x="8422966" y="2777807"/>
              <a:ext cx="40197" cy="44656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5" y="0"/>
                    <a:pt x="0" y="45"/>
                    <a:pt x="0" y="103"/>
                  </a:cubicBezTo>
                  <a:cubicBezTo>
                    <a:pt x="0" y="160"/>
                    <a:pt x="45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0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16"/>
            <p:cNvSpPr/>
            <p:nvPr/>
          </p:nvSpPr>
          <p:spPr>
            <a:xfrm>
              <a:off x="9023779" y="3333401"/>
              <a:ext cx="8196" cy="9105"/>
            </a:xfrm>
            <a:custGeom>
              <a:rect b="b" l="l" r="r" t="t"/>
              <a:pathLst>
                <a:path extrusionOk="0" h="42" w="42">
                  <a:moveTo>
                    <a:pt x="21" y="0"/>
                  </a:moveTo>
                  <a:cubicBezTo>
                    <a:pt x="9" y="0"/>
                    <a:pt x="1" y="12"/>
                    <a:pt x="1" y="21"/>
                  </a:cubicBezTo>
                  <a:cubicBezTo>
                    <a:pt x="1" y="33"/>
                    <a:pt x="9" y="41"/>
                    <a:pt x="21" y="41"/>
                  </a:cubicBezTo>
                  <a:cubicBezTo>
                    <a:pt x="34" y="41"/>
                    <a:pt x="42" y="33"/>
                    <a:pt x="42" y="21"/>
                  </a:cubicBezTo>
                  <a:cubicBezTo>
                    <a:pt x="42" y="12"/>
                    <a:pt x="34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16"/>
            <p:cNvSpPr/>
            <p:nvPr/>
          </p:nvSpPr>
          <p:spPr>
            <a:xfrm>
              <a:off x="-93007" y="650594"/>
              <a:ext cx="24196" cy="26013"/>
            </a:xfrm>
            <a:custGeom>
              <a:rect b="b" l="l" r="r" t="t"/>
              <a:pathLst>
                <a:path extrusionOk="0" h="120" w="124">
                  <a:moveTo>
                    <a:pt x="62" y="1"/>
                  </a:moveTo>
                  <a:cubicBezTo>
                    <a:pt x="25" y="1"/>
                    <a:pt x="0" y="29"/>
                    <a:pt x="0" y="62"/>
                  </a:cubicBezTo>
                  <a:cubicBezTo>
                    <a:pt x="0" y="95"/>
                    <a:pt x="33" y="120"/>
                    <a:pt x="62" y="120"/>
                  </a:cubicBezTo>
                  <a:cubicBezTo>
                    <a:pt x="99" y="120"/>
                    <a:pt x="123" y="91"/>
                    <a:pt x="123" y="62"/>
                  </a:cubicBezTo>
                  <a:cubicBezTo>
                    <a:pt x="123" y="29"/>
                    <a:pt x="99" y="5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16"/>
            <p:cNvSpPr/>
            <p:nvPr/>
          </p:nvSpPr>
          <p:spPr>
            <a:xfrm>
              <a:off x="8904553" y="1137687"/>
              <a:ext cx="52296" cy="58096"/>
            </a:xfrm>
            <a:custGeom>
              <a:rect b="b" l="l" r="r" t="t"/>
              <a:pathLst>
                <a:path extrusionOk="0" h="268" w="268">
                  <a:moveTo>
                    <a:pt x="136" y="1"/>
                  </a:moveTo>
                  <a:cubicBezTo>
                    <a:pt x="62" y="1"/>
                    <a:pt x="1" y="62"/>
                    <a:pt x="1" y="136"/>
                  </a:cubicBezTo>
                  <a:cubicBezTo>
                    <a:pt x="1" y="206"/>
                    <a:pt x="62" y="267"/>
                    <a:pt x="136" y="267"/>
                  </a:cubicBezTo>
                  <a:cubicBezTo>
                    <a:pt x="206" y="267"/>
                    <a:pt x="267" y="206"/>
                    <a:pt x="267" y="136"/>
                  </a:cubicBezTo>
                  <a:cubicBezTo>
                    <a:pt x="267" y="62"/>
                    <a:pt x="206" y="1"/>
                    <a:pt x="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16"/>
            <p:cNvSpPr/>
            <p:nvPr/>
          </p:nvSpPr>
          <p:spPr>
            <a:xfrm>
              <a:off x="9178324" y="1120779"/>
              <a:ext cx="8196" cy="10188"/>
            </a:xfrm>
            <a:custGeom>
              <a:rect b="b" l="l" r="r" t="t"/>
              <a:pathLst>
                <a:path extrusionOk="0" h="47" w="42">
                  <a:moveTo>
                    <a:pt x="24" y="0"/>
                  </a:moveTo>
                  <a:cubicBezTo>
                    <a:pt x="23" y="0"/>
                    <a:pt x="22" y="0"/>
                    <a:pt x="21" y="1"/>
                  </a:cubicBezTo>
                  <a:cubicBezTo>
                    <a:pt x="8" y="1"/>
                    <a:pt x="0" y="13"/>
                    <a:pt x="0" y="26"/>
                  </a:cubicBezTo>
                  <a:cubicBezTo>
                    <a:pt x="0" y="34"/>
                    <a:pt x="8" y="46"/>
                    <a:pt x="21" y="46"/>
                  </a:cubicBezTo>
                  <a:cubicBezTo>
                    <a:pt x="29" y="46"/>
                    <a:pt x="41" y="34"/>
                    <a:pt x="41" y="26"/>
                  </a:cubicBezTo>
                  <a:cubicBezTo>
                    <a:pt x="41" y="11"/>
                    <a:pt x="3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16"/>
            <p:cNvSpPr/>
            <p:nvPr/>
          </p:nvSpPr>
          <p:spPr>
            <a:xfrm>
              <a:off x="7242609" y="1404321"/>
              <a:ext cx="657987" cy="738986"/>
            </a:xfrm>
            <a:custGeom>
              <a:rect b="b" l="l" r="r" t="t"/>
              <a:pathLst>
                <a:path extrusionOk="0" h="3409" w="3372">
                  <a:moveTo>
                    <a:pt x="1137" y="1"/>
                  </a:moveTo>
                  <a:lnTo>
                    <a:pt x="1137" y="1"/>
                  </a:lnTo>
                  <a:cubicBezTo>
                    <a:pt x="477" y="255"/>
                    <a:pt x="1" y="895"/>
                    <a:pt x="1" y="1645"/>
                  </a:cubicBezTo>
                  <a:cubicBezTo>
                    <a:pt x="1" y="2621"/>
                    <a:pt x="788" y="3409"/>
                    <a:pt x="1764" y="3409"/>
                  </a:cubicBezTo>
                  <a:cubicBezTo>
                    <a:pt x="2482" y="3409"/>
                    <a:pt x="3097" y="2978"/>
                    <a:pt x="3372" y="2363"/>
                  </a:cubicBezTo>
                  <a:lnTo>
                    <a:pt x="3372" y="2363"/>
                  </a:lnTo>
                  <a:cubicBezTo>
                    <a:pt x="3183" y="2437"/>
                    <a:pt x="2970" y="2482"/>
                    <a:pt x="2748" y="2482"/>
                  </a:cubicBezTo>
                  <a:cubicBezTo>
                    <a:pt x="1772" y="2482"/>
                    <a:pt x="985" y="1694"/>
                    <a:pt x="985" y="719"/>
                  </a:cubicBezTo>
                  <a:cubicBezTo>
                    <a:pt x="985" y="464"/>
                    <a:pt x="1038" y="222"/>
                    <a:pt x="11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16"/>
            <p:cNvSpPr/>
            <p:nvPr/>
          </p:nvSpPr>
          <p:spPr>
            <a:xfrm>
              <a:off x="1879393" y="3244307"/>
              <a:ext cx="396119" cy="385859"/>
            </a:xfrm>
            <a:custGeom>
              <a:rect b="b" l="l" r="r" t="t"/>
              <a:pathLst>
                <a:path extrusionOk="0" h="1780" w="2030">
                  <a:moveTo>
                    <a:pt x="1014" y="0"/>
                  </a:moveTo>
                  <a:cubicBezTo>
                    <a:pt x="894" y="0"/>
                    <a:pt x="773" y="24"/>
                    <a:pt x="656" y="75"/>
                  </a:cubicBezTo>
                  <a:cubicBezTo>
                    <a:pt x="205" y="276"/>
                    <a:pt x="0" y="797"/>
                    <a:pt x="201" y="1248"/>
                  </a:cubicBezTo>
                  <a:cubicBezTo>
                    <a:pt x="350" y="1581"/>
                    <a:pt x="673" y="1780"/>
                    <a:pt x="1013" y="1780"/>
                  </a:cubicBezTo>
                  <a:cubicBezTo>
                    <a:pt x="1134" y="1780"/>
                    <a:pt x="1256" y="1755"/>
                    <a:pt x="1374" y="1703"/>
                  </a:cubicBezTo>
                  <a:cubicBezTo>
                    <a:pt x="1825" y="1506"/>
                    <a:pt x="2030" y="981"/>
                    <a:pt x="1833" y="530"/>
                  </a:cubicBezTo>
                  <a:cubicBezTo>
                    <a:pt x="1687" y="198"/>
                    <a:pt x="1358" y="0"/>
                    <a:pt x="10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16"/>
            <p:cNvSpPr/>
            <p:nvPr/>
          </p:nvSpPr>
          <p:spPr>
            <a:xfrm>
              <a:off x="1775387" y="3284844"/>
              <a:ext cx="611350" cy="303702"/>
            </a:xfrm>
            <a:custGeom>
              <a:rect b="b" l="l" r="r" t="t"/>
              <a:pathLst>
                <a:path extrusionOk="0" h="1401" w="3133">
                  <a:moveTo>
                    <a:pt x="3017" y="0"/>
                  </a:moveTo>
                  <a:cubicBezTo>
                    <a:pt x="2924" y="0"/>
                    <a:pt x="2749" y="39"/>
                    <a:pt x="2518" y="109"/>
                  </a:cubicBezTo>
                  <a:cubicBezTo>
                    <a:pt x="2552" y="104"/>
                    <a:pt x="2580" y="101"/>
                    <a:pt x="2603" y="101"/>
                  </a:cubicBezTo>
                  <a:cubicBezTo>
                    <a:pt x="2632" y="101"/>
                    <a:pt x="2650" y="106"/>
                    <a:pt x="2657" y="117"/>
                  </a:cubicBezTo>
                  <a:cubicBezTo>
                    <a:pt x="2694" y="195"/>
                    <a:pt x="2210" y="487"/>
                    <a:pt x="1579" y="765"/>
                  </a:cubicBezTo>
                  <a:cubicBezTo>
                    <a:pt x="1061" y="992"/>
                    <a:pt x="608" y="1143"/>
                    <a:pt x="444" y="1143"/>
                  </a:cubicBezTo>
                  <a:cubicBezTo>
                    <a:pt x="410" y="1143"/>
                    <a:pt x="388" y="1136"/>
                    <a:pt x="381" y="1122"/>
                  </a:cubicBezTo>
                  <a:cubicBezTo>
                    <a:pt x="369" y="1102"/>
                    <a:pt x="402" y="1061"/>
                    <a:pt x="463" y="1015"/>
                  </a:cubicBezTo>
                  <a:lnTo>
                    <a:pt x="463" y="1015"/>
                  </a:lnTo>
                  <a:cubicBezTo>
                    <a:pt x="168" y="1184"/>
                    <a:pt x="0" y="1323"/>
                    <a:pt x="29" y="1372"/>
                  </a:cubicBezTo>
                  <a:cubicBezTo>
                    <a:pt x="37" y="1392"/>
                    <a:pt x="65" y="1401"/>
                    <a:pt x="112" y="1401"/>
                  </a:cubicBezTo>
                  <a:cubicBezTo>
                    <a:pt x="330" y="1401"/>
                    <a:pt x="943" y="1196"/>
                    <a:pt x="1640" y="888"/>
                  </a:cubicBezTo>
                  <a:cubicBezTo>
                    <a:pt x="2489" y="511"/>
                    <a:pt x="3133" y="126"/>
                    <a:pt x="3088" y="19"/>
                  </a:cubicBezTo>
                  <a:cubicBezTo>
                    <a:pt x="3078" y="6"/>
                    <a:pt x="3054" y="0"/>
                    <a:pt x="30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6" name="Google Shape;526;p16"/>
          <p:cNvSpPr/>
          <p:nvPr/>
        </p:nvSpPr>
        <p:spPr>
          <a:xfrm>
            <a:off x="159625" y="212400"/>
            <a:ext cx="8806200" cy="4718700"/>
          </a:xfrm>
          <a:prstGeom prst="roundRect">
            <a:avLst>
              <a:gd fmla="val 0" name="adj"/>
            </a:avLst>
          </a:prstGeom>
          <a:solidFill>
            <a:srgbClr val="FFFFFF">
              <a:alpha val="1385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7" name="Google Shape;527;p16"/>
          <p:cNvSpPr txBox="1"/>
          <p:nvPr>
            <p:ph hasCustomPrompt="1" type="title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28" name="Google Shape;528;p16"/>
          <p:cNvSpPr txBox="1"/>
          <p:nvPr>
            <p:ph idx="1" type="subTitle"/>
          </p:nvPr>
        </p:nvSpPr>
        <p:spPr>
          <a:xfrm flipH="1">
            <a:off x="2281700" y="3113531"/>
            <a:ext cx="4580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orient="horz" pos="2136">
          <p15:clr>
            <a:srgbClr val="FA7B17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ECHNOLOGY DESIGN " type="blank">
  <p:cSld name="BLANK">
    <p:spTree>
      <p:nvGrpSpPr>
        <p:cNvPr id="529" name="Shape 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" name="Google Shape;530;p17"/>
          <p:cNvSpPr/>
          <p:nvPr/>
        </p:nvSpPr>
        <p:spPr>
          <a:xfrm>
            <a:off x="0" y="0"/>
            <a:ext cx="9144062" cy="5143542"/>
          </a:xfrm>
          <a:custGeom>
            <a:rect b="b" l="l" r="r" t="t"/>
            <a:pathLst>
              <a:path extrusionOk="0" h="43008" w="66114">
                <a:moveTo>
                  <a:pt x="0" y="1"/>
                </a:moveTo>
                <a:lnTo>
                  <a:pt x="66113" y="1"/>
                </a:lnTo>
                <a:lnTo>
                  <a:pt x="66113" y="43007"/>
                </a:lnTo>
                <a:lnTo>
                  <a:pt x="0" y="43007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1" name="Google Shape;531;p17"/>
          <p:cNvSpPr/>
          <p:nvPr/>
        </p:nvSpPr>
        <p:spPr>
          <a:xfrm>
            <a:off x="1" y="21521"/>
            <a:ext cx="9143925" cy="5122015"/>
          </a:xfrm>
          <a:custGeom>
            <a:rect b="b" l="l" r="r" t="t"/>
            <a:pathLst>
              <a:path extrusionOk="0" h="37443" w="66844">
                <a:moveTo>
                  <a:pt x="66843" y="2145"/>
                </a:moveTo>
                <a:cubicBezTo>
                  <a:pt x="61476" y="1"/>
                  <a:pt x="57297" y="2797"/>
                  <a:pt x="56071" y="8690"/>
                </a:cubicBezTo>
                <a:cubicBezTo>
                  <a:pt x="54878" y="14455"/>
                  <a:pt x="48296" y="12269"/>
                  <a:pt x="44770" y="15476"/>
                </a:cubicBezTo>
                <a:cubicBezTo>
                  <a:pt x="39226" y="20520"/>
                  <a:pt x="41297" y="27384"/>
                  <a:pt x="33424" y="27384"/>
                </a:cubicBezTo>
                <a:cubicBezTo>
                  <a:pt x="25551" y="27384"/>
                  <a:pt x="27667" y="20515"/>
                  <a:pt x="22073" y="15476"/>
                </a:cubicBezTo>
                <a:cubicBezTo>
                  <a:pt x="18531" y="12282"/>
                  <a:pt x="11966" y="14455"/>
                  <a:pt x="10772" y="8690"/>
                </a:cubicBezTo>
                <a:cubicBezTo>
                  <a:pt x="9546" y="2789"/>
                  <a:pt x="5368" y="1"/>
                  <a:pt x="0" y="2145"/>
                </a:cubicBezTo>
                <a:lnTo>
                  <a:pt x="0" y="37442"/>
                </a:lnTo>
                <a:lnTo>
                  <a:pt x="66843" y="37442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2" name="Google Shape;532;p17"/>
          <p:cNvSpPr/>
          <p:nvPr/>
        </p:nvSpPr>
        <p:spPr>
          <a:xfrm>
            <a:off x="0" y="1244014"/>
            <a:ext cx="9143925" cy="3899478"/>
          </a:xfrm>
          <a:custGeom>
            <a:rect b="b" l="l" r="r" t="t"/>
            <a:pathLst>
              <a:path extrusionOk="0" h="28506" w="66844">
                <a:moveTo>
                  <a:pt x="405" y="1"/>
                </a:moveTo>
                <a:cubicBezTo>
                  <a:pt x="273" y="1"/>
                  <a:pt x="138" y="4"/>
                  <a:pt x="0" y="11"/>
                </a:cubicBezTo>
                <a:lnTo>
                  <a:pt x="0" y="28505"/>
                </a:lnTo>
                <a:lnTo>
                  <a:pt x="66843" y="28505"/>
                </a:lnTo>
                <a:lnTo>
                  <a:pt x="66843" y="11"/>
                </a:lnTo>
                <a:cubicBezTo>
                  <a:pt x="66720" y="5"/>
                  <a:pt x="66599" y="2"/>
                  <a:pt x="66480" y="2"/>
                </a:cubicBezTo>
                <a:cubicBezTo>
                  <a:pt x="59279" y="2"/>
                  <a:pt x="58011" y="10606"/>
                  <a:pt x="53913" y="10606"/>
                </a:cubicBezTo>
                <a:cubicBezTo>
                  <a:pt x="53427" y="10606"/>
                  <a:pt x="52900" y="10457"/>
                  <a:pt x="52319" y="10122"/>
                </a:cubicBezTo>
                <a:cubicBezTo>
                  <a:pt x="50860" y="9281"/>
                  <a:pt x="49132" y="8680"/>
                  <a:pt x="47451" y="8680"/>
                </a:cubicBezTo>
                <a:cubicBezTo>
                  <a:pt x="45112" y="8680"/>
                  <a:pt x="42864" y="9842"/>
                  <a:pt x="41559" y="13132"/>
                </a:cubicBezTo>
                <a:cubicBezTo>
                  <a:pt x="40391" y="16076"/>
                  <a:pt x="38667" y="17291"/>
                  <a:pt x="37148" y="17291"/>
                </a:cubicBezTo>
                <a:cubicBezTo>
                  <a:pt x="35373" y="17291"/>
                  <a:pt x="33879" y="15631"/>
                  <a:pt x="33879" y="13132"/>
                </a:cubicBezTo>
                <a:lnTo>
                  <a:pt x="33879" y="10873"/>
                </a:lnTo>
                <a:lnTo>
                  <a:pt x="32964" y="10873"/>
                </a:lnTo>
                <a:lnTo>
                  <a:pt x="32964" y="13132"/>
                </a:lnTo>
                <a:cubicBezTo>
                  <a:pt x="32964" y="15631"/>
                  <a:pt x="31470" y="17291"/>
                  <a:pt x="29694" y="17291"/>
                </a:cubicBezTo>
                <a:cubicBezTo>
                  <a:pt x="28175" y="17291"/>
                  <a:pt x="26450" y="16076"/>
                  <a:pt x="25280" y="13132"/>
                </a:cubicBezTo>
                <a:cubicBezTo>
                  <a:pt x="24017" y="9947"/>
                  <a:pt x="22332" y="8991"/>
                  <a:pt x="20218" y="8991"/>
                </a:cubicBezTo>
                <a:cubicBezTo>
                  <a:pt x="18579" y="8991"/>
                  <a:pt x="16682" y="9566"/>
                  <a:pt x="14524" y="10122"/>
                </a:cubicBezTo>
                <a:cubicBezTo>
                  <a:pt x="14138" y="10222"/>
                  <a:pt x="13776" y="10269"/>
                  <a:pt x="13435" y="10269"/>
                </a:cubicBezTo>
                <a:cubicBezTo>
                  <a:pt x="8373" y="10269"/>
                  <a:pt x="7900" y="1"/>
                  <a:pt x="405" y="1"/>
                </a:cubicBezTo>
                <a:close/>
              </a:path>
            </a:pathLst>
          </a:custGeom>
          <a:solidFill>
            <a:srgbClr val="F9FBF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3" name="Google Shape;533;p17"/>
          <p:cNvSpPr txBox="1"/>
          <p:nvPr>
            <p:ph type="title"/>
          </p:nvPr>
        </p:nvSpPr>
        <p:spPr>
          <a:xfrm flipH="1">
            <a:off x="4028300" y="2796925"/>
            <a:ext cx="4729200" cy="59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534" name="Google Shape;534;p17"/>
          <p:cNvSpPr txBox="1"/>
          <p:nvPr>
            <p:ph idx="1" type="subTitle"/>
          </p:nvPr>
        </p:nvSpPr>
        <p:spPr>
          <a:xfrm flipH="1">
            <a:off x="6770900" y="3395425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>
  <p:cSld name="CUSTOM_2">
    <p:spTree>
      <p:nvGrpSpPr>
        <p:cNvPr id="535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Google Shape;536;p18"/>
          <p:cNvSpPr/>
          <p:nvPr/>
        </p:nvSpPr>
        <p:spPr>
          <a:xfrm rot="9891484">
            <a:off x="5499482" y="125560"/>
            <a:ext cx="3427962" cy="1114515"/>
          </a:xfrm>
          <a:custGeom>
            <a:rect b="b" l="l" r="r" t="t"/>
            <a:pathLst>
              <a:path extrusionOk="0" h="4314" w="19326">
                <a:moveTo>
                  <a:pt x="19018" y="0"/>
                </a:moveTo>
                <a:cubicBezTo>
                  <a:pt x="18985" y="0"/>
                  <a:pt x="18965" y="21"/>
                  <a:pt x="18965" y="49"/>
                </a:cubicBezTo>
                <a:cubicBezTo>
                  <a:pt x="18965" y="82"/>
                  <a:pt x="18994" y="103"/>
                  <a:pt x="19018" y="103"/>
                </a:cubicBezTo>
                <a:lnTo>
                  <a:pt x="19273" y="103"/>
                </a:lnTo>
                <a:cubicBezTo>
                  <a:pt x="19301" y="103"/>
                  <a:pt x="19326" y="78"/>
                  <a:pt x="19326" y="49"/>
                </a:cubicBezTo>
                <a:cubicBezTo>
                  <a:pt x="19326" y="25"/>
                  <a:pt x="19305" y="0"/>
                  <a:pt x="19273" y="0"/>
                </a:cubicBezTo>
                <a:close/>
                <a:moveTo>
                  <a:pt x="18756" y="4"/>
                </a:moveTo>
                <a:cubicBezTo>
                  <a:pt x="18670" y="8"/>
                  <a:pt x="18588" y="16"/>
                  <a:pt x="18502" y="21"/>
                </a:cubicBezTo>
                <a:cubicBezTo>
                  <a:pt x="18473" y="25"/>
                  <a:pt x="18452" y="45"/>
                  <a:pt x="18452" y="78"/>
                </a:cubicBezTo>
                <a:cubicBezTo>
                  <a:pt x="18452" y="103"/>
                  <a:pt x="18481" y="123"/>
                  <a:pt x="18506" y="123"/>
                </a:cubicBezTo>
                <a:cubicBezTo>
                  <a:pt x="18592" y="119"/>
                  <a:pt x="18678" y="111"/>
                  <a:pt x="18756" y="107"/>
                </a:cubicBezTo>
                <a:cubicBezTo>
                  <a:pt x="18789" y="107"/>
                  <a:pt x="18809" y="86"/>
                  <a:pt x="18809" y="57"/>
                </a:cubicBezTo>
                <a:cubicBezTo>
                  <a:pt x="18809" y="25"/>
                  <a:pt x="18780" y="4"/>
                  <a:pt x="18756" y="4"/>
                </a:cubicBezTo>
                <a:close/>
                <a:moveTo>
                  <a:pt x="18254" y="41"/>
                </a:moveTo>
                <a:cubicBezTo>
                  <a:pt x="18252" y="41"/>
                  <a:pt x="18250" y="41"/>
                  <a:pt x="18247" y="41"/>
                </a:cubicBezTo>
                <a:cubicBezTo>
                  <a:pt x="18161" y="45"/>
                  <a:pt x="18079" y="57"/>
                  <a:pt x="17993" y="66"/>
                </a:cubicBezTo>
                <a:cubicBezTo>
                  <a:pt x="17960" y="70"/>
                  <a:pt x="17940" y="98"/>
                  <a:pt x="17948" y="123"/>
                </a:cubicBezTo>
                <a:cubicBezTo>
                  <a:pt x="17952" y="148"/>
                  <a:pt x="17973" y="168"/>
                  <a:pt x="17997" y="168"/>
                </a:cubicBezTo>
                <a:lnTo>
                  <a:pt x="18010" y="168"/>
                </a:lnTo>
                <a:cubicBezTo>
                  <a:pt x="18092" y="160"/>
                  <a:pt x="18174" y="152"/>
                  <a:pt x="18260" y="144"/>
                </a:cubicBezTo>
                <a:cubicBezTo>
                  <a:pt x="18284" y="140"/>
                  <a:pt x="18305" y="111"/>
                  <a:pt x="18305" y="86"/>
                </a:cubicBezTo>
                <a:cubicBezTo>
                  <a:pt x="18301" y="63"/>
                  <a:pt x="18280" y="41"/>
                  <a:pt x="18254" y="41"/>
                </a:cubicBezTo>
                <a:close/>
                <a:moveTo>
                  <a:pt x="17747" y="101"/>
                </a:moveTo>
                <a:cubicBezTo>
                  <a:pt x="17743" y="101"/>
                  <a:pt x="17739" y="102"/>
                  <a:pt x="17735" y="103"/>
                </a:cubicBezTo>
                <a:cubicBezTo>
                  <a:pt x="17649" y="119"/>
                  <a:pt x="17563" y="127"/>
                  <a:pt x="17481" y="144"/>
                </a:cubicBezTo>
                <a:cubicBezTo>
                  <a:pt x="17456" y="144"/>
                  <a:pt x="17435" y="172"/>
                  <a:pt x="17440" y="201"/>
                </a:cubicBezTo>
                <a:cubicBezTo>
                  <a:pt x="17444" y="226"/>
                  <a:pt x="17464" y="242"/>
                  <a:pt x="17489" y="242"/>
                </a:cubicBezTo>
                <a:cubicBezTo>
                  <a:pt x="17489" y="242"/>
                  <a:pt x="17497" y="242"/>
                  <a:pt x="17497" y="246"/>
                </a:cubicBezTo>
                <a:cubicBezTo>
                  <a:pt x="17579" y="230"/>
                  <a:pt x="17665" y="213"/>
                  <a:pt x="17747" y="205"/>
                </a:cubicBezTo>
                <a:cubicBezTo>
                  <a:pt x="17776" y="205"/>
                  <a:pt x="17796" y="172"/>
                  <a:pt x="17792" y="148"/>
                </a:cubicBezTo>
                <a:cubicBezTo>
                  <a:pt x="17792" y="123"/>
                  <a:pt x="17774" y="101"/>
                  <a:pt x="17747" y="101"/>
                </a:cubicBezTo>
                <a:close/>
                <a:moveTo>
                  <a:pt x="17238" y="183"/>
                </a:moveTo>
                <a:cubicBezTo>
                  <a:pt x="17234" y="183"/>
                  <a:pt x="17230" y="184"/>
                  <a:pt x="17226" y="185"/>
                </a:cubicBezTo>
                <a:cubicBezTo>
                  <a:pt x="17144" y="201"/>
                  <a:pt x="17058" y="222"/>
                  <a:pt x="16976" y="234"/>
                </a:cubicBezTo>
                <a:cubicBezTo>
                  <a:pt x="16948" y="238"/>
                  <a:pt x="16931" y="271"/>
                  <a:pt x="16935" y="295"/>
                </a:cubicBezTo>
                <a:cubicBezTo>
                  <a:pt x="16943" y="324"/>
                  <a:pt x="16964" y="336"/>
                  <a:pt x="16989" y="336"/>
                </a:cubicBezTo>
                <a:lnTo>
                  <a:pt x="16997" y="336"/>
                </a:lnTo>
                <a:cubicBezTo>
                  <a:pt x="17079" y="316"/>
                  <a:pt x="17169" y="304"/>
                  <a:pt x="17251" y="287"/>
                </a:cubicBezTo>
                <a:cubicBezTo>
                  <a:pt x="17276" y="283"/>
                  <a:pt x="17296" y="250"/>
                  <a:pt x="17292" y="226"/>
                </a:cubicBezTo>
                <a:cubicBezTo>
                  <a:pt x="17285" y="204"/>
                  <a:pt x="17262" y="183"/>
                  <a:pt x="17238" y="183"/>
                </a:cubicBezTo>
                <a:close/>
                <a:moveTo>
                  <a:pt x="58" y="84"/>
                </a:moveTo>
                <a:cubicBezTo>
                  <a:pt x="53" y="84"/>
                  <a:pt x="47" y="85"/>
                  <a:pt x="41" y="86"/>
                </a:cubicBezTo>
                <a:cubicBezTo>
                  <a:pt x="16" y="98"/>
                  <a:pt x="0" y="127"/>
                  <a:pt x="12" y="152"/>
                </a:cubicBezTo>
                <a:cubicBezTo>
                  <a:pt x="12" y="160"/>
                  <a:pt x="49" y="246"/>
                  <a:pt x="115" y="394"/>
                </a:cubicBezTo>
                <a:cubicBezTo>
                  <a:pt x="123" y="414"/>
                  <a:pt x="139" y="427"/>
                  <a:pt x="160" y="427"/>
                </a:cubicBezTo>
                <a:cubicBezTo>
                  <a:pt x="164" y="427"/>
                  <a:pt x="172" y="427"/>
                  <a:pt x="180" y="418"/>
                </a:cubicBezTo>
                <a:cubicBezTo>
                  <a:pt x="205" y="410"/>
                  <a:pt x="217" y="377"/>
                  <a:pt x="205" y="353"/>
                </a:cubicBezTo>
                <a:cubicBezTo>
                  <a:pt x="139" y="205"/>
                  <a:pt x="111" y="119"/>
                  <a:pt x="111" y="119"/>
                </a:cubicBezTo>
                <a:cubicBezTo>
                  <a:pt x="101" y="96"/>
                  <a:pt x="81" y="84"/>
                  <a:pt x="58" y="84"/>
                </a:cubicBezTo>
                <a:close/>
                <a:moveTo>
                  <a:pt x="16730" y="295"/>
                </a:moveTo>
                <a:cubicBezTo>
                  <a:pt x="16727" y="295"/>
                  <a:pt x="16725" y="295"/>
                  <a:pt x="16722" y="295"/>
                </a:cubicBezTo>
                <a:cubicBezTo>
                  <a:pt x="16636" y="316"/>
                  <a:pt x="16554" y="336"/>
                  <a:pt x="16472" y="357"/>
                </a:cubicBezTo>
                <a:cubicBezTo>
                  <a:pt x="16443" y="365"/>
                  <a:pt x="16431" y="394"/>
                  <a:pt x="16435" y="418"/>
                </a:cubicBezTo>
                <a:cubicBezTo>
                  <a:pt x="16443" y="439"/>
                  <a:pt x="16464" y="455"/>
                  <a:pt x="16484" y="455"/>
                </a:cubicBezTo>
                <a:lnTo>
                  <a:pt x="16501" y="455"/>
                </a:lnTo>
                <a:lnTo>
                  <a:pt x="16747" y="394"/>
                </a:lnTo>
                <a:cubicBezTo>
                  <a:pt x="16771" y="390"/>
                  <a:pt x="16788" y="357"/>
                  <a:pt x="16784" y="332"/>
                </a:cubicBezTo>
                <a:cubicBezTo>
                  <a:pt x="16780" y="310"/>
                  <a:pt x="16753" y="295"/>
                  <a:pt x="16730" y="295"/>
                </a:cubicBezTo>
                <a:close/>
                <a:moveTo>
                  <a:pt x="16241" y="423"/>
                </a:moveTo>
                <a:cubicBezTo>
                  <a:pt x="16236" y="423"/>
                  <a:pt x="16231" y="424"/>
                  <a:pt x="16226" y="427"/>
                </a:cubicBezTo>
                <a:cubicBezTo>
                  <a:pt x="16144" y="447"/>
                  <a:pt x="16062" y="472"/>
                  <a:pt x="15980" y="496"/>
                </a:cubicBezTo>
                <a:cubicBezTo>
                  <a:pt x="15947" y="509"/>
                  <a:pt x="15931" y="537"/>
                  <a:pt x="15943" y="562"/>
                </a:cubicBezTo>
                <a:cubicBezTo>
                  <a:pt x="15951" y="582"/>
                  <a:pt x="15972" y="599"/>
                  <a:pt x="15992" y="599"/>
                </a:cubicBezTo>
                <a:cubicBezTo>
                  <a:pt x="16000" y="599"/>
                  <a:pt x="16004" y="595"/>
                  <a:pt x="16004" y="595"/>
                </a:cubicBezTo>
                <a:cubicBezTo>
                  <a:pt x="16086" y="570"/>
                  <a:pt x="16168" y="550"/>
                  <a:pt x="16250" y="521"/>
                </a:cubicBezTo>
                <a:cubicBezTo>
                  <a:pt x="16275" y="517"/>
                  <a:pt x="16296" y="488"/>
                  <a:pt x="16287" y="459"/>
                </a:cubicBezTo>
                <a:cubicBezTo>
                  <a:pt x="16281" y="440"/>
                  <a:pt x="16261" y="423"/>
                  <a:pt x="16241" y="423"/>
                </a:cubicBezTo>
                <a:close/>
                <a:moveTo>
                  <a:pt x="15751" y="570"/>
                </a:moveTo>
                <a:cubicBezTo>
                  <a:pt x="15745" y="570"/>
                  <a:pt x="15740" y="571"/>
                  <a:pt x="15734" y="574"/>
                </a:cubicBezTo>
                <a:cubicBezTo>
                  <a:pt x="15656" y="599"/>
                  <a:pt x="15574" y="623"/>
                  <a:pt x="15492" y="656"/>
                </a:cubicBezTo>
                <a:cubicBezTo>
                  <a:pt x="15467" y="664"/>
                  <a:pt x="15451" y="697"/>
                  <a:pt x="15459" y="722"/>
                </a:cubicBezTo>
                <a:cubicBezTo>
                  <a:pt x="15467" y="742"/>
                  <a:pt x="15488" y="759"/>
                  <a:pt x="15508" y="759"/>
                </a:cubicBezTo>
                <a:cubicBezTo>
                  <a:pt x="15516" y="759"/>
                  <a:pt x="15521" y="759"/>
                  <a:pt x="15529" y="755"/>
                </a:cubicBezTo>
                <a:cubicBezTo>
                  <a:pt x="15603" y="726"/>
                  <a:pt x="15685" y="697"/>
                  <a:pt x="15767" y="673"/>
                </a:cubicBezTo>
                <a:cubicBezTo>
                  <a:pt x="15795" y="660"/>
                  <a:pt x="15808" y="632"/>
                  <a:pt x="15799" y="603"/>
                </a:cubicBezTo>
                <a:cubicBezTo>
                  <a:pt x="15790" y="584"/>
                  <a:pt x="15771" y="570"/>
                  <a:pt x="15751" y="570"/>
                </a:cubicBezTo>
                <a:close/>
                <a:moveTo>
                  <a:pt x="266" y="558"/>
                </a:moveTo>
                <a:cubicBezTo>
                  <a:pt x="258" y="558"/>
                  <a:pt x="249" y="559"/>
                  <a:pt x="242" y="562"/>
                </a:cubicBezTo>
                <a:cubicBezTo>
                  <a:pt x="217" y="574"/>
                  <a:pt x="213" y="603"/>
                  <a:pt x="221" y="632"/>
                </a:cubicBezTo>
                <a:lnTo>
                  <a:pt x="344" y="861"/>
                </a:lnTo>
                <a:cubicBezTo>
                  <a:pt x="357" y="878"/>
                  <a:pt x="369" y="886"/>
                  <a:pt x="390" y="886"/>
                </a:cubicBezTo>
                <a:cubicBezTo>
                  <a:pt x="402" y="886"/>
                  <a:pt x="406" y="882"/>
                  <a:pt x="406" y="882"/>
                </a:cubicBezTo>
                <a:cubicBezTo>
                  <a:pt x="431" y="865"/>
                  <a:pt x="443" y="837"/>
                  <a:pt x="426" y="808"/>
                </a:cubicBezTo>
                <a:cubicBezTo>
                  <a:pt x="385" y="734"/>
                  <a:pt x="344" y="660"/>
                  <a:pt x="308" y="582"/>
                </a:cubicBezTo>
                <a:cubicBezTo>
                  <a:pt x="302" y="565"/>
                  <a:pt x="284" y="558"/>
                  <a:pt x="266" y="558"/>
                </a:cubicBezTo>
                <a:close/>
                <a:moveTo>
                  <a:pt x="15269" y="744"/>
                </a:moveTo>
                <a:cubicBezTo>
                  <a:pt x="15264" y="744"/>
                  <a:pt x="15259" y="745"/>
                  <a:pt x="15254" y="746"/>
                </a:cubicBezTo>
                <a:cubicBezTo>
                  <a:pt x="15172" y="779"/>
                  <a:pt x="15098" y="808"/>
                  <a:pt x="15016" y="841"/>
                </a:cubicBezTo>
                <a:cubicBezTo>
                  <a:pt x="14987" y="849"/>
                  <a:pt x="14975" y="882"/>
                  <a:pt x="14983" y="906"/>
                </a:cubicBezTo>
                <a:cubicBezTo>
                  <a:pt x="14987" y="927"/>
                  <a:pt x="15008" y="939"/>
                  <a:pt x="15028" y="939"/>
                </a:cubicBezTo>
                <a:cubicBezTo>
                  <a:pt x="15034" y="939"/>
                  <a:pt x="15038" y="935"/>
                  <a:pt x="15042" y="935"/>
                </a:cubicBezTo>
                <a:cubicBezTo>
                  <a:pt x="15044" y="935"/>
                  <a:pt x="15046" y="936"/>
                  <a:pt x="15049" y="939"/>
                </a:cubicBezTo>
                <a:cubicBezTo>
                  <a:pt x="15131" y="906"/>
                  <a:pt x="15209" y="878"/>
                  <a:pt x="15291" y="845"/>
                </a:cubicBezTo>
                <a:cubicBezTo>
                  <a:pt x="15316" y="837"/>
                  <a:pt x="15332" y="804"/>
                  <a:pt x="15324" y="779"/>
                </a:cubicBezTo>
                <a:cubicBezTo>
                  <a:pt x="15314" y="759"/>
                  <a:pt x="15292" y="744"/>
                  <a:pt x="15269" y="744"/>
                </a:cubicBezTo>
                <a:close/>
                <a:moveTo>
                  <a:pt x="14790" y="934"/>
                </a:moveTo>
                <a:cubicBezTo>
                  <a:pt x="14784" y="934"/>
                  <a:pt x="14777" y="936"/>
                  <a:pt x="14770" y="939"/>
                </a:cubicBezTo>
                <a:cubicBezTo>
                  <a:pt x="14692" y="968"/>
                  <a:pt x="14610" y="997"/>
                  <a:pt x="14532" y="1033"/>
                </a:cubicBezTo>
                <a:cubicBezTo>
                  <a:pt x="14508" y="1046"/>
                  <a:pt x="14495" y="1074"/>
                  <a:pt x="14508" y="1099"/>
                </a:cubicBezTo>
                <a:cubicBezTo>
                  <a:pt x="14512" y="1120"/>
                  <a:pt x="14532" y="1132"/>
                  <a:pt x="14553" y="1132"/>
                </a:cubicBezTo>
                <a:cubicBezTo>
                  <a:pt x="14565" y="1132"/>
                  <a:pt x="14569" y="1128"/>
                  <a:pt x="14573" y="1128"/>
                </a:cubicBezTo>
                <a:cubicBezTo>
                  <a:pt x="14651" y="1095"/>
                  <a:pt x="14733" y="1062"/>
                  <a:pt x="14811" y="1029"/>
                </a:cubicBezTo>
                <a:cubicBezTo>
                  <a:pt x="14836" y="1021"/>
                  <a:pt x="14844" y="988"/>
                  <a:pt x="14836" y="964"/>
                </a:cubicBezTo>
                <a:cubicBezTo>
                  <a:pt x="14827" y="946"/>
                  <a:pt x="14809" y="934"/>
                  <a:pt x="14790" y="934"/>
                </a:cubicBezTo>
                <a:close/>
                <a:moveTo>
                  <a:pt x="514" y="1001"/>
                </a:moveTo>
                <a:cubicBezTo>
                  <a:pt x="505" y="1001"/>
                  <a:pt x="496" y="1004"/>
                  <a:pt x="488" y="1009"/>
                </a:cubicBezTo>
                <a:cubicBezTo>
                  <a:pt x="467" y="1025"/>
                  <a:pt x="459" y="1054"/>
                  <a:pt x="472" y="1083"/>
                </a:cubicBezTo>
                <a:cubicBezTo>
                  <a:pt x="521" y="1152"/>
                  <a:pt x="566" y="1230"/>
                  <a:pt x="611" y="1300"/>
                </a:cubicBezTo>
                <a:cubicBezTo>
                  <a:pt x="615" y="1316"/>
                  <a:pt x="636" y="1329"/>
                  <a:pt x="652" y="1329"/>
                </a:cubicBezTo>
                <a:cubicBezTo>
                  <a:pt x="664" y="1329"/>
                  <a:pt x="672" y="1320"/>
                  <a:pt x="677" y="1312"/>
                </a:cubicBezTo>
                <a:cubicBezTo>
                  <a:pt x="705" y="1296"/>
                  <a:pt x="709" y="1267"/>
                  <a:pt x="693" y="1238"/>
                </a:cubicBezTo>
                <a:cubicBezTo>
                  <a:pt x="648" y="1169"/>
                  <a:pt x="603" y="1095"/>
                  <a:pt x="562" y="1025"/>
                </a:cubicBezTo>
                <a:cubicBezTo>
                  <a:pt x="551" y="1011"/>
                  <a:pt x="532" y="1001"/>
                  <a:pt x="514" y="1001"/>
                </a:cubicBezTo>
                <a:close/>
                <a:moveTo>
                  <a:pt x="14322" y="1133"/>
                </a:moveTo>
                <a:cubicBezTo>
                  <a:pt x="14315" y="1133"/>
                  <a:pt x="14309" y="1134"/>
                  <a:pt x="14303" y="1136"/>
                </a:cubicBezTo>
                <a:cubicBezTo>
                  <a:pt x="14221" y="1169"/>
                  <a:pt x="14143" y="1202"/>
                  <a:pt x="14065" y="1238"/>
                </a:cubicBezTo>
                <a:cubicBezTo>
                  <a:pt x="14040" y="1251"/>
                  <a:pt x="14032" y="1279"/>
                  <a:pt x="14040" y="1304"/>
                </a:cubicBezTo>
                <a:cubicBezTo>
                  <a:pt x="14053" y="1325"/>
                  <a:pt x="14065" y="1337"/>
                  <a:pt x="14085" y="1337"/>
                </a:cubicBezTo>
                <a:cubicBezTo>
                  <a:pt x="14094" y="1337"/>
                  <a:pt x="14102" y="1337"/>
                  <a:pt x="14114" y="1333"/>
                </a:cubicBezTo>
                <a:cubicBezTo>
                  <a:pt x="14188" y="1300"/>
                  <a:pt x="14266" y="1267"/>
                  <a:pt x="14344" y="1230"/>
                </a:cubicBezTo>
                <a:cubicBezTo>
                  <a:pt x="14368" y="1218"/>
                  <a:pt x="14381" y="1189"/>
                  <a:pt x="14368" y="1165"/>
                </a:cubicBezTo>
                <a:cubicBezTo>
                  <a:pt x="14362" y="1143"/>
                  <a:pt x="14342" y="1133"/>
                  <a:pt x="14322" y="1133"/>
                </a:cubicBezTo>
                <a:close/>
                <a:moveTo>
                  <a:pt x="13856" y="1344"/>
                </a:moveTo>
                <a:cubicBezTo>
                  <a:pt x="13849" y="1344"/>
                  <a:pt x="13842" y="1346"/>
                  <a:pt x="13835" y="1349"/>
                </a:cubicBezTo>
                <a:lnTo>
                  <a:pt x="13606" y="1456"/>
                </a:lnTo>
                <a:cubicBezTo>
                  <a:pt x="13581" y="1464"/>
                  <a:pt x="13569" y="1497"/>
                  <a:pt x="13581" y="1521"/>
                </a:cubicBezTo>
                <a:cubicBezTo>
                  <a:pt x="13589" y="1542"/>
                  <a:pt x="13606" y="1554"/>
                  <a:pt x="13626" y="1554"/>
                </a:cubicBezTo>
                <a:cubicBezTo>
                  <a:pt x="13630" y="1554"/>
                  <a:pt x="13642" y="1554"/>
                  <a:pt x="13647" y="1546"/>
                </a:cubicBezTo>
                <a:lnTo>
                  <a:pt x="13876" y="1439"/>
                </a:lnTo>
                <a:cubicBezTo>
                  <a:pt x="13901" y="1431"/>
                  <a:pt x="13913" y="1398"/>
                  <a:pt x="13901" y="1374"/>
                </a:cubicBezTo>
                <a:cubicBezTo>
                  <a:pt x="13895" y="1356"/>
                  <a:pt x="13876" y="1344"/>
                  <a:pt x="13856" y="1344"/>
                </a:cubicBezTo>
                <a:close/>
                <a:moveTo>
                  <a:pt x="799" y="1437"/>
                </a:moveTo>
                <a:cubicBezTo>
                  <a:pt x="790" y="1437"/>
                  <a:pt x="780" y="1439"/>
                  <a:pt x="771" y="1443"/>
                </a:cubicBezTo>
                <a:cubicBezTo>
                  <a:pt x="746" y="1460"/>
                  <a:pt x="738" y="1493"/>
                  <a:pt x="755" y="1517"/>
                </a:cubicBezTo>
                <a:cubicBezTo>
                  <a:pt x="800" y="1587"/>
                  <a:pt x="853" y="1661"/>
                  <a:pt x="902" y="1726"/>
                </a:cubicBezTo>
                <a:cubicBezTo>
                  <a:pt x="914" y="1743"/>
                  <a:pt x="931" y="1747"/>
                  <a:pt x="943" y="1747"/>
                </a:cubicBezTo>
                <a:cubicBezTo>
                  <a:pt x="955" y="1747"/>
                  <a:pt x="972" y="1747"/>
                  <a:pt x="980" y="1735"/>
                </a:cubicBezTo>
                <a:cubicBezTo>
                  <a:pt x="1001" y="1722"/>
                  <a:pt x="1005" y="1685"/>
                  <a:pt x="992" y="1665"/>
                </a:cubicBezTo>
                <a:cubicBezTo>
                  <a:pt x="939" y="1599"/>
                  <a:pt x="890" y="1530"/>
                  <a:pt x="841" y="1460"/>
                </a:cubicBezTo>
                <a:cubicBezTo>
                  <a:pt x="833" y="1444"/>
                  <a:pt x="816" y="1437"/>
                  <a:pt x="799" y="1437"/>
                </a:cubicBezTo>
                <a:close/>
                <a:moveTo>
                  <a:pt x="13388" y="1563"/>
                </a:moveTo>
                <a:cubicBezTo>
                  <a:pt x="13382" y="1563"/>
                  <a:pt x="13375" y="1564"/>
                  <a:pt x="13368" y="1566"/>
                </a:cubicBezTo>
                <a:cubicBezTo>
                  <a:pt x="13294" y="1603"/>
                  <a:pt x="13216" y="1644"/>
                  <a:pt x="13138" y="1681"/>
                </a:cubicBezTo>
                <a:cubicBezTo>
                  <a:pt x="13118" y="1689"/>
                  <a:pt x="13109" y="1722"/>
                  <a:pt x="13118" y="1747"/>
                </a:cubicBezTo>
                <a:cubicBezTo>
                  <a:pt x="13130" y="1767"/>
                  <a:pt x="13142" y="1780"/>
                  <a:pt x="13163" y="1780"/>
                </a:cubicBezTo>
                <a:cubicBezTo>
                  <a:pt x="13175" y="1780"/>
                  <a:pt x="13179" y="1780"/>
                  <a:pt x="13179" y="1772"/>
                </a:cubicBezTo>
                <a:cubicBezTo>
                  <a:pt x="13257" y="1735"/>
                  <a:pt x="13335" y="1698"/>
                  <a:pt x="13409" y="1661"/>
                </a:cubicBezTo>
                <a:cubicBezTo>
                  <a:pt x="13437" y="1648"/>
                  <a:pt x="13446" y="1620"/>
                  <a:pt x="13437" y="1595"/>
                </a:cubicBezTo>
                <a:cubicBezTo>
                  <a:pt x="13428" y="1573"/>
                  <a:pt x="13409" y="1563"/>
                  <a:pt x="13388" y="1563"/>
                </a:cubicBezTo>
                <a:close/>
                <a:moveTo>
                  <a:pt x="12933" y="1797"/>
                </a:moveTo>
                <a:cubicBezTo>
                  <a:pt x="12925" y="1797"/>
                  <a:pt x="12916" y="1799"/>
                  <a:pt x="12908" y="1804"/>
                </a:cubicBezTo>
                <a:cubicBezTo>
                  <a:pt x="12835" y="1845"/>
                  <a:pt x="12761" y="1882"/>
                  <a:pt x="12683" y="1923"/>
                </a:cubicBezTo>
                <a:cubicBezTo>
                  <a:pt x="12658" y="1931"/>
                  <a:pt x="12646" y="1964"/>
                  <a:pt x="12662" y="1989"/>
                </a:cubicBezTo>
                <a:cubicBezTo>
                  <a:pt x="12671" y="2005"/>
                  <a:pt x="12687" y="2013"/>
                  <a:pt x="12708" y="2013"/>
                </a:cubicBezTo>
                <a:cubicBezTo>
                  <a:pt x="12720" y="2013"/>
                  <a:pt x="12724" y="2009"/>
                  <a:pt x="12728" y="2009"/>
                </a:cubicBezTo>
                <a:cubicBezTo>
                  <a:pt x="12798" y="1968"/>
                  <a:pt x="12876" y="1931"/>
                  <a:pt x="12954" y="1890"/>
                </a:cubicBezTo>
                <a:cubicBezTo>
                  <a:pt x="12978" y="1882"/>
                  <a:pt x="12991" y="1849"/>
                  <a:pt x="12974" y="1825"/>
                </a:cubicBezTo>
                <a:cubicBezTo>
                  <a:pt x="12968" y="1808"/>
                  <a:pt x="12951" y="1797"/>
                  <a:pt x="12933" y="1797"/>
                </a:cubicBezTo>
                <a:close/>
                <a:moveTo>
                  <a:pt x="1107" y="1850"/>
                </a:moveTo>
                <a:cubicBezTo>
                  <a:pt x="1095" y="1850"/>
                  <a:pt x="1084" y="1854"/>
                  <a:pt x="1074" y="1862"/>
                </a:cubicBezTo>
                <a:cubicBezTo>
                  <a:pt x="1046" y="1874"/>
                  <a:pt x="1046" y="1911"/>
                  <a:pt x="1062" y="1931"/>
                </a:cubicBezTo>
                <a:cubicBezTo>
                  <a:pt x="1115" y="1997"/>
                  <a:pt x="1169" y="2067"/>
                  <a:pt x="1226" y="2132"/>
                </a:cubicBezTo>
                <a:cubicBezTo>
                  <a:pt x="1238" y="2141"/>
                  <a:pt x="1251" y="2149"/>
                  <a:pt x="1267" y="2149"/>
                </a:cubicBezTo>
                <a:cubicBezTo>
                  <a:pt x="1279" y="2149"/>
                  <a:pt x="1288" y="2149"/>
                  <a:pt x="1304" y="2136"/>
                </a:cubicBezTo>
                <a:cubicBezTo>
                  <a:pt x="1324" y="2120"/>
                  <a:pt x="1329" y="2087"/>
                  <a:pt x="1308" y="2067"/>
                </a:cubicBezTo>
                <a:cubicBezTo>
                  <a:pt x="1251" y="2005"/>
                  <a:pt x="1197" y="1936"/>
                  <a:pt x="1144" y="1870"/>
                </a:cubicBezTo>
                <a:cubicBezTo>
                  <a:pt x="1135" y="1856"/>
                  <a:pt x="1121" y="1850"/>
                  <a:pt x="1107" y="1850"/>
                </a:cubicBezTo>
                <a:close/>
                <a:moveTo>
                  <a:pt x="12482" y="2026"/>
                </a:moveTo>
                <a:cubicBezTo>
                  <a:pt x="12474" y="2026"/>
                  <a:pt x="12465" y="2029"/>
                  <a:pt x="12457" y="2034"/>
                </a:cubicBezTo>
                <a:lnTo>
                  <a:pt x="12232" y="2153"/>
                </a:lnTo>
                <a:cubicBezTo>
                  <a:pt x="12207" y="2161"/>
                  <a:pt x="12195" y="2194"/>
                  <a:pt x="12211" y="2218"/>
                </a:cubicBezTo>
                <a:cubicBezTo>
                  <a:pt x="12220" y="2235"/>
                  <a:pt x="12236" y="2243"/>
                  <a:pt x="12257" y="2243"/>
                </a:cubicBezTo>
                <a:cubicBezTo>
                  <a:pt x="12261" y="2243"/>
                  <a:pt x="12273" y="2243"/>
                  <a:pt x="12277" y="2239"/>
                </a:cubicBezTo>
                <a:lnTo>
                  <a:pt x="12503" y="2120"/>
                </a:lnTo>
                <a:cubicBezTo>
                  <a:pt x="12527" y="2112"/>
                  <a:pt x="12539" y="2079"/>
                  <a:pt x="12523" y="2054"/>
                </a:cubicBezTo>
                <a:cubicBezTo>
                  <a:pt x="12517" y="2038"/>
                  <a:pt x="12500" y="2026"/>
                  <a:pt x="12482" y="2026"/>
                </a:cubicBezTo>
                <a:close/>
                <a:moveTo>
                  <a:pt x="12028" y="2263"/>
                </a:moveTo>
                <a:cubicBezTo>
                  <a:pt x="12020" y="2263"/>
                  <a:pt x="12011" y="2266"/>
                  <a:pt x="12002" y="2272"/>
                </a:cubicBezTo>
                <a:lnTo>
                  <a:pt x="11777" y="2387"/>
                </a:lnTo>
                <a:cubicBezTo>
                  <a:pt x="11748" y="2399"/>
                  <a:pt x="11740" y="2428"/>
                  <a:pt x="11756" y="2456"/>
                </a:cubicBezTo>
                <a:cubicBezTo>
                  <a:pt x="11764" y="2469"/>
                  <a:pt x="11781" y="2481"/>
                  <a:pt x="11801" y="2481"/>
                </a:cubicBezTo>
                <a:cubicBezTo>
                  <a:pt x="11805" y="2481"/>
                  <a:pt x="11818" y="2481"/>
                  <a:pt x="11822" y="2477"/>
                </a:cubicBezTo>
                <a:lnTo>
                  <a:pt x="12047" y="2358"/>
                </a:lnTo>
                <a:cubicBezTo>
                  <a:pt x="12072" y="2346"/>
                  <a:pt x="12080" y="2317"/>
                  <a:pt x="12068" y="2292"/>
                </a:cubicBezTo>
                <a:cubicBezTo>
                  <a:pt x="12060" y="2273"/>
                  <a:pt x="12045" y="2263"/>
                  <a:pt x="12028" y="2263"/>
                </a:cubicBezTo>
                <a:close/>
                <a:moveTo>
                  <a:pt x="1438" y="2242"/>
                </a:moveTo>
                <a:cubicBezTo>
                  <a:pt x="1427" y="2242"/>
                  <a:pt x="1416" y="2246"/>
                  <a:pt x="1406" y="2255"/>
                </a:cubicBezTo>
                <a:cubicBezTo>
                  <a:pt x="1386" y="2276"/>
                  <a:pt x="1382" y="2305"/>
                  <a:pt x="1402" y="2325"/>
                </a:cubicBezTo>
                <a:cubicBezTo>
                  <a:pt x="1464" y="2387"/>
                  <a:pt x="1517" y="2448"/>
                  <a:pt x="1579" y="2510"/>
                </a:cubicBezTo>
                <a:cubicBezTo>
                  <a:pt x="1591" y="2522"/>
                  <a:pt x="1599" y="2526"/>
                  <a:pt x="1616" y="2526"/>
                </a:cubicBezTo>
                <a:cubicBezTo>
                  <a:pt x="1628" y="2526"/>
                  <a:pt x="1640" y="2522"/>
                  <a:pt x="1653" y="2518"/>
                </a:cubicBezTo>
                <a:cubicBezTo>
                  <a:pt x="1673" y="2497"/>
                  <a:pt x="1673" y="2464"/>
                  <a:pt x="1653" y="2444"/>
                </a:cubicBezTo>
                <a:cubicBezTo>
                  <a:pt x="1595" y="2382"/>
                  <a:pt x="1534" y="2321"/>
                  <a:pt x="1476" y="2259"/>
                </a:cubicBezTo>
                <a:cubicBezTo>
                  <a:pt x="1465" y="2248"/>
                  <a:pt x="1451" y="2242"/>
                  <a:pt x="1438" y="2242"/>
                </a:cubicBezTo>
                <a:close/>
                <a:moveTo>
                  <a:pt x="11570" y="2494"/>
                </a:moveTo>
                <a:cubicBezTo>
                  <a:pt x="11561" y="2494"/>
                  <a:pt x="11552" y="2496"/>
                  <a:pt x="11543" y="2501"/>
                </a:cubicBezTo>
                <a:cubicBezTo>
                  <a:pt x="11473" y="2542"/>
                  <a:pt x="11395" y="2583"/>
                  <a:pt x="11317" y="2620"/>
                </a:cubicBezTo>
                <a:cubicBezTo>
                  <a:pt x="11293" y="2629"/>
                  <a:pt x="11289" y="2661"/>
                  <a:pt x="11297" y="2686"/>
                </a:cubicBezTo>
                <a:cubicBezTo>
                  <a:pt x="11309" y="2702"/>
                  <a:pt x="11326" y="2711"/>
                  <a:pt x="11346" y="2711"/>
                </a:cubicBezTo>
                <a:cubicBezTo>
                  <a:pt x="11350" y="2711"/>
                  <a:pt x="11358" y="2711"/>
                  <a:pt x="11358" y="2706"/>
                </a:cubicBezTo>
                <a:cubicBezTo>
                  <a:pt x="11436" y="2665"/>
                  <a:pt x="11514" y="2629"/>
                  <a:pt x="11592" y="2588"/>
                </a:cubicBezTo>
                <a:cubicBezTo>
                  <a:pt x="11617" y="2579"/>
                  <a:pt x="11621" y="2547"/>
                  <a:pt x="11613" y="2522"/>
                </a:cubicBezTo>
                <a:cubicBezTo>
                  <a:pt x="11604" y="2505"/>
                  <a:pt x="11588" y="2494"/>
                  <a:pt x="11570" y="2494"/>
                </a:cubicBezTo>
                <a:close/>
                <a:moveTo>
                  <a:pt x="1796" y="2605"/>
                </a:moveTo>
                <a:cubicBezTo>
                  <a:pt x="1783" y="2605"/>
                  <a:pt x="1769" y="2610"/>
                  <a:pt x="1759" y="2620"/>
                </a:cubicBezTo>
                <a:cubicBezTo>
                  <a:pt x="1739" y="2637"/>
                  <a:pt x="1739" y="2670"/>
                  <a:pt x="1759" y="2690"/>
                </a:cubicBezTo>
                <a:cubicBezTo>
                  <a:pt x="1825" y="2752"/>
                  <a:pt x="1886" y="2809"/>
                  <a:pt x="1956" y="2862"/>
                </a:cubicBezTo>
                <a:cubicBezTo>
                  <a:pt x="1964" y="2870"/>
                  <a:pt x="1981" y="2875"/>
                  <a:pt x="1989" y="2875"/>
                </a:cubicBezTo>
                <a:cubicBezTo>
                  <a:pt x="2005" y="2875"/>
                  <a:pt x="2017" y="2870"/>
                  <a:pt x="2026" y="2858"/>
                </a:cubicBezTo>
                <a:cubicBezTo>
                  <a:pt x="2046" y="2838"/>
                  <a:pt x="2042" y="2809"/>
                  <a:pt x="2022" y="2788"/>
                </a:cubicBezTo>
                <a:cubicBezTo>
                  <a:pt x="1960" y="2731"/>
                  <a:pt x="1890" y="2674"/>
                  <a:pt x="1833" y="2620"/>
                </a:cubicBezTo>
                <a:cubicBezTo>
                  <a:pt x="1823" y="2610"/>
                  <a:pt x="1809" y="2605"/>
                  <a:pt x="1796" y="2605"/>
                </a:cubicBezTo>
                <a:close/>
                <a:moveTo>
                  <a:pt x="11113" y="2728"/>
                </a:moveTo>
                <a:cubicBezTo>
                  <a:pt x="11106" y="2728"/>
                  <a:pt x="11099" y="2729"/>
                  <a:pt x="11092" y="2731"/>
                </a:cubicBezTo>
                <a:cubicBezTo>
                  <a:pt x="11018" y="2768"/>
                  <a:pt x="10940" y="2809"/>
                  <a:pt x="10862" y="2846"/>
                </a:cubicBezTo>
                <a:cubicBezTo>
                  <a:pt x="10838" y="2854"/>
                  <a:pt x="10825" y="2887"/>
                  <a:pt x="10838" y="2911"/>
                </a:cubicBezTo>
                <a:cubicBezTo>
                  <a:pt x="10846" y="2932"/>
                  <a:pt x="10862" y="2940"/>
                  <a:pt x="10883" y="2940"/>
                </a:cubicBezTo>
                <a:cubicBezTo>
                  <a:pt x="10895" y="2940"/>
                  <a:pt x="10899" y="2936"/>
                  <a:pt x="10903" y="2936"/>
                </a:cubicBezTo>
                <a:cubicBezTo>
                  <a:pt x="10981" y="2899"/>
                  <a:pt x="11059" y="2858"/>
                  <a:pt x="11133" y="2825"/>
                </a:cubicBezTo>
                <a:cubicBezTo>
                  <a:pt x="11162" y="2813"/>
                  <a:pt x="11170" y="2784"/>
                  <a:pt x="11162" y="2756"/>
                </a:cubicBezTo>
                <a:cubicBezTo>
                  <a:pt x="11152" y="2737"/>
                  <a:pt x="11134" y="2728"/>
                  <a:pt x="11113" y="2728"/>
                </a:cubicBezTo>
                <a:close/>
                <a:moveTo>
                  <a:pt x="10654" y="2952"/>
                </a:moveTo>
                <a:cubicBezTo>
                  <a:pt x="10646" y="2952"/>
                  <a:pt x="10639" y="2953"/>
                  <a:pt x="10633" y="2957"/>
                </a:cubicBezTo>
                <a:lnTo>
                  <a:pt x="10403" y="3063"/>
                </a:lnTo>
                <a:cubicBezTo>
                  <a:pt x="10374" y="3075"/>
                  <a:pt x="10366" y="3104"/>
                  <a:pt x="10374" y="3133"/>
                </a:cubicBezTo>
                <a:cubicBezTo>
                  <a:pt x="10387" y="3149"/>
                  <a:pt x="10403" y="3162"/>
                  <a:pt x="10424" y="3162"/>
                </a:cubicBezTo>
                <a:cubicBezTo>
                  <a:pt x="10432" y="3162"/>
                  <a:pt x="10436" y="3157"/>
                  <a:pt x="10444" y="3157"/>
                </a:cubicBezTo>
                <a:lnTo>
                  <a:pt x="10674" y="3047"/>
                </a:lnTo>
                <a:cubicBezTo>
                  <a:pt x="10698" y="3039"/>
                  <a:pt x="10711" y="3010"/>
                  <a:pt x="10698" y="2981"/>
                </a:cubicBezTo>
                <a:cubicBezTo>
                  <a:pt x="10692" y="2963"/>
                  <a:pt x="10673" y="2952"/>
                  <a:pt x="10654" y="2952"/>
                </a:cubicBezTo>
                <a:close/>
                <a:moveTo>
                  <a:pt x="2188" y="2933"/>
                </a:moveTo>
                <a:cubicBezTo>
                  <a:pt x="2171" y="2933"/>
                  <a:pt x="2155" y="2940"/>
                  <a:pt x="2145" y="2952"/>
                </a:cubicBezTo>
                <a:cubicBezTo>
                  <a:pt x="2128" y="2973"/>
                  <a:pt x="2132" y="3010"/>
                  <a:pt x="2153" y="3022"/>
                </a:cubicBezTo>
                <a:cubicBezTo>
                  <a:pt x="2222" y="3080"/>
                  <a:pt x="2292" y="3133"/>
                  <a:pt x="2358" y="3182"/>
                </a:cubicBezTo>
                <a:cubicBezTo>
                  <a:pt x="2370" y="3186"/>
                  <a:pt x="2378" y="3194"/>
                  <a:pt x="2391" y="3194"/>
                </a:cubicBezTo>
                <a:cubicBezTo>
                  <a:pt x="2407" y="3194"/>
                  <a:pt x="2419" y="3186"/>
                  <a:pt x="2423" y="3166"/>
                </a:cubicBezTo>
                <a:cubicBezTo>
                  <a:pt x="2440" y="3145"/>
                  <a:pt x="2436" y="3108"/>
                  <a:pt x="2415" y="3096"/>
                </a:cubicBezTo>
                <a:lnTo>
                  <a:pt x="2214" y="2940"/>
                </a:lnTo>
                <a:cubicBezTo>
                  <a:pt x="2207" y="2936"/>
                  <a:pt x="2197" y="2933"/>
                  <a:pt x="2188" y="2933"/>
                </a:cubicBezTo>
                <a:close/>
                <a:moveTo>
                  <a:pt x="10190" y="3163"/>
                </a:moveTo>
                <a:cubicBezTo>
                  <a:pt x="10183" y="3163"/>
                  <a:pt x="10176" y="3164"/>
                  <a:pt x="10169" y="3166"/>
                </a:cubicBezTo>
                <a:cubicBezTo>
                  <a:pt x="10087" y="3203"/>
                  <a:pt x="10014" y="3235"/>
                  <a:pt x="9936" y="3268"/>
                </a:cubicBezTo>
                <a:cubicBezTo>
                  <a:pt x="9911" y="3280"/>
                  <a:pt x="9899" y="3309"/>
                  <a:pt x="9911" y="3338"/>
                </a:cubicBezTo>
                <a:cubicBezTo>
                  <a:pt x="9915" y="3354"/>
                  <a:pt x="9936" y="3367"/>
                  <a:pt x="9956" y="3367"/>
                </a:cubicBezTo>
                <a:cubicBezTo>
                  <a:pt x="9960" y="3367"/>
                  <a:pt x="9973" y="3367"/>
                  <a:pt x="9977" y="3363"/>
                </a:cubicBezTo>
                <a:cubicBezTo>
                  <a:pt x="10055" y="3330"/>
                  <a:pt x="10137" y="3297"/>
                  <a:pt x="10210" y="3260"/>
                </a:cubicBezTo>
                <a:cubicBezTo>
                  <a:pt x="10239" y="3248"/>
                  <a:pt x="10247" y="3219"/>
                  <a:pt x="10239" y="3194"/>
                </a:cubicBezTo>
                <a:cubicBezTo>
                  <a:pt x="10230" y="3173"/>
                  <a:pt x="10211" y="3163"/>
                  <a:pt x="10190" y="3163"/>
                </a:cubicBezTo>
                <a:close/>
                <a:moveTo>
                  <a:pt x="2597" y="3241"/>
                </a:moveTo>
                <a:cubicBezTo>
                  <a:pt x="2581" y="3241"/>
                  <a:pt x="2565" y="3248"/>
                  <a:pt x="2555" y="3264"/>
                </a:cubicBezTo>
                <a:cubicBezTo>
                  <a:pt x="2538" y="3289"/>
                  <a:pt x="2542" y="3322"/>
                  <a:pt x="2571" y="3338"/>
                </a:cubicBezTo>
                <a:cubicBezTo>
                  <a:pt x="2641" y="3383"/>
                  <a:pt x="2719" y="3428"/>
                  <a:pt x="2788" y="3473"/>
                </a:cubicBezTo>
                <a:cubicBezTo>
                  <a:pt x="2797" y="3481"/>
                  <a:pt x="2805" y="3481"/>
                  <a:pt x="2817" y="3481"/>
                </a:cubicBezTo>
                <a:cubicBezTo>
                  <a:pt x="2838" y="3481"/>
                  <a:pt x="2850" y="3469"/>
                  <a:pt x="2858" y="3461"/>
                </a:cubicBezTo>
                <a:cubicBezTo>
                  <a:pt x="2870" y="3432"/>
                  <a:pt x="2866" y="3404"/>
                  <a:pt x="2842" y="3387"/>
                </a:cubicBezTo>
                <a:lnTo>
                  <a:pt x="2624" y="3248"/>
                </a:lnTo>
                <a:cubicBezTo>
                  <a:pt x="2616" y="3243"/>
                  <a:pt x="2606" y="3241"/>
                  <a:pt x="2597" y="3241"/>
                </a:cubicBezTo>
                <a:close/>
                <a:moveTo>
                  <a:pt x="9726" y="3362"/>
                </a:moveTo>
                <a:cubicBezTo>
                  <a:pt x="9719" y="3362"/>
                  <a:pt x="9713" y="3363"/>
                  <a:pt x="9706" y="3367"/>
                </a:cubicBezTo>
                <a:cubicBezTo>
                  <a:pt x="9628" y="3404"/>
                  <a:pt x="9546" y="3432"/>
                  <a:pt x="9468" y="3465"/>
                </a:cubicBezTo>
                <a:cubicBezTo>
                  <a:pt x="9444" y="3473"/>
                  <a:pt x="9427" y="3506"/>
                  <a:pt x="9439" y="3531"/>
                </a:cubicBezTo>
                <a:cubicBezTo>
                  <a:pt x="9444" y="3551"/>
                  <a:pt x="9464" y="3559"/>
                  <a:pt x="9485" y="3559"/>
                </a:cubicBezTo>
                <a:cubicBezTo>
                  <a:pt x="9489" y="3559"/>
                  <a:pt x="9493" y="3559"/>
                  <a:pt x="9505" y="3555"/>
                </a:cubicBezTo>
                <a:cubicBezTo>
                  <a:pt x="9587" y="3527"/>
                  <a:pt x="9669" y="3490"/>
                  <a:pt x="9747" y="3457"/>
                </a:cubicBezTo>
                <a:cubicBezTo>
                  <a:pt x="9772" y="3449"/>
                  <a:pt x="9780" y="3420"/>
                  <a:pt x="9772" y="3391"/>
                </a:cubicBezTo>
                <a:cubicBezTo>
                  <a:pt x="9763" y="3373"/>
                  <a:pt x="9745" y="3362"/>
                  <a:pt x="9726" y="3362"/>
                </a:cubicBezTo>
                <a:close/>
                <a:moveTo>
                  <a:pt x="3042" y="3503"/>
                </a:moveTo>
                <a:cubicBezTo>
                  <a:pt x="3024" y="3503"/>
                  <a:pt x="3005" y="3514"/>
                  <a:pt x="2993" y="3531"/>
                </a:cubicBezTo>
                <a:cubicBezTo>
                  <a:pt x="2981" y="3555"/>
                  <a:pt x="2989" y="3588"/>
                  <a:pt x="3014" y="3604"/>
                </a:cubicBezTo>
                <a:cubicBezTo>
                  <a:pt x="3092" y="3645"/>
                  <a:pt x="3170" y="3682"/>
                  <a:pt x="3248" y="3719"/>
                </a:cubicBezTo>
                <a:cubicBezTo>
                  <a:pt x="3252" y="3727"/>
                  <a:pt x="3260" y="3727"/>
                  <a:pt x="3268" y="3727"/>
                </a:cubicBezTo>
                <a:cubicBezTo>
                  <a:pt x="3289" y="3727"/>
                  <a:pt x="3301" y="3715"/>
                  <a:pt x="3317" y="3695"/>
                </a:cubicBezTo>
                <a:cubicBezTo>
                  <a:pt x="3330" y="3670"/>
                  <a:pt x="3317" y="3637"/>
                  <a:pt x="3293" y="3629"/>
                </a:cubicBezTo>
                <a:cubicBezTo>
                  <a:pt x="3215" y="3592"/>
                  <a:pt x="3137" y="3551"/>
                  <a:pt x="3067" y="3510"/>
                </a:cubicBezTo>
                <a:cubicBezTo>
                  <a:pt x="3059" y="3505"/>
                  <a:pt x="3051" y="3503"/>
                  <a:pt x="3042" y="3503"/>
                </a:cubicBezTo>
                <a:close/>
                <a:moveTo>
                  <a:pt x="9246" y="3547"/>
                </a:moveTo>
                <a:cubicBezTo>
                  <a:pt x="9240" y="3547"/>
                  <a:pt x="9233" y="3548"/>
                  <a:pt x="9226" y="3551"/>
                </a:cubicBezTo>
                <a:cubicBezTo>
                  <a:pt x="9144" y="3580"/>
                  <a:pt x="9070" y="3613"/>
                  <a:pt x="8988" y="3637"/>
                </a:cubicBezTo>
                <a:cubicBezTo>
                  <a:pt x="8960" y="3650"/>
                  <a:pt x="8947" y="3678"/>
                  <a:pt x="8956" y="3703"/>
                </a:cubicBezTo>
                <a:cubicBezTo>
                  <a:pt x="8960" y="3727"/>
                  <a:pt x="8980" y="3740"/>
                  <a:pt x="9001" y="3740"/>
                </a:cubicBezTo>
                <a:cubicBezTo>
                  <a:pt x="9009" y="3740"/>
                  <a:pt x="9013" y="3740"/>
                  <a:pt x="9021" y="3736"/>
                </a:cubicBezTo>
                <a:cubicBezTo>
                  <a:pt x="9103" y="3711"/>
                  <a:pt x="9181" y="3678"/>
                  <a:pt x="9263" y="3650"/>
                </a:cubicBezTo>
                <a:cubicBezTo>
                  <a:pt x="9288" y="3637"/>
                  <a:pt x="9304" y="3609"/>
                  <a:pt x="9296" y="3580"/>
                </a:cubicBezTo>
                <a:cubicBezTo>
                  <a:pt x="9286" y="3561"/>
                  <a:pt x="9267" y="3547"/>
                  <a:pt x="9246" y="3547"/>
                </a:cubicBezTo>
                <a:close/>
                <a:moveTo>
                  <a:pt x="8760" y="3721"/>
                </a:moveTo>
                <a:cubicBezTo>
                  <a:pt x="8755" y="3721"/>
                  <a:pt x="8751" y="3722"/>
                  <a:pt x="8746" y="3723"/>
                </a:cubicBezTo>
                <a:lnTo>
                  <a:pt x="8500" y="3801"/>
                </a:lnTo>
                <a:cubicBezTo>
                  <a:pt x="8468" y="3805"/>
                  <a:pt x="8451" y="3838"/>
                  <a:pt x="8464" y="3863"/>
                </a:cubicBezTo>
                <a:cubicBezTo>
                  <a:pt x="8476" y="3883"/>
                  <a:pt x="8496" y="3900"/>
                  <a:pt x="8517" y="3900"/>
                </a:cubicBezTo>
                <a:lnTo>
                  <a:pt x="8537" y="3900"/>
                </a:lnTo>
                <a:lnTo>
                  <a:pt x="8779" y="3822"/>
                </a:lnTo>
                <a:cubicBezTo>
                  <a:pt x="8808" y="3814"/>
                  <a:pt x="8824" y="3781"/>
                  <a:pt x="8812" y="3756"/>
                </a:cubicBezTo>
                <a:cubicBezTo>
                  <a:pt x="8805" y="3736"/>
                  <a:pt x="8782" y="3721"/>
                  <a:pt x="8760" y="3721"/>
                </a:cubicBezTo>
                <a:close/>
                <a:moveTo>
                  <a:pt x="3493" y="3733"/>
                </a:moveTo>
                <a:cubicBezTo>
                  <a:pt x="3472" y="3733"/>
                  <a:pt x="3454" y="3742"/>
                  <a:pt x="3444" y="3760"/>
                </a:cubicBezTo>
                <a:cubicBezTo>
                  <a:pt x="3436" y="3789"/>
                  <a:pt x="3444" y="3818"/>
                  <a:pt x="3473" y="3830"/>
                </a:cubicBezTo>
                <a:cubicBezTo>
                  <a:pt x="3555" y="3863"/>
                  <a:pt x="3629" y="3896"/>
                  <a:pt x="3711" y="3924"/>
                </a:cubicBezTo>
                <a:cubicBezTo>
                  <a:pt x="3723" y="3932"/>
                  <a:pt x="3727" y="3932"/>
                  <a:pt x="3731" y="3932"/>
                </a:cubicBezTo>
                <a:cubicBezTo>
                  <a:pt x="3752" y="3932"/>
                  <a:pt x="3772" y="3916"/>
                  <a:pt x="3781" y="3900"/>
                </a:cubicBezTo>
                <a:cubicBezTo>
                  <a:pt x="3789" y="3875"/>
                  <a:pt x="3772" y="3842"/>
                  <a:pt x="3748" y="3834"/>
                </a:cubicBezTo>
                <a:cubicBezTo>
                  <a:pt x="3666" y="3801"/>
                  <a:pt x="3588" y="3773"/>
                  <a:pt x="3514" y="3736"/>
                </a:cubicBezTo>
                <a:cubicBezTo>
                  <a:pt x="3507" y="3734"/>
                  <a:pt x="3500" y="3733"/>
                  <a:pt x="3493" y="3733"/>
                </a:cubicBezTo>
                <a:close/>
                <a:moveTo>
                  <a:pt x="8261" y="3869"/>
                </a:moveTo>
                <a:cubicBezTo>
                  <a:pt x="8256" y="3869"/>
                  <a:pt x="8251" y="3870"/>
                  <a:pt x="8246" y="3871"/>
                </a:cubicBezTo>
                <a:cubicBezTo>
                  <a:pt x="8168" y="3896"/>
                  <a:pt x="8086" y="3916"/>
                  <a:pt x="8004" y="3937"/>
                </a:cubicBezTo>
                <a:cubicBezTo>
                  <a:pt x="7976" y="3941"/>
                  <a:pt x="7959" y="3973"/>
                  <a:pt x="7967" y="3998"/>
                </a:cubicBezTo>
                <a:cubicBezTo>
                  <a:pt x="7971" y="4023"/>
                  <a:pt x="7996" y="4039"/>
                  <a:pt x="8017" y="4039"/>
                </a:cubicBezTo>
                <a:cubicBezTo>
                  <a:pt x="8025" y="4039"/>
                  <a:pt x="8029" y="4039"/>
                  <a:pt x="8025" y="4035"/>
                </a:cubicBezTo>
                <a:cubicBezTo>
                  <a:pt x="8111" y="4014"/>
                  <a:pt x="8193" y="3986"/>
                  <a:pt x="8275" y="3965"/>
                </a:cubicBezTo>
                <a:cubicBezTo>
                  <a:pt x="8299" y="3961"/>
                  <a:pt x="8316" y="3932"/>
                  <a:pt x="8312" y="3904"/>
                </a:cubicBezTo>
                <a:cubicBezTo>
                  <a:pt x="8305" y="3884"/>
                  <a:pt x="8284" y="3869"/>
                  <a:pt x="8261" y="3869"/>
                </a:cubicBezTo>
                <a:close/>
                <a:moveTo>
                  <a:pt x="3974" y="3912"/>
                </a:moveTo>
                <a:cubicBezTo>
                  <a:pt x="3953" y="3912"/>
                  <a:pt x="3935" y="3926"/>
                  <a:pt x="3928" y="3945"/>
                </a:cubicBezTo>
                <a:cubicBezTo>
                  <a:pt x="3916" y="3978"/>
                  <a:pt x="3932" y="4002"/>
                  <a:pt x="3957" y="4014"/>
                </a:cubicBezTo>
                <a:lnTo>
                  <a:pt x="4203" y="4088"/>
                </a:lnTo>
                <a:lnTo>
                  <a:pt x="4219" y="4088"/>
                </a:lnTo>
                <a:cubicBezTo>
                  <a:pt x="4244" y="4088"/>
                  <a:pt x="4265" y="4072"/>
                  <a:pt x="4273" y="4055"/>
                </a:cubicBezTo>
                <a:cubicBezTo>
                  <a:pt x="4277" y="4027"/>
                  <a:pt x="4260" y="4002"/>
                  <a:pt x="4236" y="3994"/>
                </a:cubicBezTo>
                <a:cubicBezTo>
                  <a:pt x="4158" y="3965"/>
                  <a:pt x="4076" y="3941"/>
                  <a:pt x="3994" y="3916"/>
                </a:cubicBezTo>
                <a:cubicBezTo>
                  <a:pt x="3987" y="3913"/>
                  <a:pt x="3981" y="3912"/>
                  <a:pt x="3974" y="3912"/>
                </a:cubicBezTo>
                <a:close/>
                <a:moveTo>
                  <a:pt x="7776" y="3996"/>
                </a:moveTo>
                <a:cubicBezTo>
                  <a:pt x="7771" y="3996"/>
                  <a:pt x="7767" y="3997"/>
                  <a:pt x="7762" y="3998"/>
                </a:cubicBezTo>
                <a:cubicBezTo>
                  <a:pt x="7680" y="4010"/>
                  <a:pt x="7594" y="4035"/>
                  <a:pt x="7512" y="4047"/>
                </a:cubicBezTo>
                <a:cubicBezTo>
                  <a:pt x="7479" y="4055"/>
                  <a:pt x="7463" y="4084"/>
                  <a:pt x="7471" y="4109"/>
                </a:cubicBezTo>
                <a:cubicBezTo>
                  <a:pt x="7475" y="4138"/>
                  <a:pt x="7496" y="4150"/>
                  <a:pt x="7520" y="4150"/>
                </a:cubicBezTo>
                <a:lnTo>
                  <a:pt x="7533" y="4150"/>
                </a:lnTo>
                <a:cubicBezTo>
                  <a:pt x="7615" y="4138"/>
                  <a:pt x="7701" y="4121"/>
                  <a:pt x="7783" y="4101"/>
                </a:cubicBezTo>
                <a:cubicBezTo>
                  <a:pt x="7812" y="4092"/>
                  <a:pt x="7828" y="4064"/>
                  <a:pt x="7824" y="4039"/>
                </a:cubicBezTo>
                <a:cubicBezTo>
                  <a:pt x="7820" y="4012"/>
                  <a:pt x="7797" y="3996"/>
                  <a:pt x="7776" y="3996"/>
                </a:cubicBezTo>
                <a:close/>
                <a:moveTo>
                  <a:pt x="4469" y="4050"/>
                </a:moveTo>
                <a:cubicBezTo>
                  <a:pt x="4445" y="4050"/>
                  <a:pt x="4424" y="4067"/>
                  <a:pt x="4420" y="4088"/>
                </a:cubicBezTo>
                <a:cubicBezTo>
                  <a:pt x="4408" y="4113"/>
                  <a:pt x="4429" y="4146"/>
                  <a:pt x="4453" y="4150"/>
                </a:cubicBezTo>
                <a:cubicBezTo>
                  <a:pt x="4539" y="4170"/>
                  <a:pt x="4625" y="4191"/>
                  <a:pt x="4707" y="4207"/>
                </a:cubicBezTo>
                <a:lnTo>
                  <a:pt x="4716" y="4207"/>
                </a:lnTo>
                <a:cubicBezTo>
                  <a:pt x="4744" y="4207"/>
                  <a:pt x="4761" y="4191"/>
                  <a:pt x="4769" y="4166"/>
                </a:cubicBezTo>
                <a:cubicBezTo>
                  <a:pt x="4773" y="4133"/>
                  <a:pt x="4753" y="4109"/>
                  <a:pt x="4728" y="4105"/>
                </a:cubicBezTo>
                <a:cubicBezTo>
                  <a:pt x="4646" y="4088"/>
                  <a:pt x="4564" y="4072"/>
                  <a:pt x="4482" y="4051"/>
                </a:cubicBezTo>
                <a:cubicBezTo>
                  <a:pt x="4478" y="4050"/>
                  <a:pt x="4473" y="4050"/>
                  <a:pt x="4469" y="4050"/>
                </a:cubicBezTo>
                <a:close/>
                <a:moveTo>
                  <a:pt x="7265" y="4088"/>
                </a:moveTo>
                <a:cubicBezTo>
                  <a:pt x="7263" y="4088"/>
                  <a:pt x="7260" y="4088"/>
                  <a:pt x="7258" y="4088"/>
                </a:cubicBezTo>
                <a:cubicBezTo>
                  <a:pt x="7176" y="4105"/>
                  <a:pt x="7090" y="4121"/>
                  <a:pt x="7008" y="4129"/>
                </a:cubicBezTo>
                <a:cubicBezTo>
                  <a:pt x="6979" y="4129"/>
                  <a:pt x="6959" y="4162"/>
                  <a:pt x="6963" y="4187"/>
                </a:cubicBezTo>
                <a:cubicBezTo>
                  <a:pt x="6967" y="4211"/>
                  <a:pt x="6987" y="4232"/>
                  <a:pt x="7012" y="4232"/>
                </a:cubicBezTo>
                <a:lnTo>
                  <a:pt x="7024" y="4232"/>
                </a:lnTo>
                <a:cubicBezTo>
                  <a:pt x="7110" y="4220"/>
                  <a:pt x="7196" y="4207"/>
                  <a:pt x="7278" y="4191"/>
                </a:cubicBezTo>
                <a:cubicBezTo>
                  <a:pt x="7307" y="4187"/>
                  <a:pt x="7328" y="4158"/>
                  <a:pt x="7319" y="4129"/>
                </a:cubicBezTo>
                <a:cubicBezTo>
                  <a:pt x="7316" y="4107"/>
                  <a:pt x="7291" y="4088"/>
                  <a:pt x="7265" y="4088"/>
                </a:cubicBezTo>
                <a:close/>
                <a:moveTo>
                  <a:pt x="4967" y="4156"/>
                </a:moveTo>
                <a:cubicBezTo>
                  <a:pt x="4946" y="4156"/>
                  <a:pt x="4928" y="4174"/>
                  <a:pt x="4921" y="4195"/>
                </a:cubicBezTo>
                <a:cubicBezTo>
                  <a:pt x="4917" y="4224"/>
                  <a:pt x="4937" y="4248"/>
                  <a:pt x="4962" y="4252"/>
                </a:cubicBezTo>
                <a:cubicBezTo>
                  <a:pt x="5052" y="4265"/>
                  <a:pt x="5130" y="4273"/>
                  <a:pt x="5220" y="4285"/>
                </a:cubicBezTo>
                <a:lnTo>
                  <a:pt x="5224" y="4285"/>
                </a:lnTo>
                <a:cubicBezTo>
                  <a:pt x="5249" y="4285"/>
                  <a:pt x="5273" y="4265"/>
                  <a:pt x="5273" y="4244"/>
                </a:cubicBezTo>
                <a:cubicBezTo>
                  <a:pt x="5273" y="4211"/>
                  <a:pt x="5257" y="4191"/>
                  <a:pt x="5228" y="4187"/>
                </a:cubicBezTo>
                <a:cubicBezTo>
                  <a:pt x="5146" y="4174"/>
                  <a:pt x="5060" y="4166"/>
                  <a:pt x="4978" y="4158"/>
                </a:cubicBezTo>
                <a:cubicBezTo>
                  <a:pt x="4974" y="4157"/>
                  <a:pt x="4971" y="4156"/>
                  <a:pt x="4967" y="4156"/>
                </a:cubicBezTo>
                <a:close/>
                <a:moveTo>
                  <a:pt x="6758" y="4161"/>
                </a:moveTo>
                <a:cubicBezTo>
                  <a:pt x="6755" y="4161"/>
                  <a:pt x="6752" y="4162"/>
                  <a:pt x="6749" y="4162"/>
                </a:cubicBezTo>
                <a:cubicBezTo>
                  <a:pt x="6667" y="4170"/>
                  <a:pt x="6581" y="4183"/>
                  <a:pt x="6499" y="4187"/>
                </a:cubicBezTo>
                <a:cubicBezTo>
                  <a:pt x="6475" y="4191"/>
                  <a:pt x="6454" y="4211"/>
                  <a:pt x="6454" y="4244"/>
                </a:cubicBezTo>
                <a:cubicBezTo>
                  <a:pt x="6454" y="4269"/>
                  <a:pt x="6479" y="4289"/>
                  <a:pt x="6503" y="4289"/>
                </a:cubicBezTo>
                <a:cubicBezTo>
                  <a:pt x="6594" y="4285"/>
                  <a:pt x="6680" y="4273"/>
                  <a:pt x="6762" y="4265"/>
                </a:cubicBezTo>
                <a:cubicBezTo>
                  <a:pt x="6795" y="4261"/>
                  <a:pt x="6811" y="4232"/>
                  <a:pt x="6807" y="4207"/>
                </a:cubicBezTo>
                <a:cubicBezTo>
                  <a:pt x="6803" y="4178"/>
                  <a:pt x="6783" y="4161"/>
                  <a:pt x="6758" y="4161"/>
                </a:cubicBezTo>
                <a:close/>
                <a:moveTo>
                  <a:pt x="5472" y="4201"/>
                </a:moveTo>
                <a:cubicBezTo>
                  <a:pt x="5447" y="4201"/>
                  <a:pt x="5429" y="4220"/>
                  <a:pt x="5429" y="4248"/>
                </a:cubicBezTo>
                <a:cubicBezTo>
                  <a:pt x="5425" y="4277"/>
                  <a:pt x="5446" y="4306"/>
                  <a:pt x="5474" y="4306"/>
                </a:cubicBezTo>
                <a:cubicBezTo>
                  <a:pt x="5564" y="4310"/>
                  <a:pt x="5651" y="4314"/>
                  <a:pt x="5737" y="4314"/>
                </a:cubicBezTo>
                <a:cubicBezTo>
                  <a:pt x="5761" y="4314"/>
                  <a:pt x="5786" y="4293"/>
                  <a:pt x="5794" y="4265"/>
                </a:cubicBezTo>
                <a:cubicBezTo>
                  <a:pt x="5794" y="4240"/>
                  <a:pt x="5774" y="4211"/>
                  <a:pt x="5741" y="4211"/>
                </a:cubicBezTo>
                <a:cubicBezTo>
                  <a:pt x="5655" y="4211"/>
                  <a:pt x="5569" y="4207"/>
                  <a:pt x="5487" y="4203"/>
                </a:cubicBezTo>
                <a:cubicBezTo>
                  <a:pt x="5482" y="4202"/>
                  <a:pt x="5477" y="4201"/>
                  <a:pt x="5472" y="4201"/>
                </a:cubicBezTo>
                <a:close/>
                <a:moveTo>
                  <a:pt x="6249" y="4203"/>
                </a:moveTo>
                <a:cubicBezTo>
                  <a:pt x="6163" y="4207"/>
                  <a:pt x="6077" y="4211"/>
                  <a:pt x="5991" y="4211"/>
                </a:cubicBezTo>
                <a:cubicBezTo>
                  <a:pt x="5962" y="4211"/>
                  <a:pt x="5942" y="4232"/>
                  <a:pt x="5942" y="4265"/>
                </a:cubicBezTo>
                <a:cubicBezTo>
                  <a:pt x="5942" y="4293"/>
                  <a:pt x="5966" y="4314"/>
                  <a:pt x="5991" y="4314"/>
                </a:cubicBezTo>
                <a:cubicBezTo>
                  <a:pt x="6081" y="4314"/>
                  <a:pt x="6167" y="4314"/>
                  <a:pt x="6253" y="4297"/>
                </a:cubicBezTo>
                <a:cubicBezTo>
                  <a:pt x="6282" y="4297"/>
                  <a:pt x="6298" y="4277"/>
                  <a:pt x="6298" y="4248"/>
                </a:cubicBezTo>
                <a:cubicBezTo>
                  <a:pt x="6298" y="4224"/>
                  <a:pt x="6274" y="4203"/>
                  <a:pt x="6249" y="42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7" name="Google Shape;537;p18"/>
          <p:cNvGrpSpPr/>
          <p:nvPr/>
        </p:nvGrpSpPr>
        <p:grpSpPr>
          <a:xfrm>
            <a:off x="-70773" y="-359033"/>
            <a:ext cx="9261022" cy="5847340"/>
            <a:chOff x="-70773" y="-359033"/>
            <a:chExt cx="9261022" cy="5847340"/>
          </a:xfrm>
        </p:grpSpPr>
        <p:grpSp>
          <p:nvGrpSpPr>
            <p:cNvPr id="538" name="Google Shape;538;p18"/>
            <p:cNvGrpSpPr/>
            <p:nvPr/>
          </p:nvGrpSpPr>
          <p:grpSpPr>
            <a:xfrm>
              <a:off x="-70773" y="-359033"/>
              <a:ext cx="9261022" cy="5847340"/>
              <a:chOff x="-70773" y="-359033"/>
              <a:chExt cx="9261022" cy="5847340"/>
            </a:xfrm>
          </p:grpSpPr>
          <p:sp>
            <p:nvSpPr>
              <p:cNvPr id="539" name="Google Shape;539;p18"/>
              <p:cNvSpPr/>
              <p:nvPr/>
            </p:nvSpPr>
            <p:spPr>
              <a:xfrm rot="10800000">
                <a:off x="-32397" y="-25784"/>
                <a:ext cx="4256182" cy="3095486"/>
              </a:xfrm>
              <a:custGeom>
                <a:rect b="b" l="l" r="r" t="t"/>
                <a:pathLst>
                  <a:path extrusionOk="0" h="98137" w="132643">
                    <a:moveTo>
                      <a:pt x="132642" y="0"/>
                    </a:moveTo>
                    <a:cubicBezTo>
                      <a:pt x="131181" y="9829"/>
                      <a:pt x="128999" y="20689"/>
                      <a:pt x="125872" y="28645"/>
                    </a:cubicBezTo>
                    <a:cubicBezTo>
                      <a:pt x="119001" y="46060"/>
                      <a:pt x="108394" y="49934"/>
                      <a:pt x="93795" y="49934"/>
                    </a:cubicBezTo>
                    <a:cubicBezTo>
                      <a:pt x="90575" y="49934"/>
                      <a:pt x="87160" y="49746"/>
                      <a:pt x="83548" y="49472"/>
                    </a:cubicBezTo>
                    <a:cubicBezTo>
                      <a:pt x="74958" y="48829"/>
                      <a:pt x="67497" y="47986"/>
                      <a:pt x="60767" y="47986"/>
                    </a:cubicBezTo>
                    <a:cubicBezTo>
                      <a:pt x="51852" y="47986"/>
                      <a:pt x="44220" y="49465"/>
                      <a:pt x="36945" y="54851"/>
                    </a:cubicBezTo>
                    <a:cubicBezTo>
                      <a:pt x="21325" y="66398"/>
                      <a:pt x="23937" y="90610"/>
                      <a:pt x="1083" y="97810"/>
                    </a:cubicBezTo>
                    <a:lnTo>
                      <a:pt x="0" y="98137"/>
                    </a:lnTo>
                    <a:lnTo>
                      <a:pt x="132642" y="98137"/>
                    </a:lnTo>
                    <a:lnTo>
                      <a:pt x="132642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path path="circle">
                  <a:fillToRect b="50%" l="50%" r="50%" t="50%"/>
                </a:path>
                <a:tileRect/>
              </a:gra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" name="Google Shape;540;p18"/>
              <p:cNvSpPr/>
              <p:nvPr/>
            </p:nvSpPr>
            <p:spPr>
              <a:xfrm flipH="1">
                <a:off x="2" y="3200676"/>
                <a:ext cx="2703264" cy="1965929"/>
              </a:xfrm>
              <a:custGeom>
                <a:rect b="b" l="l" r="r" t="t"/>
                <a:pathLst>
                  <a:path extrusionOk="0" h="98137" w="132643">
                    <a:moveTo>
                      <a:pt x="132642" y="0"/>
                    </a:moveTo>
                    <a:cubicBezTo>
                      <a:pt x="131181" y="9829"/>
                      <a:pt x="128999" y="20689"/>
                      <a:pt x="125872" y="28645"/>
                    </a:cubicBezTo>
                    <a:cubicBezTo>
                      <a:pt x="119001" y="46060"/>
                      <a:pt x="108394" y="49934"/>
                      <a:pt x="93795" y="49934"/>
                    </a:cubicBezTo>
                    <a:cubicBezTo>
                      <a:pt x="90575" y="49934"/>
                      <a:pt x="87160" y="49746"/>
                      <a:pt x="83548" y="49472"/>
                    </a:cubicBezTo>
                    <a:cubicBezTo>
                      <a:pt x="74958" y="48829"/>
                      <a:pt x="67497" y="47986"/>
                      <a:pt x="60767" y="47986"/>
                    </a:cubicBezTo>
                    <a:cubicBezTo>
                      <a:pt x="51852" y="47986"/>
                      <a:pt x="44220" y="49465"/>
                      <a:pt x="36945" y="54851"/>
                    </a:cubicBezTo>
                    <a:cubicBezTo>
                      <a:pt x="21325" y="66398"/>
                      <a:pt x="23937" y="90610"/>
                      <a:pt x="1083" y="97810"/>
                    </a:cubicBezTo>
                    <a:lnTo>
                      <a:pt x="0" y="98137"/>
                    </a:lnTo>
                    <a:lnTo>
                      <a:pt x="132642" y="98137"/>
                    </a:lnTo>
                    <a:lnTo>
                      <a:pt x="132642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path path="circle">
                  <a:fillToRect b="50%" l="50%" r="50%" t="50%"/>
                </a:path>
                <a:tileRect/>
              </a:gra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" name="Google Shape;541;p18"/>
              <p:cNvSpPr/>
              <p:nvPr/>
            </p:nvSpPr>
            <p:spPr>
              <a:xfrm flipH="1" rot="10800000">
                <a:off x="-70773" y="-37318"/>
                <a:ext cx="1967094" cy="1440259"/>
              </a:xfrm>
              <a:custGeom>
                <a:rect b="b" l="l" r="r" t="t"/>
                <a:pathLst>
                  <a:path extrusionOk="0" h="11937" w="12397">
                    <a:moveTo>
                      <a:pt x="4944" y="1"/>
                    </a:moveTo>
                    <a:cubicBezTo>
                      <a:pt x="3505" y="1"/>
                      <a:pt x="1824" y="273"/>
                      <a:pt x="1" y="1078"/>
                    </a:cubicBezTo>
                    <a:lnTo>
                      <a:pt x="1" y="11937"/>
                    </a:lnTo>
                    <a:cubicBezTo>
                      <a:pt x="2129" y="11797"/>
                      <a:pt x="8632" y="11080"/>
                      <a:pt x="11478" y="7377"/>
                    </a:cubicBezTo>
                    <a:cubicBezTo>
                      <a:pt x="11478" y="7377"/>
                      <a:pt x="12397" y="6208"/>
                      <a:pt x="12397" y="4388"/>
                    </a:cubicBezTo>
                    <a:cubicBezTo>
                      <a:pt x="12397" y="2567"/>
                      <a:pt x="9883" y="1177"/>
                      <a:pt x="9883" y="1177"/>
                    </a:cubicBezTo>
                    <a:cubicBezTo>
                      <a:pt x="9883" y="1177"/>
                      <a:pt x="7937" y="1"/>
                      <a:pt x="4944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" name="Google Shape;542;p18"/>
              <p:cNvSpPr/>
              <p:nvPr/>
            </p:nvSpPr>
            <p:spPr>
              <a:xfrm flipH="1" rot="-9044995">
                <a:off x="1796052" y="970"/>
                <a:ext cx="1673997" cy="768140"/>
              </a:xfrm>
              <a:custGeom>
                <a:rect b="b" l="l" r="r" t="t"/>
                <a:pathLst>
                  <a:path extrusionOk="0" h="9356" w="15504">
                    <a:moveTo>
                      <a:pt x="15503" y="1"/>
                    </a:moveTo>
                    <a:cubicBezTo>
                      <a:pt x="14539" y="383"/>
                      <a:pt x="12700" y="918"/>
                      <a:pt x="9959" y="918"/>
                    </a:cubicBezTo>
                    <a:cubicBezTo>
                      <a:pt x="8875" y="918"/>
                      <a:pt x="7649" y="834"/>
                      <a:pt x="6281" y="624"/>
                    </a:cubicBezTo>
                    <a:cubicBezTo>
                      <a:pt x="5575" y="515"/>
                      <a:pt x="4969" y="467"/>
                      <a:pt x="4451" y="467"/>
                    </a:cubicBezTo>
                    <a:cubicBezTo>
                      <a:pt x="1" y="467"/>
                      <a:pt x="1934" y="4048"/>
                      <a:pt x="1934" y="4048"/>
                    </a:cubicBezTo>
                    <a:cubicBezTo>
                      <a:pt x="4587" y="8229"/>
                      <a:pt x="6975" y="9355"/>
                      <a:pt x="9431" y="9355"/>
                    </a:cubicBezTo>
                    <a:cubicBezTo>
                      <a:pt x="10282" y="9355"/>
                      <a:pt x="11141" y="9220"/>
                      <a:pt x="12022" y="9030"/>
                    </a:cubicBezTo>
                    <a:cubicBezTo>
                      <a:pt x="12990" y="8821"/>
                      <a:pt x="13755" y="8745"/>
                      <a:pt x="14352" y="8745"/>
                    </a:cubicBezTo>
                    <a:cubicBezTo>
                      <a:pt x="14841" y="8745"/>
                      <a:pt x="15219" y="8796"/>
                      <a:pt x="15503" y="8866"/>
                    </a:cubicBezTo>
                    <a:lnTo>
                      <a:pt x="15503" y="1"/>
                    </a:ln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" name="Google Shape;543;p18"/>
              <p:cNvSpPr/>
              <p:nvPr/>
            </p:nvSpPr>
            <p:spPr>
              <a:xfrm>
                <a:off x="4934066" y="2071120"/>
                <a:ext cx="4256182" cy="3095486"/>
              </a:xfrm>
              <a:custGeom>
                <a:rect b="b" l="l" r="r" t="t"/>
                <a:pathLst>
                  <a:path extrusionOk="0" h="98137" w="132643">
                    <a:moveTo>
                      <a:pt x="132642" y="0"/>
                    </a:moveTo>
                    <a:cubicBezTo>
                      <a:pt x="131181" y="9829"/>
                      <a:pt x="128999" y="20689"/>
                      <a:pt x="125872" y="28645"/>
                    </a:cubicBezTo>
                    <a:cubicBezTo>
                      <a:pt x="119001" y="46060"/>
                      <a:pt x="108394" y="49934"/>
                      <a:pt x="93795" y="49934"/>
                    </a:cubicBezTo>
                    <a:cubicBezTo>
                      <a:pt x="90575" y="49934"/>
                      <a:pt x="87160" y="49746"/>
                      <a:pt x="83548" y="49472"/>
                    </a:cubicBezTo>
                    <a:cubicBezTo>
                      <a:pt x="74958" y="48829"/>
                      <a:pt x="67497" y="47986"/>
                      <a:pt x="60767" y="47986"/>
                    </a:cubicBezTo>
                    <a:cubicBezTo>
                      <a:pt x="51852" y="47986"/>
                      <a:pt x="44220" y="49465"/>
                      <a:pt x="36945" y="54851"/>
                    </a:cubicBezTo>
                    <a:cubicBezTo>
                      <a:pt x="21325" y="66398"/>
                      <a:pt x="23937" y="90610"/>
                      <a:pt x="1083" y="97810"/>
                    </a:cubicBezTo>
                    <a:lnTo>
                      <a:pt x="0" y="98137"/>
                    </a:lnTo>
                    <a:lnTo>
                      <a:pt x="132642" y="98137"/>
                    </a:lnTo>
                    <a:lnTo>
                      <a:pt x="132642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path path="circle">
                  <a:fillToRect b="50%" l="50%" r="50%" t="50%"/>
                </a:path>
                <a:tileRect/>
              </a:gra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" name="Google Shape;544;p18"/>
              <p:cNvSpPr/>
              <p:nvPr/>
            </p:nvSpPr>
            <p:spPr>
              <a:xfrm flipH="1" rot="10800000">
                <a:off x="6628810" y="-37409"/>
                <a:ext cx="2543430" cy="1849882"/>
              </a:xfrm>
              <a:custGeom>
                <a:rect b="b" l="l" r="r" t="t"/>
                <a:pathLst>
                  <a:path extrusionOk="0" h="98137" w="132643">
                    <a:moveTo>
                      <a:pt x="132642" y="0"/>
                    </a:moveTo>
                    <a:cubicBezTo>
                      <a:pt x="131181" y="9829"/>
                      <a:pt x="128999" y="20689"/>
                      <a:pt x="125872" y="28645"/>
                    </a:cubicBezTo>
                    <a:cubicBezTo>
                      <a:pt x="119001" y="46060"/>
                      <a:pt x="108394" y="49934"/>
                      <a:pt x="93795" y="49934"/>
                    </a:cubicBezTo>
                    <a:cubicBezTo>
                      <a:pt x="90575" y="49934"/>
                      <a:pt x="87160" y="49746"/>
                      <a:pt x="83548" y="49472"/>
                    </a:cubicBezTo>
                    <a:cubicBezTo>
                      <a:pt x="74958" y="48829"/>
                      <a:pt x="67497" y="47986"/>
                      <a:pt x="60767" y="47986"/>
                    </a:cubicBezTo>
                    <a:cubicBezTo>
                      <a:pt x="51852" y="47986"/>
                      <a:pt x="44220" y="49465"/>
                      <a:pt x="36945" y="54851"/>
                    </a:cubicBezTo>
                    <a:cubicBezTo>
                      <a:pt x="21325" y="66398"/>
                      <a:pt x="23937" y="90610"/>
                      <a:pt x="1083" y="97810"/>
                    </a:cubicBezTo>
                    <a:lnTo>
                      <a:pt x="0" y="98137"/>
                    </a:lnTo>
                    <a:lnTo>
                      <a:pt x="132642" y="98137"/>
                    </a:lnTo>
                    <a:lnTo>
                      <a:pt x="132642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path path="circle">
                  <a:fillToRect b="50%" l="50%" r="50%" t="50%"/>
                </a:path>
                <a:tileRect/>
              </a:gra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" name="Google Shape;545;p18"/>
              <p:cNvSpPr/>
              <p:nvPr/>
            </p:nvSpPr>
            <p:spPr>
              <a:xfrm flipH="1">
                <a:off x="7221306" y="3726332"/>
                <a:ext cx="1967094" cy="1440259"/>
              </a:xfrm>
              <a:custGeom>
                <a:rect b="b" l="l" r="r" t="t"/>
                <a:pathLst>
                  <a:path extrusionOk="0" h="11937" w="12397">
                    <a:moveTo>
                      <a:pt x="4944" y="1"/>
                    </a:moveTo>
                    <a:cubicBezTo>
                      <a:pt x="3505" y="1"/>
                      <a:pt x="1824" y="273"/>
                      <a:pt x="1" y="1078"/>
                    </a:cubicBezTo>
                    <a:lnTo>
                      <a:pt x="1" y="11937"/>
                    </a:lnTo>
                    <a:cubicBezTo>
                      <a:pt x="2129" y="11797"/>
                      <a:pt x="8632" y="11080"/>
                      <a:pt x="11478" y="7377"/>
                    </a:cubicBezTo>
                    <a:cubicBezTo>
                      <a:pt x="11478" y="7377"/>
                      <a:pt x="12397" y="6208"/>
                      <a:pt x="12397" y="4388"/>
                    </a:cubicBezTo>
                    <a:cubicBezTo>
                      <a:pt x="12397" y="2567"/>
                      <a:pt x="9883" y="1177"/>
                      <a:pt x="9883" y="1177"/>
                    </a:cubicBezTo>
                    <a:cubicBezTo>
                      <a:pt x="9883" y="1177"/>
                      <a:pt x="7937" y="1"/>
                      <a:pt x="4944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" name="Google Shape;546;p18"/>
              <p:cNvSpPr/>
              <p:nvPr/>
            </p:nvSpPr>
            <p:spPr>
              <a:xfrm flipH="1" rot="1755005">
                <a:off x="5640720" y="4360163"/>
                <a:ext cx="1673997" cy="768140"/>
              </a:xfrm>
              <a:custGeom>
                <a:rect b="b" l="l" r="r" t="t"/>
                <a:pathLst>
                  <a:path extrusionOk="0" h="9356" w="15504">
                    <a:moveTo>
                      <a:pt x="15503" y="1"/>
                    </a:moveTo>
                    <a:cubicBezTo>
                      <a:pt x="14539" y="383"/>
                      <a:pt x="12700" y="918"/>
                      <a:pt x="9959" y="918"/>
                    </a:cubicBezTo>
                    <a:cubicBezTo>
                      <a:pt x="8875" y="918"/>
                      <a:pt x="7649" y="834"/>
                      <a:pt x="6281" y="624"/>
                    </a:cubicBezTo>
                    <a:cubicBezTo>
                      <a:pt x="5575" y="515"/>
                      <a:pt x="4969" y="467"/>
                      <a:pt x="4451" y="467"/>
                    </a:cubicBezTo>
                    <a:cubicBezTo>
                      <a:pt x="1" y="467"/>
                      <a:pt x="1934" y="4048"/>
                      <a:pt x="1934" y="4048"/>
                    </a:cubicBezTo>
                    <a:cubicBezTo>
                      <a:pt x="4587" y="8229"/>
                      <a:pt x="6975" y="9355"/>
                      <a:pt x="9431" y="9355"/>
                    </a:cubicBezTo>
                    <a:cubicBezTo>
                      <a:pt x="10282" y="9355"/>
                      <a:pt x="11141" y="9220"/>
                      <a:pt x="12022" y="9030"/>
                    </a:cubicBezTo>
                    <a:cubicBezTo>
                      <a:pt x="12990" y="8821"/>
                      <a:pt x="13755" y="8745"/>
                      <a:pt x="14352" y="8745"/>
                    </a:cubicBezTo>
                    <a:cubicBezTo>
                      <a:pt x="14841" y="8745"/>
                      <a:pt x="15219" y="8796"/>
                      <a:pt x="15503" y="8866"/>
                    </a:cubicBezTo>
                    <a:lnTo>
                      <a:pt x="15503" y="1"/>
                    </a:ln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47" name="Google Shape;547;p18"/>
            <p:cNvSpPr/>
            <p:nvPr/>
          </p:nvSpPr>
          <p:spPr>
            <a:xfrm flipH="1">
              <a:off x="7491413" y="5052215"/>
              <a:ext cx="894104" cy="108024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548" name="Google Shape;548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1" y="-14179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549" name="Google Shape;549;p18"/>
          <p:cNvSpPr/>
          <p:nvPr/>
        </p:nvSpPr>
        <p:spPr>
          <a:xfrm>
            <a:off x="715975" y="2228952"/>
            <a:ext cx="8456285" cy="1012259"/>
          </a:xfrm>
          <a:custGeom>
            <a:rect b="b" l="l" r="r" t="t"/>
            <a:pathLst>
              <a:path extrusionOk="0" h="4314" w="19326">
                <a:moveTo>
                  <a:pt x="19018" y="0"/>
                </a:moveTo>
                <a:cubicBezTo>
                  <a:pt x="18985" y="0"/>
                  <a:pt x="18965" y="21"/>
                  <a:pt x="18965" y="49"/>
                </a:cubicBezTo>
                <a:cubicBezTo>
                  <a:pt x="18965" y="82"/>
                  <a:pt x="18994" y="103"/>
                  <a:pt x="19018" y="103"/>
                </a:cubicBezTo>
                <a:lnTo>
                  <a:pt x="19273" y="103"/>
                </a:lnTo>
                <a:cubicBezTo>
                  <a:pt x="19301" y="103"/>
                  <a:pt x="19326" y="78"/>
                  <a:pt x="19326" y="49"/>
                </a:cubicBezTo>
                <a:cubicBezTo>
                  <a:pt x="19326" y="25"/>
                  <a:pt x="19305" y="0"/>
                  <a:pt x="19273" y="0"/>
                </a:cubicBezTo>
                <a:close/>
                <a:moveTo>
                  <a:pt x="18756" y="4"/>
                </a:moveTo>
                <a:cubicBezTo>
                  <a:pt x="18670" y="8"/>
                  <a:pt x="18588" y="16"/>
                  <a:pt x="18502" y="21"/>
                </a:cubicBezTo>
                <a:cubicBezTo>
                  <a:pt x="18473" y="25"/>
                  <a:pt x="18452" y="45"/>
                  <a:pt x="18452" y="78"/>
                </a:cubicBezTo>
                <a:cubicBezTo>
                  <a:pt x="18452" y="103"/>
                  <a:pt x="18481" y="123"/>
                  <a:pt x="18506" y="123"/>
                </a:cubicBezTo>
                <a:cubicBezTo>
                  <a:pt x="18592" y="119"/>
                  <a:pt x="18678" y="111"/>
                  <a:pt x="18756" y="107"/>
                </a:cubicBezTo>
                <a:cubicBezTo>
                  <a:pt x="18789" y="107"/>
                  <a:pt x="18809" y="86"/>
                  <a:pt x="18809" y="57"/>
                </a:cubicBezTo>
                <a:cubicBezTo>
                  <a:pt x="18809" y="25"/>
                  <a:pt x="18780" y="4"/>
                  <a:pt x="18756" y="4"/>
                </a:cubicBezTo>
                <a:close/>
                <a:moveTo>
                  <a:pt x="18254" y="41"/>
                </a:moveTo>
                <a:cubicBezTo>
                  <a:pt x="18252" y="41"/>
                  <a:pt x="18250" y="41"/>
                  <a:pt x="18247" y="41"/>
                </a:cubicBezTo>
                <a:cubicBezTo>
                  <a:pt x="18161" y="45"/>
                  <a:pt x="18079" y="57"/>
                  <a:pt x="17993" y="66"/>
                </a:cubicBezTo>
                <a:cubicBezTo>
                  <a:pt x="17960" y="70"/>
                  <a:pt x="17940" y="98"/>
                  <a:pt x="17948" y="123"/>
                </a:cubicBezTo>
                <a:cubicBezTo>
                  <a:pt x="17952" y="148"/>
                  <a:pt x="17973" y="168"/>
                  <a:pt x="17997" y="168"/>
                </a:cubicBezTo>
                <a:lnTo>
                  <a:pt x="18010" y="168"/>
                </a:lnTo>
                <a:cubicBezTo>
                  <a:pt x="18092" y="160"/>
                  <a:pt x="18174" y="152"/>
                  <a:pt x="18260" y="144"/>
                </a:cubicBezTo>
                <a:cubicBezTo>
                  <a:pt x="18284" y="140"/>
                  <a:pt x="18305" y="111"/>
                  <a:pt x="18305" y="86"/>
                </a:cubicBezTo>
                <a:cubicBezTo>
                  <a:pt x="18301" y="63"/>
                  <a:pt x="18280" y="41"/>
                  <a:pt x="18254" y="41"/>
                </a:cubicBezTo>
                <a:close/>
                <a:moveTo>
                  <a:pt x="17747" y="101"/>
                </a:moveTo>
                <a:cubicBezTo>
                  <a:pt x="17743" y="101"/>
                  <a:pt x="17739" y="102"/>
                  <a:pt x="17735" y="103"/>
                </a:cubicBezTo>
                <a:cubicBezTo>
                  <a:pt x="17649" y="119"/>
                  <a:pt x="17563" y="127"/>
                  <a:pt x="17481" y="144"/>
                </a:cubicBezTo>
                <a:cubicBezTo>
                  <a:pt x="17456" y="144"/>
                  <a:pt x="17435" y="172"/>
                  <a:pt x="17440" y="201"/>
                </a:cubicBezTo>
                <a:cubicBezTo>
                  <a:pt x="17444" y="226"/>
                  <a:pt x="17464" y="242"/>
                  <a:pt x="17489" y="242"/>
                </a:cubicBezTo>
                <a:cubicBezTo>
                  <a:pt x="17489" y="242"/>
                  <a:pt x="17497" y="242"/>
                  <a:pt x="17497" y="246"/>
                </a:cubicBezTo>
                <a:cubicBezTo>
                  <a:pt x="17579" y="230"/>
                  <a:pt x="17665" y="213"/>
                  <a:pt x="17747" y="205"/>
                </a:cubicBezTo>
                <a:cubicBezTo>
                  <a:pt x="17776" y="205"/>
                  <a:pt x="17796" y="172"/>
                  <a:pt x="17792" y="148"/>
                </a:cubicBezTo>
                <a:cubicBezTo>
                  <a:pt x="17792" y="123"/>
                  <a:pt x="17774" y="101"/>
                  <a:pt x="17747" y="101"/>
                </a:cubicBezTo>
                <a:close/>
                <a:moveTo>
                  <a:pt x="17238" y="183"/>
                </a:moveTo>
                <a:cubicBezTo>
                  <a:pt x="17234" y="183"/>
                  <a:pt x="17230" y="184"/>
                  <a:pt x="17226" y="185"/>
                </a:cubicBezTo>
                <a:cubicBezTo>
                  <a:pt x="17144" y="201"/>
                  <a:pt x="17058" y="222"/>
                  <a:pt x="16976" y="234"/>
                </a:cubicBezTo>
                <a:cubicBezTo>
                  <a:pt x="16948" y="238"/>
                  <a:pt x="16931" y="271"/>
                  <a:pt x="16935" y="295"/>
                </a:cubicBezTo>
                <a:cubicBezTo>
                  <a:pt x="16943" y="324"/>
                  <a:pt x="16964" y="336"/>
                  <a:pt x="16989" y="336"/>
                </a:cubicBezTo>
                <a:lnTo>
                  <a:pt x="16997" y="336"/>
                </a:lnTo>
                <a:cubicBezTo>
                  <a:pt x="17079" y="316"/>
                  <a:pt x="17169" y="304"/>
                  <a:pt x="17251" y="287"/>
                </a:cubicBezTo>
                <a:cubicBezTo>
                  <a:pt x="17276" y="283"/>
                  <a:pt x="17296" y="250"/>
                  <a:pt x="17292" y="226"/>
                </a:cubicBezTo>
                <a:cubicBezTo>
                  <a:pt x="17285" y="204"/>
                  <a:pt x="17262" y="183"/>
                  <a:pt x="17238" y="183"/>
                </a:cubicBezTo>
                <a:close/>
                <a:moveTo>
                  <a:pt x="58" y="84"/>
                </a:moveTo>
                <a:cubicBezTo>
                  <a:pt x="53" y="84"/>
                  <a:pt x="47" y="85"/>
                  <a:pt x="41" y="86"/>
                </a:cubicBezTo>
                <a:cubicBezTo>
                  <a:pt x="16" y="98"/>
                  <a:pt x="0" y="127"/>
                  <a:pt x="12" y="152"/>
                </a:cubicBezTo>
                <a:cubicBezTo>
                  <a:pt x="12" y="160"/>
                  <a:pt x="49" y="246"/>
                  <a:pt x="115" y="394"/>
                </a:cubicBezTo>
                <a:cubicBezTo>
                  <a:pt x="123" y="414"/>
                  <a:pt x="139" y="427"/>
                  <a:pt x="160" y="427"/>
                </a:cubicBezTo>
                <a:cubicBezTo>
                  <a:pt x="164" y="427"/>
                  <a:pt x="172" y="427"/>
                  <a:pt x="180" y="418"/>
                </a:cubicBezTo>
                <a:cubicBezTo>
                  <a:pt x="205" y="410"/>
                  <a:pt x="217" y="377"/>
                  <a:pt x="205" y="353"/>
                </a:cubicBezTo>
                <a:cubicBezTo>
                  <a:pt x="139" y="205"/>
                  <a:pt x="111" y="119"/>
                  <a:pt x="111" y="119"/>
                </a:cubicBezTo>
                <a:cubicBezTo>
                  <a:pt x="101" y="96"/>
                  <a:pt x="81" y="84"/>
                  <a:pt x="58" y="84"/>
                </a:cubicBezTo>
                <a:close/>
                <a:moveTo>
                  <a:pt x="16730" y="295"/>
                </a:moveTo>
                <a:cubicBezTo>
                  <a:pt x="16727" y="295"/>
                  <a:pt x="16725" y="295"/>
                  <a:pt x="16722" y="295"/>
                </a:cubicBezTo>
                <a:cubicBezTo>
                  <a:pt x="16636" y="316"/>
                  <a:pt x="16554" y="336"/>
                  <a:pt x="16472" y="357"/>
                </a:cubicBezTo>
                <a:cubicBezTo>
                  <a:pt x="16443" y="365"/>
                  <a:pt x="16431" y="394"/>
                  <a:pt x="16435" y="418"/>
                </a:cubicBezTo>
                <a:cubicBezTo>
                  <a:pt x="16443" y="439"/>
                  <a:pt x="16464" y="455"/>
                  <a:pt x="16484" y="455"/>
                </a:cubicBezTo>
                <a:lnTo>
                  <a:pt x="16501" y="455"/>
                </a:lnTo>
                <a:lnTo>
                  <a:pt x="16747" y="394"/>
                </a:lnTo>
                <a:cubicBezTo>
                  <a:pt x="16771" y="390"/>
                  <a:pt x="16788" y="357"/>
                  <a:pt x="16784" y="332"/>
                </a:cubicBezTo>
                <a:cubicBezTo>
                  <a:pt x="16780" y="310"/>
                  <a:pt x="16753" y="295"/>
                  <a:pt x="16730" y="295"/>
                </a:cubicBezTo>
                <a:close/>
                <a:moveTo>
                  <a:pt x="16241" y="423"/>
                </a:moveTo>
                <a:cubicBezTo>
                  <a:pt x="16236" y="423"/>
                  <a:pt x="16231" y="424"/>
                  <a:pt x="16226" y="427"/>
                </a:cubicBezTo>
                <a:cubicBezTo>
                  <a:pt x="16144" y="447"/>
                  <a:pt x="16062" y="472"/>
                  <a:pt x="15980" y="496"/>
                </a:cubicBezTo>
                <a:cubicBezTo>
                  <a:pt x="15947" y="509"/>
                  <a:pt x="15931" y="537"/>
                  <a:pt x="15943" y="562"/>
                </a:cubicBezTo>
                <a:cubicBezTo>
                  <a:pt x="15951" y="582"/>
                  <a:pt x="15972" y="599"/>
                  <a:pt x="15992" y="599"/>
                </a:cubicBezTo>
                <a:cubicBezTo>
                  <a:pt x="16000" y="599"/>
                  <a:pt x="16004" y="595"/>
                  <a:pt x="16004" y="595"/>
                </a:cubicBezTo>
                <a:cubicBezTo>
                  <a:pt x="16086" y="570"/>
                  <a:pt x="16168" y="550"/>
                  <a:pt x="16250" y="521"/>
                </a:cubicBezTo>
                <a:cubicBezTo>
                  <a:pt x="16275" y="517"/>
                  <a:pt x="16296" y="488"/>
                  <a:pt x="16287" y="459"/>
                </a:cubicBezTo>
                <a:cubicBezTo>
                  <a:pt x="16281" y="440"/>
                  <a:pt x="16261" y="423"/>
                  <a:pt x="16241" y="423"/>
                </a:cubicBezTo>
                <a:close/>
                <a:moveTo>
                  <a:pt x="15751" y="570"/>
                </a:moveTo>
                <a:cubicBezTo>
                  <a:pt x="15745" y="570"/>
                  <a:pt x="15740" y="571"/>
                  <a:pt x="15734" y="574"/>
                </a:cubicBezTo>
                <a:cubicBezTo>
                  <a:pt x="15656" y="599"/>
                  <a:pt x="15574" y="623"/>
                  <a:pt x="15492" y="656"/>
                </a:cubicBezTo>
                <a:cubicBezTo>
                  <a:pt x="15467" y="664"/>
                  <a:pt x="15451" y="697"/>
                  <a:pt x="15459" y="722"/>
                </a:cubicBezTo>
                <a:cubicBezTo>
                  <a:pt x="15467" y="742"/>
                  <a:pt x="15488" y="759"/>
                  <a:pt x="15508" y="759"/>
                </a:cubicBezTo>
                <a:cubicBezTo>
                  <a:pt x="15516" y="759"/>
                  <a:pt x="15521" y="759"/>
                  <a:pt x="15529" y="755"/>
                </a:cubicBezTo>
                <a:cubicBezTo>
                  <a:pt x="15603" y="726"/>
                  <a:pt x="15685" y="697"/>
                  <a:pt x="15767" y="673"/>
                </a:cubicBezTo>
                <a:cubicBezTo>
                  <a:pt x="15795" y="660"/>
                  <a:pt x="15808" y="632"/>
                  <a:pt x="15799" y="603"/>
                </a:cubicBezTo>
                <a:cubicBezTo>
                  <a:pt x="15790" y="584"/>
                  <a:pt x="15771" y="570"/>
                  <a:pt x="15751" y="570"/>
                </a:cubicBezTo>
                <a:close/>
                <a:moveTo>
                  <a:pt x="266" y="558"/>
                </a:moveTo>
                <a:cubicBezTo>
                  <a:pt x="258" y="558"/>
                  <a:pt x="249" y="559"/>
                  <a:pt x="242" y="562"/>
                </a:cubicBezTo>
                <a:cubicBezTo>
                  <a:pt x="217" y="574"/>
                  <a:pt x="213" y="603"/>
                  <a:pt x="221" y="632"/>
                </a:cubicBezTo>
                <a:lnTo>
                  <a:pt x="344" y="861"/>
                </a:lnTo>
                <a:cubicBezTo>
                  <a:pt x="357" y="878"/>
                  <a:pt x="369" y="886"/>
                  <a:pt x="390" y="886"/>
                </a:cubicBezTo>
                <a:cubicBezTo>
                  <a:pt x="402" y="886"/>
                  <a:pt x="406" y="882"/>
                  <a:pt x="406" y="882"/>
                </a:cubicBezTo>
                <a:cubicBezTo>
                  <a:pt x="431" y="865"/>
                  <a:pt x="443" y="837"/>
                  <a:pt x="426" y="808"/>
                </a:cubicBezTo>
                <a:cubicBezTo>
                  <a:pt x="385" y="734"/>
                  <a:pt x="344" y="660"/>
                  <a:pt x="308" y="582"/>
                </a:cubicBezTo>
                <a:cubicBezTo>
                  <a:pt x="302" y="565"/>
                  <a:pt x="284" y="558"/>
                  <a:pt x="266" y="558"/>
                </a:cubicBezTo>
                <a:close/>
                <a:moveTo>
                  <a:pt x="15269" y="744"/>
                </a:moveTo>
                <a:cubicBezTo>
                  <a:pt x="15264" y="744"/>
                  <a:pt x="15259" y="745"/>
                  <a:pt x="15254" y="746"/>
                </a:cubicBezTo>
                <a:cubicBezTo>
                  <a:pt x="15172" y="779"/>
                  <a:pt x="15098" y="808"/>
                  <a:pt x="15016" y="841"/>
                </a:cubicBezTo>
                <a:cubicBezTo>
                  <a:pt x="14987" y="849"/>
                  <a:pt x="14975" y="882"/>
                  <a:pt x="14983" y="906"/>
                </a:cubicBezTo>
                <a:cubicBezTo>
                  <a:pt x="14987" y="927"/>
                  <a:pt x="15008" y="939"/>
                  <a:pt x="15028" y="939"/>
                </a:cubicBezTo>
                <a:cubicBezTo>
                  <a:pt x="15034" y="939"/>
                  <a:pt x="15038" y="935"/>
                  <a:pt x="15042" y="935"/>
                </a:cubicBezTo>
                <a:cubicBezTo>
                  <a:pt x="15044" y="935"/>
                  <a:pt x="15046" y="936"/>
                  <a:pt x="15049" y="939"/>
                </a:cubicBezTo>
                <a:cubicBezTo>
                  <a:pt x="15131" y="906"/>
                  <a:pt x="15209" y="878"/>
                  <a:pt x="15291" y="845"/>
                </a:cubicBezTo>
                <a:cubicBezTo>
                  <a:pt x="15316" y="837"/>
                  <a:pt x="15332" y="804"/>
                  <a:pt x="15324" y="779"/>
                </a:cubicBezTo>
                <a:cubicBezTo>
                  <a:pt x="15314" y="759"/>
                  <a:pt x="15292" y="744"/>
                  <a:pt x="15269" y="744"/>
                </a:cubicBezTo>
                <a:close/>
                <a:moveTo>
                  <a:pt x="14790" y="934"/>
                </a:moveTo>
                <a:cubicBezTo>
                  <a:pt x="14784" y="934"/>
                  <a:pt x="14777" y="936"/>
                  <a:pt x="14770" y="939"/>
                </a:cubicBezTo>
                <a:cubicBezTo>
                  <a:pt x="14692" y="968"/>
                  <a:pt x="14610" y="997"/>
                  <a:pt x="14532" y="1033"/>
                </a:cubicBezTo>
                <a:cubicBezTo>
                  <a:pt x="14508" y="1046"/>
                  <a:pt x="14495" y="1074"/>
                  <a:pt x="14508" y="1099"/>
                </a:cubicBezTo>
                <a:cubicBezTo>
                  <a:pt x="14512" y="1120"/>
                  <a:pt x="14532" y="1132"/>
                  <a:pt x="14553" y="1132"/>
                </a:cubicBezTo>
                <a:cubicBezTo>
                  <a:pt x="14565" y="1132"/>
                  <a:pt x="14569" y="1128"/>
                  <a:pt x="14573" y="1128"/>
                </a:cubicBezTo>
                <a:cubicBezTo>
                  <a:pt x="14651" y="1095"/>
                  <a:pt x="14733" y="1062"/>
                  <a:pt x="14811" y="1029"/>
                </a:cubicBezTo>
                <a:cubicBezTo>
                  <a:pt x="14836" y="1021"/>
                  <a:pt x="14844" y="988"/>
                  <a:pt x="14836" y="964"/>
                </a:cubicBezTo>
                <a:cubicBezTo>
                  <a:pt x="14827" y="946"/>
                  <a:pt x="14809" y="934"/>
                  <a:pt x="14790" y="934"/>
                </a:cubicBezTo>
                <a:close/>
                <a:moveTo>
                  <a:pt x="514" y="1001"/>
                </a:moveTo>
                <a:cubicBezTo>
                  <a:pt x="505" y="1001"/>
                  <a:pt x="496" y="1004"/>
                  <a:pt x="488" y="1009"/>
                </a:cubicBezTo>
                <a:cubicBezTo>
                  <a:pt x="467" y="1025"/>
                  <a:pt x="459" y="1054"/>
                  <a:pt x="472" y="1083"/>
                </a:cubicBezTo>
                <a:cubicBezTo>
                  <a:pt x="521" y="1152"/>
                  <a:pt x="566" y="1230"/>
                  <a:pt x="611" y="1300"/>
                </a:cubicBezTo>
                <a:cubicBezTo>
                  <a:pt x="615" y="1316"/>
                  <a:pt x="636" y="1329"/>
                  <a:pt x="652" y="1329"/>
                </a:cubicBezTo>
                <a:cubicBezTo>
                  <a:pt x="664" y="1329"/>
                  <a:pt x="672" y="1320"/>
                  <a:pt x="677" y="1312"/>
                </a:cubicBezTo>
                <a:cubicBezTo>
                  <a:pt x="705" y="1296"/>
                  <a:pt x="709" y="1267"/>
                  <a:pt x="693" y="1238"/>
                </a:cubicBezTo>
                <a:cubicBezTo>
                  <a:pt x="648" y="1169"/>
                  <a:pt x="603" y="1095"/>
                  <a:pt x="562" y="1025"/>
                </a:cubicBezTo>
                <a:cubicBezTo>
                  <a:pt x="551" y="1011"/>
                  <a:pt x="532" y="1001"/>
                  <a:pt x="514" y="1001"/>
                </a:cubicBezTo>
                <a:close/>
                <a:moveTo>
                  <a:pt x="14322" y="1133"/>
                </a:moveTo>
                <a:cubicBezTo>
                  <a:pt x="14315" y="1133"/>
                  <a:pt x="14309" y="1134"/>
                  <a:pt x="14303" y="1136"/>
                </a:cubicBezTo>
                <a:cubicBezTo>
                  <a:pt x="14221" y="1169"/>
                  <a:pt x="14143" y="1202"/>
                  <a:pt x="14065" y="1238"/>
                </a:cubicBezTo>
                <a:cubicBezTo>
                  <a:pt x="14040" y="1251"/>
                  <a:pt x="14032" y="1279"/>
                  <a:pt x="14040" y="1304"/>
                </a:cubicBezTo>
                <a:cubicBezTo>
                  <a:pt x="14053" y="1325"/>
                  <a:pt x="14065" y="1337"/>
                  <a:pt x="14085" y="1337"/>
                </a:cubicBezTo>
                <a:cubicBezTo>
                  <a:pt x="14094" y="1337"/>
                  <a:pt x="14102" y="1337"/>
                  <a:pt x="14114" y="1333"/>
                </a:cubicBezTo>
                <a:cubicBezTo>
                  <a:pt x="14188" y="1300"/>
                  <a:pt x="14266" y="1267"/>
                  <a:pt x="14344" y="1230"/>
                </a:cubicBezTo>
                <a:cubicBezTo>
                  <a:pt x="14368" y="1218"/>
                  <a:pt x="14381" y="1189"/>
                  <a:pt x="14368" y="1165"/>
                </a:cubicBezTo>
                <a:cubicBezTo>
                  <a:pt x="14362" y="1143"/>
                  <a:pt x="14342" y="1133"/>
                  <a:pt x="14322" y="1133"/>
                </a:cubicBezTo>
                <a:close/>
                <a:moveTo>
                  <a:pt x="13856" y="1344"/>
                </a:moveTo>
                <a:cubicBezTo>
                  <a:pt x="13849" y="1344"/>
                  <a:pt x="13842" y="1346"/>
                  <a:pt x="13835" y="1349"/>
                </a:cubicBezTo>
                <a:lnTo>
                  <a:pt x="13606" y="1456"/>
                </a:lnTo>
                <a:cubicBezTo>
                  <a:pt x="13581" y="1464"/>
                  <a:pt x="13569" y="1497"/>
                  <a:pt x="13581" y="1521"/>
                </a:cubicBezTo>
                <a:cubicBezTo>
                  <a:pt x="13589" y="1542"/>
                  <a:pt x="13606" y="1554"/>
                  <a:pt x="13626" y="1554"/>
                </a:cubicBezTo>
                <a:cubicBezTo>
                  <a:pt x="13630" y="1554"/>
                  <a:pt x="13642" y="1554"/>
                  <a:pt x="13647" y="1546"/>
                </a:cubicBezTo>
                <a:lnTo>
                  <a:pt x="13876" y="1439"/>
                </a:lnTo>
                <a:cubicBezTo>
                  <a:pt x="13901" y="1431"/>
                  <a:pt x="13913" y="1398"/>
                  <a:pt x="13901" y="1374"/>
                </a:cubicBezTo>
                <a:cubicBezTo>
                  <a:pt x="13895" y="1356"/>
                  <a:pt x="13876" y="1344"/>
                  <a:pt x="13856" y="1344"/>
                </a:cubicBezTo>
                <a:close/>
                <a:moveTo>
                  <a:pt x="799" y="1437"/>
                </a:moveTo>
                <a:cubicBezTo>
                  <a:pt x="790" y="1437"/>
                  <a:pt x="780" y="1439"/>
                  <a:pt x="771" y="1443"/>
                </a:cubicBezTo>
                <a:cubicBezTo>
                  <a:pt x="746" y="1460"/>
                  <a:pt x="738" y="1493"/>
                  <a:pt x="755" y="1517"/>
                </a:cubicBezTo>
                <a:cubicBezTo>
                  <a:pt x="800" y="1587"/>
                  <a:pt x="853" y="1661"/>
                  <a:pt x="902" y="1726"/>
                </a:cubicBezTo>
                <a:cubicBezTo>
                  <a:pt x="914" y="1743"/>
                  <a:pt x="931" y="1747"/>
                  <a:pt x="943" y="1747"/>
                </a:cubicBezTo>
                <a:cubicBezTo>
                  <a:pt x="955" y="1747"/>
                  <a:pt x="972" y="1747"/>
                  <a:pt x="980" y="1735"/>
                </a:cubicBezTo>
                <a:cubicBezTo>
                  <a:pt x="1001" y="1722"/>
                  <a:pt x="1005" y="1685"/>
                  <a:pt x="992" y="1665"/>
                </a:cubicBezTo>
                <a:cubicBezTo>
                  <a:pt x="939" y="1599"/>
                  <a:pt x="890" y="1530"/>
                  <a:pt x="841" y="1460"/>
                </a:cubicBezTo>
                <a:cubicBezTo>
                  <a:pt x="833" y="1444"/>
                  <a:pt x="816" y="1437"/>
                  <a:pt x="799" y="1437"/>
                </a:cubicBezTo>
                <a:close/>
                <a:moveTo>
                  <a:pt x="13388" y="1563"/>
                </a:moveTo>
                <a:cubicBezTo>
                  <a:pt x="13382" y="1563"/>
                  <a:pt x="13375" y="1564"/>
                  <a:pt x="13368" y="1566"/>
                </a:cubicBezTo>
                <a:cubicBezTo>
                  <a:pt x="13294" y="1603"/>
                  <a:pt x="13216" y="1644"/>
                  <a:pt x="13138" y="1681"/>
                </a:cubicBezTo>
                <a:cubicBezTo>
                  <a:pt x="13118" y="1689"/>
                  <a:pt x="13109" y="1722"/>
                  <a:pt x="13118" y="1747"/>
                </a:cubicBezTo>
                <a:cubicBezTo>
                  <a:pt x="13130" y="1767"/>
                  <a:pt x="13142" y="1780"/>
                  <a:pt x="13163" y="1780"/>
                </a:cubicBezTo>
                <a:cubicBezTo>
                  <a:pt x="13175" y="1780"/>
                  <a:pt x="13179" y="1780"/>
                  <a:pt x="13179" y="1772"/>
                </a:cubicBezTo>
                <a:cubicBezTo>
                  <a:pt x="13257" y="1735"/>
                  <a:pt x="13335" y="1698"/>
                  <a:pt x="13409" y="1661"/>
                </a:cubicBezTo>
                <a:cubicBezTo>
                  <a:pt x="13437" y="1648"/>
                  <a:pt x="13446" y="1620"/>
                  <a:pt x="13437" y="1595"/>
                </a:cubicBezTo>
                <a:cubicBezTo>
                  <a:pt x="13428" y="1573"/>
                  <a:pt x="13409" y="1563"/>
                  <a:pt x="13388" y="1563"/>
                </a:cubicBezTo>
                <a:close/>
                <a:moveTo>
                  <a:pt x="12933" y="1797"/>
                </a:moveTo>
                <a:cubicBezTo>
                  <a:pt x="12925" y="1797"/>
                  <a:pt x="12916" y="1799"/>
                  <a:pt x="12908" y="1804"/>
                </a:cubicBezTo>
                <a:cubicBezTo>
                  <a:pt x="12835" y="1845"/>
                  <a:pt x="12761" y="1882"/>
                  <a:pt x="12683" y="1923"/>
                </a:cubicBezTo>
                <a:cubicBezTo>
                  <a:pt x="12658" y="1931"/>
                  <a:pt x="12646" y="1964"/>
                  <a:pt x="12662" y="1989"/>
                </a:cubicBezTo>
                <a:cubicBezTo>
                  <a:pt x="12671" y="2005"/>
                  <a:pt x="12687" y="2013"/>
                  <a:pt x="12708" y="2013"/>
                </a:cubicBezTo>
                <a:cubicBezTo>
                  <a:pt x="12720" y="2013"/>
                  <a:pt x="12724" y="2009"/>
                  <a:pt x="12728" y="2009"/>
                </a:cubicBezTo>
                <a:cubicBezTo>
                  <a:pt x="12798" y="1968"/>
                  <a:pt x="12876" y="1931"/>
                  <a:pt x="12954" y="1890"/>
                </a:cubicBezTo>
                <a:cubicBezTo>
                  <a:pt x="12978" y="1882"/>
                  <a:pt x="12991" y="1849"/>
                  <a:pt x="12974" y="1825"/>
                </a:cubicBezTo>
                <a:cubicBezTo>
                  <a:pt x="12968" y="1808"/>
                  <a:pt x="12951" y="1797"/>
                  <a:pt x="12933" y="1797"/>
                </a:cubicBezTo>
                <a:close/>
                <a:moveTo>
                  <a:pt x="1107" y="1850"/>
                </a:moveTo>
                <a:cubicBezTo>
                  <a:pt x="1095" y="1850"/>
                  <a:pt x="1084" y="1854"/>
                  <a:pt x="1074" y="1862"/>
                </a:cubicBezTo>
                <a:cubicBezTo>
                  <a:pt x="1046" y="1874"/>
                  <a:pt x="1046" y="1911"/>
                  <a:pt x="1062" y="1931"/>
                </a:cubicBezTo>
                <a:cubicBezTo>
                  <a:pt x="1115" y="1997"/>
                  <a:pt x="1169" y="2067"/>
                  <a:pt x="1226" y="2132"/>
                </a:cubicBezTo>
                <a:cubicBezTo>
                  <a:pt x="1238" y="2141"/>
                  <a:pt x="1251" y="2149"/>
                  <a:pt x="1267" y="2149"/>
                </a:cubicBezTo>
                <a:cubicBezTo>
                  <a:pt x="1279" y="2149"/>
                  <a:pt x="1288" y="2149"/>
                  <a:pt x="1304" y="2136"/>
                </a:cubicBezTo>
                <a:cubicBezTo>
                  <a:pt x="1324" y="2120"/>
                  <a:pt x="1329" y="2087"/>
                  <a:pt x="1308" y="2067"/>
                </a:cubicBezTo>
                <a:cubicBezTo>
                  <a:pt x="1251" y="2005"/>
                  <a:pt x="1197" y="1936"/>
                  <a:pt x="1144" y="1870"/>
                </a:cubicBezTo>
                <a:cubicBezTo>
                  <a:pt x="1135" y="1856"/>
                  <a:pt x="1121" y="1850"/>
                  <a:pt x="1107" y="1850"/>
                </a:cubicBezTo>
                <a:close/>
                <a:moveTo>
                  <a:pt x="12482" y="2026"/>
                </a:moveTo>
                <a:cubicBezTo>
                  <a:pt x="12474" y="2026"/>
                  <a:pt x="12465" y="2029"/>
                  <a:pt x="12457" y="2034"/>
                </a:cubicBezTo>
                <a:lnTo>
                  <a:pt x="12232" y="2153"/>
                </a:lnTo>
                <a:cubicBezTo>
                  <a:pt x="12207" y="2161"/>
                  <a:pt x="12195" y="2194"/>
                  <a:pt x="12211" y="2218"/>
                </a:cubicBezTo>
                <a:cubicBezTo>
                  <a:pt x="12220" y="2235"/>
                  <a:pt x="12236" y="2243"/>
                  <a:pt x="12257" y="2243"/>
                </a:cubicBezTo>
                <a:cubicBezTo>
                  <a:pt x="12261" y="2243"/>
                  <a:pt x="12273" y="2243"/>
                  <a:pt x="12277" y="2239"/>
                </a:cubicBezTo>
                <a:lnTo>
                  <a:pt x="12503" y="2120"/>
                </a:lnTo>
                <a:cubicBezTo>
                  <a:pt x="12527" y="2112"/>
                  <a:pt x="12539" y="2079"/>
                  <a:pt x="12523" y="2054"/>
                </a:cubicBezTo>
                <a:cubicBezTo>
                  <a:pt x="12517" y="2038"/>
                  <a:pt x="12500" y="2026"/>
                  <a:pt x="12482" y="2026"/>
                </a:cubicBezTo>
                <a:close/>
                <a:moveTo>
                  <a:pt x="12028" y="2263"/>
                </a:moveTo>
                <a:cubicBezTo>
                  <a:pt x="12020" y="2263"/>
                  <a:pt x="12011" y="2266"/>
                  <a:pt x="12002" y="2272"/>
                </a:cubicBezTo>
                <a:lnTo>
                  <a:pt x="11777" y="2387"/>
                </a:lnTo>
                <a:cubicBezTo>
                  <a:pt x="11748" y="2399"/>
                  <a:pt x="11740" y="2428"/>
                  <a:pt x="11756" y="2456"/>
                </a:cubicBezTo>
                <a:cubicBezTo>
                  <a:pt x="11764" y="2469"/>
                  <a:pt x="11781" y="2481"/>
                  <a:pt x="11801" y="2481"/>
                </a:cubicBezTo>
                <a:cubicBezTo>
                  <a:pt x="11805" y="2481"/>
                  <a:pt x="11818" y="2481"/>
                  <a:pt x="11822" y="2477"/>
                </a:cubicBezTo>
                <a:lnTo>
                  <a:pt x="12047" y="2358"/>
                </a:lnTo>
                <a:cubicBezTo>
                  <a:pt x="12072" y="2346"/>
                  <a:pt x="12080" y="2317"/>
                  <a:pt x="12068" y="2292"/>
                </a:cubicBezTo>
                <a:cubicBezTo>
                  <a:pt x="12060" y="2273"/>
                  <a:pt x="12045" y="2263"/>
                  <a:pt x="12028" y="2263"/>
                </a:cubicBezTo>
                <a:close/>
                <a:moveTo>
                  <a:pt x="1438" y="2242"/>
                </a:moveTo>
                <a:cubicBezTo>
                  <a:pt x="1427" y="2242"/>
                  <a:pt x="1416" y="2246"/>
                  <a:pt x="1406" y="2255"/>
                </a:cubicBezTo>
                <a:cubicBezTo>
                  <a:pt x="1386" y="2276"/>
                  <a:pt x="1382" y="2305"/>
                  <a:pt x="1402" y="2325"/>
                </a:cubicBezTo>
                <a:cubicBezTo>
                  <a:pt x="1464" y="2387"/>
                  <a:pt x="1517" y="2448"/>
                  <a:pt x="1579" y="2510"/>
                </a:cubicBezTo>
                <a:cubicBezTo>
                  <a:pt x="1591" y="2522"/>
                  <a:pt x="1599" y="2526"/>
                  <a:pt x="1616" y="2526"/>
                </a:cubicBezTo>
                <a:cubicBezTo>
                  <a:pt x="1628" y="2526"/>
                  <a:pt x="1640" y="2522"/>
                  <a:pt x="1653" y="2518"/>
                </a:cubicBezTo>
                <a:cubicBezTo>
                  <a:pt x="1673" y="2497"/>
                  <a:pt x="1673" y="2464"/>
                  <a:pt x="1653" y="2444"/>
                </a:cubicBezTo>
                <a:cubicBezTo>
                  <a:pt x="1595" y="2382"/>
                  <a:pt x="1534" y="2321"/>
                  <a:pt x="1476" y="2259"/>
                </a:cubicBezTo>
                <a:cubicBezTo>
                  <a:pt x="1465" y="2248"/>
                  <a:pt x="1451" y="2242"/>
                  <a:pt x="1438" y="2242"/>
                </a:cubicBezTo>
                <a:close/>
                <a:moveTo>
                  <a:pt x="11570" y="2494"/>
                </a:moveTo>
                <a:cubicBezTo>
                  <a:pt x="11561" y="2494"/>
                  <a:pt x="11552" y="2496"/>
                  <a:pt x="11543" y="2501"/>
                </a:cubicBezTo>
                <a:cubicBezTo>
                  <a:pt x="11473" y="2542"/>
                  <a:pt x="11395" y="2583"/>
                  <a:pt x="11317" y="2620"/>
                </a:cubicBezTo>
                <a:cubicBezTo>
                  <a:pt x="11293" y="2629"/>
                  <a:pt x="11289" y="2661"/>
                  <a:pt x="11297" y="2686"/>
                </a:cubicBezTo>
                <a:cubicBezTo>
                  <a:pt x="11309" y="2702"/>
                  <a:pt x="11326" y="2711"/>
                  <a:pt x="11346" y="2711"/>
                </a:cubicBezTo>
                <a:cubicBezTo>
                  <a:pt x="11350" y="2711"/>
                  <a:pt x="11358" y="2711"/>
                  <a:pt x="11358" y="2706"/>
                </a:cubicBezTo>
                <a:cubicBezTo>
                  <a:pt x="11436" y="2665"/>
                  <a:pt x="11514" y="2629"/>
                  <a:pt x="11592" y="2588"/>
                </a:cubicBezTo>
                <a:cubicBezTo>
                  <a:pt x="11617" y="2579"/>
                  <a:pt x="11621" y="2547"/>
                  <a:pt x="11613" y="2522"/>
                </a:cubicBezTo>
                <a:cubicBezTo>
                  <a:pt x="11604" y="2505"/>
                  <a:pt x="11588" y="2494"/>
                  <a:pt x="11570" y="2494"/>
                </a:cubicBezTo>
                <a:close/>
                <a:moveTo>
                  <a:pt x="1796" y="2605"/>
                </a:moveTo>
                <a:cubicBezTo>
                  <a:pt x="1783" y="2605"/>
                  <a:pt x="1769" y="2610"/>
                  <a:pt x="1759" y="2620"/>
                </a:cubicBezTo>
                <a:cubicBezTo>
                  <a:pt x="1739" y="2637"/>
                  <a:pt x="1739" y="2670"/>
                  <a:pt x="1759" y="2690"/>
                </a:cubicBezTo>
                <a:cubicBezTo>
                  <a:pt x="1825" y="2752"/>
                  <a:pt x="1886" y="2809"/>
                  <a:pt x="1956" y="2862"/>
                </a:cubicBezTo>
                <a:cubicBezTo>
                  <a:pt x="1964" y="2870"/>
                  <a:pt x="1981" y="2875"/>
                  <a:pt x="1989" y="2875"/>
                </a:cubicBezTo>
                <a:cubicBezTo>
                  <a:pt x="2005" y="2875"/>
                  <a:pt x="2017" y="2870"/>
                  <a:pt x="2026" y="2858"/>
                </a:cubicBezTo>
                <a:cubicBezTo>
                  <a:pt x="2046" y="2838"/>
                  <a:pt x="2042" y="2809"/>
                  <a:pt x="2022" y="2788"/>
                </a:cubicBezTo>
                <a:cubicBezTo>
                  <a:pt x="1960" y="2731"/>
                  <a:pt x="1890" y="2674"/>
                  <a:pt x="1833" y="2620"/>
                </a:cubicBezTo>
                <a:cubicBezTo>
                  <a:pt x="1823" y="2610"/>
                  <a:pt x="1809" y="2605"/>
                  <a:pt x="1796" y="2605"/>
                </a:cubicBezTo>
                <a:close/>
                <a:moveTo>
                  <a:pt x="11113" y="2728"/>
                </a:moveTo>
                <a:cubicBezTo>
                  <a:pt x="11106" y="2728"/>
                  <a:pt x="11099" y="2729"/>
                  <a:pt x="11092" y="2731"/>
                </a:cubicBezTo>
                <a:cubicBezTo>
                  <a:pt x="11018" y="2768"/>
                  <a:pt x="10940" y="2809"/>
                  <a:pt x="10862" y="2846"/>
                </a:cubicBezTo>
                <a:cubicBezTo>
                  <a:pt x="10838" y="2854"/>
                  <a:pt x="10825" y="2887"/>
                  <a:pt x="10838" y="2911"/>
                </a:cubicBezTo>
                <a:cubicBezTo>
                  <a:pt x="10846" y="2932"/>
                  <a:pt x="10862" y="2940"/>
                  <a:pt x="10883" y="2940"/>
                </a:cubicBezTo>
                <a:cubicBezTo>
                  <a:pt x="10895" y="2940"/>
                  <a:pt x="10899" y="2936"/>
                  <a:pt x="10903" y="2936"/>
                </a:cubicBezTo>
                <a:cubicBezTo>
                  <a:pt x="10981" y="2899"/>
                  <a:pt x="11059" y="2858"/>
                  <a:pt x="11133" y="2825"/>
                </a:cubicBezTo>
                <a:cubicBezTo>
                  <a:pt x="11162" y="2813"/>
                  <a:pt x="11170" y="2784"/>
                  <a:pt x="11162" y="2756"/>
                </a:cubicBezTo>
                <a:cubicBezTo>
                  <a:pt x="11152" y="2737"/>
                  <a:pt x="11134" y="2728"/>
                  <a:pt x="11113" y="2728"/>
                </a:cubicBezTo>
                <a:close/>
                <a:moveTo>
                  <a:pt x="10654" y="2952"/>
                </a:moveTo>
                <a:cubicBezTo>
                  <a:pt x="10646" y="2952"/>
                  <a:pt x="10639" y="2953"/>
                  <a:pt x="10633" y="2957"/>
                </a:cubicBezTo>
                <a:lnTo>
                  <a:pt x="10403" y="3063"/>
                </a:lnTo>
                <a:cubicBezTo>
                  <a:pt x="10374" y="3075"/>
                  <a:pt x="10366" y="3104"/>
                  <a:pt x="10374" y="3133"/>
                </a:cubicBezTo>
                <a:cubicBezTo>
                  <a:pt x="10387" y="3149"/>
                  <a:pt x="10403" y="3162"/>
                  <a:pt x="10424" y="3162"/>
                </a:cubicBezTo>
                <a:cubicBezTo>
                  <a:pt x="10432" y="3162"/>
                  <a:pt x="10436" y="3157"/>
                  <a:pt x="10444" y="3157"/>
                </a:cubicBezTo>
                <a:lnTo>
                  <a:pt x="10674" y="3047"/>
                </a:lnTo>
                <a:cubicBezTo>
                  <a:pt x="10698" y="3039"/>
                  <a:pt x="10711" y="3010"/>
                  <a:pt x="10698" y="2981"/>
                </a:cubicBezTo>
                <a:cubicBezTo>
                  <a:pt x="10692" y="2963"/>
                  <a:pt x="10673" y="2952"/>
                  <a:pt x="10654" y="2952"/>
                </a:cubicBezTo>
                <a:close/>
                <a:moveTo>
                  <a:pt x="2188" y="2933"/>
                </a:moveTo>
                <a:cubicBezTo>
                  <a:pt x="2171" y="2933"/>
                  <a:pt x="2155" y="2940"/>
                  <a:pt x="2145" y="2952"/>
                </a:cubicBezTo>
                <a:cubicBezTo>
                  <a:pt x="2128" y="2973"/>
                  <a:pt x="2132" y="3010"/>
                  <a:pt x="2153" y="3022"/>
                </a:cubicBezTo>
                <a:cubicBezTo>
                  <a:pt x="2222" y="3080"/>
                  <a:pt x="2292" y="3133"/>
                  <a:pt x="2358" y="3182"/>
                </a:cubicBezTo>
                <a:cubicBezTo>
                  <a:pt x="2370" y="3186"/>
                  <a:pt x="2378" y="3194"/>
                  <a:pt x="2391" y="3194"/>
                </a:cubicBezTo>
                <a:cubicBezTo>
                  <a:pt x="2407" y="3194"/>
                  <a:pt x="2419" y="3186"/>
                  <a:pt x="2423" y="3166"/>
                </a:cubicBezTo>
                <a:cubicBezTo>
                  <a:pt x="2440" y="3145"/>
                  <a:pt x="2436" y="3108"/>
                  <a:pt x="2415" y="3096"/>
                </a:cubicBezTo>
                <a:lnTo>
                  <a:pt x="2214" y="2940"/>
                </a:lnTo>
                <a:cubicBezTo>
                  <a:pt x="2207" y="2936"/>
                  <a:pt x="2197" y="2933"/>
                  <a:pt x="2188" y="2933"/>
                </a:cubicBezTo>
                <a:close/>
                <a:moveTo>
                  <a:pt x="10190" y="3163"/>
                </a:moveTo>
                <a:cubicBezTo>
                  <a:pt x="10183" y="3163"/>
                  <a:pt x="10176" y="3164"/>
                  <a:pt x="10169" y="3166"/>
                </a:cubicBezTo>
                <a:cubicBezTo>
                  <a:pt x="10087" y="3203"/>
                  <a:pt x="10014" y="3235"/>
                  <a:pt x="9936" y="3268"/>
                </a:cubicBezTo>
                <a:cubicBezTo>
                  <a:pt x="9911" y="3280"/>
                  <a:pt x="9899" y="3309"/>
                  <a:pt x="9911" y="3338"/>
                </a:cubicBezTo>
                <a:cubicBezTo>
                  <a:pt x="9915" y="3354"/>
                  <a:pt x="9936" y="3367"/>
                  <a:pt x="9956" y="3367"/>
                </a:cubicBezTo>
                <a:cubicBezTo>
                  <a:pt x="9960" y="3367"/>
                  <a:pt x="9973" y="3367"/>
                  <a:pt x="9977" y="3363"/>
                </a:cubicBezTo>
                <a:cubicBezTo>
                  <a:pt x="10055" y="3330"/>
                  <a:pt x="10137" y="3297"/>
                  <a:pt x="10210" y="3260"/>
                </a:cubicBezTo>
                <a:cubicBezTo>
                  <a:pt x="10239" y="3248"/>
                  <a:pt x="10247" y="3219"/>
                  <a:pt x="10239" y="3194"/>
                </a:cubicBezTo>
                <a:cubicBezTo>
                  <a:pt x="10230" y="3173"/>
                  <a:pt x="10211" y="3163"/>
                  <a:pt x="10190" y="3163"/>
                </a:cubicBezTo>
                <a:close/>
                <a:moveTo>
                  <a:pt x="2597" y="3241"/>
                </a:moveTo>
                <a:cubicBezTo>
                  <a:pt x="2581" y="3241"/>
                  <a:pt x="2565" y="3248"/>
                  <a:pt x="2555" y="3264"/>
                </a:cubicBezTo>
                <a:cubicBezTo>
                  <a:pt x="2538" y="3289"/>
                  <a:pt x="2542" y="3322"/>
                  <a:pt x="2571" y="3338"/>
                </a:cubicBezTo>
                <a:cubicBezTo>
                  <a:pt x="2641" y="3383"/>
                  <a:pt x="2719" y="3428"/>
                  <a:pt x="2788" y="3473"/>
                </a:cubicBezTo>
                <a:cubicBezTo>
                  <a:pt x="2797" y="3481"/>
                  <a:pt x="2805" y="3481"/>
                  <a:pt x="2817" y="3481"/>
                </a:cubicBezTo>
                <a:cubicBezTo>
                  <a:pt x="2838" y="3481"/>
                  <a:pt x="2850" y="3469"/>
                  <a:pt x="2858" y="3461"/>
                </a:cubicBezTo>
                <a:cubicBezTo>
                  <a:pt x="2870" y="3432"/>
                  <a:pt x="2866" y="3404"/>
                  <a:pt x="2842" y="3387"/>
                </a:cubicBezTo>
                <a:lnTo>
                  <a:pt x="2624" y="3248"/>
                </a:lnTo>
                <a:cubicBezTo>
                  <a:pt x="2616" y="3243"/>
                  <a:pt x="2606" y="3241"/>
                  <a:pt x="2597" y="3241"/>
                </a:cubicBezTo>
                <a:close/>
                <a:moveTo>
                  <a:pt x="9726" y="3362"/>
                </a:moveTo>
                <a:cubicBezTo>
                  <a:pt x="9719" y="3362"/>
                  <a:pt x="9713" y="3363"/>
                  <a:pt x="9706" y="3367"/>
                </a:cubicBezTo>
                <a:cubicBezTo>
                  <a:pt x="9628" y="3404"/>
                  <a:pt x="9546" y="3432"/>
                  <a:pt x="9468" y="3465"/>
                </a:cubicBezTo>
                <a:cubicBezTo>
                  <a:pt x="9444" y="3473"/>
                  <a:pt x="9427" y="3506"/>
                  <a:pt x="9439" y="3531"/>
                </a:cubicBezTo>
                <a:cubicBezTo>
                  <a:pt x="9444" y="3551"/>
                  <a:pt x="9464" y="3559"/>
                  <a:pt x="9485" y="3559"/>
                </a:cubicBezTo>
                <a:cubicBezTo>
                  <a:pt x="9489" y="3559"/>
                  <a:pt x="9493" y="3559"/>
                  <a:pt x="9505" y="3555"/>
                </a:cubicBezTo>
                <a:cubicBezTo>
                  <a:pt x="9587" y="3527"/>
                  <a:pt x="9669" y="3490"/>
                  <a:pt x="9747" y="3457"/>
                </a:cubicBezTo>
                <a:cubicBezTo>
                  <a:pt x="9772" y="3449"/>
                  <a:pt x="9780" y="3420"/>
                  <a:pt x="9772" y="3391"/>
                </a:cubicBezTo>
                <a:cubicBezTo>
                  <a:pt x="9763" y="3373"/>
                  <a:pt x="9745" y="3362"/>
                  <a:pt x="9726" y="3362"/>
                </a:cubicBezTo>
                <a:close/>
                <a:moveTo>
                  <a:pt x="3042" y="3503"/>
                </a:moveTo>
                <a:cubicBezTo>
                  <a:pt x="3024" y="3503"/>
                  <a:pt x="3005" y="3514"/>
                  <a:pt x="2993" y="3531"/>
                </a:cubicBezTo>
                <a:cubicBezTo>
                  <a:pt x="2981" y="3555"/>
                  <a:pt x="2989" y="3588"/>
                  <a:pt x="3014" y="3604"/>
                </a:cubicBezTo>
                <a:cubicBezTo>
                  <a:pt x="3092" y="3645"/>
                  <a:pt x="3170" y="3682"/>
                  <a:pt x="3248" y="3719"/>
                </a:cubicBezTo>
                <a:cubicBezTo>
                  <a:pt x="3252" y="3727"/>
                  <a:pt x="3260" y="3727"/>
                  <a:pt x="3268" y="3727"/>
                </a:cubicBezTo>
                <a:cubicBezTo>
                  <a:pt x="3289" y="3727"/>
                  <a:pt x="3301" y="3715"/>
                  <a:pt x="3317" y="3695"/>
                </a:cubicBezTo>
                <a:cubicBezTo>
                  <a:pt x="3330" y="3670"/>
                  <a:pt x="3317" y="3637"/>
                  <a:pt x="3293" y="3629"/>
                </a:cubicBezTo>
                <a:cubicBezTo>
                  <a:pt x="3215" y="3592"/>
                  <a:pt x="3137" y="3551"/>
                  <a:pt x="3067" y="3510"/>
                </a:cubicBezTo>
                <a:cubicBezTo>
                  <a:pt x="3059" y="3505"/>
                  <a:pt x="3051" y="3503"/>
                  <a:pt x="3042" y="3503"/>
                </a:cubicBezTo>
                <a:close/>
                <a:moveTo>
                  <a:pt x="9246" y="3547"/>
                </a:moveTo>
                <a:cubicBezTo>
                  <a:pt x="9240" y="3547"/>
                  <a:pt x="9233" y="3548"/>
                  <a:pt x="9226" y="3551"/>
                </a:cubicBezTo>
                <a:cubicBezTo>
                  <a:pt x="9144" y="3580"/>
                  <a:pt x="9070" y="3613"/>
                  <a:pt x="8988" y="3637"/>
                </a:cubicBezTo>
                <a:cubicBezTo>
                  <a:pt x="8960" y="3650"/>
                  <a:pt x="8947" y="3678"/>
                  <a:pt x="8956" y="3703"/>
                </a:cubicBezTo>
                <a:cubicBezTo>
                  <a:pt x="8960" y="3727"/>
                  <a:pt x="8980" y="3740"/>
                  <a:pt x="9001" y="3740"/>
                </a:cubicBezTo>
                <a:cubicBezTo>
                  <a:pt x="9009" y="3740"/>
                  <a:pt x="9013" y="3740"/>
                  <a:pt x="9021" y="3736"/>
                </a:cubicBezTo>
                <a:cubicBezTo>
                  <a:pt x="9103" y="3711"/>
                  <a:pt x="9181" y="3678"/>
                  <a:pt x="9263" y="3650"/>
                </a:cubicBezTo>
                <a:cubicBezTo>
                  <a:pt x="9288" y="3637"/>
                  <a:pt x="9304" y="3609"/>
                  <a:pt x="9296" y="3580"/>
                </a:cubicBezTo>
                <a:cubicBezTo>
                  <a:pt x="9286" y="3561"/>
                  <a:pt x="9267" y="3547"/>
                  <a:pt x="9246" y="3547"/>
                </a:cubicBezTo>
                <a:close/>
                <a:moveTo>
                  <a:pt x="8760" y="3721"/>
                </a:moveTo>
                <a:cubicBezTo>
                  <a:pt x="8755" y="3721"/>
                  <a:pt x="8751" y="3722"/>
                  <a:pt x="8746" y="3723"/>
                </a:cubicBezTo>
                <a:lnTo>
                  <a:pt x="8500" y="3801"/>
                </a:lnTo>
                <a:cubicBezTo>
                  <a:pt x="8468" y="3805"/>
                  <a:pt x="8451" y="3838"/>
                  <a:pt x="8464" y="3863"/>
                </a:cubicBezTo>
                <a:cubicBezTo>
                  <a:pt x="8476" y="3883"/>
                  <a:pt x="8496" y="3900"/>
                  <a:pt x="8517" y="3900"/>
                </a:cubicBezTo>
                <a:lnTo>
                  <a:pt x="8537" y="3900"/>
                </a:lnTo>
                <a:lnTo>
                  <a:pt x="8779" y="3822"/>
                </a:lnTo>
                <a:cubicBezTo>
                  <a:pt x="8808" y="3814"/>
                  <a:pt x="8824" y="3781"/>
                  <a:pt x="8812" y="3756"/>
                </a:cubicBezTo>
                <a:cubicBezTo>
                  <a:pt x="8805" y="3736"/>
                  <a:pt x="8782" y="3721"/>
                  <a:pt x="8760" y="3721"/>
                </a:cubicBezTo>
                <a:close/>
                <a:moveTo>
                  <a:pt x="3493" y="3733"/>
                </a:moveTo>
                <a:cubicBezTo>
                  <a:pt x="3472" y="3733"/>
                  <a:pt x="3454" y="3742"/>
                  <a:pt x="3444" y="3760"/>
                </a:cubicBezTo>
                <a:cubicBezTo>
                  <a:pt x="3436" y="3789"/>
                  <a:pt x="3444" y="3818"/>
                  <a:pt x="3473" y="3830"/>
                </a:cubicBezTo>
                <a:cubicBezTo>
                  <a:pt x="3555" y="3863"/>
                  <a:pt x="3629" y="3896"/>
                  <a:pt x="3711" y="3924"/>
                </a:cubicBezTo>
                <a:cubicBezTo>
                  <a:pt x="3723" y="3932"/>
                  <a:pt x="3727" y="3932"/>
                  <a:pt x="3731" y="3932"/>
                </a:cubicBezTo>
                <a:cubicBezTo>
                  <a:pt x="3752" y="3932"/>
                  <a:pt x="3772" y="3916"/>
                  <a:pt x="3781" y="3900"/>
                </a:cubicBezTo>
                <a:cubicBezTo>
                  <a:pt x="3789" y="3875"/>
                  <a:pt x="3772" y="3842"/>
                  <a:pt x="3748" y="3834"/>
                </a:cubicBezTo>
                <a:cubicBezTo>
                  <a:pt x="3666" y="3801"/>
                  <a:pt x="3588" y="3773"/>
                  <a:pt x="3514" y="3736"/>
                </a:cubicBezTo>
                <a:cubicBezTo>
                  <a:pt x="3507" y="3734"/>
                  <a:pt x="3500" y="3733"/>
                  <a:pt x="3493" y="3733"/>
                </a:cubicBezTo>
                <a:close/>
                <a:moveTo>
                  <a:pt x="8261" y="3869"/>
                </a:moveTo>
                <a:cubicBezTo>
                  <a:pt x="8256" y="3869"/>
                  <a:pt x="8251" y="3870"/>
                  <a:pt x="8246" y="3871"/>
                </a:cubicBezTo>
                <a:cubicBezTo>
                  <a:pt x="8168" y="3896"/>
                  <a:pt x="8086" y="3916"/>
                  <a:pt x="8004" y="3937"/>
                </a:cubicBezTo>
                <a:cubicBezTo>
                  <a:pt x="7976" y="3941"/>
                  <a:pt x="7959" y="3973"/>
                  <a:pt x="7967" y="3998"/>
                </a:cubicBezTo>
                <a:cubicBezTo>
                  <a:pt x="7971" y="4023"/>
                  <a:pt x="7996" y="4039"/>
                  <a:pt x="8017" y="4039"/>
                </a:cubicBezTo>
                <a:cubicBezTo>
                  <a:pt x="8025" y="4039"/>
                  <a:pt x="8029" y="4039"/>
                  <a:pt x="8025" y="4035"/>
                </a:cubicBezTo>
                <a:cubicBezTo>
                  <a:pt x="8111" y="4014"/>
                  <a:pt x="8193" y="3986"/>
                  <a:pt x="8275" y="3965"/>
                </a:cubicBezTo>
                <a:cubicBezTo>
                  <a:pt x="8299" y="3961"/>
                  <a:pt x="8316" y="3932"/>
                  <a:pt x="8312" y="3904"/>
                </a:cubicBezTo>
                <a:cubicBezTo>
                  <a:pt x="8305" y="3884"/>
                  <a:pt x="8284" y="3869"/>
                  <a:pt x="8261" y="3869"/>
                </a:cubicBezTo>
                <a:close/>
                <a:moveTo>
                  <a:pt x="3974" y="3912"/>
                </a:moveTo>
                <a:cubicBezTo>
                  <a:pt x="3953" y="3912"/>
                  <a:pt x="3935" y="3926"/>
                  <a:pt x="3928" y="3945"/>
                </a:cubicBezTo>
                <a:cubicBezTo>
                  <a:pt x="3916" y="3978"/>
                  <a:pt x="3932" y="4002"/>
                  <a:pt x="3957" y="4014"/>
                </a:cubicBezTo>
                <a:lnTo>
                  <a:pt x="4203" y="4088"/>
                </a:lnTo>
                <a:lnTo>
                  <a:pt x="4219" y="4088"/>
                </a:lnTo>
                <a:cubicBezTo>
                  <a:pt x="4244" y="4088"/>
                  <a:pt x="4265" y="4072"/>
                  <a:pt x="4273" y="4055"/>
                </a:cubicBezTo>
                <a:cubicBezTo>
                  <a:pt x="4277" y="4027"/>
                  <a:pt x="4260" y="4002"/>
                  <a:pt x="4236" y="3994"/>
                </a:cubicBezTo>
                <a:cubicBezTo>
                  <a:pt x="4158" y="3965"/>
                  <a:pt x="4076" y="3941"/>
                  <a:pt x="3994" y="3916"/>
                </a:cubicBezTo>
                <a:cubicBezTo>
                  <a:pt x="3987" y="3913"/>
                  <a:pt x="3981" y="3912"/>
                  <a:pt x="3974" y="3912"/>
                </a:cubicBezTo>
                <a:close/>
                <a:moveTo>
                  <a:pt x="7776" y="3996"/>
                </a:moveTo>
                <a:cubicBezTo>
                  <a:pt x="7771" y="3996"/>
                  <a:pt x="7767" y="3997"/>
                  <a:pt x="7762" y="3998"/>
                </a:cubicBezTo>
                <a:cubicBezTo>
                  <a:pt x="7680" y="4010"/>
                  <a:pt x="7594" y="4035"/>
                  <a:pt x="7512" y="4047"/>
                </a:cubicBezTo>
                <a:cubicBezTo>
                  <a:pt x="7479" y="4055"/>
                  <a:pt x="7463" y="4084"/>
                  <a:pt x="7471" y="4109"/>
                </a:cubicBezTo>
                <a:cubicBezTo>
                  <a:pt x="7475" y="4138"/>
                  <a:pt x="7496" y="4150"/>
                  <a:pt x="7520" y="4150"/>
                </a:cubicBezTo>
                <a:lnTo>
                  <a:pt x="7533" y="4150"/>
                </a:lnTo>
                <a:cubicBezTo>
                  <a:pt x="7615" y="4138"/>
                  <a:pt x="7701" y="4121"/>
                  <a:pt x="7783" y="4101"/>
                </a:cubicBezTo>
                <a:cubicBezTo>
                  <a:pt x="7812" y="4092"/>
                  <a:pt x="7828" y="4064"/>
                  <a:pt x="7824" y="4039"/>
                </a:cubicBezTo>
                <a:cubicBezTo>
                  <a:pt x="7820" y="4012"/>
                  <a:pt x="7797" y="3996"/>
                  <a:pt x="7776" y="3996"/>
                </a:cubicBezTo>
                <a:close/>
                <a:moveTo>
                  <a:pt x="4469" y="4050"/>
                </a:moveTo>
                <a:cubicBezTo>
                  <a:pt x="4445" y="4050"/>
                  <a:pt x="4424" y="4067"/>
                  <a:pt x="4420" y="4088"/>
                </a:cubicBezTo>
                <a:cubicBezTo>
                  <a:pt x="4408" y="4113"/>
                  <a:pt x="4429" y="4146"/>
                  <a:pt x="4453" y="4150"/>
                </a:cubicBezTo>
                <a:cubicBezTo>
                  <a:pt x="4539" y="4170"/>
                  <a:pt x="4625" y="4191"/>
                  <a:pt x="4707" y="4207"/>
                </a:cubicBezTo>
                <a:lnTo>
                  <a:pt x="4716" y="4207"/>
                </a:lnTo>
                <a:cubicBezTo>
                  <a:pt x="4744" y="4207"/>
                  <a:pt x="4761" y="4191"/>
                  <a:pt x="4769" y="4166"/>
                </a:cubicBezTo>
                <a:cubicBezTo>
                  <a:pt x="4773" y="4133"/>
                  <a:pt x="4753" y="4109"/>
                  <a:pt x="4728" y="4105"/>
                </a:cubicBezTo>
                <a:cubicBezTo>
                  <a:pt x="4646" y="4088"/>
                  <a:pt x="4564" y="4072"/>
                  <a:pt x="4482" y="4051"/>
                </a:cubicBezTo>
                <a:cubicBezTo>
                  <a:pt x="4478" y="4050"/>
                  <a:pt x="4473" y="4050"/>
                  <a:pt x="4469" y="4050"/>
                </a:cubicBezTo>
                <a:close/>
                <a:moveTo>
                  <a:pt x="7265" y="4088"/>
                </a:moveTo>
                <a:cubicBezTo>
                  <a:pt x="7263" y="4088"/>
                  <a:pt x="7260" y="4088"/>
                  <a:pt x="7258" y="4088"/>
                </a:cubicBezTo>
                <a:cubicBezTo>
                  <a:pt x="7176" y="4105"/>
                  <a:pt x="7090" y="4121"/>
                  <a:pt x="7008" y="4129"/>
                </a:cubicBezTo>
                <a:cubicBezTo>
                  <a:pt x="6979" y="4129"/>
                  <a:pt x="6959" y="4162"/>
                  <a:pt x="6963" y="4187"/>
                </a:cubicBezTo>
                <a:cubicBezTo>
                  <a:pt x="6967" y="4211"/>
                  <a:pt x="6987" y="4232"/>
                  <a:pt x="7012" y="4232"/>
                </a:cubicBezTo>
                <a:lnTo>
                  <a:pt x="7024" y="4232"/>
                </a:lnTo>
                <a:cubicBezTo>
                  <a:pt x="7110" y="4220"/>
                  <a:pt x="7196" y="4207"/>
                  <a:pt x="7278" y="4191"/>
                </a:cubicBezTo>
                <a:cubicBezTo>
                  <a:pt x="7307" y="4187"/>
                  <a:pt x="7328" y="4158"/>
                  <a:pt x="7319" y="4129"/>
                </a:cubicBezTo>
                <a:cubicBezTo>
                  <a:pt x="7316" y="4107"/>
                  <a:pt x="7291" y="4088"/>
                  <a:pt x="7265" y="4088"/>
                </a:cubicBezTo>
                <a:close/>
                <a:moveTo>
                  <a:pt x="4967" y="4156"/>
                </a:moveTo>
                <a:cubicBezTo>
                  <a:pt x="4946" y="4156"/>
                  <a:pt x="4928" y="4174"/>
                  <a:pt x="4921" y="4195"/>
                </a:cubicBezTo>
                <a:cubicBezTo>
                  <a:pt x="4917" y="4224"/>
                  <a:pt x="4937" y="4248"/>
                  <a:pt x="4962" y="4252"/>
                </a:cubicBezTo>
                <a:cubicBezTo>
                  <a:pt x="5052" y="4265"/>
                  <a:pt x="5130" y="4273"/>
                  <a:pt x="5220" y="4285"/>
                </a:cubicBezTo>
                <a:lnTo>
                  <a:pt x="5224" y="4285"/>
                </a:lnTo>
                <a:cubicBezTo>
                  <a:pt x="5249" y="4285"/>
                  <a:pt x="5273" y="4265"/>
                  <a:pt x="5273" y="4244"/>
                </a:cubicBezTo>
                <a:cubicBezTo>
                  <a:pt x="5273" y="4211"/>
                  <a:pt x="5257" y="4191"/>
                  <a:pt x="5228" y="4187"/>
                </a:cubicBezTo>
                <a:cubicBezTo>
                  <a:pt x="5146" y="4174"/>
                  <a:pt x="5060" y="4166"/>
                  <a:pt x="4978" y="4158"/>
                </a:cubicBezTo>
                <a:cubicBezTo>
                  <a:pt x="4974" y="4157"/>
                  <a:pt x="4971" y="4156"/>
                  <a:pt x="4967" y="4156"/>
                </a:cubicBezTo>
                <a:close/>
                <a:moveTo>
                  <a:pt x="6758" y="4161"/>
                </a:moveTo>
                <a:cubicBezTo>
                  <a:pt x="6755" y="4161"/>
                  <a:pt x="6752" y="4162"/>
                  <a:pt x="6749" y="4162"/>
                </a:cubicBezTo>
                <a:cubicBezTo>
                  <a:pt x="6667" y="4170"/>
                  <a:pt x="6581" y="4183"/>
                  <a:pt x="6499" y="4187"/>
                </a:cubicBezTo>
                <a:cubicBezTo>
                  <a:pt x="6475" y="4191"/>
                  <a:pt x="6454" y="4211"/>
                  <a:pt x="6454" y="4244"/>
                </a:cubicBezTo>
                <a:cubicBezTo>
                  <a:pt x="6454" y="4269"/>
                  <a:pt x="6479" y="4289"/>
                  <a:pt x="6503" y="4289"/>
                </a:cubicBezTo>
                <a:cubicBezTo>
                  <a:pt x="6594" y="4285"/>
                  <a:pt x="6680" y="4273"/>
                  <a:pt x="6762" y="4265"/>
                </a:cubicBezTo>
                <a:cubicBezTo>
                  <a:pt x="6795" y="4261"/>
                  <a:pt x="6811" y="4232"/>
                  <a:pt x="6807" y="4207"/>
                </a:cubicBezTo>
                <a:cubicBezTo>
                  <a:pt x="6803" y="4178"/>
                  <a:pt x="6783" y="4161"/>
                  <a:pt x="6758" y="4161"/>
                </a:cubicBezTo>
                <a:close/>
                <a:moveTo>
                  <a:pt x="5472" y="4201"/>
                </a:moveTo>
                <a:cubicBezTo>
                  <a:pt x="5447" y="4201"/>
                  <a:pt x="5429" y="4220"/>
                  <a:pt x="5429" y="4248"/>
                </a:cubicBezTo>
                <a:cubicBezTo>
                  <a:pt x="5425" y="4277"/>
                  <a:pt x="5446" y="4306"/>
                  <a:pt x="5474" y="4306"/>
                </a:cubicBezTo>
                <a:cubicBezTo>
                  <a:pt x="5564" y="4310"/>
                  <a:pt x="5651" y="4314"/>
                  <a:pt x="5737" y="4314"/>
                </a:cubicBezTo>
                <a:cubicBezTo>
                  <a:pt x="5761" y="4314"/>
                  <a:pt x="5786" y="4293"/>
                  <a:pt x="5794" y="4265"/>
                </a:cubicBezTo>
                <a:cubicBezTo>
                  <a:pt x="5794" y="4240"/>
                  <a:pt x="5774" y="4211"/>
                  <a:pt x="5741" y="4211"/>
                </a:cubicBezTo>
                <a:cubicBezTo>
                  <a:pt x="5655" y="4211"/>
                  <a:pt x="5569" y="4207"/>
                  <a:pt x="5487" y="4203"/>
                </a:cubicBezTo>
                <a:cubicBezTo>
                  <a:pt x="5482" y="4202"/>
                  <a:pt x="5477" y="4201"/>
                  <a:pt x="5472" y="4201"/>
                </a:cubicBezTo>
                <a:close/>
                <a:moveTo>
                  <a:pt x="6249" y="4203"/>
                </a:moveTo>
                <a:cubicBezTo>
                  <a:pt x="6163" y="4207"/>
                  <a:pt x="6077" y="4211"/>
                  <a:pt x="5991" y="4211"/>
                </a:cubicBezTo>
                <a:cubicBezTo>
                  <a:pt x="5962" y="4211"/>
                  <a:pt x="5942" y="4232"/>
                  <a:pt x="5942" y="4265"/>
                </a:cubicBezTo>
                <a:cubicBezTo>
                  <a:pt x="5942" y="4293"/>
                  <a:pt x="5966" y="4314"/>
                  <a:pt x="5991" y="4314"/>
                </a:cubicBezTo>
                <a:cubicBezTo>
                  <a:pt x="6081" y="4314"/>
                  <a:pt x="6167" y="4314"/>
                  <a:pt x="6253" y="4297"/>
                </a:cubicBezTo>
                <a:cubicBezTo>
                  <a:pt x="6282" y="4297"/>
                  <a:pt x="6298" y="4277"/>
                  <a:pt x="6298" y="4248"/>
                </a:cubicBezTo>
                <a:cubicBezTo>
                  <a:pt x="6298" y="4224"/>
                  <a:pt x="6274" y="4203"/>
                  <a:pt x="6249" y="420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0" name="Google Shape;550;p18"/>
          <p:cNvSpPr txBox="1"/>
          <p:nvPr>
            <p:ph type="title"/>
          </p:nvPr>
        </p:nvSpPr>
        <p:spPr>
          <a:xfrm>
            <a:off x="1299900" y="1560788"/>
            <a:ext cx="4622400" cy="131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4800"/>
              <a:buNone/>
              <a:defRPr sz="4800">
                <a:solidFill>
                  <a:srgbClr val="0F0F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551" name="Google Shape;551;p18"/>
          <p:cNvSpPr txBox="1"/>
          <p:nvPr>
            <p:ph idx="1" type="subTitle"/>
          </p:nvPr>
        </p:nvSpPr>
        <p:spPr>
          <a:xfrm>
            <a:off x="1778775" y="3297863"/>
            <a:ext cx="3157500" cy="761100"/>
          </a:xfrm>
          <a:prstGeom prst="rect">
            <a:avLst/>
          </a:prstGeom>
        </p:spPr>
        <p:txBody>
          <a:bodyPr anchorCtr="0" anchor="t" bIns="91425" lIns="90000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200"/>
              <a:buNone/>
              <a:defRPr>
                <a:solidFill>
                  <a:srgbClr val="0F0F4B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552" name="Google Shape;552;p18"/>
          <p:cNvSpPr/>
          <p:nvPr/>
        </p:nvSpPr>
        <p:spPr>
          <a:xfrm flipH="1" rot="10800000">
            <a:off x="732110" y="-30966"/>
            <a:ext cx="894104" cy="108024"/>
          </a:xfrm>
          <a:custGeom>
            <a:rect b="b" l="l" r="r" t="t"/>
            <a:pathLst>
              <a:path extrusionOk="0" h="2467" w="15526">
                <a:moveTo>
                  <a:pt x="11805" y="1"/>
                </a:moveTo>
                <a:cubicBezTo>
                  <a:pt x="10527" y="1"/>
                  <a:pt x="9493" y="679"/>
                  <a:pt x="9493" y="679"/>
                </a:cubicBezTo>
                <a:cubicBezTo>
                  <a:pt x="9493" y="679"/>
                  <a:pt x="8308" y="1420"/>
                  <a:pt x="5693" y="1420"/>
                </a:cubicBezTo>
                <a:cubicBezTo>
                  <a:pt x="5112" y="1420"/>
                  <a:pt x="4461" y="1383"/>
                  <a:pt x="3736" y="1294"/>
                </a:cubicBezTo>
                <a:cubicBezTo>
                  <a:pt x="3440" y="1258"/>
                  <a:pt x="3163" y="1241"/>
                  <a:pt x="2905" y="1241"/>
                </a:cubicBezTo>
                <a:cubicBezTo>
                  <a:pt x="1360" y="1241"/>
                  <a:pt x="489" y="1845"/>
                  <a:pt x="1" y="2467"/>
                </a:cubicBezTo>
                <a:lnTo>
                  <a:pt x="15525" y="2467"/>
                </a:lnTo>
                <a:cubicBezTo>
                  <a:pt x="15201" y="2061"/>
                  <a:pt x="14824" y="1466"/>
                  <a:pt x="13807" y="679"/>
                </a:cubicBezTo>
                <a:cubicBezTo>
                  <a:pt x="13144" y="170"/>
                  <a:pt x="12444" y="1"/>
                  <a:pt x="11805" y="1"/>
                </a:cubicBezTo>
                <a:close/>
              </a:path>
            </a:pathLst>
          </a:custGeom>
          <a:solidFill>
            <a:srgbClr val="000000">
              <a:alpha val="2231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">
  <p:cSld name="CUSTOM_4">
    <p:spTree>
      <p:nvGrpSpPr>
        <p:cNvPr id="553" name="Shape 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" name="Google Shape;554;p19"/>
          <p:cNvGrpSpPr/>
          <p:nvPr/>
        </p:nvGrpSpPr>
        <p:grpSpPr>
          <a:xfrm>
            <a:off x="-63523" y="-14179"/>
            <a:ext cx="9261474" cy="5486482"/>
            <a:chOff x="-63523" y="-14179"/>
            <a:chExt cx="9261474" cy="5486482"/>
          </a:xfrm>
        </p:grpSpPr>
        <p:sp>
          <p:nvSpPr>
            <p:cNvPr id="555" name="Google Shape;555;p19"/>
            <p:cNvSpPr/>
            <p:nvPr/>
          </p:nvSpPr>
          <p:spPr>
            <a:xfrm>
              <a:off x="0" y="0"/>
              <a:ext cx="9144062" cy="5143542"/>
            </a:xfrm>
            <a:custGeom>
              <a:rect b="b" l="l" r="r" t="t"/>
              <a:pathLst>
                <a:path extrusionOk="0" h="43008" w="66114">
                  <a:moveTo>
                    <a:pt x="0" y="1"/>
                  </a:moveTo>
                  <a:lnTo>
                    <a:pt x="66113" y="1"/>
                  </a:lnTo>
                  <a:lnTo>
                    <a:pt x="66113" y="43007"/>
                  </a:lnTo>
                  <a:lnTo>
                    <a:pt x="0" y="43007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56" name="Google Shape;556;p19"/>
            <p:cNvGrpSpPr/>
            <p:nvPr/>
          </p:nvGrpSpPr>
          <p:grpSpPr>
            <a:xfrm>
              <a:off x="-63523" y="-14172"/>
              <a:ext cx="9252075" cy="5165294"/>
              <a:chOff x="3655900" y="1642950"/>
              <a:chExt cx="1299175" cy="751250"/>
            </a:xfrm>
          </p:grpSpPr>
          <p:sp>
            <p:nvSpPr>
              <p:cNvPr id="557" name="Google Shape;557;p19"/>
              <p:cNvSpPr/>
              <p:nvPr/>
            </p:nvSpPr>
            <p:spPr>
              <a:xfrm>
                <a:off x="3655900" y="1891900"/>
                <a:ext cx="1299075" cy="436175"/>
              </a:xfrm>
              <a:custGeom>
                <a:rect b="b" l="l" r="r" t="t"/>
                <a:pathLst>
                  <a:path extrusionOk="0" h="17447" w="51963">
                    <a:moveTo>
                      <a:pt x="22612" y="0"/>
                    </a:moveTo>
                    <a:cubicBezTo>
                      <a:pt x="21469" y="0"/>
                      <a:pt x="19509" y="149"/>
                      <a:pt x="17875" y="1020"/>
                    </a:cubicBezTo>
                    <a:cubicBezTo>
                      <a:pt x="17286" y="1335"/>
                      <a:pt x="16385" y="1455"/>
                      <a:pt x="15354" y="1455"/>
                    </a:cubicBezTo>
                    <a:cubicBezTo>
                      <a:pt x="12055" y="1455"/>
                      <a:pt x="7427" y="224"/>
                      <a:pt x="7427" y="224"/>
                    </a:cubicBezTo>
                    <a:cubicBezTo>
                      <a:pt x="7427" y="224"/>
                      <a:pt x="6553" y="4"/>
                      <a:pt x="5155" y="4"/>
                    </a:cubicBezTo>
                    <a:cubicBezTo>
                      <a:pt x="3815" y="4"/>
                      <a:pt x="1994" y="206"/>
                      <a:pt x="1" y="999"/>
                    </a:cubicBezTo>
                    <a:lnTo>
                      <a:pt x="1" y="16134"/>
                    </a:lnTo>
                    <a:cubicBezTo>
                      <a:pt x="2379" y="16048"/>
                      <a:pt x="7234" y="15417"/>
                      <a:pt x="11031" y="12042"/>
                    </a:cubicBezTo>
                    <a:cubicBezTo>
                      <a:pt x="14657" y="8811"/>
                      <a:pt x="17051" y="7386"/>
                      <a:pt x="19654" y="7386"/>
                    </a:cubicBezTo>
                    <a:cubicBezTo>
                      <a:pt x="20807" y="7386"/>
                      <a:pt x="22001" y="7665"/>
                      <a:pt x="23362" y="8192"/>
                    </a:cubicBezTo>
                    <a:cubicBezTo>
                      <a:pt x="24699" y="8707"/>
                      <a:pt x="25841" y="8887"/>
                      <a:pt x="26784" y="8887"/>
                    </a:cubicBezTo>
                    <a:cubicBezTo>
                      <a:pt x="28968" y="8887"/>
                      <a:pt x="30082" y="7921"/>
                      <a:pt x="30082" y="7921"/>
                    </a:cubicBezTo>
                    <a:cubicBezTo>
                      <a:pt x="30082" y="7921"/>
                      <a:pt x="31590" y="7145"/>
                      <a:pt x="33097" y="7145"/>
                    </a:cubicBezTo>
                    <a:cubicBezTo>
                      <a:pt x="34164" y="7145"/>
                      <a:pt x="35231" y="7534"/>
                      <a:pt x="35762" y="8864"/>
                    </a:cubicBezTo>
                    <a:cubicBezTo>
                      <a:pt x="37045" y="12067"/>
                      <a:pt x="40334" y="15043"/>
                      <a:pt x="40334" y="15043"/>
                    </a:cubicBezTo>
                    <a:cubicBezTo>
                      <a:pt x="40334" y="15043"/>
                      <a:pt x="42539" y="17446"/>
                      <a:pt x="46691" y="17446"/>
                    </a:cubicBezTo>
                    <a:cubicBezTo>
                      <a:pt x="47363" y="17446"/>
                      <a:pt x="48086" y="17383"/>
                      <a:pt x="48859" y="17237"/>
                    </a:cubicBezTo>
                    <a:cubicBezTo>
                      <a:pt x="49658" y="17086"/>
                      <a:pt x="50323" y="17021"/>
                      <a:pt x="50877" y="17021"/>
                    </a:cubicBezTo>
                    <a:cubicBezTo>
                      <a:pt x="51301" y="17021"/>
                      <a:pt x="51659" y="17059"/>
                      <a:pt x="51963" y="17127"/>
                    </a:cubicBezTo>
                    <a:lnTo>
                      <a:pt x="51963" y="4620"/>
                    </a:lnTo>
                    <a:cubicBezTo>
                      <a:pt x="50723" y="5154"/>
                      <a:pt x="48920" y="5759"/>
                      <a:pt x="47115" y="5759"/>
                    </a:cubicBezTo>
                    <a:cubicBezTo>
                      <a:pt x="46256" y="5759"/>
                      <a:pt x="45398" y="5622"/>
                      <a:pt x="44598" y="5276"/>
                    </a:cubicBezTo>
                    <a:cubicBezTo>
                      <a:pt x="42622" y="4416"/>
                      <a:pt x="41037" y="4209"/>
                      <a:pt x="39969" y="4209"/>
                    </a:cubicBezTo>
                    <a:cubicBezTo>
                      <a:pt x="38980" y="4209"/>
                      <a:pt x="38435" y="4386"/>
                      <a:pt x="38435" y="4386"/>
                    </a:cubicBezTo>
                    <a:cubicBezTo>
                      <a:pt x="38435" y="4386"/>
                      <a:pt x="37163" y="4903"/>
                      <a:pt x="35490" y="4903"/>
                    </a:cubicBezTo>
                    <a:cubicBezTo>
                      <a:pt x="34155" y="4903"/>
                      <a:pt x="32565" y="4574"/>
                      <a:pt x="31161" y="3394"/>
                    </a:cubicBezTo>
                    <a:cubicBezTo>
                      <a:pt x="27991" y="733"/>
                      <a:pt x="23575" y="40"/>
                      <a:pt x="23575" y="40"/>
                    </a:cubicBezTo>
                    <a:cubicBezTo>
                      <a:pt x="23575" y="40"/>
                      <a:pt x="23202" y="0"/>
                      <a:pt x="22612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" name="Google Shape;558;p19"/>
              <p:cNvSpPr/>
              <p:nvPr/>
            </p:nvSpPr>
            <p:spPr>
              <a:xfrm>
                <a:off x="4039825" y="1642950"/>
                <a:ext cx="915250" cy="258475"/>
              </a:xfrm>
              <a:custGeom>
                <a:rect b="b" l="l" r="r" t="t"/>
                <a:pathLst>
                  <a:path extrusionOk="0" h="10339" w="36610">
                    <a:moveTo>
                      <a:pt x="0" y="1"/>
                    </a:moveTo>
                    <a:cubicBezTo>
                      <a:pt x="160" y="193"/>
                      <a:pt x="300" y="403"/>
                      <a:pt x="410" y="628"/>
                    </a:cubicBezTo>
                    <a:cubicBezTo>
                      <a:pt x="1440" y="2670"/>
                      <a:pt x="4954" y="3330"/>
                      <a:pt x="4954" y="3330"/>
                    </a:cubicBezTo>
                    <a:cubicBezTo>
                      <a:pt x="4954" y="3330"/>
                      <a:pt x="6545" y="3691"/>
                      <a:pt x="7078" y="4536"/>
                    </a:cubicBezTo>
                    <a:cubicBezTo>
                      <a:pt x="7515" y="5229"/>
                      <a:pt x="8385" y="6335"/>
                      <a:pt x="10189" y="6335"/>
                    </a:cubicBezTo>
                    <a:cubicBezTo>
                      <a:pt x="10584" y="6335"/>
                      <a:pt x="11024" y="6282"/>
                      <a:pt x="11515" y="6160"/>
                    </a:cubicBezTo>
                    <a:cubicBezTo>
                      <a:pt x="11861" y="6073"/>
                      <a:pt x="12224" y="6036"/>
                      <a:pt x="12595" y="6036"/>
                    </a:cubicBezTo>
                    <a:cubicBezTo>
                      <a:pt x="15146" y="6036"/>
                      <a:pt x="18047" y="7820"/>
                      <a:pt x="18047" y="7820"/>
                    </a:cubicBezTo>
                    <a:cubicBezTo>
                      <a:pt x="18047" y="7820"/>
                      <a:pt x="21835" y="10339"/>
                      <a:pt x="26041" y="10339"/>
                    </a:cubicBezTo>
                    <a:cubicBezTo>
                      <a:pt x="27202" y="10339"/>
                      <a:pt x="28395" y="10147"/>
                      <a:pt x="29549" y="9657"/>
                    </a:cubicBezTo>
                    <a:cubicBezTo>
                      <a:pt x="32735" y="8304"/>
                      <a:pt x="35163" y="6508"/>
                      <a:pt x="36610" y="5282"/>
                    </a:cubicBezTo>
                    <a:lnTo>
                      <a:pt x="36610" y="1"/>
                    </a:lnTo>
                    <a:lnTo>
                      <a:pt x="29340" y="1"/>
                    </a:lnTo>
                    <a:cubicBezTo>
                      <a:pt x="27597" y="526"/>
                      <a:pt x="25690" y="1321"/>
                      <a:pt x="23804" y="2531"/>
                    </a:cubicBezTo>
                    <a:cubicBezTo>
                      <a:pt x="21110" y="4255"/>
                      <a:pt x="18914" y="4743"/>
                      <a:pt x="17290" y="4743"/>
                    </a:cubicBezTo>
                    <a:cubicBezTo>
                      <a:pt x="15178" y="4743"/>
                      <a:pt x="14037" y="3917"/>
                      <a:pt x="14037" y="3917"/>
                    </a:cubicBezTo>
                    <a:cubicBezTo>
                      <a:pt x="14037" y="3917"/>
                      <a:pt x="13491" y="3321"/>
                      <a:pt x="11936" y="3321"/>
                    </a:cubicBezTo>
                    <a:cubicBezTo>
                      <a:pt x="11455" y="3321"/>
                      <a:pt x="10878" y="3378"/>
                      <a:pt x="10190" y="3527"/>
                    </a:cubicBezTo>
                    <a:cubicBezTo>
                      <a:pt x="10027" y="3562"/>
                      <a:pt x="9866" y="3579"/>
                      <a:pt x="9708" y="3579"/>
                    </a:cubicBezTo>
                    <a:cubicBezTo>
                      <a:pt x="7886" y="3579"/>
                      <a:pt x="6432" y="1385"/>
                      <a:pt x="5696" y="1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" name="Google Shape;559;p19"/>
              <p:cNvSpPr/>
              <p:nvPr/>
            </p:nvSpPr>
            <p:spPr>
              <a:xfrm>
                <a:off x="3742950" y="2287000"/>
                <a:ext cx="725400" cy="107200"/>
              </a:xfrm>
              <a:custGeom>
                <a:rect b="b" l="l" r="r" t="t"/>
                <a:pathLst>
                  <a:path extrusionOk="0" h="4288" w="29016">
                    <a:moveTo>
                      <a:pt x="10237" y="0"/>
                    </a:moveTo>
                    <a:cubicBezTo>
                      <a:pt x="6886" y="0"/>
                      <a:pt x="5987" y="1962"/>
                      <a:pt x="5987" y="1962"/>
                    </a:cubicBezTo>
                    <a:cubicBezTo>
                      <a:pt x="5987" y="1962"/>
                      <a:pt x="5249" y="3127"/>
                      <a:pt x="2981" y="3127"/>
                    </a:cubicBezTo>
                    <a:cubicBezTo>
                      <a:pt x="1825" y="3127"/>
                      <a:pt x="759" y="3713"/>
                      <a:pt x="0" y="4287"/>
                    </a:cubicBezTo>
                    <a:lnTo>
                      <a:pt x="29016" y="4287"/>
                    </a:lnTo>
                    <a:cubicBezTo>
                      <a:pt x="28212" y="3996"/>
                      <a:pt x="27269" y="3467"/>
                      <a:pt x="26494" y="2516"/>
                    </a:cubicBezTo>
                    <a:cubicBezTo>
                      <a:pt x="25397" y="1157"/>
                      <a:pt x="23799" y="626"/>
                      <a:pt x="22167" y="626"/>
                    </a:cubicBezTo>
                    <a:cubicBezTo>
                      <a:pt x="21223" y="626"/>
                      <a:pt x="20268" y="804"/>
                      <a:pt x="19392" y="1101"/>
                    </a:cubicBezTo>
                    <a:cubicBezTo>
                      <a:pt x="18736" y="1322"/>
                      <a:pt x="18078" y="1403"/>
                      <a:pt x="17468" y="1403"/>
                    </a:cubicBezTo>
                    <a:cubicBezTo>
                      <a:pt x="15853" y="1403"/>
                      <a:pt x="14578" y="839"/>
                      <a:pt x="14578" y="839"/>
                    </a:cubicBezTo>
                    <a:cubicBezTo>
                      <a:pt x="12805" y="228"/>
                      <a:pt x="11379" y="0"/>
                      <a:pt x="10237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60" name="Google Shape;560;p19"/>
            <p:cNvGrpSpPr/>
            <p:nvPr/>
          </p:nvGrpSpPr>
          <p:grpSpPr>
            <a:xfrm>
              <a:off x="-23900" y="9089"/>
              <a:ext cx="9191800" cy="5125321"/>
              <a:chOff x="5820575" y="792900"/>
              <a:chExt cx="1357625" cy="786925"/>
            </a:xfrm>
          </p:grpSpPr>
          <p:sp>
            <p:nvSpPr>
              <p:cNvPr id="561" name="Google Shape;561;p19"/>
              <p:cNvSpPr/>
              <p:nvPr/>
            </p:nvSpPr>
            <p:spPr>
              <a:xfrm>
                <a:off x="6169125" y="1518150"/>
                <a:ext cx="388150" cy="61675"/>
              </a:xfrm>
              <a:custGeom>
                <a:rect b="b" l="l" r="r" t="t"/>
                <a:pathLst>
                  <a:path extrusionOk="0" h="2467" w="15526">
                    <a:moveTo>
                      <a:pt x="11805" y="1"/>
                    </a:moveTo>
                    <a:cubicBezTo>
                      <a:pt x="10527" y="1"/>
                      <a:pt x="9493" y="679"/>
                      <a:pt x="9493" y="679"/>
                    </a:cubicBezTo>
                    <a:cubicBezTo>
                      <a:pt x="9493" y="679"/>
                      <a:pt x="8308" y="1420"/>
                      <a:pt x="5693" y="1420"/>
                    </a:cubicBezTo>
                    <a:cubicBezTo>
                      <a:pt x="5112" y="1420"/>
                      <a:pt x="4461" y="1383"/>
                      <a:pt x="3736" y="1294"/>
                    </a:cubicBezTo>
                    <a:cubicBezTo>
                      <a:pt x="3440" y="1258"/>
                      <a:pt x="3163" y="1241"/>
                      <a:pt x="2905" y="1241"/>
                    </a:cubicBezTo>
                    <a:cubicBezTo>
                      <a:pt x="1360" y="1241"/>
                      <a:pt x="489" y="1845"/>
                      <a:pt x="1" y="2467"/>
                    </a:cubicBezTo>
                    <a:lnTo>
                      <a:pt x="15525" y="2467"/>
                    </a:lnTo>
                    <a:cubicBezTo>
                      <a:pt x="15201" y="2061"/>
                      <a:pt x="14824" y="1466"/>
                      <a:pt x="13807" y="679"/>
                    </a:cubicBezTo>
                    <a:cubicBezTo>
                      <a:pt x="13144" y="170"/>
                      <a:pt x="12444" y="1"/>
                      <a:pt x="11805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" name="Google Shape;562;p19"/>
              <p:cNvSpPr/>
              <p:nvPr/>
            </p:nvSpPr>
            <p:spPr>
              <a:xfrm>
                <a:off x="5820575" y="1099750"/>
                <a:ext cx="309925" cy="298425"/>
              </a:xfrm>
              <a:custGeom>
                <a:rect b="b" l="l" r="r" t="t"/>
                <a:pathLst>
                  <a:path extrusionOk="0" h="11937" w="12397">
                    <a:moveTo>
                      <a:pt x="4944" y="1"/>
                    </a:moveTo>
                    <a:cubicBezTo>
                      <a:pt x="3505" y="1"/>
                      <a:pt x="1824" y="273"/>
                      <a:pt x="1" y="1078"/>
                    </a:cubicBezTo>
                    <a:lnTo>
                      <a:pt x="1" y="11937"/>
                    </a:lnTo>
                    <a:cubicBezTo>
                      <a:pt x="2129" y="11797"/>
                      <a:pt x="8632" y="11080"/>
                      <a:pt x="11478" y="7377"/>
                    </a:cubicBezTo>
                    <a:cubicBezTo>
                      <a:pt x="11478" y="7377"/>
                      <a:pt x="12397" y="6208"/>
                      <a:pt x="12397" y="4388"/>
                    </a:cubicBezTo>
                    <a:cubicBezTo>
                      <a:pt x="12397" y="2567"/>
                      <a:pt x="9883" y="1177"/>
                      <a:pt x="9883" y="1177"/>
                    </a:cubicBezTo>
                    <a:cubicBezTo>
                      <a:pt x="9883" y="1177"/>
                      <a:pt x="7937" y="1"/>
                      <a:pt x="4944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" name="Google Shape;563;p19"/>
              <p:cNvSpPr/>
              <p:nvPr/>
            </p:nvSpPr>
            <p:spPr>
              <a:xfrm>
                <a:off x="6790500" y="1211675"/>
                <a:ext cx="387600" cy="233900"/>
              </a:xfrm>
              <a:custGeom>
                <a:rect b="b" l="l" r="r" t="t"/>
                <a:pathLst>
                  <a:path extrusionOk="0" h="9356" w="15504">
                    <a:moveTo>
                      <a:pt x="15503" y="1"/>
                    </a:moveTo>
                    <a:cubicBezTo>
                      <a:pt x="14539" y="383"/>
                      <a:pt x="12700" y="918"/>
                      <a:pt x="9959" y="918"/>
                    </a:cubicBezTo>
                    <a:cubicBezTo>
                      <a:pt x="8875" y="918"/>
                      <a:pt x="7649" y="834"/>
                      <a:pt x="6281" y="624"/>
                    </a:cubicBezTo>
                    <a:cubicBezTo>
                      <a:pt x="5575" y="515"/>
                      <a:pt x="4969" y="467"/>
                      <a:pt x="4451" y="467"/>
                    </a:cubicBezTo>
                    <a:cubicBezTo>
                      <a:pt x="1" y="467"/>
                      <a:pt x="1934" y="4048"/>
                      <a:pt x="1934" y="4048"/>
                    </a:cubicBezTo>
                    <a:cubicBezTo>
                      <a:pt x="4587" y="8229"/>
                      <a:pt x="6975" y="9355"/>
                      <a:pt x="9431" y="9355"/>
                    </a:cubicBezTo>
                    <a:cubicBezTo>
                      <a:pt x="10282" y="9355"/>
                      <a:pt x="11141" y="9220"/>
                      <a:pt x="12022" y="9030"/>
                    </a:cubicBezTo>
                    <a:cubicBezTo>
                      <a:pt x="12990" y="8821"/>
                      <a:pt x="13755" y="8745"/>
                      <a:pt x="14352" y="8745"/>
                    </a:cubicBezTo>
                    <a:cubicBezTo>
                      <a:pt x="14841" y="8745"/>
                      <a:pt x="15219" y="8796"/>
                      <a:pt x="15503" y="8866"/>
                    </a:cubicBezTo>
                    <a:lnTo>
                      <a:pt x="15503" y="1"/>
                    </a:ln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4" name="Google Shape;564;p19"/>
              <p:cNvSpPr/>
              <p:nvPr/>
            </p:nvSpPr>
            <p:spPr>
              <a:xfrm>
                <a:off x="6830650" y="792900"/>
                <a:ext cx="347550" cy="168650"/>
              </a:xfrm>
              <a:custGeom>
                <a:rect b="b" l="l" r="r" t="t"/>
                <a:pathLst>
                  <a:path extrusionOk="0" h="6746" w="13902">
                    <a:moveTo>
                      <a:pt x="13757" y="1"/>
                    </a:moveTo>
                    <a:cubicBezTo>
                      <a:pt x="6613" y="1"/>
                      <a:pt x="2850" y="3913"/>
                      <a:pt x="2850" y="3913"/>
                    </a:cubicBezTo>
                    <a:cubicBezTo>
                      <a:pt x="2850" y="3913"/>
                      <a:pt x="0" y="6472"/>
                      <a:pt x="4445" y="6734"/>
                    </a:cubicBezTo>
                    <a:cubicBezTo>
                      <a:pt x="4574" y="6742"/>
                      <a:pt x="4703" y="6745"/>
                      <a:pt x="4834" y="6745"/>
                    </a:cubicBezTo>
                    <a:cubicBezTo>
                      <a:pt x="8075" y="6745"/>
                      <a:pt x="12045" y="4518"/>
                      <a:pt x="13901" y="3343"/>
                    </a:cubicBezTo>
                    <a:lnTo>
                      <a:pt x="13901" y="1"/>
                    </a:lnTo>
                    <a:cubicBezTo>
                      <a:pt x="13853" y="1"/>
                      <a:pt x="13805" y="1"/>
                      <a:pt x="13757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pic>
          <p:nvPicPr>
            <p:cNvPr id="565" name="Google Shape;565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53951" y="-14179"/>
              <a:ext cx="9251902" cy="548648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66" name="Google Shape;566;p19"/>
            <p:cNvSpPr/>
            <p:nvPr/>
          </p:nvSpPr>
          <p:spPr>
            <a:xfrm>
              <a:off x="525550" y="2593875"/>
              <a:ext cx="650" cy="625"/>
            </a:xfrm>
            <a:custGeom>
              <a:rect b="b" l="l" r="r" t="t"/>
              <a:pathLst>
                <a:path extrusionOk="0" h="25" w="26">
                  <a:moveTo>
                    <a:pt x="26" y="0"/>
                  </a:moveTo>
                  <a:cubicBezTo>
                    <a:pt x="17" y="4"/>
                    <a:pt x="9" y="16"/>
                    <a:pt x="1" y="25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3330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4_1">
    <p:spTree>
      <p:nvGrpSpPr>
        <p:cNvPr id="567" name="Shape 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8" name="Google Shape;568;p20"/>
          <p:cNvGrpSpPr/>
          <p:nvPr/>
        </p:nvGrpSpPr>
        <p:grpSpPr>
          <a:xfrm>
            <a:off x="-63523" y="-14172"/>
            <a:ext cx="9252075" cy="5165294"/>
            <a:chOff x="-63523" y="-14172"/>
            <a:chExt cx="9252075" cy="5165294"/>
          </a:xfrm>
        </p:grpSpPr>
        <p:sp>
          <p:nvSpPr>
            <p:cNvPr id="569" name="Google Shape;569;p20"/>
            <p:cNvSpPr/>
            <p:nvPr/>
          </p:nvSpPr>
          <p:spPr>
            <a:xfrm>
              <a:off x="0" y="0"/>
              <a:ext cx="9144062" cy="5143542"/>
            </a:xfrm>
            <a:custGeom>
              <a:rect b="b" l="l" r="r" t="t"/>
              <a:pathLst>
                <a:path extrusionOk="0" h="43008" w="66114">
                  <a:moveTo>
                    <a:pt x="0" y="1"/>
                  </a:moveTo>
                  <a:lnTo>
                    <a:pt x="66113" y="1"/>
                  </a:lnTo>
                  <a:lnTo>
                    <a:pt x="66113" y="43007"/>
                  </a:lnTo>
                  <a:lnTo>
                    <a:pt x="0" y="43007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70" name="Google Shape;570;p20"/>
            <p:cNvGrpSpPr/>
            <p:nvPr/>
          </p:nvGrpSpPr>
          <p:grpSpPr>
            <a:xfrm>
              <a:off x="-63523" y="-14172"/>
              <a:ext cx="9252075" cy="5165294"/>
              <a:chOff x="3655900" y="1642950"/>
              <a:chExt cx="1299175" cy="751250"/>
            </a:xfrm>
          </p:grpSpPr>
          <p:sp>
            <p:nvSpPr>
              <p:cNvPr id="571" name="Google Shape;571;p20"/>
              <p:cNvSpPr/>
              <p:nvPr/>
            </p:nvSpPr>
            <p:spPr>
              <a:xfrm>
                <a:off x="3655900" y="1891900"/>
                <a:ext cx="1299075" cy="436175"/>
              </a:xfrm>
              <a:custGeom>
                <a:rect b="b" l="l" r="r" t="t"/>
                <a:pathLst>
                  <a:path extrusionOk="0" h="17447" w="51963">
                    <a:moveTo>
                      <a:pt x="22612" y="0"/>
                    </a:moveTo>
                    <a:cubicBezTo>
                      <a:pt x="21469" y="0"/>
                      <a:pt x="19509" y="149"/>
                      <a:pt x="17875" y="1020"/>
                    </a:cubicBezTo>
                    <a:cubicBezTo>
                      <a:pt x="17286" y="1335"/>
                      <a:pt x="16385" y="1455"/>
                      <a:pt x="15354" y="1455"/>
                    </a:cubicBezTo>
                    <a:cubicBezTo>
                      <a:pt x="12055" y="1455"/>
                      <a:pt x="7427" y="224"/>
                      <a:pt x="7427" y="224"/>
                    </a:cubicBezTo>
                    <a:cubicBezTo>
                      <a:pt x="7427" y="224"/>
                      <a:pt x="6553" y="4"/>
                      <a:pt x="5155" y="4"/>
                    </a:cubicBezTo>
                    <a:cubicBezTo>
                      <a:pt x="3815" y="4"/>
                      <a:pt x="1994" y="206"/>
                      <a:pt x="1" y="999"/>
                    </a:cubicBezTo>
                    <a:lnTo>
                      <a:pt x="1" y="16134"/>
                    </a:lnTo>
                    <a:cubicBezTo>
                      <a:pt x="2379" y="16048"/>
                      <a:pt x="7234" y="15417"/>
                      <a:pt x="11031" y="12042"/>
                    </a:cubicBezTo>
                    <a:cubicBezTo>
                      <a:pt x="14657" y="8811"/>
                      <a:pt x="17051" y="7386"/>
                      <a:pt x="19654" y="7386"/>
                    </a:cubicBezTo>
                    <a:cubicBezTo>
                      <a:pt x="20807" y="7386"/>
                      <a:pt x="22001" y="7665"/>
                      <a:pt x="23362" y="8192"/>
                    </a:cubicBezTo>
                    <a:cubicBezTo>
                      <a:pt x="24699" y="8707"/>
                      <a:pt x="25841" y="8887"/>
                      <a:pt x="26784" y="8887"/>
                    </a:cubicBezTo>
                    <a:cubicBezTo>
                      <a:pt x="28968" y="8887"/>
                      <a:pt x="30082" y="7921"/>
                      <a:pt x="30082" y="7921"/>
                    </a:cubicBezTo>
                    <a:cubicBezTo>
                      <a:pt x="30082" y="7921"/>
                      <a:pt x="31590" y="7145"/>
                      <a:pt x="33097" y="7145"/>
                    </a:cubicBezTo>
                    <a:cubicBezTo>
                      <a:pt x="34164" y="7145"/>
                      <a:pt x="35231" y="7534"/>
                      <a:pt x="35762" y="8864"/>
                    </a:cubicBezTo>
                    <a:cubicBezTo>
                      <a:pt x="37045" y="12067"/>
                      <a:pt x="40334" y="15043"/>
                      <a:pt x="40334" y="15043"/>
                    </a:cubicBezTo>
                    <a:cubicBezTo>
                      <a:pt x="40334" y="15043"/>
                      <a:pt x="42539" y="17446"/>
                      <a:pt x="46691" y="17446"/>
                    </a:cubicBezTo>
                    <a:cubicBezTo>
                      <a:pt x="47363" y="17446"/>
                      <a:pt x="48086" y="17383"/>
                      <a:pt x="48859" y="17237"/>
                    </a:cubicBezTo>
                    <a:cubicBezTo>
                      <a:pt x="49658" y="17086"/>
                      <a:pt x="50323" y="17021"/>
                      <a:pt x="50877" y="17021"/>
                    </a:cubicBezTo>
                    <a:cubicBezTo>
                      <a:pt x="51301" y="17021"/>
                      <a:pt x="51659" y="17059"/>
                      <a:pt x="51963" y="17127"/>
                    </a:cubicBezTo>
                    <a:lnTo>
                      <a:pt x="51963" y="4620"/>
                    </a:lnTo>
                    <a:cubicBezTo>
                      <a:pt x="50723" y="5154"/>
                      <a:pt x="48920" y="5759"/>
                      <a:pt x="47115" y="5759"/>
                    </a:cubicBezTo>
                    <a:cubicBezTo>
                      <a:pt x="46256" y="5759"/>
                      <a:pt x="45398" y="5622"/>
                      <a:pt x="44598" y="5276"/>
                    </a:cubicBezTo>
                    <a:cubicBezTo>
                      <a:pt x="42622" y="4416"/>
                      <a:pt x="41037" y="4209"/>
                      <a:pt x="39969" y="4209"/>
                    </a:cubicBezTo>
                    <a:cubicBezTo>
                      <a:pt x="38980" y="4209"/>
                      <a:pt x="38435" y="4386"/>
                      <a:pt x="38435" y="4386"/>
                    </a:cubicBezTo>
                    <a:cubicBezTo>
                      <a:pt x="38435" y="4386"/>
                      <a:pt x="37163" y="4903"/>
                      <a:pt x="35490" y="4903"/>
                    </a:cubicBezTo>
                    <a:cubicBezTo>
                      <a:pt x="34155" y="4903"/>
                      <a:pt x="32565" y="4574"/>
                      <a:pt x="31161" y="3394"/>
                    </a:cubicBezTo>
                    <a:cubicBezTo>
                      <a:pt x="27991" y="733"/>
                      <a:pt x="23575" y="40"/>
                      <a:pt x="23575" y="40"/>
                    </a:cubicBezTo>
                    <a:cubicBezTo>
                      <a:pt x="23575" y="40"/>
                      <a:pt x="23202" y="0"/>
                      <a:pt x="22612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" name="Google Shape;572;p20"/>
              <p:cNvSpPr/>
              <p:nvPr/>
            </p:nvSpPr>
            <p:spPr>
              <a:xfrm>
                <a:off x="4039825" y="1642950"/>
                <a:ext cx="915250" cy="258475"/>
              </a:xfrm>
              <a:custGeom>
                <a:rect b="b" l="l" r="r" t="t"/>
                <a:pathLst>
                  <a:path extrusionOk="0" h="10339" w="36610">
                    <a:moveTo>
                      <a:pt x="0" y="1"/>
                    </a:moveTo>
                    <a:cubicBezTo>
                      <a:pt x="160" y="193"/>
                      <a:pt x="300" y="403"/>
                      <a:pt x="410" y="628"/>
                    </a:cubicBezTo>
                    <a:cubicBezTo>
                      <a:pt x="1440" y="2670"/>
                      <a:pt x="4954" y="3330"/>
                      <a:pt x="4954" y="3330"/>
                    </a:cubicBezTo>
                    <a:cubicBezTo>
                      <a:pt x="4954" y="3330"/>
                      <a:pt x="6545" y="3691"/>
                      <a:pt x="7078" y="4536"/>
                    </a:cubicBezTo>
                    <a:cubicBezTo>
                      <a:pt x="7515" y="5229"/>
                      <a:pt x="8385" y="6335"/>
                      <a:pt x="10189" y="6335"/>
                    </a:cubicBezTo>
                    <a:cubicBezTo>
                      <a:pt x="10584" y="6335"/>
                      <a:pt x="11024" y="6282"/>
                      <a:pt x="11515" y="6160"/>
                    </a:cubicBezTo>
                    <a:cubicBezTo>
                      <a:pt x="11861" y="6073"/>
                      <a:pt x="12224" y="6036"/>
                      <a:pt x="12595" y="6036"/>
                    </a:cubicBezTo>
                    <a:cubicBezTo>
                      <a:pt x="15146" y="6036"/>
                      <a:pt x="18047" y="7820"/>
                      <a:pt x="18047" y="7820"/>
                    </a:cubicBezTo>
                    <a:cubicBezTo>
                      <a:pt x="18047" y="7820"/>
                      <a:pt x="21835" y="10339"/>
                      <a:pt x="26041" y="10339"/>
                    </a:cubicBezTo>
                    <a:cubicBezTo>
                      <a:pt x="27202" y="10339"/>
                      <a:pt x="28395" y="10147"/>
                      <a:pt x="29549" y="9657"/>
                    </a:cubicBezTo>
                    <a:cubicBezTo>
                      <a:pt x="32735" y="8304"/>
                      <a:pt x="35163" y="6508"/>
                      <a:pt x="36610" y="5282"/>
                    </a:cubicBezTo>
                    <a:lnTo>
                      <a:pt x="36610" y="1"/>
                    </a:lnTo>
                    <a:lnTo>
                      <a:pt x="29340" y="1"/>
                    </a:lnTo>
                    <a:cubicBezTo>
                      <a:pt x="27597" y="526"/>
                      <a:pt x="25690" y="1321"/>
                      <a:pt x="23804" y="2531"/>
                    </a:cubicBezTo>
                    <a:cubicBezTo>
                      <a:pt x="21110" y="4255"/>
                      <a:pt x="18914" y="4743"/>
                      <a:pt x="17290" y="4743"/>
                    </a:cubicBezTo>
                    <a:cubicBezTo>
                      <a:pt x="15178" y="4743"/>
                      <a:pt x="14037" y="3917"/>
                      <a:pt x="14037" y="3917"/>
                    </a:cubicBezTo>
                    <a:cubicBezTo>
                      <a:pt x="14037" y="3917"/>
                      <a:pt x="13491" y="3321"/>
                      <a:pt x="11936" y="3321"/>
                    </a:cubicBezTo>
                    <a:cubicBezTo>
                      <a:pt x="11455" y="3321"/>
                      <a:pt x="10878" y="3378"/>
                      <a:pt x="10190" y="3527"/>
                    </a:cubicBezTo>
                    <a:cubicBezTo>
                      <a:pt x="10027" y="3562"/>
                      <a:pt x="9866" y="3579"/>
                      <a:pt x="9708" y="3579"/>
                    </a:cubicBezTo>
                    <a:cubicBezTo>
                      <a:pt x="7886" y="3579"/>
                      <a:pt x="6432" y="1385"/>
                      <a:pt x="5696" y="1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" name="Google Shape;573;p20"/>
              <p:cNvSpPr/>
              <p:nvPr/>
            </p:nvSpPr>
            <p:spPr>
              <a:xfrm>
                <a:off x="3742950" y="2287000"/>
                <a:ext cx="725400" cy="107200"/>
              </a:xfrm>
              <a:custGeom>
                <a:rect b="b" l="l" r="r" t="t"/>
                <a:pathLst>
                  <a:path extrusionOk="0" h="4288" w="29016">
                    <a:moveTo>
                      <a:pt x="10237" y="0"/>
                    </a:moveTo>
                    <a:cubicBezTo>
                      <a:pt x="6886" y="0"/>
                      <a:pt x="5987" y="1962"/>
                      <a:pt x="5987" y="1962"/>
                    </a:cubicBezTo>
                    <a:cubicBezTo>
                      <a:pt x="5987" y="1962"/>
                      <a:pt x="5249" y="3127"/>
                      <a:pt x="2981" y="3127"/>
                    </a:cubicBezTo>
                    <a:cubicBezTo>
                      <a:pt x="1825" y="3127"/>
                      <a:pt x="759" y="3713"/>
                      <a:pt x="0" y="4287"/>
                    </a:cubicBezTo>
                    <a:lnTo>
                      <a:pt x="29016" y="4287"/>
                    </a:lnTo>
                    <a:cubicBezTo>
                      <a:pt x="28212" y="3996"/>
                      <a:pt x="27269" y="3467"/>
                      <a:pt x="26494" y="2516"/>
                    </a:cubicBezTo>
                    <a:cubicBezTo>
                      <a:pt x="25397" y="1157"/>
                      <a:pt x="23799" y="626"/>
                      <a:pt x="22167" y="626"/>
                    </a:cubicBezTo>
                    <a:cubicBezTo>
                      <a:pt x="21223" y="626"/>
                      <a:pt x="20268" y="804"/>
                      <a:pt x="19392" y="1101"/>
                    </a:cubicBezTo>
                    <a:cubicBezTo>
                      <a:pt x="18736" y="1322"/>
                      <a:pt x="18078" y="1403"/>
                      <a:pt x="17468" y="1403"/>
                    </a:cubicBezTo>
                    <a:cubicBezTo>
                      <a:pt x="15853" y="1403"/>
                      <a:pt x="14578" y="839"/>
                      <a:pt x="14578" y="839"/>
                    </a:cubicBezTo>
                    <a:cubicBezTo>
                      <a:pt x="12805" y="228"/>
                      <a:pt x="11379" y="0"/>
                      <a:pt x="10237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74" name="Google Shape;574;p20"/>
            <p:cNvSpPr/>
            <p:nvPr/>
          </p:nvSpPr>
          <p:spPr>
            <a:xfrm>
              <a:off x="525550" y="2593875"/>
              <a:ext cx="650" cy="625"/>
            </a:xfrm>
            <a:custGeom>
              <a:rect b="b" l="l" r="r" t="t"/>
              <a:pathLst>
                <a:path extrusionOk="0" h="25" w="26">
                  <a:moveTo>
                    <a:pt x="26" y="0"/>
                  </a:moveTo>
                  <a:cubicBezTo>
                    <a:pt x="17" y="4"/>
                    <a:pt x="9" y="16"/>
                    <a:pt x="1" y="25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3330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75" name="Google Shape;575;p20"/>
            <p:cNvGrpSpPr/>
            <p:nvPr/>
          </p:nvGrpSpPr>
          <p:grpSpPr>
            <a:xfrm>
              <a:off x="-23900" y="9089"/>
              <a:ext cx="9191800" cy="5125321"/>
              <a:chOff x="5820575" y="792900"/>
              <a:chExt cx="1357625" cy="786925"/>
            </a:xfrm>
          </p:grpSpPr>
          <p:sp>
            <p:nvSpPr>
              <p:cNvPr id="576" name="Google Shape;576;p20"/>
              <p:cNvSpPr/>
              <p:nvPr/>
            </p:nvSpPr>
            <p:spPr>
              <a:xfrm>
                <a:off x="6169125" y="1518150"/>
                <a:ext cx="388150" cy="61675"/>
              </a:xfrm>
              <a:custGeom>
                <a:rect b="b" l="l" r="r" t="t"/>
                <a:pathLst>
                  <a:path extrusionOk="0" h="2467" w="15526">
                    <a:moveTo>
                      <a:pt x="11805" y="1"/>
                    </a:moveTo>
                    <a:cubicBezTo>
                      <a:pt x="10527" y="1"/>
                      <a:pt x="9493" y="679"/>
                      <a:pt x="9493" y="679"/>
                    </a:cubicBezTo>
                    <a:cubicBezTo>
                      <a:pt x="9493" y="679"/>
                      <a:pt x="8308" y="1420"/>
                      <a:pt x="5693" y="1420"/>
                    </a:cubicBezTo>
                    <a:cubicBezTo>
                      <a:pt x="5112" y="1420"/>
                      <a:pt x="4461" y="1383"/>
                      <a:pt x="3736" y="1294"/>
                    </a:cubicBezTo>
                    <a:cubicBezTo>
                      <a:pt x="3440" y="1258"/>
                      <a:pt x="3163" y="1241"/>
                      <a:pt x="2905" y="1241"/>
                    </a:cubicBezTo>
                    <a:cubicBezTo>
                      <a:pt x="1360" y="1241"/>
                      <a:pt x="489" y="1845"/>
                      <a:pt x="1" y="2467"/>
                    </a:cubicBezTo>
                    <a:lnTo>
                      <a:pt x="15525" y="2467"/>
                    </a:lnTo>
                    <a:cubicBezTo>
                      <a:pt x="15201" y="2061"/>
                      <a:pt x="14824" y="1466"/>
                      <a:pt x="13807" y="679"/>
                    </a:cubicBezTo>
                    <a:cubicBezTo>
                      <a:pt x="13144" y="170"/>
                      <a:pt x="12444" y="1"/>
                      <a:pt x="11805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" name="Google Shape;577;p20"/>
              <p:cNvSpPr/>
              <p:nvPr/>
            </p:nvSpPr>
            <p:spPr>
              <a:xfrm>
                <a:off x="6790500" y="1211675"/>
                <a:ext cx="387600" cy="233900"/>
              </a:xfrm>
              <a:custGeom>
                <a:rect b="b" l="l" r="r" t="t"/>
                <a:pathLst>
                  <a:path extrusionOk="0" h="9356" w="15504">
                    <a:moveTo>
                      <a:pt x="15503" y="1"/>
                    </a:moveTo>
                    <a:cubicBezTo>
                      <a:pt x="14539" y="383"/>
                      <a:pt x="12700" y="918"/>
                      <a:pt x="9959" y="918"/>
                    </a:cubicBezTo>
                    <a:cubicBezTo>
                      <a:pt x="8875" y="918"/>
                      <a:pt x="7649" y="834"/>
                      <a:pt x="6281" y="624"/>
                    </a:cubicBezTo>
                    <a:cubicBezTo>
                      <a:pt x="5575" y="515"/>
                      <a:pt x="4969" y="467"/>
                      <a:pt x="4451" y="467"/>
                    </a:cubicBezTo>
                    <a:cubicBezTo>
                      <a:pt x="1" y="467"/>
                      <a:pt x="1934" y="4048"/>
                      <a:pt x="1934" y="4048"/>
                    </a:cubicBezTo>
                    <a:cubicBezTo>
                      <a:pt x="4587" y="8229"/>
                      <a:pt x="6975" y="9355"/>
                      <a:pt x="9431" y="9355"/>
                    </a:cubicBezTo>
                    <a:cubicBezTo>
                      <a:pt x="10282" y="9355"/>
                      <a:pt x="11141" y="9220"/>
                      <a:pt x="12022" y="9030"/>
                    </a:cubicBezTo>
                    <a:cubicBezTo>
                      <a:pt x="12990" y="8821"/>
                      <a:pt x="13755" y="8745"/>
                      <a:pt x="14352" y="8745"/>
                    </a:cubicBezTo>
                    <a:cubicBezTo>
                      <a:pt x="14841" y="8745"/>
                      <a:pt x="15219" y="8796"/>
                      <a:pt x="15503" y="8866"/>
                    </a:cubicBezTo>
                    <a:lnTo>
                      <a:pt x="15503" y="1"/>
                    </a:ln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" name="Google Shape;578;p20"/>
              <p:cNvSpPr/>
              <p:nvPr/>
            </p:nvSpPr>
            <p:spPr>
              <a:xfrm>
                <a:off x="6830650" y="792900"/>
                <a:ext cx="347550" cy="168650"/>
              </a:xfrm>
              <a:custGeom>
                <a:rect b="b" l="l" r="r" t="t"/>
                <a:pathLst>
                  <a:path extrusionOk="0" h="6746" w="13902">
                    <a:moveTo>
                      <a:pt x="13757" y="1"/>
                    </a:moveTo>
                    <a:cubicBezTo>
                      <a:pt x="6613" y="1"/>
                      <a:pt x="2850" y="3913"/>
                      <a:pt x="2850" y="3913"/>
                    </a:cubicBezTo>
                    <a:cubicBezTo>
                      <a:pt x="2850" y="3913"/>
                      <a:pt x="0" y="6472"/>
                      <a:pt x="4445" y="6734"/>
                    </a:cubicBezTo>
                    <a:cubicBezTo>
                      <a:pt x="4574" y="6742"/>
                      <a:pt x="4703" y="6745"/>
                      <a:pt x="4834" y="6745"/>
                    </a:cubicBezTo>
                    <a:cubicBezTo>
                      <a:pt x="8075" y="6745"/>
                      <a:pt x="12045" y="4518"/>
                      <a:pt x="13901" y="3343"/>
                    </a:cubicBezTo>
                    <a:lnTo>
                      <a:pt x="13901" y="1"/>
                    </a:lnTo>
                    <a:cubicBezTo>
                      <a:pt x="13853" y="1"/>
                      <a:pt x="13805" y="1"/>
                      <a:pt x="13757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" name="Google Shape;579;p20"/>
              <p:cNvSpPr/>
              <p:nvPr/>
            </p:nvSpPr>
            <p:spPr>
              <a:xfrm>
                <a:off x="5820575" y="1099750"/>
                <a:ext cx="309925" cy="298425"/>
              </a:xfrm>
              <a:custGeom>
                <a:rect b="b" l="l" r="r" t="t"/>
                <a:pathLst>
                  <a:path extrusionOk="0" h="11937" w="12397">
                    <a:moveTo>
                      <a:pt x="4944" y="1"/>
                    </a:moveTo>
                    <a:cubicBezTo>
                      <a:pt x="3505" y="1"/>
                      <a:pt x="1824" y="273"/>
                      <a:pt x="1" y="1078"/>
                    </a:cubicBezTo>
                    <a:lnTo>
                      <a:pt x="1" y="11937"/>
                    </a:lnTo>
                    <a:cubicBezTo>
                      <a:pt x="2129" y="11797"/>
                      <a:pt x="8632" y="11080"/>
                      <a:pt x="11478" y="7377"/>
                    </a:cubicBezTo>
                    <a:cubicBezTo>
                      <a:pt x="11478" y="7377"/>
                      <a:pt x="12397" y="6208"/>
                      <a:pt x="12397" y="4388"/>
                    </a:cubicBezTo>
                    <a:cubicBezTo>
                      <a:pt x="12397" y="2567"/>
                      <a:pt x="9883" y="1177"/>
                      <a:pt x="9883" y="1177"/>
                    </a:cubicBezTo>
                    <a:cubicBezTo>
                      <a:pt x="9883" y="1177"/>
                      <a:pt x="7937" y="1"/>
                      <a:pt x="4944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LAST TITTLE " type="secHead">
  <p:cSld name="SECTION_HEADER">
    <p:spTree>
      <p:nvGrpSpPr>
        <p:cNvPr id="29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3"/>
          <p:cNvSpPr/>
          <p:nvPr/>
        </p:nvSpPr>
        <p:spPr>
          <a:xfrm>
            <a:off x="0" y="0"/>
            <a:ext cx="9144062" cy="5143542"/>
          </a:xfrm>
          <a:custGeom>
            <a:rect b="b" l="l" r="r" t="t"/>
            <a:pathLst>
              <a:path extrusionOk="0" h="43008" w="66114">
                <a:moveTo>
                  <a:pt x="0" y="1"/>
                </a:moveTo>
                <a:lnTo>
                  <a:pt x="66113" y="1"/>
                </a:lnTo>
                <a:lnTo>
                  <a:pt x="66113" y="43007"/>
                </a:lnTo>
                <a:lnTo>
                  <a:pt x="0" y="43007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1" name="Google Shape;31;p3"/>
          <p:cNvGrpSpPr/>
          <p:nvPr/>
        </p:nvGrpSpPr>
        <p:grpSpPr>
          <a:xfrm flipH="1">
            <a:off x="-63523" y="-14172"/>
            <a:ext cx="9252075" cy="5165294"/>
            <a:chOff x="3655900" y="1642950"/>
            <a:chExt cx="1299175" cy="751250"/>
          </a:xfrm>
        </p:grpSpPr>
        <p:sp>
          <p:nvSpPr>
            <p:cNvPr id="32" name="Google Shape;32;p3"/>
            <p:cNvSpPr/>
            <p:nvPr/>
          </p:nvSpPr>
          <p:spPr>
            <a:xfrm>
              <a:off x="3655900" y="1891900"/>
              <a:ext cx="1299075" cy="436175"/>
            </a:xfrm>
            <a:custGeom>
              <a:rect b="b" l="l" r="r" t="t"/>
              <a:pathLst>
                <a:path extrusionOk="0" h="17447" w="51963">
                  <a:moveTo>
                    <a:pt x="22612" y="0"/>
                  </a:moveTo>
                  <a:cubicBezTo>
                    <a:pt x="21469" y="0"/>
                    <a:pt x="19509" y="149"/>
                    <a:pt x="17875" y="1020"/>
                  </a:cubicBezTo>
                  <a:cubicBezTo>
                    <a:pt x="17286" y="1335"/>
                    <a:pt x="16385" y="1455"/>
                    <a:pt x="15354" y="1455"/>
                  </a:cubicBezTo>
                  <a:cubicBezTo>
                    <a:pt x="12055" y="1455"/>
                    <a:pt x="7427" y="224"/>
                    <a:pt x="7427" y="224"/>
                  </a:cubicBezTo>
                  <a:cubicBezTo>
                    <a:pt x="7427" y="224"/>
                    <a:pt x="6553" y="4"/>
                    <a:pt x="5155" y="4"/>
                  </a:cubicBezTo>
                  <a:cubicBezTo>
                    <a:pt x="3815" y="4"/>
                    <a:pt x="1994" y="206"/>
                    <a:pt x="1" y="999"/>
                  </a:cubicBezTo>
                  <a:lnTo>
                    <a:pt x="1" y="16134"/>
                  </a:lnTo>
                  <a:cubicBezTo>
                    <a:pt x="2379" y="16048"/>
                    <a:pt x="7234" y="15417"/>
                    <a:pt x="11031" y="12042"/>
                  </a:cubicBezTo>
                  <a:cubicBezTo>
                    <a:pt x="14657" y="8811"/>
                    <a:pt x="17051" y="7386"/>
                    <a:pt x="19654" y="7386"/>
                  </a:cubicBezTo>
                  <a:cubicBezTo>
                    <a:pt x="20807" y="7386"/>
                    <a:pt x="22001" y="7665"/>
                    <a:pt x="23362" y="8192"/>
                  </a:cubicBezTo>
                  <a:cubicBezTo>
                    <a:pt x="24699" y="8707"/>
                    <a:pt x="25841" y="8887"/>
                    <a:pt x="26784" y="8887"/>
                  </a:cubicBezTo>
                  <a:cubicBezTo>
                    <a:pt x="28968" y="8887"/>
                    <a:pt x="30082" y="7921"/>
                    <a:pt x="30082" y="7921"/>
                  </a:cubicBezTo>
                  <a:cubicBezTo>
                    <a:pt x="30082" y="7921"/>
                    <a:pt x="31590" y="7145"/>
                    <a:pt x="33097" y="7145"/>
                  </a:cubicBezTo>
                  <a:cubicBezTo>
                    <a:pt x="34164" y="7145"/>
                    <a:pt x="35231" y="7534"/>
                    <a:pt x="35762" y="8864"/>
                  </a:cubicBezTo>
                  <a:cubicBezTo>
                    <a:pt x="37045" y="12067"/>
                    <a:pt x="40334" y="15043"/>
                    <a:pt x="40334" y="15043"/>
                  </a:cubicBezTo>
                  <a:cubicBezTo>
                    <a:pt x="40334" y="15043"/>
                    <a:pt x="42539" y="17446"/>
                    <a:pt x="46691" y="17446"/>
                  </a:cubicBezTo>
                  <a:cubicBezTo>
                    <a:pt x="47363" y="17446"/>
                    <a:pt x="48086" y="17383"/>
                    <a:pt x="48859" y="17237"/>
                  </a:cubicBezTo>
                  <a:cubicBezTo>
                    <a:pt x="49658" y="17086"/>
                    <a:pt x="50323" y="17021"/>
                    <a:pt x="50877" y="17021"/>
                  </a:cubicBezTo>
                  <a:cubicBezTo>
                    <a:pt x="51301" y="17021"/>
                    <a:pt x="51659" y="17059"/>
                    <a:pt x="51963" y="17127"/>
                  </a:cubicBezTo>
                  <a:lnTo>
                    <a:pt x="51963" y="4620"/>
                  </a:lnTo>
                  <a:cubicBezTo>
                    <a:pt x="50723" y="5154"/>
                    <a:pt x="48920" y="5759"/>
                    <a:pt x="47115" y="5759"/>
                  </a:cubicBezTo>
                  <a:cubicBezTo>
                    <a:pt x="46256" y="5759"/>
                    <a:pt x="45398" y="5622"/>
                    <a:pt x="44598" y="5276"/>
                  </a:cubicBezTo>
                  <a:cubicBezTo>
                    <a:pt x="42622" y="4416"/>
                    <a:pt x="41037" y="4209"/>
                    <a:pt x="39969" y="4209"/>
                  </a:cubicBezTo>
                  <a:cubicBezTo>
                    <a:pt x="38980" y="4209"/>
                    <a:pt x="38435" y="4386"/>
                    <a:pt x="38435" y="4386"/>
                  </a:cubicBezTo>
                  <a:cubicBezTo>
                    <a:pt x="38435" y="4386"/>
                    <a:pt x="37163" y="4903"/>
                    <a:pt x="35490" y="4903"/>
                  </a:cubicBezTo>
                  <a:cubicBezTo>
                    <a:pt x="34155" y="4903"/>
                    <a:pt x="32565" y="4574"/>
                    <a:pt x="31161" y="3394"/>
                  </a:cubicBezTo>
                  <a:cubicBezTo>
                    <a:pt x="27991" y="733"/>
                    <a:pt x="23575" y="40"/>
                    <a:pt x="23575" y="40"/>
                  </a:cubicBezTo>
                  <a:cubicBezTo>
                    <a:pt x="23575" y="40"/>
                    <a:pt x="23202" y="0"/>
                    <a:pt x="22612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" name="Google Shape;33;p3"/>
            <p:cNvSpPr/>
            <p:nvPr/>
          </p:nvSpPr>
          <p:spPr>
            <a:xfrm>
              <a:off x="4039825" y="1642950"/>
              <a:ext cx="915250" cy="258475"/>
            </a:xfrm>
            <a:custGeom>
              <a:rect b="b" l="l" r="r" t="t"/>
              <a:pathLst>
                <a:path extrusionOk="0" h="10339" w="36610">
                  <a:moveTo>
                    <a:pt x="0" y="1"/>
                  </a:moveTo>
                  <a:cubicBezTo>
                    <a:pt x="160" y="193"/>
                    <a:pt x="300" y="403"/>
                    <a:pt x="410" y="628"/>
                  </a:cubicBezTo>
                  <a:cubicBezTo>
                    <a:pt x="1440" y="2670"/>
                    <a:pt x="4954" y="3330"/>
                    <a:pt x="4954" y="3330"/>
                  </a:cubicBezTo>
                  <a:cubicBezTo>
                    <a:pt x="4954" y="3330"/>
                    <a:pt x="6545" y="3691"/>
                    <a:pt x="7078" y="4536"/>
                  </a:cubicBezTo>
                  <a:cubicBezTo>
                    <a:pt x="7515" y="5229"/>
                    <a:pt x="8385" y="6335"/>
                    <a:pt x="10189" y="6335"/>
                  </a:cubicBezTo>
                  <a:cubicBezTo>
                    <a:pt x="10584" y="6335"/>
                    <a:pt x="11024" y="6282"/>
                    <a:pt x="11515" y="6160"/>
                  </a:cubicBezTo>
                  <a:cubicBezTo>
                    <a:pt x="11861" y="6073"/>
                    <a:pt x="12224" y="6036"/>
                    <a:pt x="12595" y="6036"/>
                  </a:cubicBezTo>
                  <a:cubicBezTo>
                    <a:pt x="15146" y="6036"/>
                    <a:pt x="18047" y="7820"/>
                    <a:pt x="18047" y="7820"/>
                  </a:cubicBezTo>
                  <a:cubicBezTo>
                    <a:pt x="18047" y="7820"/>
                    <a:pt x="21835" y="10339"/>
                    <a:pt x="26041" y="10339"/>
                  </a:cubicBezTo>
                  <a:cubicBezTo>
                    <a:pt x="27202" y="10339"/>
                    <a:pt x="28395" y="10147"/>
                    <a:pt x="29549" y="9657"/>
                  </a:cubicBezTo>
                  <a:cubicBezTo>
                    <a:pt x="32735" y="8304"/>
                    <a:pt x="35163" y="6508"/>
                    <a:pt x="36610" y="5282"/>
                  </a:cubicBezTo>
                  <a:lnTo>
                    <a:pt x="36610" y="1"/>
                  </a:lnTo>
                  <a:lnTo>
                    <a:pt x="29340" y="1"/>
                  </a:lnTo>
                  <a:cubicBezTo>
                    <a:pt x="27597" y="526"/>
                    <a:pt x="25690" y="1321"/>
                    <a:pt x="23804" y="2531"/>
                  </a:cubicBezTo>
                  <a:cubicBezTo>
                    <a:pt x="21110" y="4255"/>
                    <a:pt x="18914" y="4743"/>
                    <a:pt x="17290" y="4743"/>
                  </a:cubicBezTo>
                  <a:cubicBezTo>
                    <a:pt x="15178" y="4743"/>
                    <a:pt x="14037" y="3917"/>
                    <a:pt x="14037" y="3917"/>
                  </a:cubicBezTo>
                  <a:cubicBezTo>
                    <a:pt x="14037" y="3917"/>
                    <a:pt x="13491" y="3321"/>
                    <a:pt x="11936" y="3321"/>
                  </a:cubicBezTo>
                  <a:cubicBezTo>
                    <a:pt x="11455" y="3321"/>
                    <a:pt x="10878" y="3378"/>
                    <a:pt x="10190" y="3527"/>
                  </a:cubicBezTo>
                  <a:cubicBezTo>
                    <a:pt x="10027" y="3562"/>
                    <a:pt x="9866" y="3579"/>
                    <a:pt x="9708" y="3579"/>
                  </a:cubicBezTo>
                  <a:cubicBezTo>
                    <a:pt x="7886" y="3579"/>
                    <a:pt x="6432" y="1385"/>
                    <a:pt x="5696" y="1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" name="Google Shape;34;p3"/>
            <p:cNvSpPr/>
            <p:nvPr/>
          </p:nvSpPr>
          <p:spPr>
            <a:xfrm>
              <a:off x="3742950" y="2287000"/>
              <a:ext cx="725400" cy="107200"/>
            </a:xfrm>
            <a:custGeom>
              <a:rect b="b" l="l" r="r" t="t"/>
              <a:pathLst>
                <a:path extrusionOk="0" h="4288" w="29016">
                  <a:moveTo>
                    <a:pt x="10237" y="0"/>
                  </a:moveTo>
                  <a:cubicBezTo>
                    <a:pt x="6886" y="0"/>
                    <a:pt x="5987" y="1962"/>
                    <a:pt x="5987" y="1962"/>
                  </a:cubicBezTo>
                  <a:cubicBezTo>
                    <a:pt x="5987" y="1962"/>
                    <a:pt x="5249" y="3127"/>
                    <a:pt x="2981" y="3127"/>
                  </a:cubicBezTo>
                  <a:cubicBezTo>
                    <a:pt x="1825" y="3127"/>
                    <a:pt x="759" y="3713"/>
                    <a:pt x="0" y="4287"/>
                  </a:cubicBezTo>
                  <a:lnTo>
                    <a:pt x="29016" y="4287"/>
                  </a:lnTo>
                  <a:cubicBezTo>
                    <a:pt x="28212" y="3996"/>
                    <a:pt x="27269" y="3467"/>
                    <a:pt x="26494" y="2516"/>
                  </a:cubicBezTo>
                  <a:cubicBezTo>
                    <a:pt x="25397" y="1157"/>
                    <a:pt x="23799" y="626"/>
                    <a:pt x="22167" y="626"/>
                  </a:cubicBezTo>
                  <a:cubicBezTo>
                    <a:pt x="21223" y="626"/>
                    <a:pt x="20268" y="804"/>
                    <a:pt x="19392" y="1101"/>
                  </a:cubicBezTo>
                  <a:cubicBezTo>
                    <a:pt x="18736" y="1322"/>
                    <a:pt x="18078" y="1403"/>
                    <a:pt x="17468" y="1403"/>
                  </a:cubicBezTo>
                  <a:cubicBezTo>
                    <a:pt x="15853" y="1403"/>
                    <a:pt x="14578" y="839"/>
                    <a:pt x="14578" y="839"/>
                  </a:cubicBezTo>
                  <a:cubicBezTo>
                    <a:pt x="12805" y="228"/>
                    <a:pt x="11379" y="0"/>
                    <a:pt x="10237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" name="Google Shape;35;p3"/>
          <p:cNvGrpSpPr/>
          <p:nvPr/>
        </p:nvGrpSpPr>
        <p:grpSpPr>
          <a:xfrm flipH="1">
            <a:off x="-42871" y="9089"/>
            <a:ext cx="9191800" cy="5125321"/>
            <a:chOff x="5820575" y="792900"/>
            <a:chExt cx="1357625" cy="786925"/>
          </a:xfrm>
        </p:grpSpPr>
        <p:sp>
          <p:nvSpPr>
            <p:cNvPr id="36" name="Google Shape;36;p3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" name="Google Shape;37;p3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" name="Google Shape;38;p3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" name="Google Shape;39;p3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40" name="Google Shape;40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1" y="-14179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41" name="Google Shape;41;p3"/>
          <p:cNvSpPr/>
          <p:nvPr/>
        </p:nvSpPr>
        <p:spPr>
          <a:xfrm flipH="1">
            <a:off x="8632275" y="2593875"/>
            <a:ext cx="650" cy="625"/>
          </a:xfrm>
          <a:custGeom>
            <a:rect b="b" l="l" r="r" t="t"/>
            <a:pathLst>
              <a:path extrusionOk="0" h="25" w="26">
                <a:moveTo>
                  <a:pt x="26" y="0"/>
                </a:moveTo>
                <a:cubicBezTo>
                  <a:pt x="17" y="4"/>
                  <a:pt x="9" y="16"/>
                  <a:pt x="1" y="25"/>
                </a:cubicBezTo>
                <a:lnTo>
                  <a:pt x="26" y="0"/>
                </a:lnTo>
                <a:close/>
              </a:path>
            </a:pathLst>
          </a:custGeom>
          <a:solidFill>
            <a:srgbClr val="33303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" name="Google Shape;42;p3"/>
          <p:cNvSpPr txBox="1"/>
          <p:nvPr>
            <p:ph idx="12" type="sldNum"/>
          </p:nvPr>
        </p:nvSpPr>
        <p:spPr>
          <a:xfrm flipH="1">
            <a:off x="13731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43" name="Google Shape;43;p3"/>
          <p:cNvSpPr txBox="1"/>
          <p:nvPr>
            <p:ph idx="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44" name="Google Shape;44;p3"/>
          <p:cNvSpPr txBox="1"/>
          <p:nvPr>
            <p:ph type="ctrTitle"/>
          </p:nvPr>
        </p:nvSpPr>
        <p:spPr>
          <a:xfrm>
            <a:off x="400650" y="2460219"/>
            <a:ext cx="8342700" cy="719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45" name="Google Shape;45;p3"/>
          <p:cNvSpPr txBox="1"/>
          <p:nvPr>
            <p:ph idx="1" type="subTitle"/>
          </p:nvPr>
        </p:nvSpPr>
        <p:spPr>
          <a:xfrm>
            <a:off x="1780950" y="3110250"/>
            <a:ext cx="5582100" cy="89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6" name="Google Shape;46;p3"/>
          <p:cNvSpPr/>
          <p:nvPr/>
        </p:nvSpPr>
        <p:spPr>
          <a:xfrm flipH="1" rot="10800000">
            <a:off x="5247279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" name="Google Shape;47;p3"/>
          <p:cNvSpPr/>
          <p:nvPr/>
        </p:nvSpPr>
        <p:spPr>
          <a:xfrm flipH="1">
            <a:off x="-43050" y="2339798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" name="Google Shape;48;p3"/>
          <p:cNvSpPr/>
          <p:nvPr/>
        </p:nvSpPr>
        <p:spPr>
          <a:xfrm>
            <a:off x="525550" y="2593875"/>
            <a:ext cx="650" cy="625"/>
          </a:xfrm>
          <a:custGeom>
            <a:rect b="b" l="l" r="r" t="t"/>
            <a:pathLst>
              <a:path extrusionOk="0" h="25" w="26">
                <a:moveTo>
                  <a:pt x="26" y="0"/>
                </a:moveTo>
                <a:cubicBezTo>
                  <a:pt x="17" y="4"/>
                  <a:pt x="9" y="16"/>
                  <a:pt x="1" y="25"/>
                </a:cubicBezTo>
                <a:lnTo>
                  <a:pt x="26" y="0"/>
                </a:lnTo>
                <a:close/>
              </a:path>
            </a:pathLst>
          </a:custGeom>
          <a:solidFill>
            <a:srgbClr val="33303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orient="horz" pos="1961">
          <p15:clr>
            <a:srgbClr val="F9AD4C"/>
          </p15:clr>
        </p15:guide>
        <p15:guide id="2" orient="horz" pos="1492">
          <p15:clr>
            <a:srgbClr val="F9AD4C"/>
          </p15:clr>
        </p15:guide>
        <p15:guide id="3" orient="horz" pos="2219">
          <p15:clr>
            <a:srgbClr val="F9AD4C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 slide" type="blank">
  <p:cSld name="BLANK">
    <p:spTree>
      <p:nvGrpSpPr>
        <p:cNvPr id="584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TLE &amp; SUBTITLE " type="tx">
  <p:cSld name="TITLE_AND_BODY">
    <p:spTree>
      <p:nvGrpSpPr>
        <p:cNvPr id="49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4"/>
          <p:cNvSpPr/>
          <p:nvPr/>
        </p:nvSpPr>
        <p:spPr>
          <a:xfrm>
            <a:off x="0" y="2620712"/>
            <a:ext cx="4852807" cy="591428"/>
          </a:xfrm>
          <a:custGeom>
            <a:rect b="b" l="l" r="r" t="t"/>
            <a:pathLst>
              <a:path extrusionOk="0" h="4314" w="19326">
                <a:moveTo>
                  <a:pt x="19018" y="0"/>
                </a:moveTo>
                <a:cubicBezTo>
                  <a:pt x="18985" y="0"/>
                  <a:pt x="18965" y="21"/>
                  <a:pt x="18965" y="49"/>
                </a:cubicBezTo>
                <a:cubicBezTo>
                  <a:pt x="18965" y="82"/>
                  <a:pt x="18994" y="103"/>
                  <a:pt x="19018" y="103"/>
                </a:cubicBezTo>
                <a:lnTo>
                  <a:pt x="19273" y="103"/>
                </a:lnTo>
                <a:cubicBezTo>
                  <a:pt x="19301" y="103"/>
                  <a:pt x="19326" y="78"/>
                  <a:pt x="19326" y="49"/>
                </a:cubicBezTo>
                <a:cubicBezTo>
                  <a:pt x="19326" y="25"/>
                  <a:pt x="19305" y="0"/>
                  <a:pt x="19273" y="0"/>
                </a:cubicBezTo>
                <a:close/>
                <a:moveTo>
                  <a:pt x="18756" y="4"/>
                </a:moveTo>
                <a:cubicBezTo>
                  <a:pt x="18670" y="8"/>
                  <a:pt x="18588" y="16"/>
                  <a:pt x="18502" y="21"/>
                </a:cubicBezTo>
                <a:cubicBezTo>
                  <a:pt x="18473" y="25"/>
                  <a:pt x="18452" y="45"/>
                  <a:pt x="18452" y="78"/>
                </a:cubicBezTo>
                <a:cubicBezTo>
                  <a:pt x="18452" y="103"/>
                  <a:pt x="18481" y="123"/>
                  <a:pt x="18506" y="123"/>
                </a:cubicBezTo>
                <a:cubicBezTo>
                  <a:pt x="18592" y="119"/>
                  <a:pt x="18678" y="111"/>
                  <a:pt x="18756" y="107"/>
                </a:cubicBezTo>
                <a:cubicBezTo>
                  <a:pt x="18789" y="107"/>
                  <a:pt x="18809" y="86"/>
                  <a:pt x="18809" y="57"/>
                </a:cubicBezTo>
                <a:cubicBezTo>
                  <a:pt x="18809" y="25"/>
                  <a:pt x="18780" y="4"/>
                  <a:pt x="18756" y="4"/>
                </a:cubicBezTo>
                <a:close/>
                <a:moveTo>
                  <a:pt x="18254" y="41"/>
                </a:moveTo>
                <a:cubicBezTo>
                  <a:pt x="18252" y="41"/>
                  <a:pt x="18250" y="41"/>
                  <a:pt x="18247" y="41"/>
                </a:cubicBezTo>
                <a:cubicBezTo>
                  <a:pt x="18161" y="45"/>
                  <a:pt x="18079" y="57"/>
                  <a:pt x="17993" y="66"/>
                </a:cubicBezTo>
                <a:cubicBezTo>
                  <a:pt x="17960" y="70"/>
                  <a:pt x="17940" y="98"/>
                  <a:pt x="17948" y="123"/>
                </a:cubicBezTo>
                <a:cubicBezTo>
                  <a:pt x="17952" y="148"/>
                  <a:pt x="17973" y="168"/>
                  <a:pt x="17997" y="168"/>
                </a:cubicBezTo>
                <a:lnTo>
                  <a:pt x="18010" y="168"/>
                </a:lnTo>
                <a:cubicBezTo>
                  <a:pt x="18092" y="160"/>
                  <a:pt x="18174" y="152"/>
                  <a:pt x="18260" y="144"/>
                </a:cubicBezTo>
                <a:cubicBezTo>
                  <a:pt x="18284" y="140"/>
                  <a:pt x="18305" y="111"/>
                  <a:pt x="18305" y="86"/>
                </a:cubicBezTo>
                <a:cubicBezTo>
                  <a:pt x="18301" y="63"/>
                  <a:pt x="18280" y="41"/>
                  <a:pt x="18254" y="41"/>
                </a:cubicBezTo>
                <a:close/>
                <a:moveTo>
                  <a:pt x="17747" y="101"/>
                </a:moveTo>
                <a:cubicBezTo>
                  <a:pt x="17743" y="101"/>
                  <a:pt x="17739" y="102"/>
                  <a:pt x="17735" y="103"/>
                </a:cubicBezTo>
                <a:cubicBezTo>
                  <a:pt x="17649" y="119"/>
                  <a:pt x="17563" y="127"/>
                  <a:pt x="17481" y="144"/>
                </a:cubicBezTo>
                <a:cubicBezTo>
                  <a:pt x="17456" y="144"/>
                  <a:pt x="17435" y="172"/>
                  <a:pt x="17440" y="201"/>
                </a:cubicBezTo>
                <a:cubicBezTo>
                  <a:pt x="17444" y="226"/>
                  <a:pt x="17464" y="242"/>
                  <a:pt x="17489" y="242"/>
                </a:cubicBezTo>
                <a:cubicBezTo>
                  <a:pt x="17489" y="242"/>
                  <a:pt x="17497" y="242"/>
                  <a:pt x="17497" y="246"/>
                </a:cubicBezTo>
                <a:cubicBezTo>
                  <a:pt x="17579" y="230"/>
                  <a:pt x="17665" y="213"/>
                  <a:pt x="17747" y="205"/>
                </a:cubicBezTo>
                <a:cubicBezTo>
                  <a:pt x="17776" y="205"/>
                  <a:pt x="17796" y="172"/>
                  <a:pt x="17792" y="148"/>
                </a:cubicBezTo>
                <a:cubicBezTo>
                  <a:pt x="17792" y="123"/>
                  <a:pt x="17774" y="101"/>
                  <a:pt x="17747" y="101"/>
                </a:cubicBezTo>
                <a:close/>
                <a:moveTo>
                  <a:pt x="17238" y="183"/>
                </a:moveTo>
                <a:cubicBezTo>
                  <a:pt x="17234" y="183"/>
                  <a:pt x="17230" y="184"/>
                  <a:pt x="17226" y="185"/>
                </a:cubicBezTo>
                <a:cubicBezTo>
                  <a:pt x="17144" y="201"/>
                  <a:pt x="17058" y="222"/>
                  <a:pt x="16976" y="234"/>
                </a:cubicBezTo>
                <a:cubicBezTo>
                  <a:pt x="16948" y="238"/>
                  <a:pt x="16931" y="271"/>
                  <a:pt x="16935" y="295"/>
                </a:cubicBezTo>
                <a:cubicBezTo>
                  <a:pt x="16943" y="324"/>
                  <a:pt x="16964" y="336"/>
                  <a:pt x="16989" y="336"/>
                </a:cubicBezTo>
                <a:lnTo>
                  <a:pt x="16997" y="336"/>
                </a:lnTo>
                <a:cubicBezTo>
                  <a:pt x="17079" y="316"/>
                  <a:pt x="17169" y="304"/>
                  <a:pt x="17251" y="287"/>
                </a:cubicBezTo>
                <a:cubicBezTo>
                  <a:pt x="17276" y="283"/>
                  <a:pt x="17296" y="250"/>
                  <a:pt x="17292" y="226"/>
                </a:cubicBezTo>
                <a:cubicBezTo>
                  <a:pt x="17285" y="204"/>
                  <a:pt x="17262" y="183"/>
                  <a:pt x="17238" y="183"/>
                </a:cubicBezTo>
                <a:close/>
                <a:moveTo>
                  <a:pt x="58" y="84"/>
                </a:moveTo>
                <a:cubicBezTo>
                  <a:pt x="53" y="84"/>
                  <a:pt x="47" y="85"/>
                  <a:pt x="41" y="86"/>
                </a:cubicBezTo>
                <a:cubicBezTo>
                  <a:pt x="16" y="98"/>
                  <a:pt x="0" y="127"/>
                  <a:pt x="12" y="152"/>
                </a:cubicBezTo>
                <a:cubicBezTo>
                  <a:pt x="12" y="160"/>
                  <a:pt x="49" y="246"/>
                  <a:pt x="115" y="394"/>
                </a:cubicBezTo>
                <a:cubicBezTo>
                  <a:pt x="123" y="414"/>
                  <a:pt x="139" y="427"/>
                  <a:pt x="160" y="427"/>
                </a:cubicBezTo>
                <a:cubicBezTo>
                  <a:pt x="164" y="427"/>
                  <a:pt x="172" y="427"/>
                  <a:pt x="180" y="418"/>
                </a:cubicBezTo>
                <a:cubicBezTo>
                  <a:pt x="205" y="410"/>
                  <a:pt x="217" y="377"/>
                  <a:pt x="205" y="353"/>
                </a:cubicBezTo>
                <a:cubicBezTo>
                  <a:pt x="139" y="205"/>
                  <a:pt x="111" y="119"/>
                  <a:pt x="111" y="119"/>
                </a:cubicBezTo>
                <a:cubicBezTo>
                  <a:pt x="101" y="96"/>
                  <a:pt x="81" y="84"/>
                  <a:pt x="58" y="84"/>
                </a:cubicBezTo>
                <a:close/>
                <a:moveTo>
                  <a:pt x="16730" y="295"/>
                </a:moveTo>
                <a:cubicBezTo>
                  <a:pt x="16727" y="295"/>
                  <a:pt x="16725" y="295"/>
                  <a:pt x="16722" y="295"/>
                </a:cubicBezTo>
                <a:cubicBezTo>
                  <a:pt x="16636" y="316"/>
                  <a:pt x="16554" y="336"/>
                  <a:pt x="16472" y="357"/>
                </a:cubicBezTo>
                <a:cubicBezTo>
                  <a:pt x="16443" y="365"/>
                  <a:pt x="16431" y="394"/>
                  <a:pt x="16435" y="418"/>
                </a:cubicBezTo>
                <a:cubicBezTo>
                  <a:pt x="16443" y="439"/>
                  <a:pt x="16464" y="455"/>
                  <a:pt x="16484" y="455"/>
                </a:cubicBezTo>
                <a:lnTo>
                  <a:pt x="16501" y="455"/>
                </a:lnTo>
                <a:lnTo>
                  <a:pt x="16747" y="394"/>
                </a:lnTo>
                <a:cubicBezTo>
                  <a:pt x="16771" y="390"/>
                  <a:pt x="16788" y="357"/>
                  <a:pt x="16784" y="332"/>
                </a:cubicBezTo>
                <a:cubicBezTo>
                  <a:pt x="16780" y="310"/>
                  <a:pt x="16753" y="295"/>
                  <a:pt x="16730" y="295"/>
                </a:cubicBezTo>
                <a:close/>
                <a:moveTo>
                  <a:pt x="16241" y="423"/>
                </a:moveTo>
                <a:cubicBezTo>
                  <a:pt x="16236" y="423"/>
                  <a:pt x="16231" y="424"/>
                  <a:pt x="16226" y="427"/>
                </a:cubicBezTo>
                <a:cubicBezTo>
                  <a:pt x="16144" y="447"/>
                  <a:pt x="16062" y="472"/>
                  <a:pt x="15980" y="496"/>
                </a:cubicBezTo>
                <a:cubicBezTo>
                  <a:pt x="15947" y="509"/>
                  <a:pt x="15931" y="537"/>
                  <a:pt x="15943" y="562"/>
                </a:cubicBezTo>
                <a:cubicBezTo>
                  <a:pt x="15951" y="582"/>
                  <a:pt x="15972" y="599"/>
                  <a:pt x="15992" y="599"/>
                </a:cubicBezTo>
                <a:cubicBezTo>
                  <a:pt x="16000" y="599"/>
                  <a:pt x="16004" y="595"/>
                  <a:pt x="16004" y="595"/>
                </a:cubicBezTo>
                <a:cubicBezTo>
                  <a:pt x="16086" y="570"/>
                  <a:pt x="16168" y="550"/>
                  <a:pt x="16250" y="521"/>
                </a:cubicBezTo>
                <a:cubicBezTo>
                  <a:pt x="16275" y="517"/>
                  <a:pt x="16296" y="488"/>
                  <a:pt x="16287" y="459"/>
                </a:cubicBezTo>
                <a:cubicBezTo>
                  <a:pt x="16281" y="440"/>
                  <a:pt x="16261" y="423"/>
                  <a:pt x="16241" y="423"/>
                </a:cubicBezTo>
                <a:close/>
                <a:moveTo>
                  <a:pt x="15751" y="570"/>
                </a:moveTo>
                <a:cubicBezTo>
                  <a:pt x="15745" y="570"/>
                  <a:pt x="15740" y="571"/>
                  <a:pt x="15734" y="574"/>
                </a:cubicBezTo>
                <a:cubicBezTo>
                  <a:pt x="15656" y="599"/>
                  <a:pt x="15574" y="623"/>
                  <a:pt x="15492" y="656"/>
                </a:cubicBezTo>
                <a:cubicBezTo>
                  <a:pt x="15467" y="664"/>
                  <a:pt x="15451" y="697"/>
                  <a:pt x="15459" y="722"/>
                </a:cubicBezTo>
                <a:cubicBezTo>
                  <a:pt x="15467" y="742"/>
                  <a:pt x="15488" y="759"/>
                  <a:pt x="15508" y="759"/>
                </a:cubicBezTo>
                <a:cubicBezTo>
                  <a:pt x="15516" y="759"/>
                  <a:pt x="15521" y="759"/>
                  <a:pt x="15529" y="755"/>
                </a:cubicBezTo>
                <a:cubicBezTo>
                  <a:pt x="15603" y="726"/>
                  <a:pt x="15685" y="697"/>
                  <a:pt x="15767" y="673"/>
                </a:cubicBezTo>
                <a:cubicBezTo>
                  <a:pt x="15795" y="660"/>
                  <a:pt x="15808" y="632"/>
                  <a:pt x="15799" y="603"/>
                </a:cubicBezTo>
                <a:cubicBezTo>
                  <a:pt x="15790" y="584"/>
                  <a:pt x="15771" y="570"/>
                  <a:pt x="15751" y="570"/>
                </a:cubicBezTo>
                <a:close/>
                <a:moveTo>
                  <a:pt x="266" y="558"/>
                </a:moveTo>
                <a:cubicBezTo>
                  <a:pt x="258" y="558"/>
                  <a:pt x="249" y="559"/>
                  <a:pt x="242" y="562"/>
                </a:cubicBezTo>
                <a:cubicBezTo>
                  <a:pt x="217" y="574"/>
                  <a:pt x="213" y="603"/>
                  <a:pt x="221" y="632"/>
                </a:cubicBezTo>
                <a:lnTo>
                  <a:pt x="344" y="861"/>
                </a:lnTo>
                <a:cubicBezTo>
                  <a:pt x="357" y="878"/>
                  <a:pt x="369" y="886"/>
                  <a:pt x="390" y="886"/>
                </a:cubicBezTo>
                <a:cubicBezTo>
                  <a:pt x="402" y="886"/>
                  <a:pt x="406" y="882"/>
                  <a:pt x="406" y="882"/>
                </a:cubicBezTo>
                <a:cubicBezTo>
                  <a:pt x="431" y="865"/>
                  <a:pt x="443" y="837"/>
                  <a:pt x="426" y="808"/>
                </a:cubicBezTo>
                <a:cubicBezTo>
                  <a:pt x="385" y="734"/>
                  <a:pt x="344" y="660"/>
                  <a:pt x="308" y="582"/>
                </a:cubicBezTo>
                <a:cubicBezTo>
                  <a:pt x="302" y="565"/>
                  <a:pt x="284" y="558"/>
                  <a:pt x="266" y="558"/>
                </a:cubicBezTo>
                <a:close/>
                <a:moveTo>
                  <a:pt x="15269" y="744"/>
                </a:moveTo>
                <a:cubicBezTo>
                  <a:pt x="15264" y="744"/>
                  <a:pt x="15259" y="745"/>
                  <a:pt x="15254" y="746"/>
                </a:cubicBezTo>
                <a:cubicBezTo>
                  <a:pt x="15172" y="779"/>
                  <a:pt x="15098" y="808"/>
                  <a:pt x="15016" y="841"/>
                </a:cubicBezTo>
                <a:cubicBezTo>
                  <a:pt x="14987" y="849"/>
                  <a:pt x="14975" y="882"/>
                  <a:pt x="14983" y="906"/>
                </a:cubicBezTo>
                <a:cubicBezTo>
                  <a:pt x="14987" y="927"/>
                  <a:pt x="15008" y="939"/>
                  <a:pt x="15028" y="939"/>
                </a:cubicBezTo>
                <a:cubicBezTo>
                  <a:pt x="15034" y="939"/>
                  <a:pt x="15038" y="935"/>
                  <a:pt x="15042" y="935"/>
                </a:cubicBezTo>
                <a:cubicBezTo>
                  <a:pt x="15044" y="935"/>
                  <a:pt x="15046" y="936"/>
                  <a:pt x="15049" y="939"/>
                </a:cubicBezTo>
                <a:cubicBezTo>
                  <a:pt x="15131" y="906"/>
                  <a:pt x="15209" y="878"/>
                  <a:pt x="15291" y="845"/>
                </a:cubicBezTo>
                <a:cubicBezTo>
                  <a:pt x="15316" y="837"/>
                  <a:pt x="15332" y="804"/>
                  <a:pt x="15324" y="779"/>
                </a:cubicBezTo>
                <a:cubicBezTo>
                  <a:pt x="15314" y="759"/>
                  <a:pt x="15292" y="744"/>
                  <a:pt x="15269" y="744"/>
                </a:cubicBezTo>
                <a:close/>
                <a:moveTo>
                  <a:pt x="14790" y="934"/>
                </a:moveTo>
                <a:cubicBezTo>
                  <a:pt x="14784" y="934"/>
                  <a:pt x="14777" y="936"/>
                  <a:pt x="14770" y="939"/>
                </a:cubicBezTo>
                <a:cubicBezTo>
                  <a:pt x="14692" y="968"/>
                  <a:pt x="14610" y="997"/>
                  <a:pt x="14532" y="1033"/>
                </a:cubicBezTo>
                <a:cubicBezTo>
                  <a:pt x="14508" y="1046"/>
                  <a:pt x="14495" y="1074"/>
                  <a:pt x="14508" y="1099"/>
                </a:cubicBezTo>
                <a:cubicBezTo>
                  <a:pt x="14512" y="1120"/>
                  <a:pt x="14532" y="1132"/>
                  <a:pt x="14553" y="1132"/>
                </a:cubicBezTo>
                <a:cubicBezTo>
                  <a:pt x="14565" y="1132"/>
                  <a:pt x="14569" y="1128"/>
                  <a:pt x="14573" y="1128"/>
                </a:cubicBezTo>
                <a:cubicBezTo>
                  <a:pt x="14651" y="1095"/>
                  <a:pt x="14733" y="1062"/>
                  <a:pt x="14811" y="1029"/>
                </a:cubicBezTo>
                <a:cubicBezTo>
                  <a:pt x="14836" y="1021"/>
                  <a:pt x="14844" y="988"/>
                  <a:pt x="14836" y="964"/>
                </a:cubicBezTo>
                <a:cubicBezTo>
                  <a:pt x="14827" y="946"/>
                  <a:pt x="14809" y="934"/>
                  <a:pt x="14790" y="934"/>
                </a:cubicBezTo>
                <a:close/>
                <a:moveTo>
                  <a:pt x="514" y="1001"/>
                </a:moveTo>
                <a:cubicBezTo>
                  <a:pt x="505" y="1001"/>
                  <a:pt x="496" y="1004"/>
                  <a:pt x="488" y="1009"/>
                </a:cubicBezTo>
                <a:cubicBezTo>
                  <a:pt x="467" y="1025"/>
                  <a:pt x="459" y="1054"/>
                  <a:pt x="472" y="1083"/>
                </a:cubicBezTo>
                <a:cubicBezTo>
                  <a:pt x="521" y="1152"/>
                  <a:pt x="566" y="1230"/>
                  <a:pt x="611" y="1300"/>
                </a:cubicBezTo>
                <a:cubicBezTo>
                  <a:pt x="615" y="1316"/>
                  <a:pt x="636" y="1329"/>
                  <a:pt x="652" y="1329"/>
                </a:cubicBezTo>
                <a:cubicBezTo>
                  <a:pt x="664" y="1329"/>
                  <a:pt x="672" y="1320"/>
                  <a:pt x="677" y="1312"/>
                </a:cubicBezTo>
                <a:cubicBezTo>
                  <a:pt x="705" y="1296"/>
                  <a:pt x="709" y="1267"/>
                  <a:pt x="693" y="1238"/>
                </a:cubicBezTo>
                <a:cubicBezTo>
                  <a:pt x="648" y="1169"/>
                  <a:pt x="603" y="1095"/>
                  <a:pt x="562" y="1025"/>
                </a:cubicBezTo>
                <a:cubicBezTo>
                  <a:pt x="551" y="1011"/>
                  <a:pt x="532" y="1001"/>
                  <a:pt x="514" y="1001"/>
                </a:cubicBezTo>
                <a:close/>
                <a:moveTo>
                  <a:pt x="14322" y="1133"/>
                </a:moveTo>
                <a:cubicBezTo>
                  <a:pt x="14315" y="1133"/>
                  <a:pt x="14309" y="1134"/>
                  <a:pt x="14303" y="1136"/>
                </a:cubicBezTo>
                <a:cubicBezTo>
                  <a:pt x="14221" y="1169"/>
                  <a:pt x="14143" y="1202"/>
                  <a:pt x="14065" y="1238"/>
                </a:cubicBezTo>
                <a:cubicBezTo>
                  <a:pt x="14040" y="1251"/>
                  <a:pt x="14032" y="1279"/>
                  <a:pt x="14040" y="1304"/>
                </a:cubicBezTo>
                <a:cubicBezTo>
                  <a:pt x="14053" y="1325"/>
                  <a:pt x="14065" y="1337"/>
                  <a:pt x="14085" y="1337"/>
                </a:cubicBezTo>
                <a:cubicBezTo>
                  <a:pt x="14094" y="1337"/>
                  <a:pt x="14102" y="1337"/>
                  <a:pt x="14114" y="1333"/>
                </a:cubicBezTo>
                <a:cubicBezTo>
                  <a:pt x="14188" y="1300"/>
                  <a:pt x="14266" y="1267"/>
                  <a:pt x="14344" y="1230"/>
                </a:cubicBezTo>
                <a:cubicBezTo>
                  <a:pt x="14368" y="1218"/>
                  <a:pt x="14381" y="1189"/>
                  <a:pt x="14368" y="1165"/>
                </a:cubicBezTo>
                <a:cubicBezTo>
                  <a:pt x="14362" y="1143"/>
                  <a:pt x="14342" y="1133"/>
                  <a:pt x="14322" y="1133"/>
                </a:cubicBezTo>
                <a:close/>
                <a:moveTo>
                  <a:pt x="13856" y="1344"/>
                </a:moveTo>
                <a:cubicBezTo>
                  <a:pt x="13849" y="1344"/>
                  <a:pt x="13842" y="1346"/>
                  <a:pt x="13835" y="1349"/>
                </a:cubicBezTo>
                <a:lnTo>
                  <a:pt x="13606" y="1456"/>
                </a:lnTo>
                <a:cubicBezTo>
                  <a:pt x="13581" y="1464"/>
                  <a:pt x="13569" y="1497"/>
                  <a:pt x="13581" y="1521"/>
                </a:cubicBezTo>
                <a:cubicBezTo>
                  <a:pt x="13589" y="1542"/>
                  <a:pt x="13606" y="1554"/>
                  <a:pt x="13626" y="1554"/>
                </a:cubicBezTo>
                <a:cubicBezTo>
                  <a:pt x="13630" y="1554"/>
                  <a:pt x="13642" y="1554"/>
                  <a:pt x="13647" y="1546"/>
                </a:cubicBezTo>
                <a:lnTo>
                  <a:pt x="13876" y="1439"/>
                </a:lnTo>
                <a:cubicBezTo>
                  <a:pt x="13901" y="1431"/>
                  <a:pt x="13913" y="1398"/>
                  <a:pt x="13901" y="1374"/>
                </a:cubicBezTo>
                <a:cubicBezTo>
                  <a:pt x="13895" y="1356"/>
                  <a:pt x="13876" y="1344"/>
                  <a:pt x="13856" y="1344"/>
                </a:cubicBezTo>
                <a:close/>
                <a:moveTo>
                  <a:pt x="799" y="1437"/>
                </a:moveTo>
                <a:cubicBezTo>
                  <a:pt x="790" y="1437"/>
                  <a:pt x="780" y="1439"/>
                  <a:pt x="771" y="1443"/>
                </a:cubicBezTo>
                <a:cubicBezTo>
                  <a:pt x="746" y="1460"/>
                  <a:pt x="738" y="1493"/>
                  <a:pt x="755" y="1517"/>
                </a:cubicBezTo>
                <a:cubicBezTo>
                  <a:pt x="800" y="1587"/>
                  <a:pt x="853" y="1661"/>
                  <a:pt x="902" y="1726"/>
                </a:cubicBezTo>
                <a:cubicBezTo>
                  <a:pt x="914" y="1743"/>
                  <a:pt x="931" y="1747"/>
                  <a:pt x="943" y="1747"/>
                </a:cubicBezTo>
                <a:cubicBezTo>
                  <a:pt x="955" y="1747"/>
                  <a:pt x="972" y="1747"/>
                  <a:pt x="980" y="1735"/>
                </a:cubicBezTo>
                <a:cubicBezTo>
                  <a:pt x="1001" y="1722"/>
                  <a:pt x="1005" y="1685"/>
                  <a:pt x="992" y="1665"/>
                </a:cubicBezTo>
                <a:cubicBezTo>
                  <a:pt x="939" y="1599"/>
                  <a:pt x="890" y="1530"/>
                  <a:pt x="841" y="1460"/>
                </a:cubicBezTo>
                <a:cubicBezTo>
                  <a:pt x="833" y="1444"/>
                  <a:pt x="816" y="1437"/>
                  <a:pt x="799" y="1437"/>
                </a:cubicBezTo>
                <a:close/>
                <a:moveTo>
                  <a:pt x="13388" y="1563"/>
                </a:moveTo>
                <a:cubicBezTo>
                  <a:pt x="13382" y="1563"/>
                  <a:pt x="13375" y="1564"/>
                  <a:pt x="13368" y="1566"/>
                </a:cubicBezTo>
                <a:cubicBezTo>
                  <a:pt x="13294" y="1603"/>
                  <a:pt x="13216" y="1644"/>
                  <a:pt x="13138" y="1681"/>
                </a:cubicBezTo>
                <a:cubicBezTo>
                  <a:pt x="13118" y="1689"/>
                  <a:pt x="13109" y="1722"/>
                  <a:pt x="13118" y="1747"/>
                </a:cubicBezTo>
                <a:cubicBezTo>
                  <a:pt x="13130" y="1767"/>
                  <a:pt x="13142" y="1780"/>
                  <a:pt x="13163" y="1780"/>
                </a:cubicBezTo>
                <a:cubicBezTo>
                  <a:pt x="13175" y="1780"/>
                  <a:pt x="13179" y="1780"/>
                  <a:pt x="13179" y="1772"/>
                </a:cubicBezTo>
                <a:cubicBezTo>
                  <a:pt x="13257" y="1735"/>
                  <a:pt x="13335" y="1698"/>
                  <a:pt x="13409" y="1661"/>
                </a:cubicBezTo>
                <a:cubicBezTo>
                  <a:pt x="13437" y="1648"/>
                  <a:pt x="13446" y="1620"/>
                  <a:pt x="13437" y="1595"/>
                </a:cubicBezTo>
                <a:cubicBezTo>
                  <a:pt x="13428" y="1573"/>
                  <a:pt x="13409" y="1563"/>
                  <a:pt x="13388" y="1563"/>
                </a:cubicBezTo>
                <a:close/>
                <a:moveTo>
                  <a:pt x="12933" y="1797"/>
                </a:moveTo>
                <a:cubicBezTo>
                  <a:pt x="12925" y="1797"/>
                  <a:pt x="12916" y="1799"/>
                  <a:pt x="12908" y="1804"/>
                </a:cubicBezTo>
                <a:cubicBezTo>
                  <a:pt x="12835" y="1845"/>
                  <a:pt x="12761" y="1882"/>
                  <a:pt x="12683" y="1923"/>
                </a:cubicBezTo>
                <a:cubicBezTo>
                  <a:pt x="12658" y="1931"/>
                  <a:pt x="12646" y="1964"/>
                  <a:pt x="12662" y="1989"/>
                </a:cubicBezTo>
                <a:cubicBezTo>
                  <a:pt x="12671" y="2005"/>
                  <a:pt x="12687" y="2013"/>
                  <a:pt x="12708" y="2013"/>
                </a:cubicBezTo>
                <a:cubicBezTo>
                  <a:pt x="12720" y="2013"/>
                  <a:pt x="12724" y="2009"/>
                  <a:pt x="12728" y="2009"/>
                </a:cubicBezTo>
                <a:cubicBezTo>
                  <a:pt x="12798" y="1968"/>
                  <a:pt x="12876" y="1931"/>
                  <a:pt x="12954" y="1890"/>
                </a:cubicBezTo>
                <a:cubicBezTo>
                  <a:pt x="12978" y="1882"/>
                  <a:pt x="12991" y="1849"/>
                  <a:pt x="12974" y="1825"/>
                </a:cubicBezTo>
                <a:cubicBezTo>
                  <a:pt x="12968" y="1808"/>
                  <a:pt x="12951" y="1797"/>
                  <a:pt x="12933" y="1797"/>
                </a:cubicBezTo>
                <a:close/>
                <a:moveTo>
                  <a:pt x="1107" y="1850"/>
                </a:moveTo>
                <a:cubicBezTo>
                  <a:pt x="1095" y="1850"/>
                  <a:pt x="1084" y="1854"/>
                  <a:pt x="1074" y="1862"/>
                </a:cubicBezTo>
                <a:cubicBezTo>
                  <a:pt x="1046" y="1874"/>
                  <a:pt x="1046" y="1911"/>
                  <a:pt x="1062" y="1931"/>
                </a:cubicBezTo>
                <a:cubicBezTo>
                  <a:pt x="1115" y="1997"/>
                  <a:pt x="1169" y="2067"/>
                  <a:pt x="1226" y="2132"/>
                </a:cubicBezTo>
                <a:cubicBezTo>
                  <a:pt x="1238" y="2141"/>
                  <a:pt x="1251" y="2149"/>
                  <a:pt x="1267" y="2149"/>
                </a:cubicBezTo>
                <a:cubicBezTo>
                  <a:pt x="1279" y="2149"/>
                  <a:pt x="1288" y="2149"/>
                  <a:pt x="1304" y="2136"/>
                </a:cubicBezTo>
                <a:cubicBezTo>
                  <a:pt x="1324" y="2120"/>
                  <a:pt x="1329" y="2087"/>
                  <a:pt x="1308" y="2067"/>
                </a:cubicBezTo>
                <a:cubicBezTo>
                  <a:pt x="1251" y="2005"/>
                  <a:pt x="1197" y="1936"/>
                  <a:pt x="1144" y="1870"/>
                </a:cubicBezTo>
                <a:cubicBezTo>
                  <a:pt x="1135" y="1856"/>
                  <a:pt x="1121" y="1850"/>
                  <a:pt x="1107" y="1850"/>
                </a:cubicBezTo>
                <a:close/>
                <a:moveTo>
                  <a:pt x="12482" y="2026"/>
                </a:moveTo>
                <a:cubicBezTo>
                  <a:pt x="12474" y="2026"/>
                  <a:pt x="12465" y="2029"/>
                  <a:pt x="12457" y="2034"/>
                </a:cubicBezTo>
                <a:lnTo>
                  <a:pt x="12232" y="2153"/>
                </a:lnTo>
                <a:cubicBezTo>
                  <a:pt x="12207" y="2161"/>
                  <a:pt x="12195" y="2194"/>
                  <a:pt x="12211" y="2218"/>
                </a:cubicBezTo>
                <a:cubicBezTo>
                  <a:pt x="12220" y="2235"/>
                  <a:pt x="12236" y="2243"/>
                  <a:pt x="12257" y="2243"/>
                </a:cubicBezTo>
                <a:cubicBezTo>
                  <a:pt x="12261" y="2243"/>
                  <a:pt x="12273" y="2243"/>
                  <a:pt x="12277" y="2239"/>
                </a:cubicBezTo>
                <a:lnTo>
                  <a:pt x="12503" y="2120"/>
                </a:lnTo>
                <a:cubicBezTo>
                  <a:pt x="12527" y="2112"/>
                  <a:pt x="12539" y="2079"/>
                  <a:pt x="12523" y="2054"/>
                </a:cubicBezTo>
                <a:cubicBezTo>
                  <a:pt x="12517" y="2038"/>
                  <a:pt x="12500" y="2026"/>
                  <a:pt x="12482" y="2026"/>
                </a:cubicBezTo>
                <a:close/>
                <a:moveTo>
                  <a:pt x="12028" y="2263"/>
                </a:moveTo>
                <a:cubicBezTo>
                  <a:pt x="12020" y="2263"/>
                  <a:pt x="12011" y="2266"/>
                  <a:pt x="12002" y="2272"/>
                </a:cubicBezTo>
                <a:lnTo>
                  <a:pt x="11777" y="2387"/>
                </a:lnTo>
                <a:cubicBezTo>
                  <a:pt x="11748" y="2399"/>
                  <a:pt x="11740" y="2428"/>
                  <a:pt x="11756" y="2456"/>
                </a:cubicBezTo>
                <a:cubicBezTo>
                  <a:pt x="11764" y="2469"/>
                  <a:pt x="11781" y="2481"/>
                  <a:pt x="11801" y="2481"/>
                </a:cubicBezTo>
                <a:cubicBezTo>
                  <a:pt x="11805" y="2481"/>
                  <a:pt x="11818" y="2481"/>
                  <a:pt x="11822" y="2477"/>
                </a:cubicBezTo>
                <a:lnTo>
                  <a:pt x="12047" y="2358"/>
                </a:lnTo>
                <a:cubicBezTo>
                  <a:pt x="12072" y="2346"/>
                  <a:pt x="12080" y="2317"/>
                  <a:pt x="12068" y="2292"/>
                </a:cubicBezTo>
                <a:cubicBezTo>
                  <a:pt x="12060" y="2273"/>
                  <a:pt x="12045" y="2263"/>
                  <a:pt x="12028" y="2263"/>
                </a:cubicBezTo>
                <a:close/>
                <a:moveTo>
                  <a:pt x="1438" y="2242"/>
                </a:moveTo>
                <a:cubicBezTo>
                  <a:pt x="1427" y="2242"/>
                  <a:pt x="1416" y="2246"/>
                  <a:pt x="1406" y="2255"/>
                </a:cubicBezTo>
                <a:cubicBezTo>
                  <a:pt x="1386" y="2276"/>
                  <a:pt x="1382" y="2305"/>
                  <a:pt x="1402" y="2325"/>
                </a:cubicBezTo>
                <a:cubicBezTo>
                  <a:pt x="1464" y="2387"/>
                  <a:pt x="1517" y="2448"/>
                  <a:pt x="1579" y="2510"/>
                </a:cubicBezTo>
                <a:cubicBezTo>
                  <a:pt x="1591" y="2522"/>
                  <a:pt x="1599" y="2526"/>
                  <a:pt x="1616" y="2526"/>
                </a:cubicBezTo>
                <a:cubicBezTo>
                  <a:pt x="1628" y="2526"/>
                  <a:pt x="1640" y="2522"/>
                  <a:pt x="1653" y="2518"/>
                </a:cubicBezTo>
                <a:cubicBezTo>
                  <a:pt x="1673" y="2497"/>
                  <a:pt x="1673" y="2464"/>
                  <a:pt x="1653" y="2444"/>
                </a:cubicBezTo>
                <a:cubicBezTo>
                  <a:pt x="1595" y="2382"/>
                  <a:pt x="1534" y="2321"/>
                  <a:pt x="1476" y="2259"/>
                </a:cubicBezTo>
                <a:cubicBezTo>
                  <a:pt x="1465" y="2248"/>
                  <a:pt x="1451" y="2242"/>
                  <a:pt x="1438" y="2242"/>
                </a:cubicBezTo>
                <a:close/>
                <a:moveTo>
                  <a:pt x="11570" y="2494"/>
                </a:moveTo>
                <a:cubicBezTo>
                  <a:pt x="11561" y="2494"/>
                  <a:pt x="11552" y="2496"/>
                  <a:pt x="11543" y="2501"/>
                </a:cubicBezTo>
                <a:cubicBezTo>
                  <a:pt x="11473" y="2542"/>
                  <a:pt x="11395" y="2583"/>
                  <a:pt x="11317" y="2620"/>
                </a:cubicBezTo>
                <a:cubicBezTo>
                  <a:pt x="11293" y="2629"/>
                  <a:pt x="11289" y="2661"/>
                  <a:pt x="11297" y="2686"/>
                </a:cubicBezTo>
                <a:cubicBezTo>
                  <a:pt x="11309" y="2702"/>
                  <a:pt x="11326" y="2711"/>
                  <a:pt x="11346" y="2711"/>
                </a:cubicBezTo>
                <a:cubicBezTo>
                  <a:pt x="11350" y="2711"/>
                  <a:pt x="11358" y="2711"/>
                  <a:pt x="11358" y="2706"/>
                </a:cubicBezTo>
                <a:cubicBezTo>
                  <a:pt x="11436" y="2665"/>
                  <a:pt x="11514" y="2629"/>
                  <a:pt x="11592" y="2588"/>
                </a:cubicBezTo>
                <a:cubicBezTo>
                  <a:pt x="11617" y="2579"/>
                  <a:pt x="11621" y="2547"/>
                  <a:pt x="11613" y="2522"/>
                </a:cubicBezTo>
                <a:cubicBezTo>
                  <a:pt x="11604" y="2505"/>
                  <a:pt x="11588" y="2494"/>
                  <a:pt x="11570" y="2494"/>
                </a:cubicBezTo>
                <a:close/>
                <a:moveTo>
                  <a:pt x="1796" y="2605"/>
                </a:moveTo>
                <a:cubicBezTo>
                  <a:pt x="1783" y="2605"/>
                  <a:pt x="1769" y="2610"/>
                  <a:pt x="1759" y="2620"/>
                </a:cubicBezTo>
                <a:cubicBezTo>
                  <a:pt x="1739" y="2637"/>
                  <a:pt x="1739" y="2670"/>
                  <a:pt x="1759" y="2690"/>
                </a:cubicBezTo>
                <a:cubicBezTo>
                  <a:pt x="1825" y="2752"/>
                  <a:pt x="1886" y="2809"/>
                  <a:pt x="1956" y="2862"/>
                </a:cubicBezTo>
                <a:cubicBezTo>
                  <a:pt x="1964" y="2870"/>
                  <a:pt x="1981" y="2875"/>
                  <a:pt x="1989" y="2875"/>
                </a:cubicBezTo>
                <a:cubicBezTo>
                  <a:pt x="2005" y="2875"/>
                  <a:pt x="2017" y="2870"/>
                  <a:pt x="2026" y="2858"/>
                </a:cubicBezTo>
                <a:cubicBezTo>
                  <a:pt x="2046" y="2838"/>
                  <a:pt x="2042" y="2809"/>
                  <a:pt x="2022" y="2788"/>
                </a:cubicBezTo>
                <a:cubicBezTo>
                  <a:pt x="1960" y="2731"/>
                  <a:pt x="1890" y="2674"/>
                  <a:pt x="1833" y="2620"/>
                </a:cubicBezTo>
                <a:cubicBezTo>
                  <a:pt x="1823" y="2610"/>
                  <a:pt x="1809" y="2605"/>
                  <a:pt x="1796" y="2605"/>
                </a:cubicBezTo>
                <a:close/>
                <a:moveTo>
                  <a:pt x="11113" y="2728"/>
                </a:moveTo>
                <a:cubicBezTo>
                  <a:pt x="11106" y="2728"/>
                  <a:pt x="11099" y="2729"/>
                  <a:pt x="11092" y="2731"/>
                </a:cubicBezTo>
                <a:cubicBezTo>
                  <a:pt x="11018" y="2768"/>
                  <a:pt x="10940" y="2809"/>
                  <a:pt x="10862" y="2846"/>
                </a:cubicBezTo>
                <a:cubicBezTo>
                  <a:pt x="10838" y="2854"/>
                  <a:pt x="10825" y="2887"/>
                  <a:pt x="10838" y="2911"/>
                </a:cubicBezTo>
                <a:cubicBezTo>
                  <a:pt x="10846" y="2932"/>
                  <a:pt x="10862" y="2940"/>
                  <a:pt x="10883" y="2940"/>
                </a:cubicBezTo>
                <a:cubicBezTo>
                  <a:pt x="10895" y="2940"/>
                  <a:pt x="10899" y="2936"/>
                  <a:pt x="10903" y="2936"/>
                </a:cubicBezTo>
                <a:cubicBezTo>
                  <a:pt x="10981" y="2899"/>
                  <a:pt x="11059" y="2858"/>
                  <a:pt x="11133" y="2825"/>
                </a:cubicBezTo>
                <a:cubicBezTo>
                  <a:pt x="11162" y="2813"/>
                  <a:pt x="11170" y="2784"/>
                  <a:pt x="11162" y="2756"/>
                </a:cubicBezTo>
                <a:cubicBezTo>
                  <a:pt x="11152" y="2737"/>
                  <a:pt x="11134" y="2728"/>
                  <a:pt x="11113" y="2728"/>
                </a:cubicBezTo>
                <a:close/>
                <a:moveTo>
                  <a:pt x="10654" y="2952"/>
                </a:moveTo>
                <a:cubicBezTo>
                  <a:pt x="10646" y="2952"/>
                  <a:pt x="10639" y="2953"/>
                  <a:pt x="10633" y="2957"/>
                </a:cubicBezTo>
                <a:lnTo>
                  <a:pt x="10403" y="3063"/>
                </a:lnTo>
                <a:cubicBezTo>
                  <a:pt x="10374" y="3075"/>
                  <a:pt x="10366" y="3104"/>
                  <a:pt x="10374" y="3133"/>
                </a:cubicBezTo>
                <a:cubicBezTo>
                  <a:pt x="10387" y="3149"/>
                  <a:pt x="10403" y="3162"/>
                  <a:pt x="10424" y="3162"/>
                </a:cubicBezTo>
                <a:cubicBezTo>
                  <a:pt x="10432" y="3162"/>
                  <a:pt x="10436" y="3157"/>
                  <a:pt x="10444" y="3157"/>
                </a:cubicBezTo>
                <a:lnTo>
                  <a:pt x="10674" y="3047"/>
                </a:lnTo>
                <a:cubicBezTo>
                  <a:pt x="10698" y="3039"/>
                  <a:pt x="10711" y="3010"/>
                  <a:pt x="10698" y="2981"/>
                </a:cubicBezTo>
                <a:cubicBezTo>
                  <a:pt x="10692" y="2963"/>
                  <a:pt x="10673" y="2952"/>
                  <a:pt x="10654" y="2952"/>
                </a:cubicBezTo>
                <a:close/>
                <a:moveTo>
                  <a:pt x="2188" y="2933"/>
                </a:moveTo>
                <a:cubicBezTo>
                  <a:pt x="2171" y="2933"/>
                  <a:pt x="2155" y="2940"/>
                  <a:pt x="2145" y="2952"/>
                </a:cubicBezTo>
                <a:cubicBezTo>
                  <a:pt x="2128" y="2973"/>
                  <a:pt x="2132" y="3010"/>
                  <a:pt x="2153" y="3022"/>
                </a:cubicBezTo>
                <a:cubicBezTo>
                  <a:pt x="2222" y="3080"/>
                  <a:pt x="2292" y="3133"/>
                  <a:pt x="2358" y="3182"/>
                </a:cubicBezTo>
                <a:cubicBezTo>
                  <a:pt x="2370" y="3186"/>
                  <a:pt x="2378" y="3194"/>
                  <a:pt x="2391" y="3194"/>
                </a:cubicBezTo>
                <a:cubicBezTo>
                  <a:pt x="2407" y="3194"/>
                  <a:pt x="2419" y="3186"/>
                  <a:pt x="2423" y="3166"/>
                </a:cubicBezTo>
                <a:cubicBezTo>
                  <a:pt x="2440" y="3145"/>
                  <a:pt x="2436" y="3108"/>
                  <a:pt x="2415" y="3096"/>
                </a:cubicBezTo>
                <a:lnTo>
                  <a:pt x="2214" y="2940"/>
                </a:lnTo>
                <a:cubicBezTo>
                  <a:pt x="2207" y="2936"/>
                  <a:pt x="2197" y="2933"/>
                  <a:pt x="2188" y="2933"/>
                </a:cubicBezTo>
                <a:close/>
                <a:moveTo>
                  <a:pt x="10190" y="3163"/>
                </a:moveTo>
                <a:cubicBezTo>
                  <a:pt x="10183" y="3163"/>
                  <a:pt x="10176" y="3164"/>
                  <a:pt x="10169" y="3166"/>
                </a:cubicBezTo>
                <a:cubicBezTo>
                  <a:pt x="10087" y="3203"/>
                  <a:pt x="10014" y="3235"/>
                  <a:pt x="9936" y="3268"/>
                </a:cubicBezTo>
                <a:cubicBezTo>
                  <a:pt x="9911" y="3280"/>
                  <a:pt x="9899" y="3309"/>
                  <a:pt x="9911" y="3338"/>
                </a:cubicBezTo>
                <a:cubicBezTo>
                  <a:pt x="9915" y="3354"/>
                  <a:pt x="9936" y="3367"/>
                  <a:pt x="9956" y="3367"/>
                </a:cubicBezTo>
                <a:cubicBezTo>
                  <a:pt x="9960" y="3367"/>
                  <a:pt x="9973" y="3367"/>
                  <a:pt x="9977" y="3363"/>
                </a:cubicBezTo>
                <a:cubicBezTo>
                  <a:pt x="10055" y="3330"/>
                  <a:pt x="10137" y="3297"/>
                  <a:pt x="10210" y="3260"/>
                </a:cubicBezTo>
                <a:cubicBezTo>
                  <a:pt x="10239" y="3248"/>
                  <a:pt x="10247" y="3219"/>
                  <a:pt x="10239" y="3194"/>
                </a:cubicBezTo>
                <a:cubicBezTo>
                  <a:pt x="10230" y="3173"/>
                  <a:pt x="10211" y="3163"/>
                  <a:pt x="10190" y="3163"/>
                </a:cubicBezTo>
                <a:close/>
                <a:moveTo>
                  <a:pt x="2597" y="3241"/>
                </a:moveTo>
                <a:cubicBezTo>
                  <a:pt x="2581" y="3241"/>
                  <a:pt x="2565" y="3248"/>
                  <a:pt x="2555" y="3264"/>
                </a:cubicBezTo>
                <a:cubicBezTo>
                  <a:pt x="2538" y="3289"/>
                  <a:pt x="2542" y="3322"/>
                  <a:pt x="2571" y="3338"/>
                </a:cubicBezTo>
                <a:cubicBezTo>
                  <a:pt x="2641" y="3383"/>
                  <a:pt x="2719" y="3428"/>
                  <a:pt x="2788" y="3473"/>
                </a:cubicBezTo>
                <a:cubicBezTo>
                  <a:pt x="2797" y="3481"/>
                  <a:pt x="2805" y="3481"/>
                  <a:pt x="2817" y="3481"/>
                </a:cubicBezTo>
                <a:cubicBezTo>
                  <a:pt x="2838" y="3481"/>
                  <a:pt x="2850" y="3469"/>
                  <a:pt x="2858" y="3461"/>
                </a:cubicBezTo>
                <a:cubicBezTo>
                  <a:pt x="2870" y="3432"/>
                  <a:pt x="2866" y="3404"/>
                  <a:pt x="2842" y="3387"/>
                </a:cubicBezTo>
                <a:lnTo>
                  <a:pt x="2624" y="3248"/>
                </a:lnTo>
                <a:cubicBezTo>
                  <a:pt x="2616" y="3243"/>
                  <a:pt x="2606" y="3241"/>
                  <a:pt x="2597" y="3241"/>
                </a:cubicBezTo>
                <a:close/>
                <a:moveTo>
                  <a:pt x="9726" y="3362"/>
                </a:moveTo>
                <a:cubicBezTo>
                  <a:pt x="9719" y="3362"/>
                  <a:pt x="9713" y="3363"/>
                  <a:pt x="9706" y="3367"/>
                </a:cubicBezTo>
                <a:cubicBezTo>
                  <a:pt x="9628" y="3404"/>
                  <a:pt x="9546" y="3432"/>
                  <a:pt x="9468" y="3465"/>
                </a:cubicBezTo>
                <a:cubicBezTo>
                  <a:pt x="9444" y="3473"/>
                  <a:pt x="9427" y="3506"/>
                  <a:pt x="9439" y="3531"/>
                </a:cubicBezTo>
                <a:cubicBezTo>
                  <a:pt x="9444" y="3551"/>
                  <a:pt x="9464" y="3559"/>
                  <a:pt x="9485" y="3559"/>
                </a:cubicBezTo>
                <a:cubicBezTo>
                  <a:pt x="9489" y="3559"/>
                  <a:pt x="9493" y="3559"/>
                  <a:pt x="9505" y="3555"/>
                </a:cubicBezTo>
                <a:cubicBezTo>
                  <a:pt x="9587" y="3527"/>
                  <a:pt x="9669" y="3490"/>
                  <a:pt x="9747" y="3457"/>
                </a:cubicBezTo>
                <a:cubicBezTo>
                  <a:pt x="9772" y="3449"/>
                  <a:pt x="9780" y="3420"/>
                  <a:pt x="9772" y="3391"/>
                </a:cubicBezTo>
                <a:cubicBezTo>
                  <a:pt x="9763" y="3373"/>
                  <a:pt x="9745" y="3362"/>
                  <a:pt x="9726" y="3362"/>
                </a:cubicBezTo>
                <a:close/>
                <a:moveTo>
                  <a:pt x="3042" y="3503"/>
                </a:moveTo>
                <a:cubicBezTo>
                  <a:pt x="3024" y="3503"/>
                  <a:pt x="3005" y="3514"/>
                  <a:pt x="2993" y="3531"/>
                </a:cubicBezTo>
                <a:cubicBezTo>
                  <a:pt x="2981" y="3555"/>
                  <a:pt x="2989" y="3588"/>
                  <a:pt x="3014" y="3604"/>
                </a:cubicBezTo>
                <a:cubicBezTo>
                  <a:pt x="3092" y="3645"/>
                  <a:pt x="3170" y="3682"/>
                  <a:pt x="3248" y="3719"/>
                </a:cubicBezTo>
                <a:cubicBezTo>
                  <a:pt x="3252" y="3727"/>
                  <a:pt x="3260" y="3727"/>
                  <a:pt x="3268" y="3727"/>
                </a:cubicBezTo>
                <a:cubicBezTo>
                  <a:pt x="3289" y="3727"/>
                  <a:pt x="3301" y="3715"/>
                  <a:pt x="3317" y="3695"/>
                </a:cubicBezTo>
                <a:cubicBezTo>
                  <a:pt x="3330" y="3670"/>
                  <a:pt x="3317" y="3637"/>
                  <a:pt x="3293" y="3629"/>
                </a:cubicBezTo>
                <a:cubicBezTo>
                  <a:pt x="3215" y="3592"/>
                  <a:pt x="3137" y="3551"/>
                  <a:pt x="3067" y="3510"/>
                </a:cubicBezTo>
                <a:cubicBezTo>
                  <a:pt x="3059" y="3505"/>
                  <a:pt x="3051" y="3503"/>
                  <a:pt x="3042" y="3503"/>
                </a:cubicBezTo>
                <a:close/>
                <a:moveTo>
                  <a:pt x="9246" y="3547"/>
                </a:moveTo>
                <a:cubicBezTo>
                  <a:pt x="9240" y="3547"/>
                  <a:pt x="9233" y="3548"/>
                  <a:pt x="9226" y="3551"/>
                </a:cubicBezTo>
                <a:cubicBezTo>
                  <a:pt x="9144" y="3580"/>
                  <a:pt x="9070" y="3613"/>
                  <a:pt x="8988" y="3637"/>
                </a:cubicBezTo>
                <a:cubicBezTo>
                  <a:pt x="8960" y="3650"/>
                  <a:pt x="8947" y="3678"/>
                  <a:pt x="8956" y="3703"/>
                </a:cubicBezTo>
                <a:cubicBezTo>
                  <a:pt x="8960" y="3727"/>
                  <a:pt x="8980" y="3740"/>
                  <a:pt x="9001" y="3740"/>
                </a:cubicBezTo>
                <a:cubicBezTo>
                  <a:pt x="9009" y="3740"/>
                  <a:pt x="9013" y="3740"/>
                  <a:pt x="9021" y="3736"/>
                </a:cubicBezTo>
                <a:cubicBezTo>
                  <a:pt x="9103" y="3711"/>
                  <a:pt x="9181" y="3678"/>
                  <a:pt x="9263" y="3650"/>
                </a:cubicBezTo>
                <a:cubicBezTo>
                  <a:pt x="9288" y="3637"/>
                  <a:pt x="9304" y="3609"/>
                  <a:pt x="9296" y="3580"/>
                </a:cubicBezTo>
                <a:cubicBezTo>
                  <a:pt x="9286" y="3561"/>
                  <a:pt x="9267" y="3547"/>
                  <a:pt x="9246" y="3547"/>
                </a:cubicBezTo>
                <a:close/>
                <a:moveTo>
                  <a:pt x="8760" y="3721"/>
                </a:moveTo>
                <a:cubicBezTo>
                  <a:pt x="8755" y="3721"/>
                  <a:pt x="8751" y="3722"/>
                  <a:pt x="8746" y="3723"/>
                </a:cubicBezTo>
                <a:lnTo>
                  <a:pt x="8500" y="3801"/>
                </a:lnTo>
                <a:cubicBezTo>
                  <a:pt x="8468" y="3805"/>
                  <a:pt x="8451" y="3838"/>
                  <a:pt x="8464" y="3863"/>
                </a:cubicBezTo>
                <a:cubicBezTo>
                  <a:pt x="8476" y="3883"/>
                  <a:pt x="8496" y="3900"/>
                  <a:pt x="8517" y="3900"/>
                </a:cubicBezTo>
                <a:lnTo>
                  <a:pt x="8537" y="3900"/>
                </a:lnTo>
                <a:lnTo>
                  <a:pt x="8779" y="3822"/>
                </a:lnTo>
                <a:cubicBezTo>
                  <a:pt x="8808" y="3814"/>
                  <a:pt x="8824" y="3781"/>
                  <a:pt x="8812" y="3756"/>
                </a:cubicBezTo>
                <a:cubicBezTo>
                  <a:pt x="8805" y="3736"/>
                  <a:pt x="8782" y="3721"/>
                  <a:pt x="8760" y="3721"/>
                </a:cubicBezTo>
                <a:close/>
                <a:moveTo>
                  <a:pt x="3493" y="3733"/>
                </a:moveTo>
                <a:cubicBezTo>
                  <a:pt x="3472" y="3733"/>
                  <a:pt x="3454" y="3742"/>
                  <a:pt x="3444" y="3760"/>
                </a:cubicBezTo>
                <a:cubicBezTo>
                  <a:pt x="3436" y="3789"/>
                  <a:pt x="3444" y="3818"/>
                  <a:pt x="3473" y="3830"/>
                </a:cubicBezTo>
                <a:cubicBezTo>
                  <a:pt x="3555" y="3863"/>
                  <a:pt x="3629" y="3896"/>
                  <a:pt x="3711" y="3924"/>
                </a:cubicBezTo>
                <a:cubicBezTo>
                  <a:pt x="3723" y="3932"/>
                  <a:pt x="3727" y="3932"/>
                  <a:pt x="3731" y="3932"/>
                </a:cubicBezTo>
                <a:cubicBezTo>
                  <a:pt x="3752" y="3932"/>
                  <a:pt x="3772" y="3916"/>
                  <a:pt x="3781" y="3900"/>
                </a:cubicBezTo>
                <a:cubicBezTo>
                  <a:pt x="3789" y="3875"/>
                  <a:pt x="3772" y="3842"/>
                  <a:pt x="3748" y="3834"/>
                </a:cubicBezTo>
                <a:cubicBezTo>
                  <a:pt x="3666" y="3801"/>
                  <a:pt x="3588" y="3773"/>
                  <a:pt x="3514" y="3736"/>
                </a:cubicBezTo>
                <a:cubicBezTo>
                  <a:pt x="3507" y="3734"/>
                  <a:pt x="3500" y="3733"/>
                  <a:pt x="3493" y="3733"/>
                </a:cubicBezTo>
                <a:close/>
                <a:moveTo>
                  <a:pt x="8261" y="3869"/>
                </a:moveTo>
                <a:cubicBezTo>
                  <a:pt x="8256" y="3869"/>
                  <a:pt x="8251" y="3870"/>
                  <a:pt x="8246" y="3871"/>
                </a:cubicBezTo>
                <a:cubicBezTo>
                  <a:pt x="8168" y="3896"/>
                  <a:pt x="8086" y="3916"/>
                  <a:pt x="8004" y="3937"/>
                </a:cubicBezTo>
                <a:cubicBezTo>
                  <a:pt x="7976" y="3941"/>
                  <a:pt x="7959" y="3973"/>
                  <a:pt x="7967" y="3998"/>
                </a:cubicBezTo>
                <a:cubicBezTo>
                  <a:pt x="7971" y="4023"/>
                  <a:pt x="7996" y="4039"/>
                  <a:pt x="8017" y="4039"/>
                </a:cubicBezTo>
                <a:cubicBezTo>
                  <a:pt x="8025" y="4039"/>
                  <a:pt x="8029" y="4039"/>
                  <a:pt x="8025" y="4035"/>
                </a:cubicBezTo>
                <a:cubicBezTo>
                  <a:pt x="8111" y="4014"/>
                  <a:pt x="8193" y="3986"/>
                  <a:pt x="8275" y="3965"/>
                </a:cubicBezTo>
                <a:cubicBezTo>
                  <a:pt x="8299" y="3961"/>
                  <a:pt x="8316" y="3932"/>
                  <a:pt x="8312" y="3904"/>
                </a:cubicBezTo>
                <a:cubicBezTo>
                  <a:pt x="8305" y="3884"/>
                  <a:pt x="8284" y="3869"/>
                  <a:pt x="8261" y="3869"/>
                </a:cubicBezTo>
                <a:close/>
                <a:moveTo>
                  <a:pt x="3974" y="3912"/>
                </a:moveTo>
                <a:cubicBezTo>
                  <a:pt x="3953" y="3912"/>
                  <a:pt x="3935" y="3926"/>
                  <a:pt x="3928" y="3945"/>
                </a:cubicBezTo>
                <a:cubicBezTo>
                  <a:pt x="3916" y="3978"/>
                  <a:pt x="3932" y="4002"/>
                  <a:pt x="3957" y="4014"/>
                </a:cubicBezTo>
                <a:lnTo>
                  <a:pt x="4203" y="4088"/>
                </a:lnTo>
                <a:lnTo>
                  <a:pt x="4219" y="4088"/>
                </a:lnTo>
                <a:cubicBezTo>
                  <a:pt x="4244" y="4088"/>
                  <a:pt x="4265" y="4072"/>
                  <a:pt x="4273" y="4055"/>
                </a:cubicBezTo>
                <a:cubicBezTo>
                  <a:pt x="4277" y="4027"/>
                  <a:pt x="4260" y="4002"/>
                  <a:pt x="4236" y="3994"/>
                </a:cubicBezTo>
                <a:cubicBezTo>
                  <a:pt x="4158" y="3965"/>
                  <a:pt x="4076" y="3941"/>
                  <a:pt x="3994" y="3916"/>
                </a:cubicBezTo>
                <a:cubicBezTo>
                  <a:pt x="3987" y="3913"/>
                  <a:pt x="3981" y="3912"/>
                  <a:pt x="3974" y="3912"/>
                </a:cubicBezTo>
                <a:close/>
                <a:moveTo>
                  <a:pt x="7776" y="3996"/>
                </a:moveTo>
                <a:cubicBezTo>
                  <a:pt x="7771" y="3996"/>
                  <a:pt x="7767" y="3997"/>
                  <a:pt x="7762" y="3998"/>
                </a:cubicBezTo>
                <a:cubicBezTo>
                  <a:pt x="7680" y="4010"/>
                  <a:pt x="7594" y="4035"/>
                  <a:pt x="7512" y="4047"/>
                </a:cubicBezTo>
                <a:cubicBezTo>
                  <a:pt x="7479" y="4055"/>
                  <a:pt x="7463" y="4084"/>
                  <a:pt x="7471" y="4109"/>
                </a:cubicBezTo>
                <a:cubicBezTo>
                  <a:pt x="7475" y="4138"/>
                  <a:pt x="7496" y="4150"/>
                  <a:pt x="7520" y="4150"/>
                </a:cubicBezTo>
                <a:lnTo>
                  <a:pt x="7533" y="4150"/>
                </a:lnTo>
                <a:cubicBezTo>
                  <a:pt x="7615" y="4138"/>
                  <a:pt x="7701" y="4121"/>
                  <a:pt x="7783" y="4101"/>
                </a:cubicBezTo>
                <a:cubicBezTo>
                  <a:pt x="7812" y="4092"/>
                  <a:pt x="7828" y="4064"/>
                  <a:pt x="7824" y="4039"/>
                </a:cubicBezTo>
                <a:cubicBezTo>
                  <a:pt x="7820" y="4012"/>
                  <a:pt x="7797" y="3996"/>
                  <a:pt x="7776" y="3996"/>
                </a:cubicBezTo>
                <a:close/>
                <a:moveTo>
                  <a:pt x="4469" y="4050"/>
                </a:moveTo>
                <a:cubicBezTo>
                  <a:pt x="4445" y="4050"/>
                  <a:pt x="4424" y="4067"/>
                  <a:pt x="4420" y="4088"/>
                </a:cubicBezTo>
                <a:cubicBezTo>
                  <a:pt x="4408" y="4113"/>
                  <a:pt x="4429" y="4146"/>
                  <a:pt x="4453" y="4150"/>
                </a:cubicBezTo>
                <a:cubicBezTo>
                  <a:pt x="4539" y="4170"/>
                  <a:pt x="4625" y="4191"/>
                  <a:pt x="4707" y="4207"/>
                </a:cubicBezTo>
                <a:lnTo>
                  <a:pt x="4716" y="4207"/>
                </a:lnTo>
                <a:cubicBezTo>
                  <a:pt x="4744" y="4207"/>
                  <a:pt x="4761" y="4191"/>
                  <a:pt x="4769" y="4166"/>
                </a:cubicBezTo>
                <a:cubicBezTo>
                  <a:pt x="4773" y="4133"/>
                  <a:pt x="4753" y="4109"/>
                  <a:pt x="4728" y="4105"/>
                </a:cubicBezTo>
                <a:cubicBezTo>
                  <a:pt x="4646" y="4088"/>
                  <a:pt x="4564" y="4072"/>
                  <a:pt x="4482" y="4051"/>
                </a:cubicBezTo>
                <a:cubicBezTo>
                  <a:pt x="4478" y="4050"/>
                  <a:pt x="4473" y="4050"/>
                  <a:pt x="4469" y="4050"/>
                </a:cubicBezTo>
                <a:close/>
                <a:moveTo>
                  <a:pt x="7265" y="4088"/>
                </a:moveTo>
                <a:cubicBezTo>
                  <a:pt x="7263" y="4088"/>
                  <a:pt x="7260" y="4088"/>
                  <a:pt x="7258" y="4088"/>
                </a:cubicBezTo>
                <a:cubicBezTo>
                  <a:pt x="7176" y="4105"/>
                  <a:pt x="7090" y="4121"/>
                  <a:pt x="7008" y="4129"/>
                </a:cubicBezTo>
                <a:cubicBezTo>
                  <a:pt x="6979" y="4129"/>
                  <a:pt x="6959" y="4162"/>
                  <a:pt x="6963" y="4187"/>
                </a:cubicBezTo>
                <a:cubicBezTo>
                  <a:pt x="6967" y="4211"/>
                  <a:pt x="6987" y="4232"/>
                  <a:pt x="7012" y="4232"/>
                </a:cubicBezTo>
                <a:lnTo>
                  <a:pt x="7024" y="4232"/>
                </a:lnTo>
                <a:cubicBezTo>
                  <a:pt x="7110" y="4220"/>
                  <a:pt x="7196" y="4207"/>
                  <a:pt x="7278" y="4191"/>
                </a:cubicBezTo>
                <a:cubicBezTo>
                  <a:pt x="7307" y="4187"/>
                  <a:pt x="7328" y="4158"/>
                  <a:pt x="7319" y="4129"/>
                </a:cubicBezTo>
                <a:cubicBezTo>
                  <a:pt x="7316" y="4107"/>
                  <a:pt x="7291" y="4088"/>
                  <a:pt x="7265" y="4088"/>
                </a:cubicBezTo>
                <a:close/>
                <a:moveTo>
                  <a:pt x="4967" y="4156"/>
                </a:moveTo>
                <a:cubicBezTo>
                  <a:pt x="4946" y="4156"/>
                  <a:pt x="4928" y="4174"/>
                  <a:pt x="4921" y="4195"/>
                </a:cubicBezTo>
                <a:cubicBezTo>
                  <a:pt x="4917" y="4224"/>
                  <a:pt x="4937" y="4248"/>
                  <a:pt x="4962" y="4252"/>
                </a:cubicBezTo>
                <a:cubicBezTo>
                  <a:pt x="5052" y="4265"/>
                  <a:pt x="5130" y="4273"/>
                  <a:pt x="5220" y="4285"/>
                </a:cubicBezTo>
                <a:lnTo>
                  <a:pt x="5224" y="4285"/>
                </a:lnTo>
                <a:cubicBezTo>
                  <a:pt x="5249" y="4285"/>
                  <a:pt x="5273" y="4265"/>
                  <a:pt x="5273" y="4244"/>
                </a:cubicBezTo>
                <a:cubicBezTo>
                  <a:pt x="5273" y="4211"/>
                  <a:pt x="5257" y="4191"/>
                  <a:pt x="5228" y="4187"/>
                </a:cubicBezTo>
                <a:cubicBezTo>
                  <a:pt x="5146" y="4174"/>
                  <a:pt x="5060" y="4166"/>
                  <a:pt x="4978" y="4158"/>
                </a:cubicBezTo>
                <a:cubicBezTo>
                  <a:pt x="4974" y="4157"/>
                  <a:pt x="4971" y="4156"/>
                  <a:pt x="4967" y="4156"/>
                </a:cubicBezTo>
                <a:close/>
                <a:moveTo>
                  <a:pt x="6758" y="4161"/>
                </a:moveTo>
                <a:cubicBezTo>
                  <a:pt x="6755" y="4161"/>
                  <a:pt x="6752" y="4162"/>
                  <a:pt x="6749" y="4162"/>
                </a:cubicBezTo>
                <a:cubicBezTo>
                  <a:pt x="6667" y="4170"/>
                  <a:pt x="6581" y="4183"/>
                  <a:pt x="6499" y="4187"/>
                </a:cubicBezTo>
                <a:cubicBezTo>
                  <a:pt x="6475" y="4191"/>
                  <a:pt x="6454" y="4211"/>
                  <a:pt x="6454" y="4244"/>
                </a:cubicBezTo>
                <a:cubicBezTo>
                  <a:pt x="6454" y="4269"/>
                  <a:pt x="6479" y="4289"/>
                  <a:pt x="6503" y="4289"/>
                </a:cubicBezTo>
                <a:cubicBezTo>
                  <a:pt x="6594" y="4285"/>
                  <a:pt x="6680" y="4273"/>
                  <a:pt x="6762" y="4265"/>
                </a:cubicBezTo>
                <a:cubicBezTo>
                  <a:pt x="6795" y="4261"/>
                  <a:pt x="6811" y="4232"/>
                  <a:pt x="6807" y="4207"/>
                </a:cubicBezTo>
                <a:cubicBezTo>
                  <a:pt x="6803" y="4178"/>
                  <a:pt x="6783" y="4161"/>
                  <a:pt x="6758" y="4161"/>
                </a:cubicBezTo>
                <a:close/>
                <a:moveTo>
                  <a:pt x="5472" y="4201"/>
                </a:moveTo>
                <a:cubicBezTo>
                  <a:pt x="5447" y="4201"/>
                  <a:pt x="5429" y="4220"/>
                  <a:pt x="5429" y="4248"/>
                </a:cubicBezTo>
                <a:cubicBezTo>
                  <a:pt x="5425" y="4277"/>
                  <a:pt x="5446" y="4306"/>
                  <a:pt x="5474" y="4306"/>
                </a:cubicBezTo>
                <a:cubicBezTo>
                  <a:pt x="5564" y="4310"/>
                  <a:pt x="5651" y="4314"/>
                  <a:pt x="5737" y="4314"/>
                </a:cubicBezTo>
                <a:cubicBezTo>
                  <a:pt x="5761" y="4314"/>
                  <a:pt x="5786" y="4293"/>
                  <a:pt x="5794" y="4265"/>
                </a:cubicBezTo>
                <a:cubicBezTo>
                  <a:pt x="5794" y="4240"/>
                  <a:pt x="5774" y="4211"/>
                  <a:pt x="5741" y="4211"/>
                </a:cubicBezTo>
                <a:cubicBezTo>
                  <a:pt x="5655" y="4211"/>
                  <a:pt x="5569" y="4207"/>
                  <a:pt x="5487" y="4203"/>
                </a:cubicBezTo>
                <a:cubicBezTo>
                  <a:pt x="5482" y="4202"/>
                  <a:pt x="5477" y="4201"/>
                  <a:pt x="5472" y="4201"/>
                </a:cubicBezTo>
                <a:close/>
                <a:moveTo>
                  <a:pt x="6249" y="4203"/>
                </a:moveTo>
                <a:cubicBezTo>
                  <a:pt x="6163" y="4207"/>
                  <a:pt x="6077" y="4211"/>
                  <a:pt x="5991" y="4211"/>
                </a:cubicBezTo>
                <a:cubicBezTo>
                  <a:pt x="5962" y="4211"/>
                  <a:pt x="5942" y="4232"/>
                  <a:pt x="5942" y="4265"/>
                </a:cubicBezTo>
                <a:cubicBezTo>
                  <a:pt x="5942" y="4293"/>
                  <a:pt x="5966" y="4314"/>
                  <a:pt x="5991" y="4314"/>
                </a:cubicBezTo>
                <a:cubicBezTo>
                  <a:pt x="6081" y="4314"/>
                  <a:pt x="6167" y="4314"/>
                  <a:pt x="6253" y="4297"/>
                </a:cubicBezTo>
                <a:cubicBezTo>
                  <a:pt x="6282" y="4297"/>
                  <a:pt x="6298" y="4277"/>
                  <a:pt x="6298" y="4248"/>
                </a:cubicBezTo>
                <a:cubicBezTo>
                  <a:pt x="6298" y="4224"/>
                  <a:pt x="6274" y="4203"/>
                  <a:pt x="6249" y="4203"/>
                </a:cubicBezTo>
                <a:close/>
              </a:path>
            </a:pathLst>
          </a:cu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" name="Google Shape;51;p4"/>
          <p:cNvSpPr/>
          <p:nvPr/>
        </p:nvSpPr>
        <p:spPr>
          <a:xfrm flipH="1">
            <a:off x="4657725" y="2620712"/>
            <a:ext cx="4852807" cy="591428"/>
          </a:xfrm>
          <a:custGeom>
            <a:rect b="b" l="l" r="r" t="t"/>
            <a:pathLst>
              <a:path extrusionOk="0" h="4314" w="19326">
                <a:moveTo>
                  <a:pt x="19018" y="0"/>
                </a:moveTo>
                <a:cubicBezTo>
                  <a:pt x="18985" y="0"/>
                  <a:pt x="18965" y="21"/>
                  <a:pt x="18965" y="49"/>
                </a:cubicBezTo>
                <a:cubicBezTo>
                  <a:pt x="18965" y="82"/>
                  <a:pt x="18994" y="103"/>
                  <a:pt x="19018" y="103"/>
                </a:cubicBezTo>
                <a:lnTo>
                  <a:pt x="19273" y="103"/>
                </a:lnTo>
                <a:cubicBezTo>
                  <a:pt x="19301" y="103"/>
                  <a:pt x="19326" y="78"/>
                  <a:pt x="19326" y="49"/>
                </a:cubicBezTo>
                <a:cubicBezTo>
                  <a:pt x="19326" y="25"/>
                  <a:pt x="19305" y="0"/>
                  <a:pt x="19273" y="0"/>
                </a:cubicBezTo>
                <a:close/>
                <a:moveTo>
                  <a:pt x="18756" y="4"/>
                </a:moveTo>
                <a:cubicBezTo>
                  <a:pt x="18670" y="8"/>
                  <a:pt x="18588" y="16"/>
                  <a:pt x="18502" y="21"/>
                </a:cubicBezTo>
                <a:cubicBezTo>
                  <a:pt x="18473" y="25"/>
                  <a:pt x="18452" y="45"/>
                  <a:pt x="18452" y="78"/>
                </a:cubicBezTo>
                <a:cubicBezTo>
                  <a:pt x="18452" y="103"/>
                  <a:pt x="18481" y="123"/>
                  <a:pt x="18506" y="123"/>
                </a:cubicBezTo>
                <a:cubicBezTo>
                  <a:pt x="18592" y="119"/>
                  <a:pt x="18678" y="111"/>
                  <a:pt x="18756" y="107"/>
                </a:cubicBezTo>
                <a:cubicBezTo>
                  <a:pt x="18789" y="107"/>
                  <a:pt x="18809" y="86"/>
                  <a:pt x="18809" y="57"/>
                </a:cubicBezTo>
                <a:cubicBezTo>
                  <a:pt x="18809" y="25"/>
                  <a:pt x="18780" y="4"/>
                  <a:pt x="18756" y="4"/>
                </a:cubicBezTo>
                <a:close/>
                <a:moveTo>
                  <a:pt x="18254" y="41"/>
                </a:moveTo>
                <a:cubicBezTo>
                  <a:pt x="18252" y="41"/>
                  <a:pt x="18250" y="41"/>
                  <a:pt x="18247" y="41"/>
                </a:cubicBezTo>
                <a:cubicBezTo>
                  <a:pt x="18161" y="45"/>
                  <a:pt x="18079" y="57"/>
                  <a:pt x="17993" y="66"/>
                </a:cubicBezTo>
                <a:cubicBezTo>
                  <a:pt x="17960" y="70"/>
                  <a:pt x="17940" y="98"/>
                  <a:pt x="17948" y="123"/>
                </a:cubicBezTo>
                <a:cubicBezTo>
                  <a:pt x="17952" y="148"/>
                  <a:pt x="17973" y="168"/>
                  <a:pt x="17997" y="168"/>
                </a:cubicBezTo>
                <a:lnTo>
                  <a:pt x="18010" y="168"/>
                </a:lnTo>
                <a:cubicBezTo>
                  <a:pt x="18092" y="160"/>
                  <a:pt x="18174" y="152"/>
                  <a:pt x="18260" y="144"/>
                </a:cubicBezTo>
                <a:cubicBezTo>
                  <a:pt x="18284" y="140"/>
                  <a:pt x="18305" y="111"/>
                  <a:pt x="18305" y="86"/>
                </a:cubicBezTo>
                <a:cubicBezTo>
                  <a:pt x="18301" y="63"/>
                  <a:pt x="18280" y="41"/>
                  <a:pt x="18254" y="41"/>
                </a:cubicBezTo>
                <a:close/>
                <a:moveTo>
                  <a:pt x="17747" y="101"/>
                </a:moveTo>
                <a:cubicBezTo>
                  <a:pt x="17743" y="101"/>
                  <a:pt x="17739" y="102"/>
                  <a:pt x="17735" y="103"/>
                </a:cubicBezTo>
                <a:cubicBezTo>
                  <a:pt x="17649" y="119"/>
                  <a:pt x="17563" y="127"/>
                  <a:pt x="17481" y="144"/>
                </a:cubicBezTo>
                <a:cubicBezTo>
                  <a:pt x="17456" y="144"/>
                  <a:pt x="17435" y="172"/>
                  <a:pt x="17440" y="201"/>
                </a:cubicBezTo>
                <a:cubicBezTo>
                  <a:pt x="17444" y="226"/>
                  <a:pt x="17464" y="242"/>
                  <a:pt x="17489" y="242"/>
                </a:cubicBezTo>
                <a:cubicBezTo>
                  <a:pt x="17489" y="242"/>
                  <a:pt x="17497" y="242"/>
                  <a:pt x="17497" y="246"/>
                </a:cubicBezTo>
                <a:cubicBezTo>
                  <a:pt x="17579" y="230"/>
                  <a:pt x="17665" y="213"/>
                  <a:pt x="17747" y="205"/>
                </a:cubicBezTo>
                <a:cubicBezTo>
                  <a:pt x="17776" y="205"/>
                  <a:pt x="17796" y="172"/>
                  <a:pt x="17792" y="148"/>
                </a:cubicBezTo>
                <a:cubicBezTo>
                  <a:pt x="17792" y="123"/>
                  <a:pt x="17774" y="101"/>
                  <a:pt x="17747" y="101"/>
                </a:cubicBezTo>
                <a:close/>
                <a:moveTo>
                  <a:pt x="17238" y="183"/>
                </a:moveTo>
                <a:cubicBezTo>
                  <a:pt x="17234" y="183"/>
                  <a:pt x="17230" y="184"/>
                  <a:pt x="17226" y="185"/>
                </a:cubicBezTo>
                <a:cubicBezTo>
                  <a:pt x="17144" y="201"/>
                  <a:pt x="17058" y="222"/>
                  <a:pt x="16976" y="234"/>
                </a:cubicBezTo>
                <a:cubicBezTo>
                  <a:pt x="16948" y="238"/>
                  <a:pt x="16931" y="271"/>
                  <a:pt x="16935" y="295"/>
                </a:cubicBezTo>
                <a:cubicBezTo>
                  <a:pt x="16943" y="324"/>
                  <a:pt x="16964" y="336"/>
                  <a:pt x="16989" y="336"/>
                </a:cubicBezTo>
                <a:lnTo>
                  <a:pt x="16997" y="336"/>
                </a:lnTo>
                <a:cubicBezTo>
                  <a:pt x="17079" y="316"/>
                  <a:pt x="17169" y="304"/>
                  <a:pt x="17251" y="287"/>
                </a:cubicBezTo>
                <a:cubicBezTo>
                  <a:pt x="17276" y="283"/>
                  <a:pt x="17296" y="250"/>
                  <a:pt x="17292" y="226"/>
                </a:cubicBezTo>
                <a:cubicBezTo>
                  <a:pt x="17285" y="204"/>
                  <a:pt x="17262" y="183"/>
                  <a:pt x="17238" y="183"/>
                </a:cubicBezTo>
                <a:close/>
                <a:moveTo>
                  <a:pt x="58" y="84"/>
                </a:moveTo>
                <a:cubicBezTo>
                  <a:pt x="53" y="84"/>
                  <a:pt x="47" y="85"/>
                  <a:pt x="41" y="86"/>
                </a:cubicBezTo>
                <a:cubicBezTo>
                  <a:pt x="16" y="98"/>
                  <a:pt x="0" y="127"/>
                  <a:pt x="12" y="152"/>
                </a:cubicBezTo>
                <a:cubicBezTo>
                  <a:pt x="12" y="160"/>
                  <a:pt x="49" y="246"/>
                  <a:pt x="115" y="394"/>
                </a:cubicBezTo>
                <a:cubicBezTo>
                  <a:pt x="123" y="414"/>
                  <a:pt x="139" y="427"/>
                  <a:pt x="160" y="427"/>
                </a:cubicBezTo>
                <a:cubicBezTo>
                  <a:pt x="164" y="427"/>
                  <a:pt x="172" y="427"/>
                  <a:pt x="180" y="418"/>
                </a:cubicBezTo>
                <a:cubicBezTo>
                  <a:pt x="205" y="410"/>
                  <a:pt x="217" y="377"/>
                  <a:pt x="205" y="353"/>
                </a:cubicBezTo>
                <a:cubicBezTo>
                  <a:pt x="139" y="205"/>
                  <a:pt x="111" y="119"/>
                  <a:pt x="111" y="119"/>
                </a:cubicBezTo>
                <a:cubicBezTo>
                  <a:pt x="101" y="96"/>
                  <a:pt x="81" y="84"/>
                  <a:pt x="58" y="84"/>
                </a:cubicBezTo>
                <a:close/>
                <a:moveTo>
                  <a:pt x="16730" y="295"/>
                </a:moveTo>
                <a:cubicBezTo>
                  <a:pt x="16727" y="295"/>
                  <a:pt x="16725" y="295"/>
                  <a:pt x="16722" y="295"/>
                </a:cubicBezTo>
                <a:cubicBezTo>
                  <a:pt x="16636" y="316"/>
                  <a:pt x="16554" y="336"/>
                  <a:pt x="16472" y="357"/>
                </a:cubicBezTo>
                <a:cubicBezTo>
                  <a:pt x="16443" y="365"/>
                  <a:pt x="16431" y="394"/>
                  <a:pt x="16435" y="418"/>
                </a:cubicBezTo>
                <a:cubicBezTo>
                  <a:pt x="16443" y="439"/>
                  <a:pt x="16464" y="455"/>
                  <a:pt x="16484" y="455"/>
                </a:cubicBezTo>
                <a:lnTo>
                  <a:pt x="16501" y="455"/>
                </a:lnTo>
                <a:lnTo>
                  <a:pt x="16747" y="394"/>
                </a:lnTo>
                <a:cubicBezTo>
                  <a:pt x="16771" y="390"/>
                  <a:pt x="16788" y="357"/>
                  <a:pt x="16784" y="332"/>
                </a:cubicBezTo>
                <a:cubicBezTo>
                  <a:pt x="16780" y="310"/>
                  <a:pt x="16753" y="295"/>
                  <a:pt x="16730" y="295"/>
                </a:cubicBezTo>
                <a:close/>
                <a:moveTo>
                  <a:pt x="16241" y="423"/>
                </a:moveTo>
                <a:cubicBezTo>
                  <a:pt x="16236" y="423"/>
                  <a:pt x="16231" y="424"/>
                  <a:pt x="16226" y="427"/>
                </a:cubicBezTo>
                <a:cubicBezTo>
                  <a:pt x="16144" y="447"/>
                  <a:pt x="16062" y="472"/>
                  <a:pt x="15980" y="496"/>
                </a:cubicBezTo>
                <a:cubicBezTo>
                  <a:pt x="15947" y="509"/>
                  <a:pt x="15931" y="537"/>
                  <a:pt x="15943" y="562"/>
                </a:cubicBezTo>
                <a:cubicBezTo>
                  <a:pt x="15951" y="582"/>
                  <a:pt x="15972" y="599"/>
                  <a:pt x="15992" y="599"/>
                </a:cubicBezTo>
                <a:cubicBezTo>
                  <a:pt x="16000" y="599"/>
                  <a:pt x="16004" y="595"/>
                  <a:pt x="16004" y="595"/>
                </a:cubicBezTo>
                <a:cubicBezTo>
                  <a:pt x="16086" y="570"/>
                  <a:pt x="16168" y="550"/>
                  <a:pt x="16250" y="521"/>
                </a:cubicBezTo>
                <a:cubicBezTo>
                  <a:pt x="16275" y="517"/>
                  <a:pt x="16296" y="488"/>
                  <a:pt x="16287" y="459"/>
                </a:cubicBezTo>
                <a:cubicBezTo>
                  <a:pt x="16281" y="440"/>
                  <a:pt x="16261" y="423"/>
                  <a:pt x="16241" y="423"/>
                </a:cubicBezTo>
                <a:close/>
                <a:moveTo>
                  <a:pt x="15751" y="570"/>
                </a:moveTo>
                <a:cubicBezTo>
                  <a:pt x="15745" y="570"/>
                  <a:pt x="15740" y="571"/>
                  <a:pt x="15734" y="574"/>
                </a:cubicBezTo>
                <a:cubicBezTo>
                  <a:pt x="15656" y="599"/>
                  <a:pt x="15574" y="623"/>
                  <a:pt x="15492" y="656"/>
                </a:cubicBezTo>
                <a:cubicBezTo>
                  <a:pt x="15467" y="664"/>
                  <a:pt x="15451" y="697"/>
                  <a:pt x="15459" y="722"/>
                </a:cubicBezTo>
                <a:cubicBezTo>
                  <a:pt x="15467" y="742"/>
                  <a:pt x="15488" y="759"/>
                  <a:pt x="15508" y="759"/>
                </a:cubicBezTo>
                <a:cubicBezTo>
                  <a:pt x="15516" y="759"/>
                  <a:pt x="15521" y="759"/>
                  <a:pt x="15529" y="755"/>
                </a:cubicBezTo>
                <a:cubicBezTo>
                  <a:pt x="15603" y="726"/>
                  <a:pt x="15685" y="697"/>
                  <a:pt x="15767" y="673"/>
                </a:cubicBezTo>
                <a:cubicBezTo>
                  <a:pt x="15795" y="660"/>
                  <a:pt x="15808" y="632"/>
                  <a:pt x="15799" y="603"/>
                </a:cubicBezTo>
                <a:cubicBezTo>
                  <a:pt x="15790" y="584"/>
                  <a:pt x="15771" y="570"/>
                  <a:pt x="15751" y="570"/>
                </a:cubicBezTo>
                <a:close/>
                <a:moveTo>
                  <a:pt x="266" y="558"/>
                </a:moveTo>
                <a:cubicBezTo>
                  <a:pt x="258" y="558"/>
                  <a:pt x="249" y="559"/>
                  <a:pt x="242" y="562"/>
                </a:cubicBezTo>
                <a:cubicBezTo>
                  <a:pt x="217" y="574"/>
                  <a:pt x="213" y="603"/>
                  <a:pt x="221" y="632"/>
                </a:cubicBezTo>
                <a:lnTo>
                  <a:pt x="344" y="861"/>
                </a:lnTo>
                <a:cubicBezTo>
                  <a:pt x="357" y="878"/>
                  <a:pt x="369" y="886"/>
                  <a:pt x="390" y="886"/>
                </a:cubicBezTo>
                <a:cubicBezTo>
                  <a:pt x="402" y="886"/>
                  <a:pt x="406" y="882"/>
                  <a:pt x="406" y="882"/>
                </a:cubicBezTo>
                <a:cubicBezTo>
                  <a:pt x="431" y="865"/>
                  <a:pt x="443" y="837"/>
                  <a:pt x="426" y="808"/>
                </a:cubicBezTo>
                <a:cubicBezTo>
                  <a:pt x="385" y="734"/>
                  <a:pt x="344" y="660"/>
                  <a:pt x="308" y="582"/>
                </a:cubicBezTo>
                <a:cubicBezTo>
                  <a:pt x="302" y="565"/>
                  <a:pt x="284" y="558"/>
                  <a:pt x="266" y="558"/>
                </a:cubicBezTo>
                <a:close/>
                <a:moveTo>
                  <a:pt x="15269" y="744"/>
                </a:moveTo>
                <a:cubicBezTo>
                  <a:pt x="15264" y="744"/>
                  <a:pt x="15259" y="745"/>
                  <a:pt x="15254" y="746"/>
                </a:cubicBezTo>
                <a:cubicBezTo>
                  <a:pt x="15172" y="779"/>
                  <a:pt x="15098" y="808"/>
                  <a:pt x="15016" y="841"/>
                </a:cubicBezTo>
                <a:cubicBezTo>
                  <a:pt x="14987" y="849"/>
                  <a:pt x="14975" y="882"/>
                  <a:pt x="14983" y="906"/>
                </a:cubicBezTo>
                <a:cubicBezTo>
                  <a:pt x="14987" y="927"/>
                  <a:pt x="15008" y="939"/>
                  <a:pt x="15028" y="939"/>
                </a:cubicBezTo>
                <a:cubicBezTo>
                  <a:pt x="15034" y="939"/>
                  <a:pt x="15038" y="935"/>
                  <a:pt x="15042" y="935"/>
                </a:cubicBezTo>
                <a:cubicBezTo>
                  <a:pt x="15044" y="935"/>
                  <a:pt x="15046" y="936"/>
                  <a:pt x="15049" y="939"/>
                </a:cubicBezTo>
                <a:cubicBezTo>
                  <a:pt x="15131" y="906"/>
                  <a:pt x="15209" y="878"/>
                  <a:pt x="15291" y="845"/>
                </a:cubicBezTo>
                <a:cubicBezTo>
                  <a:pt x="15316" y="837"/>
                  <a:pt x="15332" y="804"/>
                  <a:pt x="15324" y="779"/>
                </a:cubicBezTo>
                <a:cubicBezTo>
                  <a:pt x="15314" y="759"/>
                  <a:pt x="15292" y="744"/>
                  <a:pt x="15269" y="744"/>
                </a:cubicBezTo>
                <a:close/>
                <a:moveTo>
                  <a:pt x="14790" y="934"/>
                </a:moveTo>
                <a:cubicBezTo>
                  <a:pt x="14784" y="934"/>
                  <a:pt x="14777" y="936"/>
                  <a:pt x="14770" y="939"/>
                </a:cubicBezTo>
                <a:cubicBezTo>
                  <a:pt x="14692" y="968"/>
                  <a:pt x="14610" y="997"/>
                  <a:pt x="14532" y="1033"/>
                </a:cubicBezTo>
                <a:cubicBezTo>
                  <a:pt x="14508" y="1046"/>
                  <a:pt x="14495" y="1074"/>
                  <a:pt x="14508" y="1099"/>
                </a:cubicBezTo>
                <a:cubicBezTo>
                  <a:pt x="14512" y="1120"/>
                  <a:pt x="14532" y="1132"/>
                  <a:pt x="14553" y="1132"/>
                </a:cubicBezTo>
                <a:cubicBezTo>
                  <a:pt x="14565" y="1132"/>
                  <a:pt x="14569" y="1128"/>
                  <a:pt x="14573" y="1128"/>
                </a:cubicBezTo>
                <a:cubicBezTo>
                  <a:pt x="14651" y="1095"/>
                  <a:pt x="14733" y="1062"/>
                  <a:pt x="14811" y="1029"/>
                </a:cubicBezTo>
                <a:cubicBezTo>
                  <a:pt x="14836" y="1021"/>
                  <a:pt x="14844" y="988"/>
                  <a:pt x="14836" y="964"/>
                </a:cubicBezTo>
                <a:cubicBezTo>
                  <a:pt x="14827" y="946"/>
                  <a:pt x="14809" y="934"/>
                  <a:pt x="14790" y="934"/>
                </a:cubicBezTo>
                <a:close/>
                <a:moveTo>
                  <a:pt x="514" y="1001"/>
                </a:moveTo>
                <a:cubicBezTo>
                  <a:pt x="505" y="1001"/>
                  <a:pt x="496" y="1004"/>
                  <a:pt x="488" y="1009"/>
                </a:cubicBezTo>
                <a:cubicBezTo>
                  <a:pt x="467" y="1025"/>
                  <a:pt x="459" y="1054"/>
                  <a:pt x="472" y="1083"/>
                </a:cubicBezTo>
                <a:cubicBezTo>
                  <a:pt x="521" y="1152"/>
                  <a:pt x="566" y="1230"/>
                  <a:pt x="611" y="1300"/>
                </a:cubicBezTo>
                <a:cubicBezTo>
                  <a:pt x="615" y="1316"/>
                  <a:pt x="636" y="1329"/>
                  <a:pt x="652" y="1329"/>
                </a:cubicBezTo>
                <a:cubicBezTo>
                  <a:pt x="664" y="1329"/>
                  <a:pt x="672" y="1320"/>
                  <a:pt x="677" y="1312"/>
                </a:cubicBezTo>
                <a:cubicBezTo>
                  <a:pt x="705" y="1296"/>
                  <a:pt x="709" y="1267"/>
                  <a:pt x="693" y="1238"/>
                </a:cubicBezTo>
                <a:cubicBezTo>
                  <a:pt x="648" y="1169"/>
                  <a:pt x="603" y="1095"/>
                  <a:pt x="562" y="1025"/>
                </a:cubicBezTo>
                <a:cubicBezTo>
                  <a:pt x="551" y="1011"/>
                  <a:pt x="532" y="1001"/>
                  <a:pt x="514" y="1001"/>
                </a:cubicBezTo>
                <a:close/>
                <a:moveTo>
                  <a:pt x="14322" y="1133"/>
                </a:moveTo>
                <a:cubicBezTo>
                  <a:pt x="14315" y="1133"/>
                  <a:pt x="14309" y="1134"/>
                  <a:pt x="14303" y="1136"/>
                </a:cubicBezTo>
                <a:cubicBezTo>
                  <a:pt x="14221" y="1169"/>
                  <a:pt x="14143" y="1202"/>
                  <a:pt x="14065" y="1238"/>
                </a:cubicBezTo>
                <a:cubicBezTo>
                  <a:pt x="14040" y="1251"/>
                  <a:pt x="14032" y="1279"/>
                  <a:pt x="14040" y="1304"/>
                </a:cubicBezTo>
                <a:cubicBezTo>
                  <a:pt x="14053" y="1325"/>
                  <a:pt x="14065" y="1337"/>
                  <a:pt x="14085" y="1337"/>
                </a:cubicBezTo>
                <a:cubicBezTo>
                  <a:pt x="14094" y="1337"/>
                  <a:pt x="14102" y="1337"/>
                  <a:pt x="14114" y="1333"/>
                </a:cubicBezTo>
                <a:cubicBezTo>
                  <a:pt x="14188" y="1300"/>
                  <a:pt x="14266" y="1267"/>
                  <a:pt x="14344" y="1230"/>
                </a:cubicBezTo>
                <a:cubicBezTo>
                  <a:pt x="14368" y="1218"/>
                  <a:pt x="14381" y="1189"/>
                  <a:pt x="14368" y="1165"/>
                </a:cubicBezTo>
                <a:cubicBezTo>
                  <a:pt x="14362" y="1143"/>
                  <a:pt x="14342" y="1133"/>
                  <a:pt x="14322" y="1133"/>
                </a:cubicBezTo>
                <a:close/>
                <a:moveTo>
                  <a:pt x="13856" y="1344"/>
                </a:moveTo>
                <a:cubicBezTo>
                  <a:pt x="13849" y="1344"/>
                  <a:pt x="13842" y="1346"/>
                  <a:pt x="13835" y="1349"/>
                </a:cubicBezTo>
                <a:lnTo>
                  <a:pt x="13606" y="1456"/>
                </a:lnTo>
                <a:cubicBezTo>
                  <a:pt x="13581" y="1464"/>
                  <a:pt x="13569" y="1497"/>
                  <a:pt x="13581" y="1521"/>
                </a:cubicBezTo>
                <a:cubicBezTo>
                  <a:pt x="13589" y="1542"/>
                  <a:pt x="13606" y="1554"/>
                  <a:pt x="13626" y="1554"/>
                </a:cubicBezTo>
                <a:cubicBezTo>
                  <a:pt x="13630" y="1554"/>
                  <a:pt x="13642" y="1554"/>
                  <a:pt x="13647" y="1546"/>
                </a:cubicBezTo>
                <a:lnTo>
                  <a:pt x="13876" y="1439"/>
                </a:lnTo>
                <a:cubicBezTo>
                  <a:pt x="13901" y="1431"/>
                  <a:pt x="13913" y="1398"/>
                  <a:pt x="13901" y="1374"/>
                </a:cubicBezTo>
                <a:cubicBezTo>
                  <a:pt x="13895" y="1356"/>
                  <a:pt x="13876" y="1344"/>
                  <a:pt x="13856" y="1344"/>
                </a:cubicBezTo>
                <a:close/>
                <a:moveTo>
                  <a:pt x="799" y="1437"/>
                </a:moveTo>
                <a:cubicBezTo>
                  <a:pt x="790" y="1437"/>
                  <a:pt x="780" y="1439"/>
                  <a:pt x="771" y="1443"/>
                </a:cubicBezTo>
                <a:cubicBezTo>
                  <a:pt x="746" y="1460"/>
                  <a:pt x="738" y="1493"/>
                  <a:pt x="755" y="1517"/>
                </a:cubicBezTo>
                <a:cubicBezTo>
                  <a:pt x="800" y="1587"/>
                  <a:pt x="853" y="1661"/>
                  <a:pt x="902" y="1726"/>
                </a:cubicBezTo>
                <a:cubicBezTo>
                  <a:pt x="914" y="1743"/>
                  <a:pt x="931" y="1747"/>
                  <a:pt x="943" y="1747"/>
                </a:cubicBezTo>
                <a:cubicBezTo>
                  <a:pt x="955" y="1747"/>
                  <a:pt x="972" y="1747"/>
                  <a:pt x="980" y="1735"/>
                </a:cubicBezTo>
                <a:cubicBezTo>
                  <a:pt x="1001" y="1722"/>
                  <a:pt x="1005" y="1685"/>
                  <a:pt x="992" y="1665"/>
                </a:cubicBezTo>
                <a:cubicBezTo>
                  <a:pt x="939" y="1599"/>
                  <a:pt x="890" y="1530"/>
                  <a:pt x="841" y="1460"/>
                </a:cubicBezTo>
                <a:cubicBezTo>
                  <a:pt x="833" y="1444"/>
                  <a:pt x="816" y="1437"/>
                  <a:pt x="799" y="1437"/>
                </a:cubicBezTo>
                <a:close/>
                <a:moveTo>
                  <a:pt x="13388" y="1563"/>
                </a:moveTo>
                <a:cubicBezTo>
                  <a:pt x="13382" y="1563"/>
                  <a:pt x="13375" y="1564"/>
                  <a:pt x="13368" y="1566"/>
                </a:cubicBezTo>
                <a:cubicBezTo>
                  <a:pt x="13294" y="1603"/>
                  <a:pt x="13216" y="1644"/>
                  <a:pt x="13138" y="1681"/>
                </a:cubicBezTo>
                <a:cubicBezTo>
                  <a:pt x="13118" y="1689"/>
                  <a:pt x="13109" y="1722"/>
                  <a:pt x="13118" y="1747"/>
                </a:cubicBezTo>
                <a:cubicBezTo>
                  <a:pt x="13130" y="1767"/>
                  <a:pt x="13142" y="1780"/>
                  <a:pt x="13163" y="1780"/>
                </a:cubicBezTo>
                <a:cubicBezTo>
                  <a:pt x="13175" y="1780"/>
                  <a:pt x="13179" y="1780"/>
                  <a:pt x="13179" y="1772"/>
                </a:cubicBezTo>
                <a:cubicBezTo>
                  <a:pt x="13257" y="1735"/>
                  <a:pt x="13335" y="1698"/>
                  <a:pt x="13409" y="1661"/>
                </a:cubicBezTo>
                <a:cubicBezTo>
                  <a:pt x="13437" y="1648"/>
                  <a:pt x="13446" y="1620"/>
                  <a:pt x="13437" y="1595"/>
                </a:cubicBezTo>
                <a:cubicBezTo>
                  <a:pt x="13428" y="1573"/>
                  <a:pt x="13409" y="1563"/>
                  <a:pt x="13388" y="1563"/>
                </a:cubicBezTo>
                <a:close/>
                <a:moveTo>
                  <a:pt x="12933" y="1797"/>
                </a:moveTo>
                <a:cubicBezTo>
                  <a:pt x="12925" y="1797"/>
                  <a:pt x="12916" y="1799"/>
                  <a:pt x="12908" y="1804"/>
                </a:cubicBezTo>
                <a:cubicBezTo>
                  <a:pt x="12835" y="1845"/>
                  <a:pt x="12761" y="1882"/>
                  <a:pt x="12683" y="1923"/>
                </a:cubicBezTo>
                <a:cubicBezTo>
                  <a:pt x="12658" y="1931"/>
                  <a:pt x="12646" y="1964"/>
                  <a:pt x="12662" y="1989"/>
                </a:cubicBezTo>
                <a:cubicBezTo>
                  <a:pt x="12671" y="2005"/>
                  <a:pt x="12687" y="2013"/>
                  <a:pt x="12708" y="2013"/>
                </a:cubicBezTo>
                <a:cubicBezTo>
                  <a:pt x="12720" y="2013"/>
                  <a:pt x="12724" y="2009"/>
                  <a:pt x="12728" y="2009"/>
                </a:cubicBezTo>
                <a:cubicBezTo>
                  <a:pt x="12798" y="1968"/>
                  <a:pt x="12876" y="1931"/>
                  <a:pt x="12954" y="1890"/>
                </a:cubicBezTo>
                <a:cubicBezTo>
                  <a:pt x="12978" y="1882"/>
                  <a:pt x="12991" y="1849"/>
                  <a:pt x="12974" y="1825"/>
                </a:cubicBezTo>
                <a:cubicBezTo>
                  <a:pt x="12968" y="1808"/>
                  <a:pt x="12951" y="1797"/>
                  <a:pt x="12933" y="1797"/>
                </a:cubicBezTo>
                <a:close/>
                <a:moveTo>
                  <a:pt x="1107" y="1850"/>
                </a:moveTo>
                <a:cubicBezTo>
                  <a:pt x="1095" y="1850"/>
                  <a:pt x="1084" y="1854"/>
                  <a:pt x="1074" y="1862"/>
                </a:cubicBezTo>
                <a:cubicBezTo>
                  <a:pt x="1046" y="1874"/>
                  <a:pt x="1046" y="1911"/>
                  <a:pt x="1062" y="1931"/>
                </a:cubicBezTo>
                <a:cubicBezTo>
                  <a:pt x="1115" y="1997"/>
                  <a:pt x="1169" y="2067"/>
                  <a:pt x="1226" y="2132"/>
                </a:cubicBezTo>
                <a:cubicBezTo>
                  <a:pt x="1238" y="2141"/>
                  <a:pt x="1251" y="2149"/>
                  <a:pt x="1267" y="2149"/>
                </a:cubicBezTo>
                <a:cubicBezTo>
                  <a:pt x="1279" y="2149"/>
                  <a:pt x="1288" y="2149"/>
                  <a:pt x="1304" y="2136"/>
                </a:cubicBezTo>
                <a:cubicBezTo>
                  <a:pt x="1324" y="2120"/>
                  <a:pt x="1329" y="2087"/>
                  <a:pt x="1308" y="2067"/>
                </a:cubicBezTo>
                <a:cubicBezTo>
                  <a:pt x="1251" y="2005"/>
                  <a:pt x="1197" y="1936"/>
                  <a:pt x="1144" y="1870"/>
                </a:cubicBezTo>
                <a:cubicBezTo>
                  <a:pt x="1135" y="1856"/>
                  <a:pt x="1121" y="1850"/>
                  <a:pt x="1107" y="1850"/>
                </a:cubicBezTo>
                <a:close/>
                <a:moveTo>
                  <a:pt x="12482" y="2026"/>
                </a:moveTo>
                <a:cubicBezTo>
                  <a:pt x="12474" y="2026"/>
                  <a:pt x="12465" y="2029"/>
                  <a:pt x="12457" y="2034"/>
                </a:cubicBezTo>
                <a:lnTo>
                  <a:pt x="12232" y="2153"/>
                </a:lnTo>
                <a:cubicBezTo>
                  <a:pt x="12207" y="2161"/>
                  <a:pt x="12195" y="2194"/>
                  <a:pt x="12211" y="2218"/>
                </a:cubicBezTo>
                <a:cubicBezTo>
                  <a:pt x="12220" y="2235"/>
                  <a:pt x="12236" y="2243"/>
                  <a:pt x="12257" y="2243"/>
                </a:cubicBezTo>
                <a:cubicBezTo>
                  <a:pt x="12261" y="2243"/>
                  <a:pt x="12273" y="2243"/>
                  <a:pt x="12277" y="2239"/>
                </a:cubicBezTo>
                <a:lnTo>
                  <a:pt x="12503" y="2120"/>
                </a:lnTo>
                <a:cubicBezTo>
                  <a:pt x="12527" y="2112"/>
                  <a:pt x="12539" y="2079"/>
                  <a:pt x="12523" y="2054"/>
                </a:cubicBezTo>
                <a:cubicBezTo>
                  <a:pt x="12517" y="2038"/>
                  <a:pt x="12500" y="2026"/>
                  <a:pt x="12482" y="2026"/>
                </a:cubicBezTo>
                <a:close/>
                <a:moveTo>
                  <a:pt x="12028" y="2263"/>
                </a:moveTo>
                <a:cubicBezTo>
                  <a:pt x="12020" y="2263"/>
                  <a:pt x="12011" y="2266"/>
                  <a:pt x="12002" y="2272"/>
                </a:cubicBezTo>
                <a:lnTo>
                  <a:pt x="11777" y="2387"/>
                </a:lnTo>
                <a:cubicBezTo>
                  <a:pt x="11748" y="2399"/>
                  <a:pt x="11740" y="2428"/>
                  <a:pt x="11756" y="2456"/>
                </a:cubicBezTo>
                <a:cubicBezTo>
                  <a:pt x="11764" y="2469"/>
                  <a:pt x="11781" y="2481"/>
                  <a:pt x="11801" y="2481"/>
                </a:cubicBezTo>
                <a:cubicBezTo>
                  <a:pt x="11805" y="2481"/>
                  <a:pt x="11818" y="2481"/>
                  <a:pt x="11822" y="2477"/>
                </a:cubicBezTo>
                <a:lnTo>
                  <a:pt x="12047" y="2358"/>
                </a:lnTo>
                <a:cubicBezTo>
                  <a:pt x="12072" y="2346"/>
                  <a:pt x="12080" y="2317"/>
                  <a:pt x="12068" y="2292"/>
                </a:cubicBezTo>
                <a:cubicBezTo>
                  <a:pt x="12060" y="2273"/>
                  <a:pt x="12045" y="2263"/>
                  <a:pt x="12028" y="2263"/>
                </a:cubicBezTo>
                <a:close/>
                <a:moveTo>
                  <a:pt x="1438" y="2242"/>
                </a:moveTo>
                <a:cubicBezTo>
                  <a:pt x="1427" y="2242"/>
                  <a:pt x="1416" y="2246"/>
                  <a:pt x="1406" y="2255"/>
                </a:cubicBezTo>
                <a:cubicBezTo>
                  <a:pt x="1386" y="2276"/>
                  <a:pt x="1382" y="2305"/>
                  <a:pt x="1402" y="2325"/>
                </a:cubicBezTo>
                <a:cubicBezTo>
                  <a:pt x="1464" y="2387"/>
                  <a:pt x="1517" y="2448"/>
                  <a:pt x="1579" y="2510"/>
                </a:cubicBezTo>
                <a:cubicBezTo>
                  <a:pt x="1591" y="2522"/>
                  <a:pt x="1599" y="2526"/>
                  <a:pt x="1616" y="2526"/>
                </a:cubicBezTo>
                <a:cubicBezTo>
                  <a:pt x="1628" y="2526"/>
                  <a:pt x="1640" y="2522"/>
                  <a:pt x="1653" y="2518"/>
                </a:cubicBezTo>
                <a:cubicBezTo>
                  <a:pt x="1673" y="2497"/>
                  <a:pt x="1673" y="2464"/>
                  <a:pt x="1653" y="2444"/>
                </a:cubicBezTo>
                <a:cubicBezTo>
                  <a:pt x="1595" y="2382"/>
                  <a:pt x="1534" y="2321"/>
                  <a:pt x="1476" y="2259"/>
                </a:cubicBezTo>
                <a:cubicBezTo>
                  <a:pt x="1465" y="2248"/>
                  <a:pt x="1451" y="2242"/>
                  <a:pt x="1438" y="2242"/>
                </a:cubicBezTo>
                <a:close/>
                <a:moveTo>
                  <a:pt x="11570" y="2494"/>
                </a:moveTo>
                <a:cubicBezTo>
                  <a:pt x="11561" y="2494"/>
                  <a:pt x="11552" y="2496"/>
                  <a:pt x="11543" y="2501"/>
                </a:cubicBezTo>
                <a:cubicBezTo>
                  <a:pt x="11473" y="2542"/>
                  <a:pt x="11395" y="2583"/>
                  <a:pt x="11317" y="2620"/>
                </a:cubicBezTo>
                <a:cubicBezTo>
                  <a:pt x="11293" y="2629"/>
                  <a:pt x="11289" y="2661"/>
                  <a:pt x="11297" y="2686"/>
                </a:cubicBezTo>
                <a:cubicBezTo>
                  <a:pt x="11309" y="2702"/>
                  <a:pt x="11326" y="2711"/>
                  <a:pt x="11346" y="2711"/>
                </a:cubicBezTo>
                <a:cubicBezTo>
                  <a:pt x="11350" y="2711"/>
                  <a:pt x="11358" y="2711"/>
                  <a:pt x="11358" y="2706"/>
                </a:cubicBezTo>
                <a:cubicBezTo>
                  <a:pt x="11436" y="2665"/>
                  <a:pt x="11514" y="2629"/>
                  <a:pt x="11592" y="2588"/>
                </a:cubicBezTo>
                <a:cubicBezTo>
                  <a:pt x="11617" y="2579"/>
                  <a:pt x="11621" y="2547"/>
                  <a:pt x="11613" y="2522"/>
                </a:cubicBezTo>
                <a:cubicBezTo>
                  <a:pt x="11604" y="2505"/>
                  <a:pt x="11588" y="2494"/>
                  <a:pt x="11570" y="2494"/>
                </a:cubicBezTo>
                <a:close/>
                <a:moveTo>
                  <a:pt x="1796" y="2605"/>
                </a:moveTo>
                <a:cubicBezTo>
                  <a:pt x="1783" y="2605"/>
                  <a:pt x="1769" y="2610"/>
                  <a:pt x="1759" y="2620"/>
                </a:cubicBezTo>
                <a:cubicBezTo>
                  <a:pt x="1739" y="2637"/>
                  <a:pt x="1739" y="2670"/>
                  <a:pt x="1759" y="2690"/>
                </a:cubicBezTo>
                <a:cubicBezTo>
                  <a:pt x="1825" y="2752"/>
                  <a:pt x="1886" y="2809"/>
                  <a:pt x="1956" y="2862"/>
                </a:cubicBezTo>
                <a:cubicBezTo>
                  <a:pt x="1964" y="2870"/>
                  <a:pt x="1981" y="2875"/>
                  <a:pt x="1989" y="2875"/>
                </a:cubicBezTo>
                <a:cubicBezTo>
                  <a:pt x="2005" y="2875"/>
                  <a:pt x="2017" y="2870"/>
                  <a:pt x="2026" y="2858"/>
                </a:cubicBezTo>
                <a:cubicBezTo>
                  <a:pt x="2046" y="2838"/>
                  <a:pt x="2042" y="2809"/>
                  <a:pt x="2022" y="2788"/>
                </a:cubicBezTo>
                <a:cubicBezTo>
                  <a:pt x="1960" y="2731"/>
                  <a:pt x="1890" y="2674"/>
                  <a:pt x="1833" y="2620"/>
                </a:cubicBezTo>
                <a:cubicBezTo>
                  <a:pt x="1823" y="2610"/>
                  <a:pt x="1809" y="2605"/>
                  <a:pt x="1796" y="2605"/>
                </a:cubicBezTo>
                <a:close/>
                <a:moveTo>
                  <a:pt x="11113" y="2728"/>
                </a:moveTo>
                <a:cubicBezTo>
                  <a:pt x="11106" y="2728"/>
                  <a:pt x="11099" y="2729"/>
                  <a:pt x="11092" y="2731"/>
                </a:cubicBezTo>
                <a:cubicBezTo>
                  <a:pt x="11018" y="2768"/>
                  <a:pt x="10940" y="2809"/>
                  <a:pt x="10862" y="2846"/>
                </a:cubicBezTo>
                <a:cubicBezTo>
                  <a:pt x="10838" y="2854"/>
                  <a:pt x="10825" y="2887"/>
                  <a:pt x="10838" y="2911"/>
                </a:cubicBezTo>
                <a:cubicBezTo>
                  <a:pt x="10846" y="2932"/>
                  <a:pt x="10862" y="2940"/>
                  <a:pt x="10883" y="2940"/>
                </a:cubicBezTo>
                <a:cubicBezTo>
                  <a:pt x="10895" y="2940"/>
                  <a:pt x="10899" y="2936"/>
                  <a:pt x="10903" y="2936"/>
                </a:cubicBezTo>
                <a:cubicBezTo>
                  <a:pt x="10981" y="2899"/>
                  <a:pt x="11059" y="2858"/>
                  <a:pt x="11133" y="2825"/>
                </a:cubicBezTo>
                <a:cubicBezTo>
                  <a:pt x="11162" y="2813"/>
                  <a:pt x="11170" y="2784"/>
                  <a:pt x="11162" y="2756"/>
                </a:cubicBezTo>
                <a:cubicBezTo>
                  <a:pt x="11152" y="2737"/>
                  <a:pt x="11134" y="2728"/>
                  <a:pt x="11113" y="2728"/>
                </a:cubicBezTo>
                <a:close/>
                <a:moveTo>
                  <a:pt x="10654" y="2952"/>
                </a:moveTo>
                <a:cubicBezTo>
                  <a:pt x="10646" y="2952"/>
                  <a:pt x="10639" y="2953"/>
                  <a:pt x="10633" y="2957"/>
                </a:cubicBezTo>
                <a:lnTo>
                  <a:pt x="10403" y="3063"/>
                </a:lnTo>
                <a:cubicBezTo>
                  <a:pt x="10374" y="3075"/>
                  <a:pt x="10366" y="3104"/>
                  <a:pt x="10374" y="3133"/>
                </a:cubicBezTo>
                <a:cubicBezTo>
                  <a:pt x="10387" y="3149"/>
                  <a:pt x="10403" y="3162"/>
                  <a:pt x="10424" y="3162"/>
                </a:cubicBezTo>
                <a:cubicBezTo>
                  <a:pt x="10432" y="3162"/>
                  <a:pt x="10436" y="3157"/>
                  <a:pt x="10444" y="3157"/>
                </a:cubicBezTo>
                <a:lnTo>
                  <a:pt x="10674" y="3047"/>
                </a:lnTo>
                <a:cubicBezTo>
                  <a:pt x="10698" y="3039"/>
                  <a:pt x="10711" y="3010"/>
                  <a:pt x="10698" y="2981"/>
                </a:cubicBezTo>
                <a:cubicBezTo>
                  <a:pt x="10692" y="2963"/>
                  <a:pt x="10673" y="2952"/>
                  <a:pt x="10654" y="2952"/>
                </a:cubicBezTo>
                <a:close/>
                <a:moveTo>
                  <a:pt x="2188" y="2933"/>
                </a:moveTo>
                <a:cubicBezTo>
                  <a:pt x="2171" y="2933"/>
                  <a:pt x="2155" y="2940"/>
                  <a:pt x="2145" y="2952"/>
                </a:cubicBezTo>
                <a:cubicBezTo>
                  <a:pt x="2128" y="2973"/>
                  <a:pt x="2132" y="3010"/>
                  <a:pt x="2153" y="3022"/>
                </a:cubicBezTo>
                <a:cubicBezTo>
                  <a:pt x="2222" y="3080"/>
                  <a:pt x="2292" y="3133"/>
                  <a:pt x="2358" y="3182"/>
                </a:cubicBezTo>
                <a:cubicBezTo>
                  <a:pt x="2370" y="3186"/>
                  <a:pt x="2378" y="3194"/>
                  <a:pt x="2391" y="3194"/>
                </a:cubicBezTo>
                <a:cubicBezTo>
                  <a:pt x="2407" y="3194"/>
                  <a:pt x="2419" y="3186"/>
                  <a:pt x="2423" y="3166"/>
                </a:cubicBezTo>
                <a:cubicBezTo>
                  <a:pt x="2440" y="3145"/>
                  <a:pt x="2436" y="3108"/>
                  <a:pt x="2415" y="3096"/>
                </a:cubicBezTo>
                <a:lnTo>
                  <a:pt x="2214" y="2940"/>
                </a:lnTo>
                <a:cubicBezTo>
                  <a:pt x="2207" y="2936"/>
                  <a:pt x="2197" y="2933"/>
                  <a:pt x="2188" y="2933"/>
                </a:cubicBezTo>
                <a:close/>
                <a:moveTo>
                  <a:pt x="10190" y="3163"/>
                </a:moveTo>
                <a:cubicBezTo>
                  <a:pt x="10183" y="3163"/>
                  <a:pt x="10176" y="3164"/>
                  <a:pt x="10169" y="3166"/>
                </a:cubicBezTo>
                <a:cubicBezTo>
                  <a:pt x="10087" y="3203"/>
                  <a:pt x="10014" y="3235"/>
                  <a:pt x="9936" y="3268"/>
                </a:cubicBezTo>
                <a:cubicBezTo>
                  <a:pt x="9911" y="3280"/>
                  <a:pt x="9899" y="3309"/>
                  <a:pt x="9911" y="3338"/>
                </a:cubicBezTo>
                <a:cubicBezTo>
                  <a:pt x="9915" y="3354"/>
                  <a:pt x="9936" y="3367"/>
                  <a:pt x="9956" y="3367"/>
                </a:cubicBezTo>
                <a:cubicBezTo>
                  <a:pt x="9960" y="3367"/>
                  <a:pt x="9973" y="3367"/>
                  <a:pt x="9977" y="3363"/>
                </a:cubicBezTo>
                <a:cubicBezTo>
                  <a:pt x="10055" y="3330"/>
                  <a:pt x="10137" y="3297"/>
                  <a:pt x="10210" y="3260"/>
                </a:cubicBezTo>
                <a:cubicBezTo>
                  <a:pt x="10239" y="3248"/>
                  <a:pt x="10247" y="3219"/>
                  <a:pt x="10239" y="3194"/>
                </a:cubicBezTo>
                <a:cubicBezTo>
                  <a:pt x="10230" y="3173"/>
                  <a:pt x="10211" y="3163"/>
                  <a:pt x="10190" y="3163"/>
                </a:cubicBezTo>
                <a:close/>
                <a:moveTo>
                  <a:pt x="2597" y="3241"/>
                </a:moveTo>
                <a:cubicBezTo>
                  <a:pt x="2581" y="3241"/>
                  <a:pt x="2565" y="3248"/>
                  <a:pt x="2555" y="3264"/>
                </a:cubicBezTo>
                <a:cubicBezTo>
                  <a:pt x="2538" y="3289"/>
                  <a:pt x="2542" y="3322"/>
                  <a:pt x="2571" y="3338"/>
                </a:cubicBezTo>
                <a:cubicBezTo>
                  <a:pt x="2641" y="3383"/>
                  <a:pt x="2719" y="3428"/>
                  <a:pt x="2788" y="3473"/>
                </a:cubicBezTo>
                <a:cubicBezTo>
                  <a:pt x="2797" y="3481"/>
                  <a:pt x="2805" y="3481"/>
                  <a:pt x="2817" y="3481"/>
                </a:cubicBezTo>
                <a:cubicBezTo>
                  <a:pt x="2838" y="3481"/>
                  <a:pt x="2850" y="3469"/>
                  <a:pt x="2858" y="3461"/>
                </a:cubicBezTo>
                <a:cubicBezTo>
                  <a:pt x="2870" y="3432"/>
                  <a:pt x="2866" y="3404"/>
                  <a:pt x="2842" y="3387"/>
                </a:cubicBezTo>
                <a:lnTo>
                  <a:pt x="2624" y="3248"/>
                </a:lnTo>
                <a:cubicBezTo>
                  <a:pt x="2616" y="3243"/>
                  <a:pt x="2606" y="3241"/>
                  <a:pt x="2597" y="3241"/>
                </a:cubicBezTo>
                <a:close/>
                <a:moveTo>
                  <a:pt x="9726" y="3362"/>
                </a:moveTo>
                <a:cubicBezTo>
                  <a:pt x="9719" y="3362"/>
                  <a:pt x="9713" y="3363"/>
                  <a:pt x="9706" y="3367"/>
                </a:cubicBezTo>
                <a:cubicBezTo>
                  <a:pt x="9628" y="3404"/>
                  <a:pt x="9546" y="3432"/>
                  <a:pt x="9468" y="3465"/>
                </a:cubicBezTo>
                <a:cubicBezTo>
                  <a:pt x="9444" y="3473"/>
                  <a:pt x="9427" y="3506"/>
                  <a:pt x="9439" y="3531"/>
                </a:cubicBezTo>
                <a:cubicBezTo>
                  <a:pt x="9444" y="3551"/>
                  <a:pt x="9464" y="3559"/>
                  <a:pt x="9485" y="3559"/>
                </a:cubicBezTo>
                <a:cubicBezTo>
                  <a:pt x="9489" y="3559"/>
                  <a:pt x="9493" y="3559"/>
                  <a:pt x="9505" y="3555"/>
                </a:cubicBezTo>
                <a:cubicBezTo>
                  <a:pt x="9587" y="3527"/>
                  <a:pt x="9669" y="3490"/>
                  <a:pt x="9747" y="3457"/>
                </a:cubicBezTo>
                <a:cubicBezTo>
                  <a:pt x="9772" y="3449"/>
                  <a:pt x="9780" y="3420"/>
                  <a:pt x="9772" y="3391"/>
                </a:cubicBezTo>
                <a:cubicBezTo>
                  <a:pt x="9763" y="3373"/>
                  <a:pt x="9745" y="3362"/>
                  <a:pt x="9726" y="3362"/>
                </a:cubicBezTo>
                <a:close/>
                <a:moveTo>
                  <a:pt x="3042" y="3503"/>
                </a:moveTo>
                <a:cubicBezTo>
                  <a:pt x="3024" y="3503"/>
                  <a:pt x="3005" y="3514"/>
                  <a:pt x="2993" y="3531"/>
                </a:cubicBezTo>
                <a:cubicBezTo>
                  <a:pt x="2981" y="3555"/>
                  <a:pt x="2989" y="3588"/>
                  <a:pt x="3014" y="3604"/>
                </a:cubicBezTo>
                <a:cubicBezTo>
                  <a:pt x="3092" y="3645"/>
                  <a:pt x="3170" y="3682"/>
                  <a:pt x="3248" y="3719"/>
                </a:cubicBezTo>
                <a:cubicBezTo>
                  <a:pt x="3252" y="3727"/>
                  <a:pt x="3260" y="3727"/>
                  <a:pt x="3268" y="3727"/>
                </a:cubicBezTo>
                <a:cubicBezTo>
                  <a:pt x="3289" y="3727"/>
                  <a:pt x="3301" y="3715"/>
                  <a:pt x="3317" y="3695"/>
                </a:cubicBezTo>
                <a:cubicBezTo>
                  <a:pt x="3330" y="3670"/>
                  <a:pt x="3317" y="3637"/>
                  <a:pt x="3293" y="3629"/>
                </a:cubicBezTo>
                <a:cubicBezTo>
                  <a:pt x="3215" y="3592"/>
                  <a:pt x="3137" y="3551"/>
                  <a:pt x="3067" y="3510"/>
                </a:cubicBezTo>
                <a:cubicBezTo>
                  <a:pt x="3059" y="3505"/>
                  <a:pt x="3051" y="3503"/>
                  <a:pt x="3042" y="3503"/>
                </a:cubicBezTo>
                <a:close/>
                <a:moveTo>
                  <a:pt x="9246" y="3547"/>
                </a:moveTo>
                <a:cubicBezTo>
                  <a:pt x="9240" y="3547"/>
                  <a:pt x="9233" y="3548"/>
                  <a:pt x="9226" y="3551"/>
                </a:cubicBezTo>
                <a:cubicBezTo>
                  <a:pt x="9144" y="3580"/>
                  <a:pt x="9070" y="3613"/>
                  <a:pt x="8988" y="3637"/>
                </a:cubicBezTo>
                <a:cubicBezTo>
                  <a:pt x="8960" y="3650"/>
                  <a:pt x="8947" y="3678"/>
                  <a:pt x="8956" y="3703"/>
                </a:cubicBezTo>
                <a:cubicBezTo>
                  <a:pt x="8960" y="3727"/>
                  <a:pt x="8980" y="3740"/>
                  <a:pt x="9001" y="3740"/>
                </a:cubicBezTo>
                <a:cubicBezTo>
                  <a:pt x="9009" y="3740"/>
                  <a:pt x="9013" y="3740"/>
                  <a:pt x="9021" y="3736"/>
                </a:cubicBezTo>
                <a:cubicBezTo>
                  <a:pt x="9103" y="3711"/>
                  <a:pt x="9181" y="3678"/>
                  <a:pt x="9263" y="3650"/>
                </a:cubicBezTo>
                <a:cubicBezTo>
                  <a:pt x="9288" y="3637"/>
                  <a:pt x="9304" y="3609"/>
                  <a:pt x="9296" y="3580"/>
                </a:cubicBezTo>
                <a:cubicBezTo>
                  <a:pt x="9286" y="3561"/>
                  <a:pt x="9267" y="3547"/>
                  <a:pt x="9246" y="3547"/>
                </a:cubicBezTo>
                <a:close/>
                <a:moveTo>
                  <a:pt x="8760" y="3721"/>
                </a:moveTo>
                <a:cubicBezTo>
                  <a:pt x="8755" y="3721"/>
                  <a:pt x="8751" y="3722"/>
                  <a:pt x="8746" y="3723"/>
                </a:cubicBezTo>
                <a:lnTo>
                  <a:pt x="8500" y="3801"/>
                </a:lnTo>
                <a:cubicBezTo>
                  <a:pt x="8468" y="3805"/>
                  <a:pt x="8451" y="3838"/>
                  <a:pt x="8464" y="3863"/>
                </a:cubicBezTo>
                <a:cubicBezTo>
                  <a:pt x="8476" y="3883"/>
                  <a:pt x="8496" y="3900"/>
                  <a:pt x="8517" y="3900"/>
                </a:cubicBezTo>
                <a:lnTo>
                  <a:pt x="8537" y="3900"/>
                </a:lnTo>
                <a:lnTo>
                  <a:pt x="8779" y="3822"/>
                </a:lnTo>
                <a:cubicBezTo>
                  <a:pt x="8808" y="3814"/>
                  <a:pt x="8824" y="3781"/>
                  <a:pt x="8812" y="3756"/>
                </a:cubicBezTo>
                <a:cubicBezTo>
                  <a:pt x="8805" y="3736"/>
                  <a:pt x="8782" y="3721"/>
                  <a:pt x="8760" y="3721"/>
                </a:cubicBezTo>
                <a:close/>
                <a:moveTo>
                  <a:pt x="3493" y="3733"/>
                </a:moveTo>
                <a:cubicBezTo>
                  <a:pt x="3472" y="3733"/>
                  <a:pt x="3454" y="3742"/>
                  <a:pt x="3444" y="3760"/>
                </a:cubicBezTo>
                <a:cubicBezTo>
                  <a:pt x="3436" y="3789"/>
                  <a:pt x="3444" y="3818"/>
                  <a:pt x="3473" y="3830"/>
                </a:cubicBezTo>
                <a:cubicBezTo>
                  <a:pt x="3555" y="3863"/>
                  <a:pt x="3629" y="3896"/>
                  <a:pt x="3711" y="3924"/>
                </a:cubicBezTo>
                <a:cubicBezTo>
                  <a:pt x="3723" y="3932"/>
                  <a:pt x="3727" y="3932"/>
                  <a:pt x="3731" y="3932"/>
                </a:cubicBezTo>
                <a:cubicBezTo>
                  <a:pt x="3752" y="3932"/>
                  <a:pt x="3772" y="3916"/>
                  <a:pt x="3781" y="3900"/>
                </a:cubicBezTo>
                <a:cubicBezTo>
                  <a:pt x="3789" y="3875"/>
                  <a:pt x="3772" y="3842"/>
                  <a:pt x="3748" y="3834"/>
                </a:cubicBezTo>
                <a:cubicBezTo>
                  <a:pt x="3666" y="3801"/>
                  <a:pt x="3588" y="3773"/>
                  <a:pt x="3514" y="3736"/>
                </a:cubicBezTo>
                <a:cubicBezTo>
                  <a:pt x="3507" y="3734"/>
                  <a:pt x="3500" y="3733"/>
                  <a:pt x="3493" y="3733"/>
                </a:cubicBezTo>
                <a:close/>
                <a:moveTo>
                  <a:pt x="8261" y="3869"/>
                </a:moveTo>
                <a:cubicBezTo>
                  <a:pt x="8256" y="3869"/>
                  <a:pt x="8251" y="3870"/>
                  <a:pt x="8246" y="3871"/>
                </a:cubicBezTo>
                <a:cubicBezTo>
                  <a:pt x="8168" y="3896"/>
                  <a:pt x="8086" y="3916"/>
                  <a:pt x="8004" y="3937"/>
                </a:cubicBezTo>
                <a:cubicBezTo>
                  <a:pt x="7976" y="3941"/>
                  <a:pt x="7959" y="3973"/>
                  <a:pt x="7967" y="3998"/>
                </a:cubicBezTo>
                <a:cubicBezTo>
                  <a:pt x="7971" y="4023"/>
                  <a:pt x="7996" y="4039"/>
                  <a:pt x="8017" y="4039"/>
                </a:cubicBezTo>
                <a:cubicBezTo>
                  <a:pt x="8025" y="4039"/>
                  <a:pt x="8029" y="4039"/>
                  <a:pt x="8025" y="4035"/>
                </a:cubicBezTo>
                <a:cubicBezTo>
                  <a:pt x="8111" y="4014"/>
                  <a:pt x="8193" y="3986"/>
                  <a:pt x="8275" y="3965"/>
                </a:cubicBezTo>
                <a:cubicBezTo>
                  <a:pt x="8299" y="3961"/>
                  <a:pt x="8316" y="3932"/>
                  <a:pt x="8312" y="3904"/>
                </a:cubicBezTo>
                <a:cubicBezTo>
                  <a:pt x="8305" y="3884"/>
                  <a:pt x="8284" y="3869"/>
                  <a:pt x="8261" y="3869"/>
                </a:cubicBezTo>
                <a:close/>
                <a:moveTo>
                  <a:pt x="3974" y="3912"/>
                </a:moveTo>
                <a:cubicBezTo>
                  <a:pt x="3953" y="3912"/>
                  <a:pt x="3935" y="3926"/>
                  <a:pt x="3928" y="3945"/>
                </a:cubicBezTo>
                <a:cubicBezTo>
                  <a:pt x="3916" y="3978"/>
                  <a:pt x="3932" y="4002"/>
                  <a:pt x="3957" y="4014"/>
                </a:cubicBezTo>
                <a:lnTo>
                  <a:pt x="4203" y="4088"/>
                </a:lnTo>
                <a:lnTo>
                  <a:pt x="4219" y="4088"/>
                </a:lnTo>
                <a:cubicBezTo>
                  <a:pt x="4244" y="4088"/>
                  <a:pt x="4265" y="4072"/>
                  <a:pt x="4273" y="4055"/>
                </a:cubicBezTo>
                <a:cubicBezTo>
                  <a:pt x="4277" y="4027"/>
                  <a:pt x="4260" y="4002"/>
                  <a:pt x="4236" y="3994"/>
                </a:cubicBezTo>
                <a:cubicBezTo>
                  <a:pt x="4158" y="3965"/>
                  <a:pt x="4076" y="3941"/>
                  <a:pt x="3994" y="3916"/>
                </a:cubicBezTo>
                <a:cubicBezTo>
                  <a:pt x="3987" y="3913"/>
                  <a:pt x="3981" y="3912"/>
                  <a:pt x="3974" y="3912"/>
                </a:cubicBezTo>
                <a:close/>
                <a:moveTo>
                  <a:pt x="7776" y="3996"/>
                </a:moveTo>
                <a:cubicBezTo>
                  <a:pt x="7771" y="3996"/>
                  <a:pt x="7767" y="3997"/>
                  <a:pt x="7762" y="3998"/>
                </a:cubicBezTo>
                <a:cubicBezTo>
                  <a:pt x="7680" y="4010"/>
                  <a:pt x="7594" y="4035"/>
                  <a:pt x="7512" y="4047"/>
                </a:cubicBezTo>
                <a:cubicBezTo>
                  <a:pt x="7479" y="4055"/>
                  <a:pt x="7463" y="4084"/>
                  <a:pt x="7471" y="4109"/>
                </a:cubicBezTo>
                <a:cubicBezTo>
                  <a:pt x="7475" y="4138"/>
                  <a:pt x="7496" y="4150"/>
                  <a:pt x="7520" y="4150"/>
                </a:cubicBezTo>
                <a:lnTo>
                  <a:pt x="7533" y="4150"/>
                </a:lnTo>
                <a:cubicBezTo>
                  <a:pt x="7615" y="4138"/>
                  <a:pt x="7701" y="4121"/>
                  <a:pt x="7783" y="4101"/>
                </a:cubicBezTo>
                <a:cubicBezTo>
                  <a:pt x="7812" y="4092"/>
                  <a:pt x="7828" y="4064"/>
                  <a:pt x="7824" y="4039"/>
                </a:cubicBezTo>
                <a:cubicBezTo>
                  <a:pt x="7820" y="4012"/>
                  <a:pt x="7797" y="3996"/>
                  <a:pt x="7776" y="3996"/>
                </a:cubicBezTo>
                <a:close/>
                <a:moveTo>
                  <a:pt x="4469" y="4050"/>
                </a:moveTo>
                <a:cubicBezTo>
                  <a:pt x="4445" y="4050"/>
                  <a:pt x="4424" y="4067"/>
                  <a:pt x="4420" y="4088"/>
                </a:cubicBezTo>
                <a:cubicBezTo>
                  <a:pt x="4408" y="4113"/>
                  <a:pt x="4429" y="4146"/>
                  <a:pt x="4453" y="4150"/>
                </a:cubicBezTo>
                <a:cubicBezTo>
                  <a:pt x="4539" y="4170"/>
                  <a:pt x="4625" y="4191"/>
                  <a:pt x="4707" y="4207"/>
                </a:cubicBezTo>
                <a:lnTo>
                  <a:pt x="4716" y="4207"/>
                </a:lnTo>
                <a:cubicBezTo>
                  <a:pt x="4744" y="4207"/>
                  <a:pt x="4761" y="4191"/>
                  <a:pt x="4769" y="4166"/>
                </a:cubicBezTo>
                <a:cubicBezTo>
                  <a:pt x="4773" y="4133"/>
                  <a:pt x="4753" y="4109"/>
                  <a:pt x="4728" y="4105"/>
                </a:cubicBezTo>
                <a:cubicBezTo>
                  <a:pt x="4646" y="4088"/>
                  <a:pt x="4564" y="4072"/>
                  <a:pt x="4482" y="4051"/>
                </a:cubicBezTo>
                <a:cubicBezTo>
                  <a:pt x="4478" y="4050"/>
                  <a:pt x="4473" y="4050"/>
                  <a:pt x="4469" y="4050"/>
                </a:cubicBezTo>
                <a:close/>
                <a:moveTo>
                  <a:pt x="7265" y="4088"/>
                </a:moveTo>
                <a:cubicBezTo>
                  <a:pt x="7263" y="4088"/>
                  <a:pt x="7260" y="4088"/>
                  <a:pt x="7258" y="4088"/>
                </a:cubicBezTo>
                <a:cubicBezTo>
                  <a:pt x="7176" y="4105"/>
                  <a:pt x="7090" y="4121"/>
                  <a:pt x="7008" y="4129"/>
                </a:cubicBezTo>
                <a:cubicBezTo>
                  <a:pt x="6979" y="4129"/>
                  <a:pt x="6959" y="4162"/>
                  <a:pt x="6963" y="4187"/>
                </a:cubicBezTo>
                <a:cubicBezTo>
                  <a:pt x="6967" y="4211"/>
                  <a:pt x="6987" y="4232"/>
                  <a:pt x="7012" y="4232"/>
                </a:cubicBezTo>
                <a:lnTo>
                  <a:pt x="7024" y="4232"/>
                </a:lnTo>
                <a:cubicBezTo>
                  <a:pt x="7110" y="4220"/>
                  <a:pt x="7196" y="4207"/>
                  <a:pt x="7278" y="4191"/>
                </a:cubicBezTo>
                <a:cubicBezTo>
                  <a:pt x="7307" y="4187"/>
                  <a:pt x="7328" y="4158"/>
                  <a:pt x="7319" y="4129"/>
                </a:cubicBezTo>
                <a:cubicBezTo>
                  <a:pt x="7316" y="4107"/>
                  <a:pt x="7291" y="4088"/>
                  <a:pt x="7265" y="4088"/>
                </a:cubicBezTo>
                <a:close/>
                <a:moveTo>
                  <a:pt x="4967" y="4156"/>
                </a:moveTo>
                <a:cubicBezTo>
                  <a:pt x="4946" y="4156"/>
                  <a:pt x="4928" y="4174"/>
                  <a:pt x="4921" y="4195"/>
                </a:cubicBezTo>
                <a:cubicBezTo>
                  <a:pt x="4917" y="4224"/>
                  <a:pt x="4937" y="4248"/>
                  <a:pt x="4962" y="4252"/>
                </a:cubicBezTo>
                <a:cubicBezTo>
                  <a:pt x="5052" y="4265"/>
                  <a:pt x="5130" y="4273"/>
                  <a:pt x="5220" y="4285"/>
                </a:cubicBezTo>
                <a:lnTo>
                  <a:pt x="5224" y="4285"/>
                </a:lnTo>
                <a:cubicBezTo>
                  <a:pt x="5249" y="4285"/>
                  <a:pt x="5273" y="4265"/>
                  <a:pt x="5273" y="4244"/>
                </a:cubicBezTo>
                <a:cubicBezTo>
                  <a:pt x="5273" y="4211"/>
                  <a:pt x="5257" y="4191"/>
                  <a:pt x="5228" y="4187"/>
                </a:cubicBezTo>
                <a:cubicBezTo>
                  <a:pt x="5146" y="4174"/>
                  <a:pt x="5060" y="4166"/>
                  <a:pt x="4978" y="4158"/>
                </a:cubicBezTo>
                <a:cubicBezTo>
                  <a:pt x="4974" y="4157"/>
                  <a:pt x="4971" y="4156"/>
                  <a:pt x="4967" y="4156"/>
                </a:cubicBezTo>
                <a:close/>
                <a:moveTo>
                  <a:pt x="6758" y="4161"/>
                </a:moveTo>
                <a:cubicBezTo>
                  <a:pt x="6755" y="4161"/>
                  <a:pt x="6752" y="4162"/>
                  <a:pt x="6749" y="4162"/>
                </a:cubicBezTo>
                <a:cubicBezTo>
                  <a:pt x="6667" y="4170"/>
                  <a:pt x="6581" y="4183"/>
                  <a:pt x="6499" y="4187"/>
                </a:cubicBezTo>
                <a:cubicBezTo>
                  <a:pt x="6475" y="4191"/>
                  <a:pt x="6454" y="4211"/>
                  <a:pt x="6454" y="4244"/>
                </a:cubicBezTo>
                <a:cubicBezTo>
                  <a:pt x="6454" y="4269"/>
                  <a:pt x="6479" y="4289"/>
                  <a:pt x="6503" y="4289"/>
                </a:cubicBezTo>
                <a:cubicBezTo>
                  <a:pt x="6594" y="4285"/>
                  <a:pt x="6680" y="4273"/>
                  <a:pt x="6762" y="4265"/>
                </a:cubicBezTo>
                <a:cubicBezTo>
                  <a:pt x="6795" y="4261"/>
                  <a:pt x="6811" y="4232"/>
                  <a:pt x="6807" y="4207"/>
                </a:cubicBezTo>
                <a:cubicBezTo>
                  <a:pt x="6803" y="4178"/>
                  <a:pt x="6783" y="4161"/>
                  <a:pt x="6758" y="4161"/>
                </a:cubicBezTo>
                <a:close/>
                <a:moveTo>
                  <a:pt x="5472" y="4201"/>
                </a:moveTo>
                <a:cubicBezTo>
                  <a:pt x="5447" y="4201"/>
                  <a:pt x="5429" y="4220"/>
                  <a:pt x="5429" y="4248"/>
                </a:cubicBezTo>
                <a:cubicBezTo>
                  <a:pt x="5425" y="4277"/>
                  <a:pt x="5446" y="4306"/>
                  <a:pt x="5474" y="4306"/>
                </a:cubicBezTo>
                <a:cubicBezTo>
                  <a:pt x="5564" y="4310"/>
                  <a:pt x="5651" y="4314"/>
                  <a:pt x="5737" y="4314"/>
                </a:cubicBezTo>
                <a:cubicBezTo>
                  <a:pt x="5761" y="4314"/>
                  <a:pt x="5786" y="4293"/>
                  <a:pt x="5794" y="4265"/>
                </a:cubicBezTo>
                <a:cubicBezTo>
                  <a:pt x="5794" y="4240"/>
                  <a:pt x="5774" y="4211"/>
                  <a:pt x="5741" y="4211"/>
                </a:cubicBezTo>
                <a:cubicBezTo>
                  <a:pt x="5655" y="4211"/>
                  <a:pt x="5569" y="4207"/>
                  <a:pt x="5487" y="4203"/>
                </a:cubicBezTo>
                <a:cubicBezTo>
                  <a:pt x="5482" y="4202"/>
                  <a:pt x="5477" y="4201"/>
                  <a:pt x="5472" y="4201"/>
                </a:cubicBezTo>
                <a:close/>
                <a:moveTo>
                  <a:pt x="6249" y="4203"/>
                </a:moveTo>
                <a:cubicBezTo>
                  <a:pt x="6163" y="4207"/>
                  <a:pt x="6077" y="4211"/>
                  <a:pt x="5991" y="4211"/>
                </a:cubicBezTo>
                <a:cubicBezTo>
                  <a:pt x="5962" y="4211"/>
                  <a:pt x="5942" y="4232"/>
                  <a:pt x="5942" y="4265"/>
                </a:cubicBezTo>
                <a:cubicBezTo>
                  <a:pt x="5942" y="4293"/>
                  <a:pt x="5966" y="4314"/>
                  <a:pt x="5991" y="4314"/>
                </a:cubicBezTo>
                <a:cubicBezTo>
                  <a:pt x="6081" y="4314"/>
                  <a:pt x="6167" y="4314"/>
                  <a:pt x="6253" y="4297"/>
                </a:cubicBezTo>
                <a:cubicBezTo>
                  <a:pt x="6282" y="4297"/>
                  <a:pt x="6298" y="4277"/>
                  <a:pt x="6298" y="4248"/>
                </a:cubicBezTo>
                <a:cubicBezTo>
                  <a:pt x="6298" y="4224"/>
                  <a:pt x="6274" y="4203"/>
                  <a:pt x="6249" y="4203"/>
                </a:cubicBezTo>
                <a:close/>
              </a:path>
            </a:pathLst>
          </a:cu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" name="Google Shape;52;p4"/>
          <p:cNvSpPr/>
          <p:nvPr/>
        </p:nvSpPr>
        <p:spPr>
          <a:xfrm>
            <a:off x="-162000" y="-47625"/>
            <a:ext cx="9449141" cy="5238761"/>
          </a:xfrm>
          <a:custGeom>
            <a:rect b="b" l="l" r="r" t="t"/>
            <a:pathLst>
              <a:path extrusionOk="0" h="43089" w="73507">
                <a:moveTo>
                  <a:pt x="1001" y="1"/>
                </a:moveTo>
                <a:cubicBezTo>
                  <a:pt x="448" y="1"/>
                  <a:pt x="1" y="398"/>
                  <a:pt x="1" y="890"/>
                </a:cubicBezTo>
                <a:lnTo>
                  <a:pt x="1" y="6332"/>
                </a:lnTo>
                <a:cubicBezTo>
                  <a:pt x="357" y="6725"/>
                  <a:pt x="759" y="7090"/>
                  <a:pt x="1198" y="7410"/>
                </a:cubicBezTo>
                <a:cubicBezTo>
                  <a:pt x="3256" y="8915"/>
                  <a:pt x="5946" y="9584"/>
                  <a:pt x="8599" y="9850"/>
                </a:cubicBezTo>
                <a:cubicBezTo>
                  <a:pt x="9758" y="9966"/>
                  <a:pt x="10920" y="10012"/>
                  <a:pt x="12084" y="10012"/>
                </a:cubicBezTo>
                <a:cubicBezTo>
                  <a:pt x="16890" y="10012"/>
                  <a:pt x="21739" y="9219"/>
                  <a:pt x="26527" y="9219"/>
                </a:cubicBezTo>
                <a:cubicBezTo>
                  <a:pt x="28273" y="9219"/>
                  <a:pt x="30010" y="9325"/>
                  <a:pt x="31735" y="9612"/>
                </a:cubicBezTo>
                <a:cubicBezTo>
                  <a:pt x="33584" y="9920"/>
                  <a:pt x="35466" y="10477"/>
                  <a:pt x="36774" y="11679"/>
                </a:cubicBezTo>
                <a:cubicBezTo>
                  <a:pt x="37365" y="12220"/>
                  <a:pt x="37824" y="12925"/>
                  <a:pt x="37840" y="13676"/>
                </a:cubicBezTo>
                <a:cubicBezTo>
                  <a:pt x="37849" y="14299"/>
                  <a:pt x="37557" y="14894"/>
                  <a:pt x="37221" y="15435"/>
                </a:cubicBezTo>
                <a:cubicBezTo>
                  <a:pt x="36200" y="17079"/>
                  <a:pt x="34650" y="18732"/>
                  <a:pt x="34999" y="20581"/>
                </a:cubicBezTo>
                <a:cubicBezTo>
                  <a:pt x="35257" y="21930"/>
                  <a:pt x="36487" y="22972"/>
                  <a:pt x="37820" y="23652"/>
                </a:cubicBezTo>
                <a:cubicBezTo>
                  <a:pt x="39153" y="24333"/>
                  <a:pt x="40637" y="24768"/>
                  <a:pt x="41937" y="25498"/>
                </a:cubicBezTo>
                <a:cubicBezTo>
                  <a:pt x="43126" y="26170"/>
                  <a:pt x="44225" y="27339"/>
                  <a:pt x="43876" y="28548"/>
                </a:cubicBezTo>
                <a:cubicBezTo>
                  <a:pt x="43753" y="28983"/>
                  <a:pt x="43454" y="29360"/>
                  <a:pt x="43138" y="29717"/>
                </a:cubicBezTo>
                <a:cubicBezTo>
                  <a:pt x="42068" y="30935"/>
                  <a:pt x="40817" y="32026"/>
                  <a:pt x="39419" y="32956"/>
                </a:cubicBezTo>
                <a:cubicBezTo>
                  <a:pt x="38127" y="33818"/>
                  <a:pt x="36598" y="34670"/>
                  <a:pt x="36258" y="36073"/>
                </a:cubicBezTo>
                <a:cubicBezTo>
                  <a:pt x="36081" y="36782"/>
                  <a:pt x="36249" y="37541"/>
                  <a:pt x="36020" y="38238"/>
                </a:cubicBezTo>
                <a:cubicBezTo>
                  <a:pt x="35729" y="39120"/>
                  <a:pt x="34831" y="39763"/>
                  <a:pt x="33851" y="40050"/>
                </a:cubicBezTo>
                <a:cubicBezTo>
                  <a:pt x="33203" y="40241"/>
                  <a:pt x="32520" y="40299"/>
                  <a:pt x="31833" y="40299"/>
                </a:cubicBezTo>
                <a:cubicBezTo>
                  <a:pt x="31484" y="40299"/>
                  <a:pt x="31134" y="40284"/>
                  <a:pt x="30787" y="40264"/>
                </a:cubicBezTo>
                <a:cubicBezTo>
                  <a:pt x="28977" y="40157"/>
                  <a:pt x="27150" y="39909"/>
                  <a:pt x="25346" y="39909"/>
                </a:cubicBezTo>
                <a:cubicBezTo>
                  <a:pt x="24449" y="39909"/>
                  <a:pt x="23558" y="39970"/>
                  <a:pt x="22677" y="40141"/>
                </a:cubicBezTo>
                <a:cubicBezTo>
                  <a:pt x="20766" y="40510"/>
                  <a:pt x="18892" y="41609"/>
                  <a:pt x="18014" y="43089"/>
                </a:cubicBezTo>
                <a:lnTo>
                  <a:pt x="44446" y="43089"/>
                </a:lnTo>
                <a:cubicBezTo>
                  <a:pt x="47768" y="41412"/>
                  <a:pt x="51401" y="40218"/>
                  <a:pt x="55173" y="39603"/>
                </a:cubicBezTo>
                <a:cubicBezTo>
                  <a:pt x="57990" y="39140"/>
                  <a:pt x="61566" y="39214"/>
                  <a:pt x="63571" y="37098"/>
                </a:cubicBezTo>
                <a:cubicBezTo>
                  <a:pt x="64535" y="36077"/>
                  <a:pt x="65068" y="34597"/>
                  <a:pt x="64272" y="33371"/>
                </a:cubicBezTo>
                <a:cubicBezTo>
                  <a:pt x="63547" y="32251"/>
                  <a:pt x="62091" y="31767"/>
                  <a:pt x="60955" y="31050"/>
                </a:cubicBezTo>
                <a:cubicBezTo>
                  <a:pt x="59315" y="30008"/>
                  <a:pt x="58228" y="27999"/>
                  <a:pt x="60205" y="26748"/>
                </a:cubicBezTo>
                <a:cubicBezTo>
                  <a:pt x="61078" y="26195"/>
                  <a:pt x="62218" y="25949"/>
                  <a:pt x="62952" y="25227"/>
                </a:cubicBezTo>
                <a:cubicBezTo>
                  <a:pt x="64293" y="23898"/>
                  <a:pt x="62919" y="22156"/>
                  <a:pt x="61591" y="21352"/>
                </a:cubicBezTo>
                <a:cubicBezTo>
                  <a:pt x="59577" y="20130"/>
                  <a:pt x="56764" y="19466"/>
                  <a:pt x="56424" y="16956"/>
                </a:cubicBezTo>
                <a:cubicBezTo>
                  <a:pt x="56116" y="14676"/>
                  <a:pt x="57851" y="12774"/>
                  <a:pt x="59905" y="11621"/>
                </a:cubicBezTo>
                <a:cubicBezTo>
                  <a:pt x="63374" y="9673"/>
                  <a:pt x="67611" y="8778"/>
                  <a:pt x="71780" y="8778"/>
                </a:cubicBezTo>
                <a:cubicBezTo>
                  <a:pt x="72358" y="8778"/>
                  <a:pt x="72934" y="8795"/>
                  <a:pt x="73507" y="8829"/>
                </a:cubicBezTo>
                <a:lnTo>
                  <a:pt x="73507" y="890"/>
                </a:lnTo>
                <a:cubicBezTo>
                  <a:pt x="73507" y="402"/>
                  <a:pt x="73060" y="1"/>
                  <a:pt x="72502" y="1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21540"/>
                </a:schemeClr>
              </a:gs>
              <a:gs pos="100000">
                <a:schemeClr val="accent4">
                  <a:alpha val="21540"/>
                </a:scheme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53" name="Google Shape;53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1" y="-14179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54" name="Google Shape;54;p4"/>
          <p:cNvSpPr txBox="1"/>
          <p:nvPr>
            <p:ph type="title"/>
          </p:nvPr>
        </p:nvSpPr>
        <p:spPr>
          <a:xfrm>
            <a:off x="568875" y="1560788"/>
            <a:ext cx="4622400" cy="131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4800"/>
              <a:buNone/>
              <a:defRPr sz="4800">
                <a:solidFill>
                  <a:srgbClr val="0F0F4B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55" name="Google Shape;55;p4"/>
          <p:cNvSpPr txBox="1"/>
          <p:nvPr>
            <p:ph idx="1" type="subTitle"/>
          </p:nvPr>
        </p:nvSpPr>
        <p:spPr>
          <a:xfrm>
            <a:off x="1047750" y="3297863"/>
            <a:ext cx="3157500" cy="761100"/>
          </a:xfrm>
          <a:prstGeom prst="rect">
            <a:avLst/>
          </a:prstGeom>
        </p:spPr>
        <p:txBody>
          <a:bodyPr anchorCtr="0" anchor="t" bIns="91425" lIns="90000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200"/>
              <a:buNone/>
              <a:defRPr>
                <a:solidFill>
                  <a:srgbClr val="0F0F4B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orient="horz" pos="2232">
          <p15:clr>
            <a:srgbClr val="F9AD4C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 type="twoColTx">
  <p:cSld name="TITLE_AND_TWO_COLUMNS">
    <p:spTree>
      <p:nvGrpSpPr>
        <p:cNvPr id="56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5"/>
          <p:cNvSpPr/>
          <p:nvPr/>
        </p:nvSpPr>
        <p:spPr>
          <a:xfrm>
            <a:off x="-314400" y="2201612"/>
            <a:ext cx="4852807" cy="591428"/>
          </a:xfrm>
          <a:custGeom>
            <a:rect b="b" l="l" r="r" t="t"/>
            <a:pathLst>
              <a:path extrusionOk="0" h="4314" w="19326">
                <a:moveTo>
                  <a:pt x="19018" y="0"/>
                </a:moveTo>
                <a:cubicBezTo>
                  <a:pt x="18985" y="0"/>
                  <a:pt x="18965" y="21"/>
                  <a:pt x="18965" y="49"/>
                </a:cubicBezTo>
                <a:cubicBezTo>
                  <a:pt x="18965" y="82"/>
                  <a:pt x="18994" y="103"/>
                  <a:pt x="19018" y="103"/>
                </a:cubicBezTo>
                <a:lnTo>
                  <a:pt x="19273" y="103"/>
                </a:lnTo>
                <a:cubicBezTo>
                  <a:pt x="19301" y="103"/>
                  <a:pt x="19326" y="78"/>
                  <a:pt x="19326" y="49"/>
                </a:cubicBezTo>
                <a:cubicBezTo>
                  <a:pt x="19326" y="25"/>
                  <a:pt x="19305" y="0"/>
                  <a:pt x="19273" y="0"/>
                </a:cubicBezTo>
                <a:close/>
                <a:moveTo>
                  <a:pt x="18756" y="4"/>
                </a:moveTo>
                <a:cubicBezTo>
                  <a:pt x="18670" y="8"/>
                  <a:pt x="18588" y="16"/>
                  <a:pt x="18502" y="21"/>
                </a:cubicBezTo>
                <a:cubicBezTo>
                  <a:pt x="18473" y="25"/>
                  <a:pt x="18452" y="45"/>
                  <a:pt x="18452" y="78"/>
                </a:cubicBezTo>
                <a:cubicBezTo>
                  <a:pt x="18452" y="103"/>
                  <a:pt x="18481" y="123"/>
                  <a:pt x="18506" y="123"/>
                </a:cubicBezTo>
                <a:cubicBezTo>
                  <a:pt x="18592" y="119"/>
                  <a:pt x="18678" y="111"/>
                  <a:pt x="18756" y="107"/>
                </a:cubicBezTo>
                <a:cubicBezTo>
                  <a:pt x="18789" y="107"/>
                  <a:pt x="18809" y="86"/>
                  <a:pt x="18809" y="57"/>
                </a:cubicBezTo>
                <a:cubicBezTo>
                  <a:pt x="18809" y="25"/>
                  <a:pt x="18780" y="4"/>
                  <a:pt x="18756" y="4"/>
                </a:cubicBezTo>
                <a:close/>
                <a:moveTo>
                  <a:pt x="18254" y="41"/>
                </a:moveTo>
                <a:cubicBezTo>
                  <a:pt x="18252" y="41"/>
                  <a:pt x="18250" y="41"/>
                  <a:pt x="18247" y="41"/>
                </a:cubicBezTo>
                <a:cubicBezTo>
                  <a:pt x="18161" y="45"/>
                  <a:pt x="18079" y="57"/>
                  <a:pt x="17993" y="66"/>
                </a:cubicBezTo>
                <a:cubicBezTo>
                  <a:pt x="17960" y="70"/>
                  <a:pt x="17940" y="98"/>
                  <a:pt x="17948" y="123"/>
                </a:cubicBezTo>
                <a:cubicBezTo>
                  <a:pt x="17952" y="148"/>
                  <a:pt x="17973" y="168"/>
                  <a:pt x="17997" y="168"/>
                </a:cubicBezTo>
                <a:lnTo>
                  <a:pt x="18010" y="168"/>
                </a:lnTo>
                <a:cubicBezTo>
                  <a:pt x="18092" y="160"/>
                  <a:pt x="18174" y="152"/>
                  <a:pt x="18260" y="144"/>
                </a:cubicBezTo>
                <a:cubicBezTo>
                  <a:pt x="18284" y="140"/>
                  <a:pt x="18305" y="111"/>
                  <a:pt x="18305" y="86"/>
                </a:cubicBezTo>
                <a:cubicBezTo>
                  <a:pt x="18301" y="63"/>
                  <a:pt x="18280" y="41"/>
                  <a:pt x="18254" y="41"/>
                </a:cubicBezTo>
                <a:close/>
                <a:moveTo>
                  <a:pt x="17747" y="101"/>
                </a:moveTo>
                <a:cubicBezTo>
                  <a:pt x="17743" y="101"/>
                  <a:pt x="17739" y="102"/>
                  <a:pt x="17735" y="103"/>
                </a:cubicBezTo>
                <a:cubicBezTo>
                  <a:pt x="17649" y="119"/>
                  <a:pt x="17563" y="127"/>
                  <a:pt x="17481" y="144"/>
                </a:cubicBezTo>
                <a:cubicBezTo>
                  <a:pt x="17456" y="144"/>
                  <a:pt x="17435" y="172"/>
                  <a:pt x="17440" y="201"/>
                </a:cubicBezTo>
                <a:cubicBezTo>
                  <a:pt x="17444" y="226"/>
                  <a:pt x="17464" y="242"/>
                  <a:pt x="17489" y="242"/>
                </a:cubicBezTo>
                <a:cubicBezTo>
                  <a:pt x="17489" y="242"/>
                  <a:pt x="17497" y="242"/>
                  <a:pt x="17497" y="246"/>
                </a:cubicBezTo>
                <a:cubicBezTo>
                  <a:pt x="17579" y="230"/>
                  <a:pt x="17665" y="213"/>
                  <a:pt x="17747" y="205"/>
                </a:cubicBezTo>
                <a:cubicBezTo>
                  <a:pt x="17776" y="205"/>
                  <a:pt x="17796" y="172"/>
                  <a:pt x="17792" y="148"/>
                </a:cubicBezTo>
                <a:cubicBezTo>
                  <a:pt x="17792" y="123"/>
                  <a:pt x="17774" y="101"/>
                  <a:pt x="17747" y="101"/>
                </a:cubicBezTo>
                <a:close/>
                <a:moveTo>
                  <a:pt x="17238" y="183"/>
                </a:moveTo>
                <a:cubicBezTo>
                  <a:pt x="17234" y="183"/>
                  <a:pt x="17230" y="184"/>
                  <a:pt x="17226" y="185"/>
                </a:cubicBezTo>
                <a:cubicBezTo>
                  <a:pt x="17144" y="201"/>
                  <a:pt x="17058" y="222"/>
                  <a:pt x="16976" y="234"/>
                </a:cubicBezTo>
                <a:cubicBezTo>
                  <a:pt x="16948" y="238"/>
                  <a:pt x="16931" y="271"/>
                  <a:pt x="16935" y="295"/>
                </a:cubicBezTo>
                <a:cubicBezTo>
                  <a:pt x="16943" y="324"/>
                  <a:pt x="16964" y="336"/>
                  <a:pt x="16989" y="336"/>
                </a:cubicBezTo>
                <a:lnTo>
                  <a:pt x="16997" y="336"/>
                </a:lnTo>
                <a:cubicBezTo>
                  <a:pt x="17079" y="316"/>
                  <a:pt x="17169" y="304"/>
                  <a:pt x="17251" y="287"/>
                </a:cubicBezTo>
                <a:cubicBezTo>
                  <a:pt x="17276" y="283"/>
                  <a:pt x="17296" y="250"/>
                  <a:pt x="17292" y="226"/>
                </a:cubicBezTo>
                <a:cubicBezTo>
                  <a:pt x="17285" y="204"/>
                  <a:pt x="17262" y="183"/>
                  <a:pt x="17238" y="183"/>
                </a:cubicBezTo>
                <a:close/>
                <a:moveTo>
                  <a:pt x="58" y="84"/>
                </a:moveTo>
                <a:cubicBezTo>
                  <a:pt x="53" y="84"/>
                  <a:pt x="47" y="85"/>
                  <a:pt x="41" y="86"/>
                </a:cubicBezTo>
                <a:cubicBezTo>
                  <a:pt x="16" y="98"/>
                  <a:pt x="0" y="127"/>
                  <a:pt x="12" y="152"/>
                </a:cubicBezTo>
                <a:cubicBezTo>
                  <a:pt x="12" y="160"/>
                  <a:pt x="49" y="246"/>
                  <a:pt x="115" y="394"/>
                </a:cubicBezTo>
                <a:cubicBezTo>
                  <a:pt x="123" y="414"/>
                  <a:pt x="139" y="427"/>
                  <a:pt x="160" y="427"/>
                </a:cubicBezTo>
                <a:cubicBezTo>
                  <a:pt x="164" y="427"/>
                  <a:pt x="172" y="427"/>
                  <a:pt x="180" y="418"/>
                </a:cubicBezTo>
                <a:cubicBezTo>
                  <a:pt x="205" y="410"/>
                  <a:pt x="217" y="377"/>
                  <a:pt x="205" y="353"/>
                </a:cubicBezTo>
                <a:cubicBezTo>
                  <a:pt x="139" y="205"/>
                  <a:pt x="111" y="119"/>
                  <a:pt x="111" y="119"/>
                </a:cubicBezTo>
                <a:cubicBezTo>
                  <a:pt x="101" y="96"/>
                  <a:pt x="81" y="84"/>
                  <a:pt x="58" y="84"/>
                </a:cubicBezTo>
                <a:close/>
                <a:moveTo>
                  <a:pt x="16730" y="295"/>
                </a:moveTo>
                <a:cubicBezTo>
                  <a:pt x="16727" y="295"/>
                  <a:pt x="16725" y="295"/>
                  <a:pt x="16722" y="295"/>
                </a:cubicBezTo>
                <a:cubicBezTo>
                  <a:pt x="16636" y="316"/>
                  <a:pt x="16554" y="336"/>
                  <a:pt x="16472" y="357"/>
                </a:cubicBezTo>
                <a:cubicBezTo>
                  <a:pt x="16443" y="365"/>
                  <a:pt x="16431" y="394"/>
                  <a:pt x="16435" y="418"/>
                </a:cubicBezTo>
                <a:cubicBezTo>
                  <a:pt x="16443" y="439"/>
                  <a:pt x="16464" y="455"/>
                  <a:pt x="16484" y="455"/>
                </a:cubicBezTo>
                <a:lnTo>
                  <a:pt x="16501" y="455"/>
                </a:lnTo>
                <a:lnTo>
                  <a:pt x="16747" y="394"/>
                </a:lnTo>
                <a:cubicBezTo>
                  <a:pt x="16771" y="390"/>
                  <a:pt x="16788" y="357"/>
                  <a:pt x="16784" y="332"/>
                </a:cubicBezTo>
                <a:cubicBezTo>
                  <a:pt x="16780" y="310"/>
                  <a:pt x="16753" y="295"/>
                  <a:pt x="16730" y="295"/>
                </a:cubicBezTo>
                <a:close/>
                <a:moveTo>
                  <a:pt x="16241" y="423"/>
                </a:moveTo>
                <a:cubicBezTo>
                  <a:pt x="16236" y="423"/>
                  <a:pt x="16231" y="424"/>
                  <a:pt x="16226" y="427"/>
                </a:cubicBezTo>
                <a:cubicBezTo>
                  <a:pt x="16144" y="447"/>
                  <a:pt x="16062" y="472"/>
                  <a:pt x="15980" y="496"/>
                </a:cubicBezTo>
                <a:cubicBezTo>
                  <a:pt x="15947" y="509"/>
                  <a:pt x="15931" y="537"/>
                  <a:pt x="15943" y="562"/>
                </a:cubicBezTo>
                <a:cubicBezTo>
                  <a:pt x="15951" y="582"/>
                  <a:pt x="15972" y="599"/>
                  <a:pt x="15992" y="599"/>
                </a:cubicBezTo>
                <a:cubicBezTo>
                  <a:pt x="16000" y="599"/>
                  <a:pt x="16004" y="595"/>
                  <a:pt x="16004" y="595"/>
                </a:cubicBezTo>
                <a:cubicBezTo>
                  <a:pt x="16086" y="570"/>
                  <a:pt x="16168" y="550"/>
                  <a:pt x="16250" y="521"/>
                </a:cubicBezTo>
                <a:cubicBezTo>
                  <a:pt x="16275" y="517"/>
                  <a:pt x="16296" y="488"/>
                  <a:pt x="16287" y="459"/>
                </a:cubicBezTo>
                <a:cubicBezTo>
                  <a:pt x="16281" y="440"/>
                  <a:pt x="16261" y="423"/>
                  <a:pt x="16241" y="423"/>
                </a:cubicBezTo>
                <a:close/>
                <a:moveTo>
                  <a:pt x="15751" y="570"/>
                </a:moveTo>
                <a:cubicBezTo>
                  <a:pt x="15745" y="570"/>
                  <a:pt x="15740" y="571"/>
                  <a:pt x="15734" y="574"/>
                </a:cubicBezTo>
                <a:cubicBezTo>
                  <a:pt x="15656" y="599"/>
                  <a:pt x="15574" y="623"/>
                  <a:pt x="15492" y="656"/>
                </a:cubicBezTo>
                <a:cubicBezTo>
                  <a:pt x="15467" y="664"/>
                  <a:pt x="15451" y="697"/>
                  <a:pt x="15459" y="722"/>
                </a:cubicBezTo>
                <a:cubicBezTo>
                  <a:pt x="15467" y="742"/>
                  <a:pt x="15488" y="759"/>
                  <a:pt x="15508" y="759"/>
                </a:cubicBezTo>
                <a:cubicBezTo>
                  <a:pt x="15516" y="759"/>
                  <a:pt x="15521" y="759"/>
                  <a:pt x="15529" y="755"/>
                </a:cubicBezTo>
                <a:cubicBezTo>
                  <a:pt x="15603" y="726"/>
                  <a:pt x="15685" y="697"/>
                  <a:pt x="15767" y="673"/>
                </a:cubicBezTo>
                <a:cubicBezTo>
                  <a:pt x="15795" y="660"/>
                  <a:pt x="15808" y="632"/>
                  <a:pt x="15799" y="603"/>
                </a:cubicBezTo>
                <a:cubicBezTo>
                  <a:pt x="15790" y="584"/>
                  <a:pt x="15771" y="570"/>
                  <a:pt x="15751" y="570"/>
                </a:cubicBezTo>
                <a:close/>
                <a:moveTo>
                  <a:pt x="266" y="558"/>
                </a:moveTo>
                <a:cubicBezTo>
                  <a:pt x="258" y="558"/>
                  <a:pt x="249" y="559"/>
                  <a:pt x="242" y="562"/>
                </a:cubicBezTo>
                <a:cubicBezTo>
                  <a:pt x="217" y="574"/>
                  <a:pt x="213" y="603"/>
                  <a:pt x="221" y="632"/>
                </a:cubicBezTo>
                <a:lnTo>
                  <a:pt x="344" y="861"/>
                </a:lnTo>
                <a:cubicBezTo>
                  <a:pt x="357" y="878"/>
                  <a:pt x="369" y="886"/>
                  <a:pt x="390" y="886"/>
                </a:cubicBezTo>
                <a:cubicBezTo>
                  <a:pt x="402" y="886"/>
                  <a:pt x="406" y="882"/>
                  <a:pt x="406" y="882"/>
                </a:cubicBezTo>
                <a:cubicBezTo>
                  <a:pt x="431" y="865"/>
                  <a:pt x="443" y="837"/>
                  <a:pt x="426" y="808"/>
                </a:cubicBezTo>
                <a:cubicBezTo>
                  <a:pt x="385" y="734"/>
                  <a:pt x="344" y="660"/>
                  <a:pt x="308" y="582"/>
                </a:cubicBezTo>
                <a:cubicBezTo>
                  <a:pt x="302" y="565"/>
                  <a:pt x="284" y="558"/>
                  <a:pt x="266" y="558"/>
                </a:cubicBezTo>
                <a:close/>
                <a:moveTo>
                  <a:pt x="15269" y="744"/>
                </a:moveTo>
                <a:cubicBezTo>
                  <a:pt x="15264" y="744"/>
                  <a:pt x="15259" y="745"/>
                  <a:pt x="15254" y="746"/>
                </a:cubicBezTo>
                <a:cubicBezTo>
                  <a:pt x="15172" y="779"/>
                  <a:pt x="15098" y="808"/>
                  <a:pt x="15016" y="841"/>
                </a:cubicBezTo>
                <a:cubicBezTo>
                  <a:pt x="14987" y="849"/>
                  <a:pt x="14975" y="882"/>
                  <a:pt x="14983" y="906"/>
                </a:cubicBezTo>
                <a:cubicBezTo>
                  <a:pt x="14987" y="927"/>
                  <a:pt x="15008" y="939"/>
                  <a:pt x="15028" y="939"/>
                </a:cubicBezTo>
                <a:cubicBezTo>
                  <a:pt x="15034" y="939"/>
                  <a:pt x="15038" y="935"/>
                  <a:pt x="15042" y="935"/>
                </a:cubicBezTo>
                <a:cubicBezTo>
                  <a:pt x="15044" y="935"/>
                  <a:pt x="15046" y="936"/>
                  <a:pt x="15049" y="939"/>
                </a:cubicBezTo>
                <a:cubicBezTo>
                  <a:pt x="15131" y="906"/>
                  <a:pt x="15209" y="878"/>
                  <a:pt x="15291" y="845"/>
                </a:cubicBezTo>
                <a:cubicBezTo>
                  <a:pt x="15316" y="837"/>
                  <a:pt x="15332" y="804"/>
                  <a:pt x="15324" y="779"/>
                </a:cubicBezTo>
                <a:cubicBezTo>
                  <a:pt x="15314" y="759"/>
                  <a:pt x="15292" y="744"/>
                  <a:pt x="15269" y="744"/>
                </a:cubicBezTo>
                <a:close/>
                <a:moveTo>
                  <a:pt x="14790" y="934"/>
                </a:moveTo>
                <a:cubicBezTo>
                  <a:pt x="14784" y="934"/>
                  <a:pt x="14777" y="936"/>
                  <a:pt x="14770" y="939"/>
                </a:cubicBezTo>
                <a:cubicBezTo>
                  <a:pt x="14692" y="968"/>
                  <a:pt x="14610" y="997"/>
                  <a:pt x="14532" y="1033"/>
                </a:cubicBezTo>
                <a:cubicBezTo>
                  <a:pt x="14508" y="1046"/>
                  <a:pt x="14495" y="1074"/>
                  <a:pt x="14508" y="1099"/>
                </a:cubicBezTo>
                <a:cubicBezTo>
                  <a:pt x="14512" y="1120"/>
                  <a:pt x="14532" y="1132"/>
                  <a:pt x="14553" y="1132"/>
                </a:cubicBezTo>
                <a:cubicBezTo>
                  <a:pt x="14565" y="1132"/>
                  <a:pt x="14569" y="1128"/>
                  <a:pt x="14573" y="1128"/>
                </a:cubicBezTo>
                <a:cubicBezTo>
                  <a:pt x="14651" y="1095"/>
                  <a:pt x="14733" y="1062"/>
                  <a:pt x="14811" y="1029"/>
                </a:cubicBezTo>
                <a:cubicBezTo>
                  <a:pt x="14836" y="1021"/>
                  <a:pt x="14844" y="988"/>
                  <a:pt x="14836" y="964"/>
                </a:cubicBezTo>
                <a:cubicBezTo>
                  <a:pt x="14827" y="946"/>
                  <a:pt x="14809" y="934"/>
                  <a:pt x="14790" y="934"/>
                </a:cubicBezTo>
                <a:close/>
                <a:moveTo>
                  <a:pt x="514" y="1001"/>
                </a:moveTo>
                <a:cubicBezTo>
                  <a:pt x="505" y="1001"/>
                  <a:pt x="496" y="1004"/>
                  <a:pt x="488" y="1009"/>
                </a:cubicBezTo>
                <a:cubicBezTo>
                  <a:pt x="467" y="1025"/>
                  <a:pt x="459" y="1054"/>
                  <a:pt x="472" y="1083"/>
                </a:cubicBezTo>
                <a:cubicBezTo>
                  <a:pt x="521" y="1152"/>
                  <a:pt x="566" y="1230"/>
                  <a:pt x="611" y="1300"/>
                </a:cubicBezTo>
                <a:cubicBezTo>
                  <a:pt x="615" y="1316"/>
                  <a:pt x="636" y="1329"/>
                  <a:pt x="652" y="1329"/>
                </a:cubicBezTo>
                <a:cubicBezTo>
                  <a:pt x="664" y="1329"/>
                  <a:pt x="672" y="1320"/>
                  <a:pt x="677" y="1312"/>
                </a:cubicBezTo>
                <a:cubicBezTo>
                  <a:pt x="705" y="1296"/>
                  <a:pt x="709" y="1267"/>
                  <a:pt x="693" y="1238"/>
                </a:cubicBezTo>
                <a:cubicBezTo>
                  <a:pt x="648" y="1169"/>
                  <a:pt x="603" y="1095"/>
                  <a:pt x="562" y="1025"/>
                </a:cubicBezTo>
                <a:cubicBezTo>
                  <a:pt x="551" y="1011"/>
                  <a:pt x="532" y="1001"/>
                  <a:pt x="514" y="1001"/>
                </a:cubicBezTo>
                <a:close/>
                <a:moveTo>
                  <a:pt x="14322" y="1133"/>
                </a:moveTo>
                <a:cubicBezTo>
                  <a:pt x="14315" y="1133"/>
                  <a:pt x="14309" y="1134"/>
                  <a:pt x="14303" y="1136"/>
                </a:cubicBezTo>
                <a:cubicBezTo>
                  <a:pt x="14221" y="1169"/>
                  <a:pt x="14143" y="1202"/>
                  <a:pt x="14065" y="1238"/>
                </a:cubicBezTo>
                <a:cubicBezTo>
                  <a:pt x="14040" y="1251"/>
                  <a:pt x="14032" y="1279"/>
                  <a:pt x="14040" y="1304"/>
                </a:cubicBezTo>
                <a:cubicBezTo>
                  <a:pt x="14053" y="1325"/>
                  <a:pt x="14065" y="1337"/>
                  <a:pt x="14085" y="1337"/>
                </a:cubicBezTo>
                <a:cubicBezTo>
                  <a:pt x="14094" y="1337"/>
                  <a:pt x="14102" y="1337"/>
                  <a:pt x="14114" y="1333"/>
                </a:cubicBezTo>
                <a:cubicBezTo>
                  <a:pt x="14188" y="1300"/>
                  <a:pt x="14266" y="1267"/>
                  <a:pt x="14344" y="1230"/>
                </a:cubicBezTo>
                <a:cubicBezTo>
                  <a:pt x="14368" y="1218"/>
                  <a:pt x="14381" y="1189"/>
                  <a:pt x="14368" y="1165"/>
                </a:cubicBezTo>
                <a:cubicBezTo>
                  <a:pt x="14362" y="1143"/>
                  <a:pt x="14342" y="1133"/>
                  <a:pt x="14322" y="1133"/>
                </a:cubicBezTo>
                <a:close/>
                <a:moveTo>
                  <a:pt x="13856" y="1344"/>
                </a:moveTo>
                <a:cubicBezTo>
                  <a:pt x="13849" y="1344"/>
                  <a:pt x="13842" y="1346"/>
                  <a:pt x="13835" y="1349"/>
                </a:cubicBezTo>
                <a:lnTo>
                  <a:pt x="13606" y="1456"/>
                </a:lnTo>
                <a:cubicBezTo>
                  <a:pt x="13581" y="1464"/>
                  <a:pt x="13569" y="1497"/>
                  <a:pt x="13581" y="1521"/>
                </a:cubicBezTo>
                <a:cubicBezTo>
                  <a:pt x="13589" y="1542"/>
                  <a:pt x="13606" y="1554"/>
                  <a:pt x="13626" y="1554"/>
                </a:cubicBezTo>
                <a:cubicBezTo>
                  <a:pt x="13630" y="1554"/>
                  <a:pt x="13642" y="1554"/>
                  <a:pt x="13647" y="1546"/>
                </a:cubicBezTo>
                <a:lnTo>
                  <a:pt x="13876" y="1439"/>
                </a:lnTo>
                <a:cubicBezTo>
                  <a:pt x="13901" y="1431"/>
                  <a:pt x="13913" y="1398"/>
                  <a:pt x="13901" y="1374"/>
                </a:cubicBezTo>
                <a:cubicBezTo>
                  <a:pt x="13895" y="1356"/>
                  <a:pt x="13876" y="1344"/>
                  <a:pt x="13856" y="1344"/>
                </a:cubicBezTo>
                <a:close/>
                <a:moveTo>
                  <a:pt x="799" y="1437"/>
                </a:moveTo>
                <a:cubicBezTo>
                  <a:pt x="790" y="1437"/>
                  <a:pt x="780" y="1439"/>
                  <a:pt x="771" y="1443"/>
                </a:cubicBezTo>
                <a:cubicBezTo>
                  <a:pt x="746" y="1460"/>
                  <a:pt x="738" y="1493"/>
                  <a:pt x="755" y="1517"/>
                </a:cubicBezTo>
                <a:cubicBezTo>
                  <a:pt x="800" y="1587"/>
                  <a:pt x="853" y="1661"/>
                  <a:pt x="902" y="1726"/>
                </a:cubicBezTo>
                <a:cubicBezTo>
                  <a:pt x="914" y="1743"/>
                  <a:pt x="931" y="1747"/>
                  <a:pt x="943" y="1747"/>
                </a:cubicBezTo>
                <a:cubicBezTo>
                  <a:pt x="955" y="1747"/>
                  <a:pt x="972" y="1747"/>
                  <a:pt x="980" y="1735"/>
                </a:cubicBezTo>
                <a:cubicBezTo>
                  <a:pt x="1001" y="1722"/>
                  <a:pt x="1005" y="1685"/>
                  <a:pt x="992" y="1665"/>
                </a:cubicBezTo>
                <a:cubicBezTo>
                  <a:pt x="939" y="1599"/>
                  <a:pt x="890" y="1530"/>
                  <a:pt x="841" y="1460"/>
                </a:cubicBezTo>
                <a:cubicBezTo>
                  <a:pt x="833" y="1444"/>
                  <a:pt x="816" y="1437"/>
                  <a:pt x="799" y="1437"/>
                </a:cubicBezTo>
                <a:close/>
                <a:moveTo>
                  <a:pt x="13388" y="1563"/>
                </a:moveTo>
                <a:cubicBezTo>
                  <a:pt x="13382" y="1563"/>
                  <a:pt x="13375" y="1564"/>
                  <a:pt x="13368" y="1566"/>
                </a:cubicBezTo>
                <a:cubicBezTo>
                  <a:pt x="13294" y="1603"/>
                  <a:pt x="13216" y="1644"/>
                  <a:pt x="13138" y="1681"/>
                </a:cubicBezTo>
                <a:cubicBezTo>
                  <a:pt x="13118" y="1689"/>
                  <a:pt x="13109" y="1722"/>
                  <a:pt x="13118" y="1747"/>
                </a:cubicBezTo>
                <a:cubicBezTo>
                  <a:pt x="13130" y="1767"/>
                  <a:pt x="13142" y="1780"/>
                  <a:pt x="13163" y="1780"/>
                </a:cubicBezTo>
                <a:cubicBezTo>
                  <a:pt x="13175" y="1780"/>
                  <a:pt x="13179" y="1780"/>
                  <a:pt x="13179" y="1772"/>
                </a:cubicBezTo>
                <a:cubicBezTo>
                  <a:pt x="13257" y="1735"/>
                  <a:pt x="13335" y="1698"/>
                  <a:pt x="13409" y="1661"/>
                </a:cubicBezTo>
                <a:cubicBezTo>
                  <a:pt x="13437" y="1648"/>
                  <a:pt x="13446" y="1620"/>
                  <a:pt x="13437" y="1595"/>
                </a:cubicBezTo>
                <a:cubicBezTo>
                  <a:pt x="13428" y="1573"/>
                  <a:pt x="13409" y="1563"/>
                  <a:pt x="13388" y="1563"/>
                </a:cubicBezTo>
                <a:close/>
                <a:moveTo>
                  <a:pt x="12933" y="1797"/>
                </a:moveTo>
                <a:cubicBezTo>
                  <a:pt x="12925" y="1797"/>
                  <a:pt x="12916" y="1799"/>
                  <a:pt x="12908" y="1804"/>
                </a:cubicBezTo>
                <a:cubicBezTo>
                  <a:pt x="12835" y="1845"/>
                  <a:pt x="12761" y="1882"/>
                  <a:pt x="12683" y="1923"/>
                </a:cubicBezTo>
                <a:cubicBezTo>
                  <a:pt x="12658" y="1931"/>
                  <a:pt x="12646" y="1964"/>
                  <a:pt x="12662" y="1989"/>
                </a:cubicBezTo>
                <a:cubicBezTo>
                  <a:pt x="12671" y="2005"/>
                  <a:pt x="12687" y="2013"/>
                  <a:pt x="12708" y="2013"/>
                </a:cubicBezTo>
                <a:cubicBezTo>
                  <a:pt x="12720" y="2013"/>
                  <a:pt x="12724" y="2009"/>
                  <a:pt x="12728" y="2009"/>
                </a:cubicBezTo>
                <a:cubicBezTo>
                  <a:pt x="12798" y="1968"/>
                  <a:pt x="12876" y="1931"/>
                  <a:pt x="12954" y="1890"/>
                </a:cubicBezTo>
                <a:cubicBezTo>
                  <a:pt x="12978" y="1882"/>
                  <a:pt x="12991" y="1849"/>
                  <a:pt x="12974" y="1825"/>
                </a:cubicBezTo>
                <a:cubicBezTo>
                  <a:pt x="12968" y="1808"/>
                  <a:pt x="12951" y="1797"/>
                  <a:pt x="12933" y="1797"/>
                </a:cubicBezTo>
                <a:close/>
                <a:moveTo>
                  <a:pt x="1107" y="1850"/>
                </a:moveTo>
                <a:cubicBezTo>
                  <a:pt x="1095" y="1850"/>
                  <a:pt x="1084" y="1854"/>
                  <a:pt x="1074" y="1862"/>
                </a:cubicBezTo>
                <a:cubicBezTo>
                  <a:pt x="1046" y="1874"/>
                  <a:pt x="1046" y="1911"/>
                  <a:pt x="1062" y="1931"/>
                </a:cubicBezTo>
                <a:cubicBezTo>
                  <a:pt x="1115" y="1997"/>
                  <a:pt x="1169" y="2067"/>
                  <a:pt x="1226" y="2132"/>
                </a:cubicBezTo>
                <a:cubicBezTo>
                  <a:pt x="1238" y="2141"/>
                  <a:pt x="1251" y="2149"/>
                  <a:pt x="1267" y="2149"/>
                </a:cubicBezTo>
                <a:cubicBezTo>
                  <a:pt x="1279" y="2149"/>
                  <a:pt x="1288" y="2149"/>
                  <a:pt x="1304" y="2136"/>
                </a:cubicBezTo>
                <a:cubicBezTo>
                  <a:pt x="1324" y="2120"/>
                  <a:pt x="1329" y="2087"/>
                  <a:pt x="1308" y="2067"/>
                </a:cubicBezTo>
                <a:cubicBezTo>
                  <a:pt x="1251" y="2005"/>
                  <a:pt x="1197" y="1936"/>
                  <a:pt x="1144" y="1870"/>
                </a:cubicBezTo>
                <a:cubicBezTo>
                  <a:pt x="1135" y="1856"/>
                  <a:pt x="1121" y="1850"/>
                  <a:pt x="1107" y="1850"/>
                </a:cubicBezTo>
                <a:close/>
                <a:moveTo>
                  <a:pt x="12482" y="2026"/>
                </a:moveTo>
                <a:cubicBezTo>
                  <a:pt x="12474" y="2026"/>
                  <a:pt x="12465" y="2029"/>
                  <a:pt x="12457" y="2034"/>
                </a:cubicBezTo>
                <a:lnTo>
                  <a:pt x="12232" y="2153"/>
                </a:lnTo>
                <a:cubicBezTo>
                  <a:pt x="12207" y="2161"/>
                  <a:pt x="12195" y="2194"/>
                  <a:pt x="12211" y="2218"/>
                </a:cubicBezTo>
                <a:cubicBezTo>
                  <a:pt x="12220" y="2235"/>
                  <a:pt x="12236" y="2243"/>
                  <a:pt x="12257" y="2243"/>
                </a:cubicBezTo>
                <a:cubicBezTo>
                  <a:pt x="12261" y="2243"/>
                  <a:pt x="12273" y="2243"/>
                  <a:pt x="12277" y="2239"/>
                </a:cubicBezTo>
                <a:lnTo>
                  <a:pt x="12503" y="2120"/>
                </a:lnTo>
                <a:cubicBezTo>
                  <a:pt x="12527" y="2112"/>
                  <a:pt x="12539" y="2079"/>
                  <a:pt x="12523" y="2054"/>
                </a:cubicBezTo>
                <a:cubicBezTo>
                  <a:pt x="12517" y="2038"/>
                  <a:pt x="12500" y="2026"/>
                  <a:pt x="12482" y="2026"/>
                </a:cubicBezTo>
                <a:close/>
                <a:moveTo>
                  <a:pt x="12028" y="2263"/>
                </a:moveTo>
                <a:cubicBezTo>
                  <a:pt x="12020" y="2263"/>
                  <a:pt x="12011" y="2266"/>
                  <a:pt x="12002" y="2272"/>
                </a:cubicBezTo>
                <a:lnTo>
                  <a:pt x="11777" y="2387"/>
                </a:lnTo>
                <a:cubicBezTo>
                  <a:pt x="11748" y="2399"/>
                  <a:pt x="11740" y="2428"/>
                  <a:pt x="11756" y="2456"/>
                </a:cubicBezTo>
                <a:cubicBezTo>
                  <a:pt x="11764" y="2469"/>
                  <a:pt x="11781" y="2481"/>
                  <a:pt x="11801" y="2481"/>
                </a:cubicBezTo>
                <a:cubicBezTo>
                  <a:pt x="11805" y="2481"/>
                  <a:pt x="11818" y="2481"/>
                  <a:pt x="11822" y="2477"/>
                </a:cubicBezTo>
                <a:lnTo>
                  <a:pt x="12047" y="2358"/>
                </a:lnTo>
                <a:cubicBezTo>
                  <a:pt x="12072" y="2346"/>
                  <a:pt x="12080" y="2317"/>
                  <a:pt x="12068" y="2292"/>
                </a:cubicBezTo>
                <a:cubicBezTo>
                  <a:pt x="12060" y="2273"/>
                  <a:pt x="12045" y="2263"/>
                  <a:pt x="12028" y="2263"/>
                </a:cubicBezTo>
                <a:close/>
                <a:moveTo>
                  <a:pt x="1438" y="2242"/>
                </a:moveTo>
                <a:cubicBezTo>
                  <a:pt x="1427" y="2242"/>
                  <a:pt x="1416" y="2246"/>
                  <a:pt x="1406" y="2255"/>
                </a:cubicBezTo>
                <a:cubicBezTo>
                  <a:pt x="1386" y="2276"/>
                  <a:pt x="1382" y="2305"/>
                  <a:pt x="1402" y="2325"/>
                </a:cubicBezTo>
                <a:cubicBezTo>
                  <a:pt x="1464" y="2387"/>
                  <a:pt x="1517" y="2448"/>
                  <a:pt x="1579" y="2510"/>
                </a:cubicBezTo>
                <a:cubicBezTo>
                  <a:pt x="1591" y="2522"/>
                  <a:pt x="1599" y="2526"/>
                  <a:pt x="1616" y="2526"/>
                </a:cubicBezTo>
                <a:cubicBezTo>
                  <a:pt x="1628" y="2526"/>
                  <a:pt x="1640" y="2522"/>
                  <a:pt x="1653" y="2518"/>
                </a:cubicBezTo>
                <a:cubicBezTo>
                  <a:pt x="1673" y="2497"/>
                  <a:pt x="1673" y="2464"/>
                  <a:pt x="1653" y="2444"/>
                </a:cubicBezTo>
                <a:cubicBezTo>
                  <a:pt x="1595" y="2382"/>
                  <a:pt x="1534" y="2321"/>
                  <a:pt x="1476" y="2259"/>
                </a:cubicBezTo>
                <a:cubicBezTo>
                  <a:pt x="1465" y="2248"/>
                  <a:pt x="1451" y="2242"/>
                  <a:pt x="1438" y="2242"/>
                </a:cubicBezTo>
                <a:close/>
                <a:moveTo>
                  <a:pt x="11570" y="2494"/>
                </a:moveTo>
                <a:cubicBezTo>
                  <a:pt x="11561" y="2494"/>
                  <a:pt x="11552" y="2496"/>
                  <a:pt x="11543" y="2501"/>
                </a:cubicBezTo>
                <a:cubicBezTo>
                  <a:pt x="11473" y="2542"/>
                  <a:pt x="11395" y="2583"/>
                  <a:pt x="11317" y="2620"/>
                </a:cubicBezTo>
                <a:cubicBezTo>
                  <a:pt x="11293" y="2629"/>
                  <a:pt x="11289" y="2661"/>
                  <a:pt x="11297" y="2686"/>
                </a:cubicBezTo>
                <a:cubicBezTo>
                  <a:pt x="11309" y="2702"/>
                  <a:pt x="11326" y="2711"/>
                  <a:pt x="11346" y="2711"/>
                </a:cubicBezTo>
                <a:cubicBezTo>
                  <a:pt x="11350" y="2711"/>
                  <a:pt x="11358" y="2711"/>
                  <a:pt x="11358" y="2706"/>
                </a:cubicBezTo>
                <a:cubicBezTo>
                  <a:pt x="11436" y="2665"/>
                  <a:pt x="11514" y="2629"/>
                  <a:pt x="11592" y="2588"/>
                </a:cubicBezTo>
                <a:cubicBezTo>
                  <a:pt x="11617" y="2579"/>
                  <a:pt x="11621" y="2547"/>
                  <a:pt x="11613" y="2522"/>
                </a:cubicBezTo>
                <a:cubicBezTo>
                  <a:pt x="11604" y="2505"/>
                  <a:pt x="11588" y="2494"/>
                  <a:pt x="11570" y="2494"/>
                </a:cubicBezTo>
                <a:close/>
                <a:moveTo>
                  <a:pt x="1796" y="2605"/>
                </a:moveTo>
                <a:cubicBezTo>
                  <a:pt x="1783" y="2605"/>
                  <a:pt x="1769" y="2610"/>
                  <a:pt x="1759" y="2620"/>
                </a:cubicBezTo>
                <a:cubicBezTo>
                  <a:pt x="1739" y="2637"/>
                  <a:pt x="1739" y="2670"/>
                  <a:pt x="1759" y="2690"/>
                </a:cubicBezTo>
                <a:cubicBezTo>
                  <a:pt x="1825" y="2752"/>
                  <a:pt x="1886" y="2809"/>
                  <a:pt x="1956" y="2862"/>
                </a:cubicBezTo>
                <a:cubicBezTo>
                  <a:pt x="1964" y="2870"/>
                  <a:pt x="1981" y="2875"/>
                  <a:pt x="1989" y="2875"/>
                </a:cubicBezTo>
                <a:cubicBezTo>
                  <a:pt x="2005" y="2875"/>
                  <a:pt x="2017" y="2870"/>
                  <a:pt x="2026" y="2858"/>
                </a:cubicBezTo>
                <a:cubicBezTo>
                  <a:pt x="2046" y="2838"/>
                  <a:pt x="2042" y="2809"/>
                  <a:pt x="2022" y="2788"/>
                </a:cubicBezTo>
                <a:cubicBezTo>
                  <a:pt x="1960" y="2731"/>
                  <a:pt x="1890" y="2674"/>
                  <a:pt x="1833" y="2620"/>
                </a:cubicBezTo>
                <a:cubicBezTo>
                  <a:pt x="1823" y="2610"/>
                  <a:pt x="1809" y="2605"/>
                  <a:pt x="1796" y="2605"/>
                </a:cubicBezTo>
                <a:close/>
                <a:moveTo>
                  <a:pt x="11113" y="2728"/>
                </a:moveTo>
                <a:cubicBezTo>
                  <a:pt x="11106" y="2728"/>
                  <a:pt x="11099" y="2729"/>
                  <a:pt x="11092" y="2731"/>
                </a:cubicBezTo>
                <a:cubicBezTo>
                  <a:pt x="11018" y="2768"/>
                  <a:pt x="10940" y="2809"/>
                  <a:pt x="10862" y="2846"/>
                </a:cubicBezTo>
                <a:cubicBezTo>
                  <a:pt x="10838" y="2854"/>
                  <a:pt x="10825" y="2887"/>
                  <a:pt x="10838" y="2911"/>
                </a:cubicBezTo>
                <a:cubicBezTo>
                  <a:pt x="10846" y="2932"/>
                  <a:pt x="10862" y="2940"/>
                  <a:pt x="10883" y="2940"/>
                </a:cubicBezTo>
                <a:cubicBezTo>
                  <a:pt x="10895" y="2940"/>
                  <a:pt x="10899" y="2936"/>
                  <a:pt x="10903" y="2936"/>
                </a:cubicBezTo>
                <a:cubicBezTo>
                  <a:pt x="10981" y="2899"/>
                  <a:pt x="11059" y="2858"/>
                  <a:pt x="11133" y="2825"/>
                </a:cubicBezTo>
                <a:cubicBezTo>
                  <a:pt x="11162" y="2813"/>
                  <a:pt x="11170" y="2784"/>
                  <a:pt x="11162" y="2756"/>
                </a:cubicBezTo>
                <a:cubicBezTo>
                  <a:pt x="11152" y="2737"/>
                  <a:pt x="11134" y="2728"/>
                  <a:pt x="11113" y="2728"/>
                </a:cubicBezTo>
                <a:close/>
                <a:moveTo>
                  <a:pt x="10654" y="2952"/>
                </a:moveTo>
                <a:cubicBezTo>
                  <a:pt x="10646" y="2952"/>
                  <a:pt x="10639" y="2953"/>
                  <a:pt x="10633" y="2957"/>
                </a:cubicBezTo>
                <a:lnTo>
                  <a:pt x="10403" y="3063"/>
                </a:lnTo>
                <a:cubicBezTo>
                  <a:pt x="10374" y="3075"/>
                  <a:pt x="10366" y="3104"/>
                  <a:pt x="10374" y="3133"/>
                </a:cubicBezTo>
                <a:cubicBezTo>
                  <a:pt x="10387" y="3149"/>
                  <a:pt x="10403" y="3162"/>
                  <a:pt x="10424" y="3162"/>
                </a:cubicBezTo>
                <a:cubicBezTo>
                  <a:pt x="10432" y="3162"/>
                  <a:pt x="10436" y="3157"/>
                  <a:pt x="10444" y="3157"/>
                </a:cubicBezTo>
                <a:lnTo>
                  <a:pt x="10674" y="3047"/>
                </a:lnTo>
                <a:cubicBezTo>
                  <a:pt x="10698" y="3039"/>
                  <a:pt x="10711" y="3010"/>
                  <a:pt x="10698" y="2981"/>
                </a:cubicBezTo>
                <a:cubicBezTo>
                  <a:pt x="10692" y="2963"/>
                  <a:pt x="10673" y="2952"/>
                  <a:pt x="10654" y="2952"/>
                </a:cubicBezTo>
                <a:close/>
                <a:moveTo>
                  <a:pt x="2188" y="2933"/>
                </a:moveTo>
                <a:cubicBezTo>
                  <a:pt x="2171" y="2933"/>
                  <a:pt x="2155" y="2940"/>
                  <a:pt x="2145" y="2952"/>
                </a:cubicBezTo>
                <a:cubicBezTo>
                  <a:pt x="2128" y="2973"/>
                  <a:pt x="2132" y="3010"/>
                  <a:pt x="2153" y="3022"/>
                </a:cubicBezTo>
                <a:cubicBezTo>
                  <a:pt x="2222" y="3080"/>
                  <a:pt x="2292" y="3133"/>
                  <a:pt x="2358" y="3182"/>
                </a:cubicBezTo>
                <a:cubicBezTo>
                  <a:pt x="2370" y="3186"/>
                  <a:pt x="2378" y="3194"/>
                  <a:pt x="2391" y="3194"/>
                </a:cubicBezTo>
                <a:cubicBezTo>
                  <a:pt x="2407" y="3194"/>
                  <a:pt x="2419" y="3186"/>
                  <a:pt x="2423" y="3166"/>
                </a:cubicBezTo>
                <a:cubicBezTo>
                  <a:pt x="2440" y="3145"/>
                  <a:pt x="2436" y="3108"/>
                  <a:pt x="2415" y="3096"/>
                </a:cubicBezTo>
                <a:lnTo>
                  <a:pt x="2214" y="2940"/>
                </a:lnTo>
                <a:cubicBezTo>
                  <a:pt x="2207" y="2936"/>
                  <a:pt x="2197" y="2933"/>
                  <a:pt x="2188" y="2933"/>
                </a:cubicBezTo>
                <a:close/>
                <a:moveTo>
                  <a:pt x="10190" y="3163"/>
                </a:moveTo>
                <a:cubicBezTo>
                  <a:pt x="10183" y="3163"/>
                  <a:pt x="10176" y="3164"/>
                  <a:pt x="10169" y="3166"/>
                </a:cubicBezTo>
                <a:cubicBezTo>
                  <a:pt x="10087" y="3203"/>
                  <a:pt x="10014" y="3235"/>
                  <a:pt x="9936" y="3268"/>
                </a:cubicBezTo>
                <a:cubicBezTo>
                  <a:pt x="9911" y="3280"/>
                  <a:pt x="9899" y="3309"/>
                  <a:pt x="9911" y="3338"/>
                </a:cubicBezTo>
                <a:cubicBezTo>
                  <a:pt x="9915" y="3354"/>
                  <a:pt x="9936" y="3367"/>
                  <a:pt x="9956" y="3367"/>
                </a:cubicBezTo>
                <a:cubicBezTo>
                  <a:pt x="9960" y="3367"/>
                  <a:pt x="9973" y="3367"/>
                  <a:pt x="9977" y="3363"/>
                </a:cubicBezTo>
                <a:cubicBezTo>
                  <a:pt x="10055" y="3330"/>
                  <a:pt x="10137" y="3297"/>
                  <a:pt x="10210" y="3260"/>
                </a:cubicBezTo>
                <a:cubicBezTo>
                  <a:pt x="10239" y="3248"/>
                  <a:pt x="10247" y="3219"/>
                  <a:pt x="10239" y="3194"/>
                </a:cubicBezTo>
                <a:cubicBezTo>
                  <a:pt x="10230" y="3173"/>
                  <a:pt x="10211" y="3163"/>
                  <a:pt x="10190" y="3163"/>
                </a:cubicBezTo>
                <a:close/>
                <a:moveTo>
                  <a:pt x="2597" y="3241"/>
                </a:moveTo>
                <a:cubicBezTo>
                  <a:pt x="2581" y="3241"/>
                  <a:pt x="2565" y="3248"/>
                  <a:pt x="2555" y="3264"/>
                </a:cubicBezTo>
                <a:cubicBezTo>
                  <a:pt x="2538" y="3289"/>
                  <a:pt x="2542" y="3322"/>
                  <a:pt x="2571" y="3338"/>
                </a:cubicBezTo>
                <a:cubicBezTo>
                  <a:pt x="2641" y="3383"/>
                  <a:pt x="2719" y="3428"/>
                  <a:pt x="2788" y="3473"/>
                </a:cubicBezTo>
                <a:cubicBezTo>
                  <a:pt x="2797" y="3481"/>
                  <a:pt x="2805" y="3481"/>
                  <a:pt x="2817" y="3481"/>
                </a:cubicBezTo>
                <a:cubicBezTo>
                  <a:pt x="2838" y="3481"/>
                  <a:pt x="2850" y="3469"/>
                  <a:pt x="2858" y="3461"/>
                </a:cubicBezTo>
                <a:cubicBezTo>
                  <a:pt x="2870" y="3432"/>
                  <a:pt x="2866" y="3404"/>
                  <a:pt x="2842" y="3387"/>
                </a:cubicBezTo>
                <a:lnTo>
                  <a:pt x="2624" y="3248"/>
                </a:lnTo>
                <a:cubicBezTo>
                  <a:pt x="2616" y="3243"/>
                  <a:pt x="2606" y="3241"/>
                  <a:pt x="2597" y="3241"/>
                </a:cubicBezTo>
                <a:close/>
                <a:moveTo>
                  <a:pt x="9726" y="3362"/>
                </a:moveTo>
                <a:cubicBezTo>
                  <a:pt x="9719" y="3362"/>
                  <a:pt x="9713" y="3363"/>
                  <a:pt x="9706" y="3367"/>
                </a:cubicBezTo>
                <a:cubicBezTo>
                  <a:pt x="9628" y="3404"/>
                  <a:pt x="9546" y="3432"/>
                  <a:pt x="9468" y="3465"/>
                </a:cubicBezTo>
                <a:cubicBezTo>
                  <a:pt x="9444" y="3473"/>
                  <a:pt x="9427" y="3506"/>
                  <a:pt x="9439" y="3531"/>
                </a:cubicBezTo>
                <a:cubicBezTo>
                  <a:pt x="9444" y="3551"/>
                  <a:pt x="9464" y="3559"/>
                  <a:pt x="9485" y="3559"/>
                </a:cubicBezTo>
                <a:cubicBezTo>
                  <a:pt x="9489" y="3559"/>
                  <a:pt x="9493" y="3559"/>
                  <a:pt x="9505" y="3555"/>
                </a:cubicBezTo>
                <a:cubicBezTo>
                  <a:pt x="9587" y="3527"/>
                  <a:pt x="9669" y="3490"/>
                  <a:pt x="9747" y="3457"/>
                </a:cubicBezTo>
                <a:cubicBezTo>
                  <a:pt x="9772" y="3449"/>
                  <a:pt x="9780" y="3420"/>
                  <a:pt x="9772" y="3391"/>
                </a:cubicBezTo>
                <a:cubicBezTo>
                  <a:pt x="9763" y="3373"/>
                  <a:pt x="9745" y="3362"/>
                  <a:pt x="9726" y="3362"/>
                </a:cubicBezTo>
                <a:close/>
                <a:moveTo>
                  <a:pt x="3042" y="3503"/>
                </a:moveTo>
                <a:cubicBezTo>
                  <a:pt x="3024" y="3503"/>
                  <a:pt x="3005" y="3514"/>
                  <a:pt x="2993" y="3531"/>
                </a:cubicBezTo>
                <a:cubicBezTo>
                  <a:pt x="2981" y="3555"/>
                  <a:pt x="2989" y="3588"/>
                  <a:pt x="3014" y="3604"/>
                </a:cubicBezTo>
                <a:cubicBezTo>
                  <a:pt x="3092" y="3645"/>
                  <a:pt x="3170" y="3682"/>
                  <a:pt x="3248" y="3719"/>
                </a:cubicBezTo>
                <a:cubicBezTo>
                  <a:pt x="3252" y="3727"/>
                  <a:pt x="3260" y="3727"/>
                  <a:pt x="3268" y="3727"/>
                </a:cubicBezTo>
                <a:cubicBezTo>
                  <a:pt x="3289" y="3727"/>
                  <a:pt x="3301" y="3715"/>
                  <a:pt x="3317" y="3695"/>
                </a:cubicBezTo>
                <a:cubicBezTo>
                  <a:pt x="3330" y="3670"/>
                  <a:pt x="3317" y="3637"/>
                  <a:pt x="3293" y="3629"/>
                </a:cubicBezTo>
                <a:cubicBezTo>
                  <a:pt x="3215" y="3592"/>
                  <a:pt x="3137" y="3551"/>
                  <a:pt x="3067" y="3510"/>
                </a:cubicBezTo>
                <a:cubicBezTo>
                  <a:pt x="3059" y="3505"/>
                  <a:pt x="3051" y="3503"/>
                  <a:pt x="3042" y="3503"/>
                </a:cubicBezTo>
                <a:close/>
                <a:moveTo>
                  <a:pt x="9246" y="3547"/>
                </a:moveTo>
                <a:cubicBezTo>
                  <a:pt x="9240" y="3547"/>
                  <a:pt x="9233" y="3548"/>
                  <a:pt x="9226" y="3551"/>
                </a:cubicBezTo>
                <a:cubicBezTo>
                  <a:pt x="9144" y="3580"/>
                  <a:pt x="9070" y="3613"/>
                  <a:pt x="8988" y="3637"/>
                </a:cubicBezTo>
                <a:cubicBezTo>
                  <a:pt x="8960" y="3650"/>
                  <a:pt x="8947" y="3678"/>
                  <a:pt x="8956" y="3703"/>
                </a:cubicBezTo>
                <a:cubicBezTo>
                  <a:pt x="8960" y="3727"/>
                  <a:pt x="8980" y="3740"/>
                  <a:pt x="9001" y="3740"/>
                </a:cubicBezTo>
                <a:cubicBezTo>
                  <a:pt x="9009" y="3740"/>
                  <a:pt x="9013" y="3740"/>
                  <a:pt x="9021" y="3736"/>
                </a:cubicBezTo>
                <a:cubicBezTo>
                  <a:pt x="9103" y="3711"/>
                  <a:pt x="9181" y="3678"/>
                  <a:pt x="9263" y="3650"/>
                </a:cubicBezTo>
                <a:cubicBezTo>
                  <a:pt x="9288" y="3637"/>
                  <a:pt x="9304" y="3609"/>
                  <a:pt x="9296" y="3580"/>
                </a:cubicBezTo>
                <a:cubicBezTo>
                  <a:pt x="9286" y="3561"/>
                  <a:pt x="9267" y="3547"/>
                  <a:pt x="9246" y="3547"/>
                </a:cubicBezTo>
                <a:close/>
                <a:moveTo>
                  <a:pt x="8760" y="3721"/>
                </a:moveTo>
                <a:cubicBezTo>
                  <a:pt x="8755" y="3721"/>
                  <a:pt x="8751" y="3722"/>
                  <a:pt x="8746" y="3723"/>
                </a:cubicBezTo>
                <a:lnTo>
                  <a:pt x="8500" y="3801"/>
                </a:lnTo>
                <a:cubicBezTo>
                  <a:pt x="8468" y="3805"/>
                  <a:pt x="8451" y="3838"/>
                  <a:pt x="8464" y="3863"/>
                </a:cubicBezTo>
                <a:cubicBezTo>
                  <a:pt x="8476" y="3883"/>
                  <a:pt x="8496" y="3900"/>
                  <a:pt x="8517" y="3900"/>
                </a:cubicBezTo>
                <a:lnTo>
                  <a:pt x="8537" y="3900"/>
                </a:lnTo>
                <a:lnTo>
                  <a:pt x="8779" y="3822"/>
                </a:lnTo>
                <a:cubicBezTo>
                  <a:pt x="8808" y="3814"/>
                  <a:pt x="8824" y="3781"/>
                  <a:pt x="8812" y="3756"/>
                </a:cubicBezTo>
                <a:cubicBezTo>
                  <a:pt x="8805" y="3736"/>
                  <a:pt x="8782" y="3721"/>
                  <a:pt x="8760" y="3721"/>
                </a:cubicBezTo>
                <a:close/>
                <a:moveTo>
                  <a:pt x="3493" y="3733"/>
                </a:moveTo>
                <a:cubicBezTo>
                  <a:pt x="3472" y="3733"/>
                  <a:pt x="3454" y="3742"/>
                  <a:pt x="3444" y="3760"/>
                </a:cubicBezTo>
                <a:cubicBezTo>
                  <a:pt x="3436" y="3789"/>
                  <a:pt x="3444" y="3818"/>
                  <a:pt x="3473" y="3830"/>
                </a:cubicBezTo>
                <a:cubicBezTo>
                  <a:pt x="3555" y="3863"/>
                  <a:pt x="3629" y="3896"/>
                  <a:pt x="3711" y="3924"/>
                </a:cubicBezTo>
                <a:cubicBezTo>
                  <a:pt x="3723" y="3932"/>
                  <a:pt x="3727" y="3932"/>
                  <a:pt x="3731" y="3932"/>
                </a:cubicBezTo>
                <a:cubicBezTo>
                  <a:pt x="3752" y="3932"/>
                  <a:pt x="3772" y="3916"/>
                  <a:pt x="3781" y="3900"/>
                </a:cubicBezTo>
                <a:cubicBezTo>
                  <a:pt x="3789" y="3875"/>
                  <a:pt x="3772" y="3842"/>
                  <a:pt x="3748" y="3834"/>
                </a:cubicBezTo>
                <a:cubicBezTo>
                  <a:pt x="3666" y="3801"/>
                  <a:pt x="3588" y="3773"/>
                  <a:pt x="3514" y="3736"/>
                </a:cubicBezTo>
                <a:cubicBezTo>
                  <a:pt x="3507" y="3734"/>
                  <a:pt x="3500" y="3733"/>
                  <a:pt x="3493" y="3733"/>
                </a:cubicBezTo>
                <a:close/>
                <a:moveTo>
                  <a:pt x="8261" y="3869"/>
                </a:moveTo>
                <a:cubicBezTo>
                  <a:pt x="8256" y="3869"/>
                  <a:pt x="8251" y="3870"/>
                  <a:pt x="8246" y="3871"/>
                </a:cubicBezTo>
                <a:cubicBezTo>
                  <a:pt x="8168" y="3896"/>
                  <a:pt x="8086" y="3916"/>
                  <a:pt x="8004" y="3937"/>
                </a:cubicBezTo>
                <a:cubicBezTo>
                  <a:pt x="7976" y="3941"/>
                  <a:pt x="7959" y="3973"/>
                  <a:pt x="7967" y="3998"/>
                </a:cubicBezTo>
                <a:cubicBezTo>
                  <a:pt x="7971" y="4023"/>
                  <a:pt x="7996" y="4039"/>
                  <a:pt x="8017" y="4039"/>
                </a:cubicBezTo>
                <a:cubicBezTo>
                  <a:pt x="8025" y="4039"/>
                  <a:pt x="8029" y="4039"/>
                  <a:pt x="8025" y="4035"/>
                </a:cubicBezTo>
                <a:cubicBezTo>
                  <a:pt x="8111" y="4014"/>
                  <a:pt x="8193" y="3986"/>
                  <a:pt x="8275" y="3965"/>
                </a:cubicBezTo>
                <a:cubicBezTo>
                  <a:pt x="8299" y="3961"/>
                  <a:pt x="8316" y="3932"/>
                  <a:pt x="8312" y="3904"/>
                </a:cubicBezTo>
                <a:cubicBezTo>
                  <a:pt x="8305" y="3884"/>
                  <a:pt x="8284" y="3869"/>
                  <a:pt x="8261" y="3869"/>
                </a:cubicBezTo>
                <a:close/>
                <a:moveTo>
                  <a:pt x="3974" y="3912"/>
                </a:moveTo>
                <a:cubicBezTo>
                  <a:pt x="3953" y="3912"/>
                  <a:pt x="3935" y="3926"/>
                  <a:pt x="3928" y="3945"/>
                </a:cubicBezTo>
                <a:cubicBezTo>
                  <a:pt x="3916" y="3978"/>
                  <a:pt x="3932" y="4002"/>
                  <a:pt x="3957" y="4014"/>
                </a:cubicBezTo>
                <a:lnTo>
                  <a:pt x="4203" y="4088"/>
                </a:lnTo>
                <a:lnTo>
                  <a:pt x="4219" y="4088"/>
                </a:lnTo>
                <a:cubicBezTo>
                  <a:pt x="4244" y="4088"/>
                  <a:pt x="4265" y="4072"/>
                  <a:pt x="4273" y="4055"/>
                </a:cubicBezTo>
                <a:cubicBezTo>
                  <a:pt x="4277" y="4027"/>
                  <a:pt x="4260" y="4002"/>
                  <a:pt x="4236" y="3994"/>
                </a:cubicBezTo>
                <a:cubicBezTo>
                  <a:pt x="4158" y="3965"/>
                  <a:pt x="4076" y="3941"/>
                  <a:pt x="3994" y="3916"/>
                </a:cubicBezTo>
                <a:cubicBezTo>
                  <a:pt x="3987" y="3913"/>
                  <a:pt x="3981" y="3912"/>
                  <a:pt x="3974" y="3912"/>
                </a:cubicBezTo>
                <a:close/>
                <a:moveTo>
                  <a:pt x="7776" y="3996"/>
                </a:moveTo>
                <a:cubicBezTo>
                  <a:pt x="7771" y="3996"/>
                  <a:pt x="7767" y="3997"/>
                  <a:pt x="7762" y="3998"/>
                </a:cubicBezTo>
                <a:cubicBezTo>
                  <a:pt x="7680" y="4010"/>
                  <a:pt x="7594" y="4035"/>
                  <a:pt x="7512" y="4047"/>
                </a:cubicBezTo>
                <a:cubicBezTo>
                  <a:pt x="7479" y="4055"/>
                  <a:pt x="7463" y="4084"/>
                  <a:pt x="7471" y="4109"/>
                </a:cubicBezTo>
                <a:cubicBezTo>
                  <a:pt x="7475" y="4138"/>
                  <a:pt x="7496" y="4150"/>
                  <a:pt x="7520" y="4150"/>
                </a:cubicBezTo>
                <a:lnTo>
                  <a:pt x="7533" y="4150"/>
                </a:lnTo>
                <a:cubicBezTo>
                  <a:pt x="7615" y="4138"/>
                  <a:pt x="7701" y="4121"/>
                  <a:pt x="7783" y="4101"/>
                </a:cubicBezTo>
                <a:cubicBezTo>
                  <a:pt x="7812" y="4092"/>
                  <a:pt x="7828" y="4064"/>
                  <a:pt x="7824" y="4039"/>
                </a:cubicBezTo>
                <a:cubicBezTo>
                  <a:pt x="7820" y="4012"/>
                  <a:pt x="7797" y="3996"/>
                  <a:pt x="7776" y="3996"/>
                </a:cubicBezTo>
                <a:close/>
                <a:moveTo>
                  <a:pt x="4469" y="4050"/>
                </a:moveTo>
                <a:cubicBezTo>
                  <a:pt x="4445" y="4050"/>
                  <a:pt x="4424" y="4067"/>
                  <a:pt x="4420" y="4088"/>
                </a:cubicBezTo>
                <a:cubicBezTo>
                  <a:pt x="4408" y="4113"/>
                  <a:pt x="4429" y="4146"/>
                  <a:pt x="4453" y="4150"/>
                </a:cubicBezTo>
                <a:cubicBezTo>
                  <a:pt x="4539" y="4170"/>
                  <a:pt x="4625" y="4191"/>
                  <a:pt x="4707" y="4207"/>
                </a:cubicBezTo>
                <a:lnTo>
                  <a:pt x="4716" y="4207"/>
                </a:lnTo>
                <a:cubicBezTo>
                  <a:pt x="4744" y="4207"/>
                  <a:pt x="4761" y="4191"/>
                  <a:pt x="4769" y="4166"/>
                </a:cubicBezTo>
                <a:cubicBezTo>
                  <a:pt x="4773" y="4133"/>
                  <a:pt x="4753" y="4109"/>
                  <a:pt x="4728" y="4105"/>
                </a:cubicBezTo>
                <a:cubicBezTo>
                  <a:pt x="4646" y="4088"/>
                  <a:pt x="4564" y="4072"/>
                  <a:pt x="4482" y="4051"/>
                </a:cubicBezTo>
                <a:cubicBezTo>
                  <a:pt x="4478" y="4050"/>
                  <a:pt x="4473" y="4050"/>
                  <a:pt x="4469" y="4050"/>
                </a:cubicBezTo>
                <a:close/>
                <a:moveTo>
                  <a:pt x="7265" y="4088"/>
                </a:moveTo>
                <a:cubicBezTo>
                  <a:pt x="7263" y="4088"/>
                  <a:pt x="7260" y="4088"/>
                  <a:pt x="7258" y="4088"/>
                </a:cubicBezTo>
                <a:cubicBezTo>
                  <a:pt x="7176" y="4105"/>
                  <a:pt x="7090" y="4121"/>
                  <a:pt x="7008" y="4129"/>
                </a:cubicBezTo>
                <a:cubicBezTo>
                  <a:pt x="6979" y="4129"/>
                  <a:pt x="6959" y="4162"/>
                  <a:pt x="6963" y="4187"/>
                </a:cubicBezTo>
                <a:cubicBezTo>
                  <a:pt x="6967" y="4211"/>
                  <a:pt x="6987" y="4232"/>
                  <a:pt x="7012" y="4232"/>
                </a:cubicBezTo>
                <a:lnTo>
                  <a:pt x="7024" y="4232"/>
                </a:lnTo>
                <a:cubicBezTo>
                  <a:pt x="7110" y="4220"/>
                  <a:pt x="7196" y="4207"/>
                  <a:pt x="7278" y="4191"/>
                </a:cubicBezTo>
                <a:cubicBezTo>
                  <a:pt x="7307" y="4187"/>
                  <a:pt x="7328" y="4158"/>
                  <a:pt x="7319" y="4129"/>
                </a:cubicBezTo>
                <a:cubicBezTo>
                  <a:pt x="7316" y="4107"/>
                  <a:pt x="7291" y="4088"/>
                  <a:pt x="7265" y="4088"/>
                </a:cubicBezTo>
                <a:close/>
                <a:moveTo>
                  <a:pt x="4967" y="4156"/>
                </a:moveTo>
                <a:cubicBezTo>
                  <a:pt x="4946" y="4156"/>
                  <a:pt x="4928" y="4174"/>
                  <a:pt x="4921" y="4195"/>
                </a:cubicBezTo>
                <a:cubicBezTo>
                  <a:pt x="4917" y="4224"/>
                  <a:pt x="4937" y="4248"/>
                  <a:pt x="4962" y="4252"/>
                </a:cubicBezTo>
                <a:cubicBezTo>
                  <a:pt x="5052" y="4265"/>
                  <a:pt x="5130" y="4273"/>
                  <a:pt x="5220" y="4285"/>
                </a:cubicBezTo>
                <a:lnTo>
                  <a:pt x="5224" y="4285"/>
                </a:lnTo>
                <a:cubicBezTo>
                  <a:pt x="5249" y="4285"/>
                  <a:pt x="5273" y="4265"/>
                  <a:pt x="5273" y="4244"/>
                </a:cubicBezTo>
                <a:cubicBezTo>
                  <a:pt x="5273" y="4211"/>
                  <a:pt x="5257" y="4191"/>
                  <a:pt x="5228" y="4187"/>
                </a:cubicBezTo>
                <a:cubicBezTo>
                  <a:pt x="5146" y="4174"/>
                  <a:pt x="5060" y="4166"/>
                  <a:pt x="4978" y="4158"/>
                </a:cubicBezTo>
                <a:cubicBezTo>
                  <a:pt x="4974" y="4157"/>
                  <a:pt x="4971" y="4156"/>
                  <a:pt x="4967" y="4156"/>
                </a:cubicBezTo>
                <a:close/>
                <a:moveTo>
                  <a:pt x="6758" y="4161"/>
                </a:moveTo>
                <a:cubicBezTo>
                  <a:pt x="6755" y="4161"/>
                  <a:pt x="6752" y="4162"/>
                  <a:pt x="6749" y="4162"/>
                </a:cubicBezTo>
                <a:cubicBezTo>
                  <a:pt x="6667" y="4170"/>
                  <a:pt x="6581" y="4183"/>
                  <a:pt x="6499" y="4187"/>
                </a:cubicBezTo>
                <a:cubicBezTo>
                  <a:pt x="6475" y="4191"/>
                  <a:pt x="6454" y="4211"/>
                  <a:pt x="6454" y="4244"/>
                </a:cubicBezTo>
                <a:cubicBezTo>
                  <a:pt x="6454" y="4269"/>
                  <a:pt x="6479" y="4289"/>
                  <a:pt x="6503" y="4289"/>
                </a:cubicBezTo>
                <a:cubicBezTo>
                  <a:pt x="6594" y="4285"/>
                  <a:pt x="6680" y="4273"/>
                  <a:pt x="6762" y="4265"/>
                </a:cubicBezTo>
                <a:cubicBezTo>
                  <a:pt x="6795" y="4261"/>
                  <a:pt x="6811" y="4232"/>
                  <a:pt x="6807" y="4207"/>
                </a:cubicBezTo>
                <a:cubicBezTo>
                  <a:pt x="6803" y="4178"/>
                  <a:pt x="6783" y="4161"/>
                  <a:pt x="6758" y="4161"/>
                </a:cubicBezTo>
                <a:close/>
                <a:moveTo>
                  <a:pt x="5472" y="4201"/>
                </a:moveTo>
                <a:cubicBezTo>
                  <a:pt x="5447" y="4201"/>
                  <a:pt x="5429" y="4220"/>
                  <a:pt x="5429" y="4248"/>
                </a:cubicBezTo>
                <a:cubicBezTo>
                  <a:pt x="5425" y="4277"/>
                  <a:pt x="5446" y="4306"/>
                  <a:pt x="5474" y="4306"/>
                </a:cubicBezTo>
                <a:cubicBezTo>
                  <a:pt x="5564" y="4310"/>
                  <a:pt x="5651" y="4314"/>
                  <a:pt x="5737" y="4314"/>
                </a:cubicBezTo>
                <a:cubicBezTo>
                  <a:pt x="5761" y="4314"/>
                  <a:pt x="5786" y="4293"/>
                  <a:pt x="5794" y="4265"/>
                </a:cubicBezTo>
                <a:cubicBezTo>
                  <a:pt x="5794" y="4240"/>
                  <a:pt x="5774" y="4211"/>
                  <a:pt x="5741" y="4211"/>
                </a:cubicBezTo>
                <a:cubicBezTo>
                  <a:pt x="5655" y="4211"/>
                  <a:pt x="5569" y="4207"/>
                  <a:pt x="5487" y="4203"/>
                </a:cubicBezTo>
                <a:cubicBezTo>
                  <a:pt x="5482" y="4202"/>
                  <a:pt x="5477" y="4201"/>
                  <a:pt x="5472" y="4201"/>
                </a:cubicBezTo>
                <a:close/>
                <a:moveTo>
                  <a:pt x="6249" y="4203"/>
                </a:moveTo>
                <a:cubicBezTo>
                  <a:pt x="6163" y="4207"/>
                  <a:pt x="6077" y="4211"/>
                  <a:pt x="5991" y="4211"/>
                </a:cubicBezTo>
                <a:cubicBezTo>
                  <a:pt x="5962" y="4211"/>
                  <a:pt x="5942" y="4232"/>
                  <a:pt x="5942" y="4265"/>
                </a:cubicBezTo>
                <a:cubicBezTo>
                  <a:pt x="5942" y="4293"/>
                  <a:pt x="5966" y="4314"/>
                  <a:pt x="5991" y="4314"/>
                </a:cubicBezTo>
                <a:cubicBezTo>
                  <a:pt x="6081" y="4314"/>
                  <a:pt x="6167" y="4314"/>
                  <a:pt x="6253" y="4297"/>
                </a:cubicBezTo>
                <a:cubicBezTo>
                  <a:pt x="6282" y="4297"/>
                  <a:pt x="6298" y="4277"/>
                  <a:pt x="6298" y="4248"/>
                </a:cubicBezTo>
                <a:cubicBezTo>
                  <a:pt x="6298" y="4224"/>
                  <a:pt x="6274" y="4203"/>
                  <a:pt x="6249" y="420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" name="Google Shape;58;p5"/>
          <p:cNvSpPr/>
          <p:nvPr/>
        </p:nvSpPr>
        <p:spPr>
          <a:xfrm flipH="1">
            <a:off x="3734850" y="2201612"/>
            <a:ext cx="4852807" cy="591428"/>
          </a:xfrm>
          <a:custGeom>
            <a:rect b="b" l="l" r="r" t="t"/>
            <a:pathLst>
              <a:path extrusionOk="0" h="4314" w="19326">
                <a:moveTo>
                  <a:pt x="19018" y="0"/>
                </a:moveTo>
                <a:cubicBezTo>
                  <a:pt x="18985" y="0"/>
                  <a:pt x="18965" y="21"/>
                  <a:pt x="18965" y="49"/>
                </a:cubicBezTo>
                <a:cubicBezTo>
                  <a:pt x="18965" y="82"/>
                  <a:pt x="18994" y="103"/>
                  <a:pt x="19018" y="103"/>
                </a:cubicBezTo>
                <a:lnTo>
                  <a:pt x="19273" y="103"/>
                </a:lnTo>
                <a:cubicBezTo>
                  <a:pt x="19301" y="103"/>
                  <a:pt x="19326" y="78"/>
                  <a:pt x="19326" y="49"/>
                </a:cubicBezTo>
                <a:cubicBezTo>
                  <a:pt x="19326" y="25"/>
                  <a:pt x="19305" y="0"/>
                  <a:pt x="19273" y="0"/>
                </a:cubicBezTo>
                <a:close/>
                <a:moveTo>
                  <a:pt x="18756" y="4"/>
                </a:moveTo>
                <a:cubicBezTo>
                  <a:pt x="18670" y="8"/>
                  <a:pt x="18588" y="16"/>
                  <a:pt x="18502" y="21"/>
                </a:cubicBezTo>
                <a:cubicBezTo>
                  <a:pt x="18473" y="25"/>
                  <a:pt x="18452" y="45"/>
                  <a:pt x="18452" y="78"/>
                </a:cubicBezTo>
                <a:cubicBezTo>
                  <a:pt x="18452" y="103"/>
                  <a:pt x="18481" y="123"/>
                  <a:pt x="18506" y="123"/>
                </a:cubicBezTo>
                <a:cubicBezTo>
                  <a:pt x="18592" y="119"/>
                  <a:pt x="18678" y="111"/>
                  <a:pt x="18756" y="107"/>
                </a:cubicBezTo>
                <a:cubicBezTo>
                  <a:pt x="18789" y="107"/>
                  <a:pt x="18809" y="86"/>
                  <a:pt x="18809" y="57"/>
                </a:cubicBezTo>
                <a:cubicBezTo>
                  <a:pt x="18809" y="25"/>
                  <a:pt x="18780" y="4"/>
                  <a:pt x="18756" y="4"/>
                </a:cubicBezTo>
                <a:close/>
                <a:moveTo>
                  <a:pt x="18254" y="41"/>
                </a:moveTo>
                <a:cubicBezTo>
                  <a:pt x="18252" y="41"/>
                  <a:pt x="18250" y="41"/>
                  <a:pt x="18247" y="41"/>
                </a:cubicBezTo>
                <a:cubicBezTo>
                  <a:pt x="18161" y="45"/>
                  <a:pt x="18079" y="57"/>
                  <a:pt x="17993" y="66"/>
                </a:cubicBezTo>
                <a:cubicBezTo>
                  <a:pt x="17960" y="70"/>
                  <a:pt x="17940" y="98"/>
                  <a:pt x="17948" y="123"/>
                </a:cubicBezTo>
                <a:cubicBezTo>
                  <a:pt x="17952" y="148"/>
                  <a:pt x="17973" y="168"/>
                  <a:pt x="17997" y="168"/>
                </a:cubicBezTo>
                <a:lnTo>
                  <a:pt x="18010" y="168"/>
                </a:lnTo>
                <a:cubicBezTo>
                  <a:pt x="18092" y="160"/>
                  <a:pt x="18174" y="152"/>
                  <a:pt x="18260" y="144"/>
                </a:cubicBezTo>
                <a:cubicBezTo>
                  <a:pt x="18284" y="140"/>
                  <a:pt x="18305" y="111"/>
                  <a:pt x="18305" y="86"/>
                </a:cubicBezTo>
                <a:cubicBezTo>
                  <a:pt x="18301" y="63"/>
                  <a:pt x="18280" y="41"/>
                  <a:pt x="18254" y="41"/>
                </a:cubicBezTo>
                <a:close/>
                <a:moveTo>
                  <a:pt x="17747" y="101"/>
                </a:moveTo>
                <a:cubicBezTo>
                  <a:pt x="17743" y="101"/>
                  <a:pt x="17739" y="102"/>
                  <a:pt x="17735" y="103"/>
                </a:cubicBezTo>
                <a:cubicBezTo>
                  <a:pt x="17649" y="119"/>
                  <a:pt x="17563" y="127"/>
                  <a:pt x="17481" y="144"/>
                </a:cubicBezTo>
                <a:cubicBezTo>
                  <a:pt x="17456" y="144"/>
                  <a:pt x="17435" y="172"/>
                  <a:pt x="17440" y="201"/>
                </a:cubicBezTo>
                <a:cubicBezTo>
                  <a:pt x="17444" y="226"/>
                  <a:pt x="17464" y="242"/>
                  <a:pt x="17489" y="242"/>
                </a:cubicBezTo>
                <a:cubicBezTo>
                  <a:pt x="17489" y="242"/>
                  <a:pt x="17497" y="242"/>
                  <a:pt x="17497" y="246"/>
                </a:cubicBezTo>
                <a:cubicBezTo>
                  <a:pt x="17579" y="230"/>
                  <a:pt x="17665" y="213"/>
                  <a:pt x="17747" y="205"/>
                </a:cubicBezTo>
                <a:cubicBezTo>
                  <a:pt x="17776" y="205"/>
                  <a:pt x="17796" y="172"/>
                  <a:pt x="17792" y="148"/>
                </a:cubicBezTo>
                <a:cubicBezTo>
                  <a:pt x="17792" y="123"/>
                  <a:pt x="17774" y="101"/>
                  <a:pt x="17747" y="101"/>
                </a:cubicBezTo>
                <a:close/>
                <a:moveTo>
                  <a:pt x="17238" y="183"/>
                </a:moveTo>
                <a:cubicBezTo>
                  <a:pt x="17234" y="183"/>
                  <a:pt x="17230" y="184"/>
                  <a:pt x="17226" y="185"/>
                </a:cubicBezTo>
                <a:cubicBezTo>
                  <a:pt x="17144" y="201"/>
                  <a:pt x="17058" y="222"/>
                  <a:pt x="16976" y="234"/>
                </a:cubicBezTo>
                <a:cubicBezTo>
                  <a:pt x="16948" y="238"/>
                  <a:pt x="16931" y="271"/>
                  <a:pt x="16935" y="295"/>
                </a:cubicBezTo>
                <a:cubicBezTo>
                  <a:pt x="16943" y="324"/>
                  <a:pt x="16964" y="336"/>
                  <a:pt x="16989" y="336"/>
                </a:cubicBezTo>
                <a:lnTo>
                  <a:pt x="16997" y="336"/>
                </a:lnTo>
                <a:cubicBezTo>
                  <a:pt x="17079" y="316"/>
                  <a:pt x="17169" y="304"/>
                  <a:pt x="17251" y="287"/>
                </a:cubicBezTo>
                <a:cubicBezTo>
                  <a:pt x="17276" y="283"/>
                  <a:pt x="17296" y="250"/>
                  <a:pt x="17292" y="226"/>
                </a:cubicBezTo>
                <a:cubicBezTo>
                  <a:pt x="17285" y="204"/>
                  <a:pt x="17262" y="183"/>
                  <a:pt x="17238" y="183"/>
                </a:cubicBezTo>
                <a:close/>
                <a:moveTo>
                  <a:pt x="58" y="84"/>
                </a:moveTo>
                <a:cubicBezTo>
                  <a:pt x="53" y="84"/>
                  <a:pt x="47" y="85"/>
                  <a:pt x="41" y="86"/>
                </a:cubicBezTo>
                <a:cubicBezTo>
                  <a:pt x="16" y="98"/>
                  <a:pt x="0" y="127"/>
                  <a:pt x="12" y="152"/>
                </a:cubicBezTo>
                <a:cubicBezTo>
                  <a:pt x="12" y="160"/>
                  <a:pt x="49" y="246"/>
                  <a:pt x="115" y="394"/>
                </a:cubicBezTo>
                <a:cubicBezTo>
                  <a:pt x="123" y="414"/>
                  <a:pt x="139" y="427"/>
                  <a:pt x="160" y="427"/>
                </a:cubicBezTo>
                <a:cubicBezTo>
                  <a:pt x="164" y="427"/>
                  <a:pt x="172" y="427"/>
                  <a:pt x="180" y="418"/>
                </a:cubicBezTo>
                <a:cubicBezTo>
                  <a:pt x="205" y="410"/>
                  <a:pt x="217" y="377"/>
                  <a:pt x="205" y="353"/>
                </a:cubicBezTo>
                <a:cubicBezTo>
                  <a:pt x="139" y="205"/>
                  <a:pt x="111" y="119"/>
                  <a:pt x="111" y="119"/>
                </a:cubicBezTo>
                <a:cubicBezTo>
                  <a:pt x="101" y="96"/>
                  <a:pt x="81" y="84"/>
                  <a:pt x="58" y="84"/>
                </a:cubicBezTo>
                <a:close/>
                <a:moveTo>
                  <a:pt x="16730" y="295"/>
                </a:moveTo>
                <a:cubicBezTo>
                  <a:pt x="16727" y="295"/>
                  <a:pt x="16725" y="295"/>
                  <a:pt x="16722" y="295"/>
                </a:cubicBezTo>
                <a:cubicBezTo>
                  <a:pt x="16636" y="316"/>
                  <a:pt x="16554" y="336"/>
                  <a:pt x="16472" y="357"/>
                </a:cubicBezTo>
                <a:cubicBezTo>
                  <a:pt x="16443" y="365"/>
                  <a:pt x="16431" y="394"/>
                  <a:pt x="16435" y="418"/>
                </a:cubicBezTo>
                <a:cubicBezTo>
                  <a:pt x="16443" y="439"/>
                  <a:pt x="16464" y="455"/>
                  <a:pt x="16484" y="455"/>
                </a:cubicBezTo>
                <a:lnTo>
                  <a:pt x="16501" y="455"/>
                </a:lnTo>
                <a:lnTo>
                  <a:pt x="16747" y="394"/>
                </a:lnTo>
                <a:cubicBezTo>
                  <a:pt x="16771" y="390"/>
                  <a:pt x="16788" y="357"/>
                  <a:pt x="16784" y="332"/>
                </a:cubicBezTo>
                <a:cubicBezTo>
                  <a:pt x="16780" y="310"/>
                  <a:pt x="16753" y="295"/>
                  <a:pt x="16730" y="295"/>
                </a:cubicBezTo>
                <a:close/>
                <a:moveTo>
                  <a:pt x="16241" y="423"/>
                </a:moveTo>
                <a:cubicBezTo>
                  <a:pt x="16236" y="423"/>
                  <a:pt x="16231" y="424"/>
                  <a:pt x="16226" y="427"/>
                </a:cubicBezTo>
                <a:cubicBezTo>
                  <a:pt x="16144" y="447"/>
                  <a:pt x="16062" y="472"/>
                  <a:pt x="15980" y="496"/>
                </a:cubicBezTo>
                <a:cubicBezTo>
                  <a:pt x="15947" y="509"/>
                  <a:pt x="15931" y="537"/>
                  <a:pt x="15943" y="562"/>
                </a:cubicBezTo>
                <a:cubicBezTo>
                  <a:pt x="15951" y="582"/>
                  <a:pt x="15972" y="599"/>
                  <a:pt x="15992" y="599"/>
                </a:cubicBezTo>
                <a:cubicBezTo>
                  <a:pt x="16000" y="599"/>
                  <a:pt x="16004" y="595"/>
                  <a:pt x="16004" y="595"/>
                </a:cubicBezTo>
                <a:cubicBezTo>
                  <a:pt x="16086" y="570"/>
                  <a:pt x="16168" y="550"/>
                  <a:pt x="16250" y="521"/>
                </a:cubicBezTo>
                <a:cubicBezTo>
                  <a:pt x="16275" y="517"/>
                  <a:pt x="16296" y="488"/>
                  <a:pt x="16287" y="459"/>
                </a:cubicBezTo>
                <a:cubicBezTo>
                  <a:pt x="16281" y="440"/>
                  <a:pt x="16261" y="423"/>
                  <a:pt x="16241" y="423"/>
                </a:cubicBezTo>
                <a:close/>
                <a:moveTo>
                  <a:pt x="15751" y="570"/>
                </a:moveTo>
                <a:cubicBezTo>
                  <a:pt x="15745" y="570"/>
                  <a:pt x="15740" y="571"/>
                  <a:pt x="15734" y="574"/>
                </a:cubicBezTo>
                <a:cubicBezTo>
                  <a:pt x="15656" y="599"/>
                  <a:pt x="15574" y="623"/>
                  <a:pt x="15492" y="656"/>
                </a:cubicBezTo>
                <a:cubicBezTo>
                  <a:pt x="15467" y="664"/>
                  <a:pt x="15451" y="697"/>
                  <a:pt x="15459" y="722"/>
                </a:cubicBezTo>
                <a:cubicBezTo>
                  <a:pt x="15467" y="742"/>
                  <a:pt x="15488" y="759"/>
                  <a:pt x="15508" y="759"/>
                </a:cubicBezTo>
                <a:cubicBezTo>
                  <a:pt x="15516" y="759"/>
                  <a:pt x="15521" y="759"/>
                  <a:pt x="15529" y="755"/>
                </a:cubicBezTo>
                <a:cubicBezTo>
                  <a:pt x="15603" y="726"/>
                  <a:pt x="15685" y="697"/>
                  <a:pt x="15767" y="673"/>
                </a:cubicBezTo>
                <a:cubicBezTo>
                  <a:pt x="15795" y="660"/>
                  <a:pt x="15808" y="632"/>
                  <a:pt x="15799" y="603"/>
                </a:cubicBezTo>
                <a:cubicBezTo>
                  <a:pt x="15790" y="584"/>
                  <a:pt x="15771" y="570"/>
                  <a:pt x="15751" y="570"/>
                </a:cubicBezTo>
                <a:close/>
                <a:moveTo>
                  <a:pt x="266" y="558"/>
                </a:moveTo>
                <a:cubicBezTo>
                  <a:pt x="258" y="558"/>
                  <a:pt x="249" y="559"/>
                  <a:pt x="242" y="562"/>
                </a:cubicBezTo>
                <a:cubicBezTo>
                  <a:pt x="217" y="574"/>
                  <a:pt x="213" y="603"/>
                  <a:pt x="221" y="632"/>
                </a:cubicBezTo>
                <a:lnTo>
                  <a:pt x="344" y="861"/>
                </a:lnTo>
                <a:cubicBezTo>
                  <a:pt x="357" y="878"/>
                  <a:pt x="369" y="886"/>
                  <a:pt x="390" y="886"/>
                </a:cubicBezTo>
                <a:cubicBezTo>
                  <a:pt x="402" y="886"/>
                  <a:pt x="406" y="882"/>
                  <a:pt x="406" y="882"/>
                </a:cubicBezTo>
                <a:cubicBezTo>
                  <a:pt x="431" y="865"/>
                  <a:pt x="443" y="837"/>
                  <a:pt x="426" y="808"/>
                </a:cubicBezTo>
                <a:cubicBezTo>
                  <a:pt x="385" y="734"/>
                  <a:pt x="344" y="660"/>
                  <a:pt x="308" y="582"/>
                </a:cubicBezTo>
                <a:cubicBezTo>
                  <a:pt x="302" y="565"/>
                  <a:pt x="284" y="558"/>
                  <a:pt x="266" y="558"/>
                </a:cubicBezTo>
                <a:close/>
                <a:moveTo>
                  <a:pt x="15269" y="744"/>
                </a:moveTo>
                <a:cubicBezTo>
                  <a:pt x="15264" y="744"/>
                  <a:pt x="15259" y="745"/>
                  <a:pt x="15254" y="746"/>
                </a:cubicBezTo>
                <a:cubicBezTo>
                  <a:pt x="15172" y="779"/>
                  <a:pt x="15098" y="808"/>
                  <a:pt x="15016" y="841"/>
                </a:cubicBezTo>
                <a:cubicBezTo>
                  <a:pt x="14987" y="849"/>
                  <a:pt x="14975" y="882"/>
                  <a:pt x="14983" y="906"/>
                </a:cubicBezTo>
                <a:cubicBezTo>
                  <a:pt x="14987" y="927"/>
                  <a:pt x="15008" y="939"/>
                  <a:pt x="15028" y="939"/>
                </a:cubicBezTo>
                <a:cubicBezTo>
                  <a:pt x="15034" y="939"/>
                  <a:pt x="15038" y="935"/>
                  <a:pt x="15042" y="935"/>
                </a:cubicBezTo>
                <a:cubicBezTo>
                  <a:pt x="15044" y="935"/>
                  <a:pt x="15046" y="936"/>
                  <a:pt x="15049" y="939"/>
                </a:cubicBezTo>
                <a:cubicBezTo>
                  <a:pt x="15131" y="906"/>
                  <a:pt x="15209" y="878"/>
                  <a:pt x="15291" y="845"/>
                </a:cubicBezTo>
                <a:cubicBezTo>
                  <a:pt x="15316" y="837"/>
                  <a:pt x="15332" y="804"/>
                  <a:pt x="15324" y="779"/>
                </a:cubicBezTo>
                <a:cubicBezTo>
                  <a:pt x="15314" y="759"/>
                  <a:pt x="15292" y="744"/>
                  <a:pt x="15269" y="744"/>
                </a:cubicBezTo>
                <a:close/>
                <a:moveTo>
                  <a:pt x="14790" y="934"/>
                </a:moveTo>
                <a:cubicBezTo>
                  <a:pt x="14784" y="934"/>
                  <a:pt x="14777" y="936"/>
                  <a:pt x="14770" y="939"/>
                </a:cubicBezTo>
                <a:cubicBezTo>
                  <a:pt x="14692" y="968"/>
                  <a:pt x="14610" y="997"/>
                  <a:pt x="14532" y="1033"/>
                </a:cubicBezTo>
                <a:cubicBezTo>
                  <a:pt x="14508" y="1046"/>
                  <a:pt x="14495" y="1074"/>
                  <a:pt x="14508" y="1099"/>
                </a:cubicBezTo>
                <a:cubicBezTo>
                  <a:pt x="14512" y="1120"/>
                  <a:pt x="14532" y="1132"/>
                  <a:pt x="14553" y="1132"/>
                </a:cubicBezTo>
                <a:cubicBezTo>
                  <a:pt x="14565" y="1132"/>
                  <a:pt x="14569" y="1128"/>
                  <a:pt x="14573" y="1128"/>
                </a:cubicBezTo>
                <a:cubicBezTo>
                  <a:pt x="14651" y="1095"/>
                  <a:pt x="14733" y="1062"/>
                  <a:pt x="14811" y="1029"/>
                </a:cubicBezTo>
                <a:cubicBezTo>
                  <a:pt x="14836" y="1021"/>
                  <a:pt x="14844" y="988"/>
                  <a:pt x="14836" y="964"/>
                </a:cubicBezTo>
                <a:cubicBezTo>
                  <a:pt x="14827" y="946"/>
                  <a:pt x="14809" y="934"/>
                  <a:pt x="14790" y="934"/>
                </a:cubicBezTo>
                <a:close/>
                <a:moveTo>
                  <a:pt x="514" y="1001"/>
                </a:moveTo>
                <a:cubicBezTo>
                  <a:pt x="505" y="1001"/>
                  <a:pt x="496" y="1004"/>
                  <a:pt x="488" y="1009"/>
                </a:cubicBezTo>
                <a:cubicBezTo>
                  <a:pt x="467" y="1025"/>
                  <a:pt x="459" y="1054"/>
                  <a:pt x="472" y="1083"/>
                </a:cubicBezTo>
                <a:cubicBezTo>
                  <a:pt x="521" y="1152"/>
                  <a:pt x="566" y="1230"/>
                  <a:pt x="611" y="1300"/>
                </a:cubicBezTo>
                <a:cubicBezTo>
                  <a:pt x="615" y="1316"/>
                  <a:pt x="636" y="1329"/>
                  <a:pt x="652" y="1329"/>
                </a:cubicBezTo>
                <a:cubicBezTo>
                  <a:pt x="664" y="1329"/>
                  <a:pt x="672" y="1320"/>
                  <a:pt x="677" y="1312"/>
                </a:cubicBezTo>
                <a:cubicBezTo>
                  <a:pt x="705" y="1296"/>
                  <a:pt x="709" y="1267"/>
                  <a:pt x="693" y="1238"/>
                </a:cubicBezTo>
                <a:cubicBezTo>
                  <a:pt x="648" y="1169"/>
                  <a:pt x="603" y="1095"/>
                  <a:pt x="562" y="1025"/>
                </a:cubicBezTo>
                <a:cubicBezTo>
                  <a:pt x="551" y="1011"/>
                  <a:pt x="532" y="1001"/>
                  <a:pt x="514" y="1001"/>
                </a:cubicBezTo>
                <a:close/>
                <a:moveTo>
                  <a:pt x="14322" y="1133"/>
                </a:moveTo>
                <a:cubicBezTo>
                  <a:pt x="14315" y="1133"/>
                  <a:pt x="14309" y="1134"/>
                  <a:pt x="14303" y="1136"/>
                </a:cubicBezTo>
                <a:cubicBezTo>
                  <a:pt x="14221" y="1169"/>
                  <a:pt x="14143" y="1202"/>
                  <a:pt x="14065" y="1238"/>
                </a:cubicBezTo>
                <a:cubicBezTo>
                  <a:pt x="14040" y="1251"/>
                  <a:pt x="14032" y="1279"/>
                  <a:pt x="14040" y="1304"/>
                </a:cubicBezTo>
                <a:cubicBezTo>
                  <a:pt x="14053" y="1325"/>
                  <a:pt x="14065" y="1337"/>
                  <a:pt x="14085" y="1337"/>
                </a:cubicBezTo>
                <a:cubicBezTo>
                  <a:pt x="14094" y="1337"/>
                  <a:pt x="14102" y="1337"/>
                  <a:pt x="14114" y="1333"/>
                </a:cubicBezTo>
                <a:cubicBezTo>
                  <a:pt x="14188" y="1300"/>
                  <a:pt x="14266" y="1267"/>
                  <a:pt x="14344" y="1230"/>
                </a:cubicBezTo>
                <a:cubicBezTo>
                  <a:pt x="14368" y="1218"/>
                  <a:pt x="14381" y="1189"/>
                  <a:pt x="14368" y="1165"/>
                </a:cubicBezTo>
                <a:cubicBezTo>
                  <a:pt x="14362" y="1143"/>
                  <a:pt x="14342" y="1133"/>
                  <a:pt x="14322" y="1133"/>
                </a:cubicBezTo>
                <a:close/>
                <a:moveTo>
                  <a:pt x="13856" y="1344"/>
                </a:moveTo>
                <a:cubicBezTo>
                  <a:pt x="13849" y="1344"/>
                  <a:pt x="13842" y="1346"/>
                  <a:pt x="13835" y="1349"/>
                </a:cubicBezTo>
                <a:lnTo>
                  <a:pt x="13606" y="1456"/>
                </a:lnTo>
                <a:cubicBezTo>
                  <a:pt x="13581" y="1464"/>
                  <a:pt x="13569" y="1497"/>
                  <a:pt x="13581" y="1521"/>
                </a:cubicBezTo>
                <a:cubicBezTo>
                  <a:pt x="13589" y="1542"/>
                  <a:pt x="13606" y="1554"/>
                  <a:pt x="13626" y="1554"/>
                </a:cubicBezTo>
                <a:cubicBezTo>
                  <a:pt x="13630" y="1554"/>
                  <a:pt x="13642" y="1554"/>
                  <a:pt x="13647" y="1546"/>
                </a:cubicBezTo>
                <a:lnTo>
                  <a:pt x="13876" y="1439"/>
                </a:lnTo>
                <a:cubicBezTo>
                  <a:pt x="13901" y="1431"/>
                  <a:pt x="13913" y="1398"/>
                  <a:pt x="13901" y="1374"/>
                </a:cubicBezTo>
                <a:cubicBezTo>
                  <a:pt x="13895" y="1356"/>
                  <a:pt x="13876" y="1344"/>
                  <a:pt x="13856" y="1344"/>
                </a:cubicBezTo>
                <a:close/>
                <a:moveTo>
                  <a:pt x="799" y="1437"/>
                </a:moveTo>
                <a:cubicBezTo>
                  <a:pt x="790" y="1437"/>
                  <a:pt x="780" y="1439"/>
                  <a:pt x="771" y="1443"/>
                </a:cubicBezTo>
                <a:cubicBezTo>
                  <a:pt x="746" y="1460"/>
                  <a:pt x="738" y="1493"/>
                  <a:pt x="755" y="1517"/>
                </a:cubicBezTo>
                <a:cubicBezTo>
                  <a:pt x="800" y="1587"/>
                  <a:pt x="853" y="1661"/>
                  <a:pt x="902" y="1726"/>
                </a:cubicBezTo>
                <a:cubicBezTo>
                  <a:pt x="914" y="1743"/>
                  <a:pt x="931" y="1747"/>
                  <a:pt x="943" y="1747"/>
                </a:cubicBezTo>
                <a:cubicBezTo>
                  <a:pt x="955" y="1747"/>
                  <a:pt x="972" y="1747"/>
                  <a:pt x="980" y="1735"/>
                </a:cubicBezTo>
                <a:cubicBezTo>
                  <a:pt x="1001" y="1722"/>
                  <a:pt x="1005" y="1685"/>
                  <a:pt x="992" y="1665"/>
                </a:cubicBezTo>
                <a:cubicBezTo>
                  <a:pt x="939" y="1599"/>
                  <a:pt x="890" y="1530"/>
                  <a:pt x="841" y="1460"/>
                </a:cubicBezTo>
                <a:cubicBezTo>
                  <a:pt x="833" y="1444"/>
                  <a:pt x="816" y="1437"/>
                  <a:pt x="799" y="1437"/>
                </a:cubicBezTo>
                <a:close/>
                <a:moveTo>
                  <a:pt x="13388" y="1563"/>
                </a:moveTo>
                <a:cubicBezTo>
                  <a:pt x="13382" y="1563"/>
                  <a:pt x="13375" y="1564"/>
                  <a:pt x="13368" y="1566"/>
                </a:cubicBezTo>
                <a:cubicBezTo>
                  <a:pt x="13294" y="1603"/>
                  <a:pt x="13216" y="1644"/>
                  <a:pt x="13138" y="1681"/>
                </a:cubicBezTo>
                <a:cubicBezTo>
                  <a:pt x="13118" y="1689"/>
                  <a:pt x="13109" y="1722"/>
                  <a:pt x="13118" y="1747"/>
                </a:cubicBezTo>
                <a:cubicBezTo>
                  <a:pt x="13130" y="1767"/>
                  <a:pt x="13142" y="1780"/>
                  <a:pt x="13163" y="1780"/>
                </a:cubicBezTo>
                <a:cubicBezTo>
                  <a:pt x="13175" y="1780"/>
                  <a:pt x="13179" y="1780"/>
                  <a:pt x="13179" y="1772"/>
                </a:cubicBezTo>
                <a:cubicBezTo>
                  <a:pt x="13257" y="1735"/>
                  <a:pt x="13335" y="1698"/>
                  <a:pt x="13409" y="1661"/>
                </a:cubicBezTo>
                <a:cubicBezTo>
                  <a:pt x="13437" y="1648"/>
                  <a:pt x="13446" y="1620"/>
                  <a:pt x="13437" y="1595"/>
                </a:cubicBezTo>
                <a:cubicBezTo>
                  <a:pt x="13428" y="1573"/>
                  <a:pt x="13409" y="1563"/>
                  <a:pt x="13388" y="1563"/>
                </a:cubicBezTo>
                <a:close/>
                <a:moveTo>
                  <a:pt x="12933" y="1797"/>
                </a:moveTo>
                <a:cubicBezTo>
                  <a:pt x="12925" y="1797"/>
                  <a:pt x="12916" y="1799"/>
                  <a:pt x="12908" y="1804"/>
                </a:cubicBezTo>
                <a:cubicBezTo>
                  <a:pt x="12835" y="1845"/>
                  <a:pt x="12761" y="1882"/>
                  <a:pt x="12683" y="1923"/>
                </a:cubicBezTo>
                <a:cubicBezTo>
                  <a:pt x="12658" y="1931"/>
                  <a:pt x="12646" y="1964"/>
                  <a:pt x="12662" y="1989"/>
                </a:cubicBezTo>
                <a:cubicBezTo>
                  <a:pt x="12671" y="2005"/>
                  <a:pt x="12687" y="2013"/>
                  <a:pt x="12708" y="2013"/>
                </a:cubicBezTo>
                <a:cubicBezTo>
                  <a:pt x="12720" y="2013"/>
                  <a:pt x="12724" y="2009"/>
                  <a:pt x="12728" y="2009"/>
                </a:cubicBezTo>
                <a:cubicBezTo>
                  <a:pt x="12798" y="1968"/>
                  <a:pt x="12876" y="1931"/>
                  <a:pt x="12954" y="1890"/>
                </a:cubicBezTo>
                <a:cubicBezTo>
                  <a:pt x="12978" y="1882"/>
                  <a:pt x="12991" y="1849"/>
                  <a:pt x="12974" y="1825"/>
                </a:cubicBezTo>
                <a:cubicBezTo>
                  <a:pt x="12968" y="1808"/>
                  <a:pt x="12951" y="1797"/>
                  <a:pt x="12933" y="1797"/>
                </a:cubicBezTo>
                <a:close/>
                <a:moveTo>
                  <a:pt x="1107" y="1850"/>
                </a:moveTo>
                <a:cubicBezTo>
                  <a:pt x="1095" y="1850"/>
                  <a:pt x="1084" y="1854"/>
                  <a:pt x="1074" y="1862"/>
                </a:cubicBezTo>
                <a:cubicBezTo>
                  <a:pt x="1046" y="1874"/>
                  <a:pt x="1046" y="1911"/>
                  <a:pt x="1062" y="1931"/>
                </a:cubicBezTo>
                <a:cubicBezTo>
                  <a:pt x="1115" y="1997"/>
                  <a:pt x="1169" y="2067"/>
                  <a:pt x="1226" y="2132"/>
                </a:cubicBezTo>
                <a:cubicBezTo>
                  <a:pt x="1238" y="2141"/>
                  <a:pt x="1251" y="2149"/>
                  <a:pt x="1267" y="2149"/>
                </a:cubicBezTo>
                <a:cubicBezTo>
                  <a:pt x="1279" y="2149"/>
                  <a:pt x="1288" y="2149"/>
                  <a:pt x="1304" y="2136"/>
                </a:cubicBezTo>
                <a:cubicBezTo>
                  <a:pt x="1324" y="2120"/>
                  <a:pt x="1329" y="2087"/>
                  <a:pt x="1308" y="2067"/>
                </a:cubicBezTo>
                <a:cubicBezTo>
                  <a:pt x="1251" y="2005"/>
                  <a:pt x="1197" y="1936"/>
                  <a:pt x="1144" y="1870"/>
                </a:cubicBezTo>
                <a:cubicBezTo>
                  <a:pt x="1135" y="1856"/>
                  <a:pt x="1121" y="1850"/>
                  <a:pt x="1107" y="1850"/>
                </a:cubicBezTo>
                <a:close/>
                <a:moveTo>
                  <a:pt x="12482" y="2026"/>
                </a:moveTo>
                <a:cubicBezTo>
                  <a:pt x="12474" y="2026"/>
                  <a:pt x="12465" y="2029"/>
                  <a:pt x="12457" y="2034"/>
                </a:cubicBezTo>
                <a:lnTo>
                  <a:pt x="12232" y="2153"/>
                </a:lnTo>
                <a:cubicBezTo>
                  <a:pt x="12207" y="2161"/>
                  <a:pt x="12195" y="2194"/>
                  <a:pt x="12211" y="2218"/>
                </a:cubicBezTo>
                <a:cubicBezTo>
                  <a:pt x="12220" y="2235"/>
                  <a:pt x="12236" y="2243"/>
                  <a:pt x="12257" y="2243"/>
                </a:cubicBezTo>
                <a:cubicBezTo>
                  <a:pt x="12261" y="2243"/>
                  <a:pt x="12273" y="2243"/>
                  <a:pt x="12277" y="2239"/>
                </a:cubicBezTo>
                <a:lnTo>
                  <a:pt x="12503" y="2120"/>
                </a:lnTo>
                <a:cubicBezTo>
                  <a:pt x="12527" y="2112"/>
                  <a:pt x="12539" y="2079"/>
                  <a:pt x="12523" y="2054"/>
                </a:cubicBezTo>
                <a:cubicBezTo>
                  <a:pt x="12517" y="2038"/>
                  <a:pt x="12500" y="2026"/>
                  <a:pt x="12482" y="2026"/>
                </a:cubicBezTo>
                <a:close/>
                <a:moveTo>
                  <a:pt x="12028" y="2263"/>
                </a:moveTo>
                <a:cubicBezTo>
                  <a:pt x="12020" y="2263"/>
                  <a:pt x="12011" y="2266"/>
                  <a:pt x="12002" y="2272"/>
                </a:cubicBezTo>
                <a:lnTo>
                  <a:pt x="11777" y="2387"/>
                </a:lnTo>
                <a:cubicBezTo>
                  <a:pt x="11748" y="2399"/>
                  <a:pt x="11740" y="2428"/>
                  <a:pt x="11756" y="2456"/>
                </a:cubicBezTo>
                <a:cubicBezTo>
                  <a:pt x="11764" y="2469"/>
                  <a:pt x="11781" y="2481"/>
                  <a:pt x="11801" y="2481"/>
                </a:cubicBezTo>
                <a:cubicBezTo>
                  <a:pt x="11805" y="2481"/>
                  <a:pt x="11818" y="2481"/>
                  <a:pt x="11822" y="2477"/>
                </a:cubicBezTo>
                <a:lnTo>
                  <a:pt x="12047" y="2358"/>
                </a:lnTo>
                <a:cubicBezTo>
                  <a:pt x="12072" y="2346"/>
                  <a:pt x="12080" y="2317"/>
                  <a:pt x="12068" y="2292"/>
                </a:cubicBezTo>
                <a:cubicBezTo>
                  <a:pt x="12060" y="2273"/>
                  <a:pt x="12045" y="2263"/>
                  <a:pt x="12028" y="2263"/>
                </a:cubicBezTo>
                <a:close/>
                <a:moveTo>
                  <a:pt x="1438" y="2242"/>
                </a:moveTo>
                <a:cubicBezTo>
                  <a:pt x="1427" y="2242"/>
                  <a:pt x="1416" y="2246"/>
                  <a:pt x="1406" y="2255"/>
                </a:cubicBezTo>
                <a:cubicBezTo>
                  <a:pt x="1386" y="2276"/>
                  <a:pt x="1382" y="2305"/>
                  <a:pt x="1402" y="2325"/>
                </a:cubicBezTo>
                <a:cubicBezTo>
                  <a:pt x="1464" y="2387"/>
                  <a:pt x="1517" y="2448"/>
                  <a:pt x="1579" y="2510"/>
                </a:cubicBezTo>
                <a:cubicBezTo>
                  <a:pt x="1591" y="2522"/>
                  <a:pt x="1599" y="2526"/>
                  <a:pt x="1616" y="2526"/>
                </a:cubicBezTo>
                <a:cubicBezTo>
                  <a:pt x="1628" y="2526"/>
                  <a:pt x="1640" y="2522"/>
                  <a:pt x="1653" y="2518"/>
                </a:cubicBezTo>
                <a:cubicBezTo>
                  <a:pt x="1673" y="2497"/>
                  <a:pt x="1673" y="2464"/>
                  <a:pt x="1653" y="2444"/>
                </a:cubicBezTo>
                <a:cubicBezTo>
                  <a:pt x="1595" y="2382"/>
                  <a:pt x="1534" y="2321"/>
                  <a:pt x="1476" y="2259"/>
                </a:cubicBezTo>
                <a:cubicBezTo>
                  <a:pt x="1465" y="2248"/>
                  <a:pt x="1451" y="2242"/>
                  <a:pt x="1438" y="2242"/>
                </a:cubicBezTo>
                <a:close/>
                <a:moveTo>
                  <a:pt x="11570" y="2494"/>
                </a:moveTo>
                <a:cubicBezTo>
                  <a:pt x="11561" y="2494"/>
                  <a:pt x="11552" y="2496"/>
                  <a:pt x="11543" y="2501"/>
                </a:cubicBezTo>
                <a:cubicBezTo>
                  <a:pt x="11473" y="2542"/>
                  <a:pt x="11395" y="2583"/>
                  <a:pt x="11317" y="2620"/>
                </a:cubicBezTo>
                <a:cubicBezTo>
                  <a:pt x="11293" y="2629"/>
                  <a:pt x="11289" y="2661"/>
                  <a:pt x="11297" y="2686"/>
                </a:cubicBezTo>
                <a:cubicBezTo>
                  <a:pt x="11309" y="2702"/>
                  <a:pt x="11326" y="2711"/>
                  <a:pt x="11346" y="2711"/>
                </a:cubicBezTo>
                <a:cubicBezTo>
                  <a:pt x="11350" y="2711"/>
                  <a:pt x="11358" y="2711"/>
                  <a:pt x="11358" y="2706"/>
                </a:cubicBezTo>
                <a:cubicBezTo>
                  <a:pt x="11436" y="2665"/>
                  <a:pt x="11514" y="2629"/>
                  <a:pt x="11592" y="2588"/>
                </a:cubicBezTo>
                <a:cubicBezTo>
                  <a:pt x="11617" y="2579"/>
                  <a:pt x="11621" y="2547"/>
                  <a:pt x="11613" y="2522"/>
                </a:cubicBezTo>
                <a:cubicBezTo>
                  <a:pt x="11604" y="2505"/>
                  <a:pt x="11588" y="2494"/>
                  <a:pt x="11570" y="2494"/>
                </a:cubicBezTo>
                <a:close/>
                <a:moveTo>
                  <a:pt x="1796" y="2605"/>
                </a:moveTo>
                <a:cubicBezTo>
                  <a:pt x="1783" y="2605"/>
                  <a:pt x="1769" y="2610"/>
                  <a:pt x="1759" y="2620"/>
                </a:cubicBezTo>
                <a:cubicBezTo>
                  <a:pt x="1739" y="2637"/>
                  <a:pt x="1739" y="2670"/>
                  <a:pt x="1759" y="2690"/>
                </a:cubicBezTo>
                <a:cubicBezTo>
                  <a:pt x="1825" y="2752"/>
                  <a:pt x="1886" y="2809"/>
                  <a:pt x="1956" y="2862"/>
                </a:cubicBezTo>
                <a:cubicBezTo>
                  <a:pt x="1964" y="2870"/>
                  <a:pt x="1981" y="2875"/>
                  <a:pt x="1989" y="2875"/>
                </a:cubicBezTo>
                <a:cubicBezTo>
                  <a:pt x="2005" y="2875"/>
                  <a:pt x="2017" y="2870"/>
                  <a:pt x="2026" y="2858"/>
                </a:cubicBezTo>
                <a:cubicBezTo>
                  <a:pt x="2046" y="2838"/>
                  <a:pt x="2042" y="2809"/>
                  <a:pt x="2022" y="2788"/>
                </a:cubicBezTo>
                <a:cubicBezTo>
                  <a:pt x="1960" y="2731"/>
                  <a:pt x="1890" y="2674"/>
                  <a:pt x="1833" y="2620"/>
                </a:cubicBezTo>
                <a:cubicBezTo>
                  <a:pt x="1823" y="2610"/>
                  <a:pt x="1809" y="2605"/>
                  <a:pt x="1796" y="2605"/>
                </a:cubicBezTo>
                <a:close/>
                <a:moveTo>
                  <a:pt x="11113" y="2728"/>
                </a:moveTo>
                <a:cubicBezTo>
                  <a:pt x="11106" y="2728"/>
                  <a:pt x="11099" y="2729"/>
                  <a:pt x="11092" y="2731"/>
                </a:cubicBezTo>
                <a:cubicBezTo>
                  <a:pt x="11018" y="2768"/>
                  <a:pt x="10940" y="2809"/>
                  <a:pt x="10862" y="2846"/>
                </a:cubicBezTo>
                <a:cubicBezTo>
                  <a:pt x="10838" y="2854"/>
                  <a:pt x="10825" y="2887"/>
                  <a:pt x="10838" y="2911"/>
                </a:cubicBezTo>
                <a:cubicBezTo>
                  <a:pt x="10846" y="2932"/>
                  <a:pt x="10862" y="2940"/>
                  <a:pt x="10883" y="2940"/>
                </a:cubicBezTo>
                <a:cubicBezTo>
                  <a:pt x="10895" y="2940"/>
                  <a:pt x="10899" y="2936"/>
                  <a:pt x="10903" y="2936"/>
                </a:cubicBezTo>
                <a:cubicBezTo>
                  <a:pt x="10981" y="2899"/>
                  <a:pt x="11059" y="2858"/>
                  <a:pt x="11133" y="2825"/>
                </a:cubicBezTo>
                <a:cubicBezTo>
                  <a:pt x="11162" y="2813"/>
                  <a:pt x="11170" y="2784"/>
                  <a:pt x="11162" y="2756"/>
                </a:cubicBezTo>
                <a:cubicBezTo>
                  <a:pt x="11152" y="2737"/>
                  <a:pt x="11134" y="2728"/>
                  <a:pt x="11113" y="2728"/>
                </a:cubicBezTo>
                <a:close/>
                <a:moveTo>
                  <a:pt x="10654" y="2952"/>
                </a:moveTo>
                <a:cubicBezTo>
                  <a:pt x="10646" y="2952"/>
                  <a:pt x="10639" y="2953"/>
                  <a:pt x="10633" y="2957"/>
                </a:cubicBezTo>
                <a:lnTo>
                  <a:pt x="10403" y="3063"/>
                </a:lnTo>
                <a:cubicBezTo>
                  <a:pt x="10374" y="3075"/>
                  <a:pt x="10366" y="3104"/>
                  <a:pt x="10374" y="3133"/>
                </a:cubicBezTo>
                <a:cubicBezTo>
                  <a:pt x="10387" y="3149"/>
                  <a:pt x="10403" y="3162"/>
                  <a:pt x="10424" y="3162"/>
                </a:cubicBezTo>
                <a:cubicBezTo>
                  <a:pt x="10432" y="3162"/>
                  <a:pt x="10436" y="3157"/>
                  <a:pt x="10444" y="3157"/>
                </a:cubicBezTo>
                <a:lnTo>
                  <a:pt x="10674" y="3047"/>
                </a:lnTo>
                <a:cubicBezTo>
                  <a:pt x="10698" y="3039"/>
                  <a:pt x="10711" y="3010"/>
                  <a:pt x="10698" y="2981"/>
                </a:cubicBezTo>
                <a:cubicBezTo>
                  <a:pt x="10692" y="2963"/>
                  <a:pt x="10673" y="2952"/>
                  <a:pt x="10654" y="2952"/>
                </a:cubicBezTo>
                <a:close/>
                <a:moveTo>
                  <a:pt x="2188" y="2933"/>
                </a:moveTo>
                <a:cubicBezTo>
                  <a:pt x="2171" y="2933"/>
                  <a:pt x="2155" y="2940"/>
                  <a:pt x="2145" y="2952"/>
                </a:cubicBezTo>
                <a:cubicBezTo>
                  <a:pt x="2128" y="2973"/>
                  <a:pt x="2132" y="3010"/>
                  <a:pt x="2153" y="3022"/>
                </a:cubicBezTo>
                <a:cubicBezTo>
                  <a:pt x="2222" y="3080"/>
                  <a:pt x="2292" y="3133"/>
                  <a:pt x="2358" y="3182"/>
                </a:cubicBezTo>
                <a:cubicBezTo>
                  <a:pt x="2370" y="3186"/>
                  <a:pt x="2378" y="3194"/>
                  <a:pt x="2391" y="3194"/>
                </a:cubicBezTo>
                <a:cubicBezTo>
                  <a:pt x="2407" y="3194"/>
                  <a:pt x="2419" y="3186"/>
                  <a:pt x="2423" y="3166"/>
                </a:cubicBezTo>
                <a:cubicBezTo>
                  <a:pt x="2440" y="3145"/>
                  <a:pt x="2436" y="3108"/>
                  <a:pt x="2415" y="3096"/>
                </a:cubicBezTo>
                <a:lnTo>
                  <a:pt x="2214" y="2940"/>
                </a:lnTo>
                <a:cubicBezTo>
                  <a:pt x="2207" y="2936"/>
                  <a:pt x="2197" y="2933"/>
                  <a:pt x="2188" y="2933"/>
                </a:cubicBezTo>
                <a:close/>
                <a:moveTo>
                  <a:pt x="10190" y="3163"/>
                </a:moveTo>
                <a:cubicBezTo>
                  <a:pt x="10183" y="3163"/>
                  <a:pt x="10176" y="3164"/>
                  <a:pt x="10169" y="3166"/>
                </a:cubicBezTo>
                <a:cubicBezTo>
                  <a:pt x="10087" y="3203"/>
                  <a:pt x="10014" y="3235"/>
                  <a:pt x="9936" y="3268"/>
                </a:cubicBezTo>
                <a:cubicBezTo>
                  <a:pt x="9911" y="3280"/>
                  <a:pt x="9899" y="3309"/>
                  <a:pt x="9911" y="3338"/>
                </a:cubicBezTo>
                <a:cubicBezTo>
                  <a:pt x="9915" y="3354"/>
                  <a:pt x="9936" y="3367"/>
                  <a:pt x="9956" y="3367"/>
                </a:cubicBezTo>
                <a:cubicBezTo>
                  <a:pt x="9960" y="3367"/>
                  <a:pt x="9973" y="3367"/>
                  <a:pt x="9977" y="3363"/>
                </a:cubicBezTo>
                <a:cubicBezTo>
                  <a:pt x="10055" y="3330"/>
                  <a:pt x="10137" y="3297"/>
                  <a:pt x="10210" y="3260"/>
                </a:cubicBezTo>
                <a:cubicBezTo>
                  <a:pt x="10239" y="3248"/>
                  <a:pt x="10247" y="3219"/>
                  <a:pt x="10239" y="3194"/>
                </a:cubicBezTo>
                <a:cubicBezTo>
                  <a:pt x="10230" y="3173"/>
                  <a:pt x="10211" y="3163"/>
                  <a:pt x="10190" y="3163"/>
                </a:cubicBezTo>
                <a:close/>
                <a:moveTo>
                  <a:pt x="2597" y="3241"/>
                </a:moveTo>
                <a:cubicBezTo>
                  <a:pt x="2581" y="3241"/>
                  <a:pt x="2565" y="3248"/>
                  <a:pt x="2555" y="3264"/>
                </a:cubicBezTo>
                <a:cubicBezTo>
                  <a:pt x="2538" y="3289"/>
                  <a:pt x="2542" y="3322"/>
                  <a:pt x="2571" y="3338"/>
                </a:cubicBezTo>
                <a:cubicBezTo>
                  <a:pt x="2641" y="3383"/>
                  <a:pt x="2719" y="3428"/>
                  <a:pt x="2788" y="3473"/>
                </a:cubicBezTo>
                <a:cubicBezTo>
                  <a:pt x="2797" y="3481"/>
                  <a:pt x="2805" y="3481"/>
                  <a:pt x="2817" y="3481"/>
                </a:cubicBezTo>
                <a:cubicBezTo>
                  <a:pt x="2838" y="3481"/>
                  <a:pt x="2850" y="3469"/>
                  <a:pt x="2858" y="3461"/>
                </a:cubicBezTo>
                <a:cubicBezTo>
                  <a:pt x="2870" y="3432"/>
                  <a:pt x="2866" y="3404"/>
                  <a:pt x="2842" y="3387"/>
                </a:cubicBezTo>
                <a:lnTo>
                  <a:pt x="2624" y="3248"/>
                </a:lnTo>
                <a:cubicBezTo>
                  <a:pt x="2616" y="3243"/>
                  <a:pt x="2606" y="3241"/>
                  <a:pt x="2597" y="3241"/>
                </a:cubicBezTo>
                <a:close/>
                <a:moveTo>
                  <a:pt x="9726" y="3362"/>
                </a:moveTo>
                <a:cubicBezTo>
                  <a:pt x="9719" y="3362"/>
                  <a:pt x="9713" y="3363"/>
                  <a:pt x="9706" y="3367"/>
                </a:cubicBezTo>
                <a:cubicBezTo>
                  <a:pt x="9628" y="3404"/>
                  <a:pt x="9546" y="3432"/>
                  <a:pt x="9468" y="3465"/>
                </a:cubicBezTo>
                <a:cubicBezTo>
                  <a:pt x="9444" y="3473"/>
                  <a:pt x="9427" y="3506"/>
                  <a:pt x="9439" y="3531"/>
                </a:cubicBezTo>
                <a:cubicBezTo>
                  <a:pt x="9444" y="3551"/>
                  <a:pt x="9464" y="3559"/>
                  <a:pt x="9485" y="3559"/>
                </a:cubicBezTo>
                <a:cubicBezTo>
                  <a:pt x="9489" y="3559"/>
                  <a:pt x="9493" y="3559"/>
                  <a:pt x="9505" y="3555"/>
                </a:cubicBezTo>
                <a:cubicBezTo>
                  <a:pt x="9587" y="3527"/>
                  <a:pt x="9669" y="3490"/>
                  <a:pt x="9747" y="3457"/>
                </a:cubicBezTo>
                <a:cubicBezTo>
                  <a:pt x="9772" y="3449"/>
                  <a:pt x="9780" y="3420"/>
                  <a:pt x="9772" y="3391"/>
                </a:cubicBezTo>
                <a:cubicBezTo>
                  <a:pt x="9763" y="3373"/>
                  <a:pt x="9745" y="3362"/>
                  <a:pt x="9726" y="3362"/>
                </a:cubicBezTo>
                <a:close/>
                <a:moveTo>
                  <a:pt x="3042" y="3503"/>
                </a:moveTo>
                <a:cubicBezTo>
                  <a:pt x="3024" y="3503"/>
                  <a:pt x="3005" y="3514"/>
                  <a:pt x="2993" y="3531"/>
                </a:cubicBezTo>
                <a:cubicBezTo>
                  <a:pt x="2981" y="3555"/>
                  <a:pt x="2989" y="3588"/>
                  <a:pt x="3014" y="3604"/>
                </a:cubicBezTo>
                <a:cubicBezTo>
                  <a:pt x="3092" y="3645"/>
                  <a:pt x="3170" y="3682"/>
                  <a:pt x="3248" y="3719"/>
                </a:cubicBezTo>
                <a:cubicBezTo>
                  <a:pt x="3252" y="3727"/>
                  <a:pt x="3260" y="3727"/>
                  <a:pt x="3268" y="3727"/>
                </a:cubicBezTo>
                <a:cubicBezTo>
                  <a:pt x="3289" y="3727"/>
                  <a:pt x="3301" y="3715"/>
                  <a:pt x="3317" y="3695"/>
                </a:cubicBezTo>
                <a:cubicBezTo>
                  <a:pt x="3330" y="3670"/>
                  <a:pt x="3317" y="3637"/>
                  <a:pt x="3293" y="3629"/>
                </a:cubicBezTo>
                <a:cubicBezTo>
                  <a:pt x="3215" y="3592"/>
                  <a:pt x="3137" y="3551"/>
                  <a:pt x="3067" y="3510"/>
                </a:cubicBezTo>
                <a:cubicBezTo>
                  <a:pt x="3059" y="3505"/>
                  <a:pt x="3051" y="3503"/>
                  <a:pt x="3042" y="3503"/>
                </a:cubicBezTo>
                <a:close/>
                <a:moveTo>
                  <a:pt x="9246" y="3547"/>
                </a:moveTo>
                <a:cubicBezTo>
                  <a:pt x="9240" y="3547"/>
                  <a:pt x="9233" y="3548"/>
                  <a:pt x="9226" y="3551"/>
                </a:cubicBezTo>
                <a:cubicBezTo>
                  <a:pt x="9144" y="3580"/>
                  <a:pt x="9070" y="3613"/>
                  <a:pt x="8988" y="3637"/>
                </a:cubicBezTo>
                <a:cubicBezTo>
                  <a:pt x="8960" y="3650"/>
                  <a:pt x="8947" y="3678"/>
                  <a:pt x="8956" y="3703"/>
                </a:cubicBezTo>
                <a:cubicBezTo>
                  <a:pt x="8960" y="3727"/>
                  <a:pt x="8980" y="3740"/>
                  <a:pt x="9001" y="3740"/>
                </a:cubicBezTo>
                <a:cubicBezTo>
                  <a:pt x="9009" y="3740"/>
                  <a:pt x="9013" y="3740"/>
                  <a:pt x="9021" y="3736"/>
                </a:cubicBezTo>
                <a:cubicBezTo>
                  <a:pt x="9103" y="3711"/>
                  <a:pt x="9181" y="3678"/>
                  <a:pt x="9263" y="3650"/>
                </a:cubicBezTo>
                <a:cubicBezTo>
                  <a:pt x="9288" y="3637"/>
                  <a:pt x="9304" y="3609"/>
                  <a:pt x="9296" y="3580"/>
                </a:cubicBezTo>
                <a:cubicBezTo>
                  <a:pt x="9286" y="3561"/>
                  <a:pt x="9267" y="3547"/>
                  <a:pt x="9246" y="3547"/>
                </a:cubicBezTo>
                <a:close/>
                <a:moveTo>
                  <a:pt x="8760" y="3721"/>
                </a:moveTo>
                <a:cubicBezTo>
                  <a:pt x="8755" y="3721"/>
                  <a:pt x="8751" y="3722"/>
                  <a:pt x="8746" y="3723"/>
                </a:cubicBezTo>
                <a:lnTo>
                  <a:pt x="8500" y="3801"/>
                </a:lnTo>
                <a:cubicBezTo>
                  <a:pt x="8468" y="3805"/>
                  <a:pt x="8451" y="3838"/>
                  <a:pt x="8464" y="3863"/>
                </a:cubicBezTo>
                <a:cubicBezTo>
                  <a:pt x="8476" y="3883"/>
                  <a:pt x="8496" y="3900"/>
                  <a:pt x="8517" y="3900"/>
                </a:cubicBezTo>
                <a:lnTo>
                  <a:pt x="8537" y="3900"/>
                </a:lnTo>
                <a:lnTo>
                  <a:pt x="8779" y="3822"/>
                </a:lnTo>
                <a:cubicBezTo>
                  <a:pt x="8808" y="3814"/>
                  <a:pt x="8824" y="3781"/>
                  <a:pt x="8812" y="3756"/>
                </a:cubicBezTo>
                <a:cubicBezTo>
                  <a:pt x="8805" y="3736"/>
                  <a:pt x="8782" y="3721"/>
                  <a:pt x="8760" y="3721"/>
                </a:cubicBezTo>
                <a:close/>
                <a:moveTo>
                  <a:pt x="3493" y="3733"/>
                </a:moveTo>
                <a:cubicBezTo>
                  <a:pt x="3472" y="3733"/>
                  <a:pt x="3454" y="3742"/>
                  <a:pt x="3444" y="3760"/>
                </a:cubicBezTo>
                <a:cubicBezTo>
                  <a:pt x="3436" y="3789"/>
                  <a:pt x="3444" y="3818"/>
                  <a:pt x="3473" y="3830"/>
                </a:cubicBezTo>
                <a:cubicBezTo>
                  <a:pt x="3555" y="3863"/>
                  <a:pt x="3629" y="3896"/>
                  <a:pt x="3711" y="3924"/>
                </a:cubicBezTo>
                <a:cubicBezTo>
                  <a:pt x="3723" y="3932"/>
                  <a:pt x="3727" y="3932"/>
                  <a:pt x="3731" y="3932"/>
                </a:cubicBezTo>
                <a:cubicBezTo>
                  <a:pt x="3752" y="3932"/>
                  <a:pt x="3772" y="3916"/>
                  <a:pt x="3781" y="3900"/>
                </a:cubicBezTo>
                <a:cubicBezTo>
                  <a:pt x="3789" y="3875"/>
                  <a:pt x="3772" y="3842"/>
                  <a:pt x="3748" y="3834"/>
                </a:cubicBezTo>
                <a:cubicBezTo>
                  <a:pt x="3666" y="3801"/>
                  <a:pt x="3588" y="3773"/>
                  <a:pt x="3514" y="3736"/>
                </a:cubicBezTo>
                <a:cubicBezTo>
                  <a:pt x="3507" y="3734"/>
                  <a:pt x="3500" y="3733"/>
                  <a:pt x="3493" y="3733"/>
                </a:cubicBezTo>
                <a:close/>
                <a:moveTo>
                  <a:pt x="8261" y="3869"/>
                </a:moveTo>
                <a:cubicBezTo>
                  <a:pt x="8256" y="3869"/>
                  <a:pt x="8251" y="3870"/>
                  <a:pt x="8246" y="3871"/>
                </a:cubicBezTo>
                <a:cubicBezTo>
                  <a:pt x="8168" y="3896"/>
                  <a:pt x="8086" y="3916"/>
                  <a:pt x="8004" y="3937"/>
                </a:cubicBezTo>
                <a:cubicBezTo>
                  <a:pt x="7976" y="3941"/>
                  <a:pt x="7959" y="3973"/>
                  <a:pt x="7967" y="3998"/>
                </a:cubicBezTo>
                <a:cubicBezTo>
                  <a:pt x="7971" y="4023"/>
                  <a:pt x="7996" y="4039"/>
                  <a:pt x="8017" y="4039"/>
                </a:cubicBezTo>
                <a:cubicBezTo>
                  <a:pt x="8025" y="4039"/>
                  <a:pt x="8029" y="4039"/>
                  <a:pt x="8025" y="4035"/>
                </a:cubicBezTo>
                <a:cubicBezTo>
                  <a:pt x="8111" y="4014"/>
                  <a:pt x="8193" y="3986"/>
                  <a:pt x="8275" y="3965"/>
                </a:cubicBezTo>
                <a:cubicBezTo>
                  <a:pt x="8299" y="3961"/>
                  <a:pt x="8316" y="3932"/>
                  <a:pt x="8312" y="3904"/>
                </a:cubicBezTo>
                <a:cubicBezTo>
                  <a:pt x="8305" y="3884"/>
                  <a:pt x="8284" y="3869"/>
                  <a:pt x="8261" y="3869"/>
                </a:cubicBezTo>
                <a:close/>
                <a:moveTo>
                  <a:pt x="3974" y="3912"/>
                </a:moveTo>
                <a:cubicBezTo>
                  <a:pt x="3953" y="3912"/>
                  <a:pt x="3935" y="3926"/>
                  <a:pt x="3928" y="3945"/>
                </a:cubicBezTo>
                <a:cubicBezTo>
                  <a:pt x="3916" y="3978"/>
                  <a:pt x="3932" y="4002"/>
                  <a:pt x="3957" y="4014"/>
                </a:cubicBezTo>
                <a:lnTo>
                  <a:pt x="4203" y="4088"/>
                </a:lnTo>
                <a:lnTo>
                  <a:pt x="4219" y="4088"/>
                </a:lnTo>
                <a:cubicBezTo>
                  <a:pt x="4244" y="4088"/>
                  <a:pt x="4265" y="4072"/>
                  <a:pt x="4273" y="4055"/>
                </a:cubicBezTo>
                <a:cubicBezTo>
                  <a:pt x="4277" y="4027"/>
                  <a:pt x="4260" y="4002"/>
                  <a:pt x="4236" y="3994"/>
                </a:cubicBezTo>
                <a:cubicBezTo>
                  <a:pt x="4158" y="3965"/>
                  <a:pt x="4076" y="3941"/>
                  <a:pt x="3994" y="3916"/>
                </a:cubicBezTo>
                <a:cubicBezTo>
                  <a:pt x="3987" y="3913"/>
                  <a:pt x="3981" y="3912"/>
                  <a:pt x="3974" y="3912"/>
                </a:cubicBezTo>
                <a:close/>
                <a:moveTo>
                  <a:pt x="7776" y="3996"/>
                </a:moveTo>
                <a:cubicBezTo>
                  <a:pt x="7771" y="3996"/>
                  <a:pt x="7767" y="3997"/>
                  <a:pt x="7762" y="3998"/>
                </a:cubicBezTo>
                <a:cubicBezTo>
                  <a:pt x="7680" y="4010"/>
                  <a:pt x="7594" y="4035"/>
                  <a:pt x="7512" y="4047"/>
                </a:cubicBezTo>
                <a:cubicBezTo>
                  <a:pt x="7479" y="4055"/>
                  <a:pt x="7463" y="4084"/>
                  <a:pt x="7471" y="4109"/>
                </a:cubicBezTo>
                <a:cubicBezTo>
                  <a:pt x="7475" y="4138"/>
                  <a:pt x="7496" y="4150"/>
                  <a:pt x="7520" y="4150"/>
                </a:cubicBezTo>
                <a:lnTo>
                  <a:pt x="7533" y="4150"/>
                </a:lnTo>
                <a:cubicBezTo>
                  <a:pt x="7615" y="4138"/>
                  <a:pt x="7701" y="4121"/>
                  <a:pt x="7783" y="4101"/>
                </a:cubicBezTo>
                <a:cubicBezTo>
                  <a:pt x="7812" y="4092"/>
                  <a:pt x="7828" y="4064"/>
                  <a:pt x="7824" y="4039"/>
                </a:cubicBezTo>
                <a:cubicBezTo>
                  <a:pt x="7820" y="4012"/>
                  <a:pt x="7797" y="3996"/>
                  <a:pt x="7776" y="3996"/>
                </a:cubicBezTo>
                <a:close/>
                <a:moveTo>
                  <a:pt x="4469" y="4050"/>
                </a:moveTo>
                <a:cubicBezTo>
                  <a:pt x="4445" y="4050"/>
                  <a:pt x="4424" y="4067"/>
                  <a:pt x="4420" y="4088"/>
                </a:cubicBezTo>
                <a:cubicBezTo>
                  <a:pt x="4408" y="4113"/>
                  <a:pt x="4429" y="4146"/>
                  <a:pt x="4453" y="4150"/>
                </a:cubicBezTo>
                <a:cubicBezTo>
                  <a:pt x="4539" y="4170"/>
                  <a:pt x="4625" y="4191"/>
                  <a:pt x="4707" y="4207"/>
                </a:cubicBezTo>
                <a:lnTo>
                  <a:pt x="4716" y="4207"/>
                </a:lnTo>
                <a:cubicBezTo>
                  <a:pt x="4744" y="4207"/>
                  <a:pt x="4761" y="4191"/>
                  <a:pt x="4769" y="4166"/>
                </a:cubicBezTo>
                <a:cubicBezTo>
                  <a:pt x="4773" y="4133"/>
                  <a:pt x="4753" y="4109"/>
                  <a:pt x="4728" y="4105"/>
                </a:cubicBezTo>
                <a:cubicBezTo>
                  <a:pt x="4646" y="4088"/>
                  <a:pt x="4564" y="4072"/>
                  <a:pt x="4482" y="4051"/>
                </a:cubicBezTo>
                <a:cubicBezTo>
                  <a:pt x="4478" y="4050"/>
                  <a:pt x="4473" y="4050"/>
                  <a:pt x="4469" y="4050"/>
                </a:cubicBezTo>
                <a:close/>
                <a:moveTo>
                  <a:pt x="7265" y="4088"/>
                </a:moveTo>
                <a:cubicBezTo>
                  <a:pt x="7263" y="4088"/>
                  <a:pt x="7260" y="4088"/>
                  <a:pt x="7258" y="4088"/>
                </a:cubicBezTo>
                <a:cubicBezTo>
                  <a:pt x="7176" y="4105"/>
                  <a:pt x="7090" y="4121"/>
                  <a:pt x="7008" y="4129"/>
                </a:cubicBezTo>
                <a:cubicBezTo>
                  <a:pt x="6979" y="4129"/>
                  <a:pt x="6959" y="4162"/>
                  <a:pt x="6963" y="4187"/>
                </a:cubicBezTo>
                <a:cubicBezTo>
                  <a:pt x="6967" y="4211"/>
                  <a:pt x="6987" y="4232"/>
                  <a:pt x="7012" y="4232"/>
                </a:cubicBezTo>
                <a:lnTo>
                  <a:pt x="7024" y="4232"/>
                </a:lnTo>
                <a:cubicBezTo>
                  <a:pt x="7110" y="4220"/>
                  <a:pt x="7196" y="4207"/>
                  <a:pt x="7278" y="4191"/>
                </a:cubicBezTo>
                <a:cubicBezTo>
                  <a:pt x="7307" y="4187"/>
                  <a:pt x="7328" y="4158"/>
                  <a:pt x="7319" y="4129"/>
                </a:cubicBezTo>
                <a:cubicBezTo>
                  <a:pt x="7316" y="4107"/>
                  <a:pt x="7291" y="4088"/>
                  <a:pt x="7265" y="4088"/>
                </a:cubicBezTo>
                <a:close/>
                <a:moveTo>
                  <a:pt x="4967" y="4156"/>
                </a:moveTo>
                <a:cubicBezTo>
                  <a:pt x="4946" y="4156"/>
                  <a:pt x="4928" y="4174"/>
                  <a:pt x="4921" y="4195"/>
                </a:cubicBezTo>
                <a:cubicBezTo>
                  <a:pt x="4917" y="4224"/>
                  <a:pt x="4937" y="4248"/>
                  <a:pt x="4962" y="4252"/>
                </a:cubicBezTo>
                <a:cubicBezTo>
                  <a:pt x="5052" y="4265"/>
                  <a:pt x="5130" y="4273"/>
                  <a:pt x="5220" y="4285"/>
                </a:cubicBezTo>
                <a:lnTo>
                  <a:pt x="5224" y="4285"/>
                </a:lnTo>
                <a:cubicBezTo>
                  <a:pt x="5249" y="4285"/>
                  <a:pt x="5273" y="4265"/>
                  <a:pt x="5273" y="4244"/>
                </a:cubicBezTo>
                <a:cubicBezTo>
                  <a:pt x="5273" y="4211"/>
                  <a:pt x="5257" y="4191"/>
                  <a:pt x="5228" y="4187"/>
                </a:cubicBezTo>
                <a:cubicBezTo>
                  <a:pt x="5146" y="4174"/>
                  <a:pt x="5060" y="4166"/>
                  <a:pt x="4978" y="4158"/>
                </a:cubicBezTo>
                <a:cubicBezTo>
                  <a:pt x="4974" y="4157"/>
                  <a:pt x="4971" y="4156"/>
                  <a:pt x="4967" y="4156"/>
                </a:cubicBezTo>
                <a:close/>
                <a:moveTo>
                  <a:pt x="6758" y="4161"/>
                </a:moveTo>
                <a:cubicBezTo>
                  <a:pt x="6755" y="4161"/>
                  <a:pt x="6752" y="4162"/>
                  <a:pt x="6749" y="4162"/>
                </a:cubicBezTo>
                <a:cubicBezTo>
                  <a:pt x="6667" y="4170"/>
                  <a:pt x="6581" y="4183"/>
                  <a:pt x="6499" y="4187"/>
                </a:cubicBezTo>
                <a:cubicBezTo>
                  <a:pt x="6475" y="4191"/>
                  <a:pt x="6454" y="4211"/>
                  <a:pt x="6454" y="4244"/>
                </a:cubicBezTo>
                <a:cubicBezTo>
                  <a:pt x="6454" y="4269"/>
                  <a:pt x="6479" y="4289"/>
                  <a:pt x="6503" y="4289"/>
                </a:cubicBezTo>
                <a:cubicBezTo>
                  <a:pt x="6594" y="4285"/>
                  <a:pt x="6680" y="4273"/>
                  <a:pt x="6762" y="4265"/>
                </a:cubicBezTo>
                <a:cubicBezTo>
                  <a:pt x="6795" y="4261"/>
                  <a:pt x="6811" y="4232"/>
                  <a:pt x="6807" y="4207"/>
                </a:cubicBezTo>
                <a:cubicBezTo>
                  <a:pt x="6803" y="4178"/>
                  <a:pt x="6783" y="4161"/>
                  <a:pt x="6758" y="4161"/>
                </a:cubicBezTo>
                <a:close/>
                <a:moveTo>
                  <a:pt x="5472" y="4201"/>
                </a:moveTo>
                <a:cubicBezTo>
                  <a:pt x="5447" y="4201"/>
                  <a:pt x="5429" y="4220"/>
                  <a:pt x="5429" y="4248"/>
                </a:cubicBezTo>
                <a:cubicBezTo>
                  <a:pt x="5425" y="4277"/>
                  <a:pt x="5446" y="4306"/>
                  <a:pt x="5474" y="4306"/>
                </a:cubicBezTo>
                <a:cubicBezTo>
                  <a:pt x="5564" y="4310"/>
                  <a:pt x="5651" y="4314"/>
                  <a:pt x="5737" y="4314"/>
                </a:cubicBezTo>
                <a:cubicBezTo>
                  <a:pt x="5761" y="4314"/>
                  <a:pt x="5786" y="4293"/>
                  <a:pt x="5794" y="4265"/>
                </a:cubicBezTo>
                <a:cubicBezTo>
                  <a:pt x="5794" y="4240"/>
                  <a:pt x="5774" y="4211"/>
                  <a:pt x="5741" y="4211"/>
                </a:cubicBezTo>
                <a:cubicBezTo>
                  <a:pt x="5655" y="4211"/>
                  <a:pt x="5569" y="4207"/>
                  <a:pt x="5487" y="4203"/>
                </a:cubicBezTo>
                <a:cubicBezTo>
                  <a:pt x="5482" y="4202"/>
                  <a:pt x="5477" y="4201"/>
                  <a:pt x="5472" y="4201"/>
                </a:cubicBezTo>
                <a:close/>
                <a:moveTo>
                  <a:pt x="6249" y="4203"/>
                </a:moveTo>
                <a:cubicBezTo>
                  <a:pt x="6163" y="4207"/>
                  <a:pt x="6077" y="4211"/>
                  <a:pt x="5991" y="4211"/>
                </a:cubicBezTo>
                <a:cubicBezTo>
                  <a:pt x="5962" y="4211"/>
                  <a:pt x="5942" y="4232"/>
                  <a:pt x="5942" y="4265"/>
                </a:cubicBezTo>
                <a:cubicBezTo>
                  <a:pt x="5942" y="4293"/>
                  <a:pt x="5966" y="4314"/>
                  <a:pt x="5991" y="4314"/>
                </a:cubicBezTo>
                <a:cubicBezTo>
                  <a:pt x="6081" y="4314"/>
                  <a:pt x="6167" y="4314"/>
                  <a:pt x="6253" y="4297"/>
                </a:cubicBezTo>
                <a:cubicBezTo>
                  <a:pt x="6282" y="4297"/>
                  <a:pt x="6298" y="4277"/>
                  <a:pt x="6298" y="4248"/>
                </a:cubicBezTo>
                <a:cubicBezTo>
                  <a:pt x="6298" y="4224"/>
                  <a:pt x="6274" y="4203"/>
                  <a:pt x="6249" y="420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" name="Google Shape;59;p5"/>
          <p:cNvSpPr/>
          <p:nvPr/>
        </p:nvSpPr>
        <p:spPr>
          <a:xfrm flipH="1">
            <a:off x="-91009" y="-47625"/>
            <a:ext cx="9449141" cy="5238761"/>
          </a:xfrm>
          <a:custGeom>
            <a:rect b="b" l="l" r="r" t="t"/>
            <a:pathLst>
              <a:path extrusionOk="0" h="43089" w="73507">
                <a:moveTo>
                  <a:pt x="1001" y="1"/>
                </a:moveTo>
                <a:cubicBezTo>
                  <a:pt x="448" y="1"/>
                  <a:pt x="1" y="398"/>
                  <a:pt x="1" y="890"/>
                </a:cubicBezTo>
                <a:lnTo>
                  <a:pt x="1" y="6332"/>
                </a:lnTo>
                <a:cubicBezTo>
                  <a:pt x="357" y="6725"/>
                  <a:pt x="759" y="7090"/>
                  <a:pt x="1198" y="7410"/>
                </a:cubicBezTo>
                <a:cubicBezTo>
                  <a:pt x="3256" y="8915"/>
                  <a:pt x="5946" y="9584"/>
                  <a:pt x="8599" y="9850"/>
                </a:cubicBezTo>
                <a:cubicBezTo>
                  <a:pt x="9758" y="9966"/>
                  <a:pt x="10920" y="10012"/>
                  <a:pt x="12084" y="10012"/>
                </a:cubicBezTo>
                <a:cubicBezTo>
                  <a:pt x="16890" y="10012"/>
                  <a:pt x="21739" y="9219"/>
                  <a:pt x="26527" y="9219"/>
                </a:cubicBezTo>
                <a:cubicBezTo>
                  <a:pt x="28273" y="9219"/>
                  <a:pt x="30010" y="9325"/>
                  <a:pt x="31735" y="9612"/>
                </a:cubicBezTo>
                <a:cubicBezTo>
                  <a:pt x="33584" y="9920"/>
                  <a:pt x="35466" y="10477"/>
                  <a:pt x="36774" y="11679"/>
                </a:cubicBezTo>
                <a:cubicBezTo>
                  <a:pt x="37365" y="12220"/>
                  <a:pt x="37824" y="12925"/>
                  <a:pt x="37840" y="13676"/>
                </a:cubicBezTo>
                <a:cubicBezTo>
                  <a:pt x="37849" y="14299"/>
                  <a:pt x="37557" y="14894"/>
                  <a:pt x="37221" y="15435"/>
                </a:cubicBezTo>
                <a:cubicBezTo>
                  <a:pt x="36200" y="17079"/>
                  <a:pt x="34650" y="18732"/>
                  <a:pt x="34999" y="20581"/>
                </a:cubicBezTo>
                <a:cubicBezTo>
                  <a:pt x="35257" y="21930"/>
                  <a:pt x="36487" y="22972"/>
                  <a:pt x="37820" y="23652"/>
                </a:cubicBezTo>
                <a:cubicBezTo>
                  <a:pt x="39153" y="24333"/>
                  <a:pt x="40637" y="24768"/>
                  <a:pt x="41937" y="25498"/>
                </a:cubicBezTo>
                <a:cubicBezTo>
                  <a:pt x="43126" y="26170"/>
                  <a:pt x="44225" y="27339"/>
                  <a:pt x="43876" y="28548"/>
                </a:cubicBezTo>
                <a:cubicBezTo>
                  <a:pt x="43753" y="28983"/>
                  <a:pt x="43454" y="29360"/>
                  <a:pt x="43138" y="29717"/>
                </a:cubicBezTo>
                <a:cubicBezTo>
                  <a:pt x="42068" y="30935"/>
                  <a:pt x="40817" y="32026"/>
                  <a:pt x="39419" y="32956"/>
                </a:cubicBezTo>
                <a:cubicBezTo>
                  <a:pt x="38127" y="33818"/>
                  <a:pt x="36598" y="34670"/>
                  <a:pt x="36258" y="36073"/>
                </a:cubicBezTo>
                <a:cubicBezTo>
                  <a:pt x="36081" y="36782"/>
                  <a:pt x="36249" y="37541"/>
                  <a:pt x="36020" y="38238"/>
                </a:cubicBezTo>
                <a:cubicBezTo>
                  <a:pt x="35729" y="39120"/>
                  <a:pt x="34831" y="39763"/>
                  <a:pt x="33851" y="40050"/>
                </a:cubicBezTo>
                <a:cubicBezTo>
                  <a:pt x="33203" y="40241"/>
                  <a:pt x="32520" y="40299"/>
                  <a:pt x="31833" y="40299"/>
                </a:cubicBezTo>
                <a:cubicBezTo>
                  <a:pt x="31484" y="40299"/>
                  <a:pt x="31134" y="40284"/>
                  <a:pt x="30787" y="40264"/>
                </a:cubicBezTo>
                <a:cubicBezTo>
                  <a:pt x="28977" y="40157"/>
                  <a:pt x="27150" y="39909"/>
                  <a:pt x="25346" y="39909"/>
                </a:cubicBezTo>
                <a:cubicBezTo>
                  <a:pt x="24449" y="39909"/>
                  <a:pt x="23558" y="39970"/>
                  <a:pt x="22677" y="40141"/>
                </a:cubicBezTo>
                <a:cubicBezTo>
                  <a:pt x="20766" y="40510"/>
                  <a:pt x="18892" y="41609"/>
                  <a:pt x="18014" y="43089"/>
                </a:cubicBezTo>
                <a:lnTo>
                  <a:pt x="44446" y="43089"/>
                </a:lnTo>
                <a:cubicBezTo>
                  <a:pt x="47768" y="41412"/>
                  <a:pt x="51401" y="40218"/>
                  <a:pt x="55173" y="39603"/>
                </a:cubicBezTo>
                <a:cubicBezTo>
                  <a:pt x="57990" y="39140"/>
                  <a:pt x="61566" y="39214"/>
                  <a:pt x="63571" y="37098"/>
                </a:cubicBezTo>
                <a:cubicBezTo>
                  <a:pt x="64535" y="36077"/>
                  <a:pt x="65068" y="34597"/>
                  <a:pt x="64272" y="33371"/>
                </a:cubicBezTo>
                <a:cubicBezTo>
                  <a:pt x="63547" y="32251"/>
                  <a:pt x="62091" y="31767"/>
                  <a:pt x="60955" y="31050"/>
                </a:cubicBezTo>
                <a:cubicBezTo>
                  <a:pt x="59315" y="30008"/>
                  <a:pt x="58228" y="27999"/>
                  <a:pt x="60205" y="26748"/>
                </a:cubicBezTo>
                <a:cubicBezTo>
                  <a:pt x="61078" y="26195"/>
                  <a:pt x="62218" y="25949"/>
                  <a:pt x="62952" y="25227"/>
                </a:cubicBezTo>
                <a:cubicBezTo>
                  <a:pt x="64293" y="23898"/>
                  <a:pt x="62919" y="22156"/>
                  <a:pt x="61591" y="21352"/>
                </a:cubicBezTo>
                <a:cubicBezTo>
                  <a:pt x="59577" y="20130"/>
                  <a:pt x="56764" y="19466"/>
                  <a:pt x="56424" y="16956"/>
                </a:cubicBezTo>
                <a:cubicBezTo>
                  <a:pt x="56116" y="14676"/>
                  <a:pt x="57851" y="12774"/>
                  <a:pt x="59905" y="11621"/>
                </a:cubicBezTo>
                <a:cubicBezTo>
                  <a:pt x="63374" y="9673"/>
                  <a:pt x="67611" y="8778"/>
                  <a:pt x="71780" y="8778"/>
                </a:cubicBezTo>
                <a:cubicBezTo>
                  <a:pt x="72358" y="8778"/>
                  <a:pt x="72934" y="8795"/>
                  <a:pt x="73507" y="8829"/>
                </a:cubicBezTo>
                <a:lnTo>
                  <a:pt x="73507" y="890"/>
                </a:lnTo>
                <a:cubicBezTo>
                  <a:pt x="73507" y="402"/>
                  <a:pt x="73060" y="1"/>
                  <a:pt x="72502" y="1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21540"/>
                </a:schemeClr>
              </a:gs>
              <a:gs pos="100000">
                <a:schemeClr val="accent4">
                  <a:alpha val="21540"/>
                </a:scheme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60" name="Google Shape;60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1" y="-14179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61" name="Google Shape;61;p5"/>
          <p:cNvSpPr txBox="1"/>
          <p:nvPr>
            <p:ph type="title"/>
          </p:nvPr>
        </p:nvSpPr>
        <p:spPr>
          <a:xfrm flipH="1">
            <a:off x="3850057" y="1141688"/>
            <a:ext cx="4622400" cy="131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3600"/>
              <a:buNone/>
              <a:defRPr sz="3600">
                <a:solidFill>
                  <a:srgbClr val="0F0F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62" name="Google Shape;62;p5"/>
          <p:cNvSpPr txBox="1"/>
          <p:nvPr>
            <p:ph idx="1" type="subTitle"/>
          </p:nvPr>
        </p:nvSpPr>
        <p:spPr>
          <a:xfrm flipH="1">
            <a:off x="5400475" y="2978050"/>
            <a:ext cx="2864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200"/>
              <a:buNone/>
              <a:defRPr>
                <a:solidFill>
                  <a:srgbClr val="0F0F4B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63" name="Google Shape;63;p5"/>
          <p:cNvSpPr txBox="1"/>
          <p:nvPr>
            <p:ph idx="2" type="title"/>
          </p:nvPr>
        </p:nvSpPr>
        <p:spPr>
          <a:xfrm flipH="1">
            <a:off x="5400525" y="2726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64" name="Google Shape;64;p5"/>
          <p:cNvSpPr txBox="1"/>
          <p:nvPr>
            <p:ph idx="3" type="subTitle"/>
          </p:nvPr>
        </p:nvSpPr>
        <p:spPr>
          <a:xfrm flipH="1">
            <a:off x="5400475" y="3608550"/>
            <a:ext cx="2864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200"/>
              <a:buNone/>
              <a:defRPr>
                <a:solidFill>
                  <a:srgbClr val="0F0F4B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65" name="Google Shape;65;p5"/>
          <p:cNvSpPr txBox="1"/>
          <p:nvPr>
            <p:ph idx="4" type="title"/>
          </p:nvPr>
        </p:nvSpPr>
        <p:spPr>
          <a:xfrm flipH="1">
            <a:off x="5400525" y="33568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66" name="Google Shape;66;p5"/>
          <p:cNvSpPr txBox="1"/>
          <p:nvPr>
            <p:ph idx="5" type="subTitle"/>
          </p:nvPr>
        </p:nvSpPr>
        <p:spPr>
          <a:xfrm flipH="1">
            <a:off x="5400475" y="4239050"/>
            <a:ext cx="2864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200"/>
              <a:buNone/>
              <a:defRPr>
                <a:solidFill>
                  <a:srgbClr val="0F0F4B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67" name="Google Shape;67;p5"/>
          <p:cNvSpPr txBox="1"/>
          <p:nvPr>
            <p:ph idx="6" type="title"/>
          </p:nvPr>
        </p:nvSpPr>
        <p:spPr>
          <a:xfrm flipH="1">
            <a:off x="5400525" y="3987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68" name="Google Shape;68;p5"/>
          <p:cNvSpPr txBox="1"/>
          <p:nvPr>
            <p:ph idx="7" type="title"/>
          </p:nvPr>
        </p:nvSpPr>
        <p:spPr>
          <a:xfrm flipH="1">
            <a:off x="-705000" y="2726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69" name="Google Shape;69;p5"/>
          <p:cNvSpPr txBox="1"/>
          <p:nvPr>
            <p:ph idx="8" type="title"/>
          </p:nvPr>
        </p:nvSpPr>
        <p:spPr>
          <a:xfrm flipH="1">
            <a:off x="-705000" y="33568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70" name="Google Shape;70;p5"/>
          <p:cNvSpPr txBox="1"/>
          <p:nvPr>
            <p:ph idx="9" type="title"/>
          </p:nvPr>
        </p:nvSpPr>
        <p:spPr>
          <a:xfrm flipH="1">
            <a:off x="-705000" y="3987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 type="titleOnly">
  <p:cSld name="TITLE_ONLY">
    <p:spTree>
      <p:nvGrpSpPr>
        <p:cNvPr id="7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6"/>
          <p:cNvGrpSpPr/>
          <p:nvPr/>
        </p:nvGrpSpPr>
        <p:grpSpPr>
          <a:xfrm>
            <a:off x="-63523" y="-14172"/>
            <a:ext cx="9252075" cy="5165294"/>
            <a:chOff x="-63523" y="-14172"/>
            <a:chExt cx="9252075" cy="5165294"/>
          </a:xfrm>
        </p:grpSpPr>
        <p:sp>
          <p:nvSpPr>
            <p:cNvPr id="73" name="Google Shape;73;p6"/>
            <p:cNvSpPr/>
            <p:nvPr/>
          </p:nvSpPr>
          <p:spPr>
            <a:xfrm>
              <a:off x="0" y="0"/>
              <a:ext cx="9144062" cy="5143542"/>
            </a:xfrm>
            <a:custGeom>
              <a:rect b="b" l="l" r="r" t="t"/>
              <a:pathLst>
                <a:path extrusionOk="0" h="43008" w="66114">
                  <a:moveTo>
                    <a:pt x="0" y="1"/>
                  </a:moveTo>
                  <a:lnTo>
                    <a:pt x="66113" y="1"/>
                  </a:lnTo>
                  <a:lnTo>
                    <a:pt x="66113" y="43007"/>
                  </a:lnTo>
                  <a:lnTo>
                    <a:pt x="0" y="43007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4" name="Google Shape;74;p6"/>
            <p:cNvGrpSpPr/>
            <p:nvPr/>
          </p:nvGrpSpPr>
          <p:grpSpPr>
            <a:xfrm>
              <a:off x="-63523" y="-14172"/>
              <a:ext cx="9252075" cy="5165294"/>
              <a:chOff x="3655900" y="1642950"/>
              <a:chExt cx="1299175" cy="751250"/>
            </a:xfrm>
          </p:grpSpPr>
          <p:sp>
            <p:nvSpPr>
              <p:cNvPr id="75" name="Google Shape;75;p6"/>
              <p:cNvSpPr/>
              <p:nvPr/>
            </p:nvSpPr>
            <p:spPr>
              <a:xfrm>
                <a:off x="3655900" y="1891900"/>
                <a:ext cx="1299075" cy="436175"/>
              </a:xfrm>
              <a:custGeom>
                <a:rect b="b" l="l" r="r" t="t"/>
                <a:pathLst>
                  <a:path extrusionOk="0" h="17447" w="51963">
                    <a:moveTo>
                      <a:pt x="22612" y="0"/>
                    </a:moveTo>
                    <a:cubicBezTo>
                      <a:pt x="21469" y="0"/>
                      <a:pt x="19509" y="149"/>
                      <a:pt x="17875" y="1020"/>
                    </a:cubicBezTo>
                    <a:cubicBezTo>
                      <a:pt x="17286" y="1335"/>
                      <a:pt x="16385" y="1455"/>
                      <a:pt x="15354" y="1455"/>
                    </a:cubicBezTo>
                    <a:cubicBezTo>
                      <a:pt x="12055" y="1455"/>
                      <a:pt x="7427" y="224"/>
                      <a:pt x="7427" y="224"/>
                    </a:cubicBezTo>
                    <a:cubicBezTo>
                      <a:pt x="7427" y="224"/>
                      <a:pt x="6553" y="4"/>
                      <a:pt x="5155" y="4"/>
                    </a:cubicBezTo>
                    <a:cubicBezTo>
                      <a:pt x="3815" y="4"/>
                      <a:pt x="1994" y="206"/>
                      <a:pt x="1" y="999"/>
                    </a:cubicBezTo>
                    <a:lnTo>
                      <a:pt x="1" y="16134"/>
                    </a:lnTo>
                    <a:cubicBezTo>
                      <a:pt x="2379" y="16048"/>
                      <a:pt x="7234" y="15417"/>
                      <a:pt x="11031" y="12042"/>
                    </a:cubicBezTo>
                    <a:cubicBezTo>
                      <a:pt x="14657" y="8811"/>
                      <a:pt x="17051" y="7386"/>
                      <a:pt x="19654" y="7386"/>
                    </a:cubicBezTo>
                    <a:cubicBezTo>
                      <a:pt x="20807" y="7386"/>
                      <a:pt x="22001" y="7665"/>
                      <a:pt x="23362" y="8192"/>
                    </a:cubicBezTo>
                    <a:cubicBezTo>
                      <a:pt x="24699" y="8707"/>
                      <a:pt x="25841" y="8887"/>
                      <a:pt x="26784" y="8887"/>
                    </a:cubicBezTo>
                    <a:cubicBezTo>
                      <a:pt x="28968" y="8887"/>
                      <a:pt x="30082" y="7921"/>
                      <a:pt x="30082" y="7921"/>
                    </a:cubicBezTo>
                    <a:cubicBezTo>
                      <a:pt x="30082" y="7921"/>
                      <a:pt x="31590" y="7145"/>
                      <a:pt x="33097" y="7145"/>
                    </a:cubicBezTo>
                    <a:cubicBezTo>
                      <a:pt x="34164" y="7145"/>
                      <a:pt x="35231" y="7534"/>
                      <a:pt x="35762" y="8864"/>
                    </a:cubicBezTo>
                    <a:cubicBezTo>
                      <a:pt x="37045" y="12067"/>
                      <a:pt x="40334" y="15043"/>
                      <a:pt x="40334" y="15043"/>
                    </a:cubicBezTo>
                    <a:cubicBezTo>
                      <a:pt x="40334" y="15043"/>
                      <a:pt x="42539" y="17446"/>
                      <a:pt x="46691" y="17446"/>
                    </a:cubicBezTo>
                    <a:cubicBezTo>
                      <a:pt x="47363" y="17446"/>
                      <a:pt x="48086" y="17383"/>
                      <a:pt x="48859" y="17237"/>
                    </a:cubicBezTo>
                    <a:cubicBezTo>
                      <a:pt x="49658" y="17086"/>
                      <a:pt x="50323" y="17021"/>
                      <a:pt x="50877" y="17021"/>
                    </a:cubicBezTo>
                    <a:cubicBezTo>
                      <a:pt x="51301" y="17021"/>
                      <a:pt x="51659" y="17059"/>
                      <a:pt x="51963" y="17127"/>
                    </a:cubicBezTo>
                    <a:lnTo>
                      <a:pt x="51963" y="4620"/>
                    </a:lnTo>
                    <a:cubicBezTo>
                      <a:pt x="50723" y="5154"/>
                      <a:pt x="48920" y="5759"/>
                      <a:pt x="47115" y="5759"/>
                    </a:cubicBezTo>
                    <a:cubicBezTo>
                      <a:pt x="46256" y="5759"/>
                      <a:pt x="45398" y="5622"/>
                      <a:pt x="44598" y="5276"/>
                    </a:cubicBezTo>
                    <a:cubicBezTo>
                      <a:pt x="42622" y="4416"/>
                      <a:pt x="41037" y="4209"/>
                      <a:pt x="39969" y="4209"/>
                    </a:cubicBezTo>
                    <a:cubicBezTo>
                      <a:pt x="38980" y="4209"/>
                      <a:pt x="38435" y="4386"/>
                      <a:pt x="38435" y="4386"/>
                    </a:cubicBezTo>
                    <a:cubicBezTo>
                      <a:pt x="38435" y="4386"/>
                      <a:pt x="37163" y="4903"/>
                      <a:pt x="35490" y="4903"/>
                    </a:cubicBezTo>
                    <a:cubicBezTo>
                      <a:pt x="34155" y="4903"/>
                      <a:pt x="32565" y="4574"/>
                      <a:pt x="31161" y="3394"/>
                    </a:cubicBezTo>
                    <a:cubicBezTo>
                      <a:pt x="27991" y="733"/>
                      <a:pt x="23575" y="40"/>
                      <a:pt x="23575" y="40"/>
                    </a:cubicBezTo>
                    <a:cubicBezTo>
                      <a:pt x="23575" y="40"/>
                      <a:pt x="23202" y="0"/>
                      <a:pt x="22612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4039825" y="1642950"/>
                <a:ext cx="915250" cy="258475"/>
              </a:xfrm>
              <a:custGeom>
                <a:rect b="b" l="l" r="r" t="t"/>
                <a:pathLst>
                  <a:path extrusionOk="0" h="10339" w="36610">
                    <a:moveTo>
                      <a:pt x="0" y="1"/>
                    </a:moveTo>
                    <a:cubicBezTo>
                      <a:pt x="160" y="193"/>
                      <a:pt x="300" y="403"/>
                      <a:pt x="410" y="628"/>
                    </a:cubicBezTo>
                    <a:cubicBezTo>
                      <a:pt x="1440" y="2670"/>
                      <a:pt x="4954" y="3330"/>
                      <a:pt x="4954" y="3330"/>
                    </a:cubicBezTo>
                    <a:cubicBezTo>
                      <a:pt x="4954" y="3330"/>
                      <a:pt x="6545" y="3691"/>
                      <a:pt x="7078" y="4536"/>
                    </a:cubicBezTo>
                    <a:cubicBezTo>
                      <a:pt x="7515" y="5229"/>
                      <a:pt x="8385" y="6335"/>
                      <a:pt x="10189" y="6335"/>
                    </a:cubicBezTo>
                    <a:cubicBezTo>
                      <a:pt x="10584" y="6335"/>
                      <a:pt x="11024" y="6282"/>
                      <a:pt x="11515" y="6160"/>
                    </a:cubicBezTo>
                    <a:cubicBezTo>
                      <a:pt x="11861" y="6073"/>
                      <a:pt x="12224" y="6036"/>
                      <a:pt x="12595" y="6036"/>
                    </a:cubicBezTo>
                    <a:cubicBezTo>
                      <a:pt x="15146" y="6036"/>
                      <a:pt x="18047" y="7820"/>
                      <a:pt x="18047" y="7820"/>
                    </a:cubicBezTo>
                    <a:cubicBezTo>
                      <a:pt x="18047" y="7820"/>
                      <a:pt x="21835" y="10339"/>
                      <a:pt x="26041" y="10339"/>
                    </a:cubicBezTo>
                    <a:cubicBezTo>
                      <a:pt x="27202" y="10339"/>
                      <a:pt x="28395" y="10147"/>
                      <a:pt x="29549" y="9657"/>
                    </a:cubicBezTo>
                    <a:cubicBezTo>
                      <a:pt x="32735" y="8304"/>
                      <a:pt x="35163" y="6508"/>
                      <a:pt x="36610" y="5282"/>
                    </a:cubicBezTo>
                    <a:lnTo>
                      <a:pt x="36610" y="1"/>
                    </a:lnTo>
                    <a:lnTo>
                      <a:pt x="29340" y="1"/>
                    </a:lnTo>
                    <a:cubicBezTo>
                      <a:pt x="27597" y="526"/>
                      <a:pt x="25690" y="1321"/>
                      <a:pt x="23804" y="2531"/>
                    </a:cubicBezTo>
                    <a:cubicBezTo>
                      <a:pt x="21110" y="4255"/>
                      <a:pt x="18914" y="4743"/>
                      <a:pt x="17290" y="4743"/>
                    </a:cubicBezTo>
                    <a:cubicBezTo>
                      <a:pt x="15178" y="4743"/>
                      <a:pt x="14037" y="3917"/>
                      <a:pt x="14037" y="3917"/>
                    </a:cubicBezTo>
                    <a:cubicBezTo>
                      <a:pt x="14037" y="3917"/>
                      <a:pt x="13491" y="3321"/>
                      <a:pt x="11936" y="3321"/>
                    </a:cubicBezTo>
                    <a:cubicBezTo>
                      <a:pt x="11455" y="3321"/>
                      <a:pt x="10878" y="3378"/>
                      <a:pt x="10190" y="3527"/>
                    </a:cubicBezTo>
                    <a:cubicBezTo>
                      <a:pt x="10027" y="3562"/>
                      <a:pt x="9866" y="3579"/>
                      <a:pt x="9708" y="3579"/>
                    </a:cubicBezTo>
                    <a:cubicBezTo>
                      <a:pt x="7886" y="3579"/>
                      <a:pt x="6432" y="1385"/>
                      <a:pt x="5696" y="1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3742950" y="2287000"/>
                <a:ext cx="725400" cy="107200"/>
              </a:xfrm>
              <a:custGeom>
                <a:rect b="b" l="l" r="r" t="t"/>
                <a:pathLst>
                  <a:path extrusionOk="0" h="4288" w="29016">
                    <a:moveTo>
                      <a:pt x="10237" y="0"/>
                    </a:moveTo>
                    <a:cubicBezTo>
                      <a:pt x="6886" y="0"/>
                      <a:pt x="5987" y="1962"/>
                      <a:pt x="5987" y="1962"/>
                    </a:cubicBezTo>
                    <a:cubicBezTo>
                      <a:pt x="5987" y="1962"/>
                      <a:pt x="5249" y="3127"/>
                      <a:pt x="2981" y="3127"/>
                    </a:cubicBezTo>
                    <a:cubicBezTo>
                      <a:pt x="1825" y="3127"/>
                      <a:pt x="759" y="3713"/>
                      <a:pt x="0" y="4287"/>
                    </a:cubicBezTo>
                    <a:lnTo>
                      <a:pt x="29016" y="4287"/>
                    </a:lnTo>
                    <a:cubicBezTo>
                      <a:pt x="28212" y="3996"/>
                      <a:pt x="27269" y="3467"/>
                      <a:pt x="26494" y="2516"/>
                    </a:cubicBezTo>
                    <a:cubicBezTo>
                      <a:pt x="25397" y="1157"/>
                      <a:pt x="23799" y="626"/>
                      <a:pt x="22167" y="626"/>
                    </a:cubicBezTo>
                    <a:cubicBezTo>
                      <a:pt x="21223" y="626"/>
                      <a:pt x="20268" y="804"/>
                      <a:pt x="19392" y="1101"/>
                    </a:cubicBezTo>
                    <a:cubicBezTo>
                      <a:pt x="18736" y="1322"/>
                      <a:pt x="18078" y="1403"/>
                      <a:pt x="17468" y="1403"/>
                    </a:cubicBezTo>
                    <a:cubicBezTo>
                      <a:pt x="15853" y="1403"/>
                      <a:pt x="14578" y="839"/>
                      <a:pt x="14578" y="839"/>
                    </a:cubicBezTo>
                    <a:cubicBezTo>
                      <a:pt x="12805" y="228"/>
                      <a:pt x="11379" y="0"/>
                      <a:pt x="10237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8" name="Google Shape;78;p6"/>
            <p:cNvSpPr/>
            <p:nvPr/>
          </p:nvSpPr>
          <p:spPr>
            <a:xfrm>
              <a:off x="525550" y="2593875"/>
              <a:ext cx="650" cy="625"/>
            </a:xfrm>
            <a:custGeom>
              <a:rect b="b" l="l" r="r" t="t"/>
              <a:pathLst>
                <a:path extrusionOk="0" h="25" w="26">
                  <a:moveTo>
                    <a:pt x="26" y="0"/>
                  </a:moveTo>
                  <a:cubicBezTo>
                    <a:pt x="17" y="4"/>
                    <a:pt x="9" y="16"/>
                    <a:pt x="1" y="25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3330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9" name="Google Shape;79;p6"/>
            <p:cNvGrpSpPr/>
            <p:nvPr/>
          </p:nvGrpSpPr>
          <p:grpSpPr>
            <a:xfrm>
              <a:off x="-23900" y="9089"/>
              <a:ext cx="9191800" cy="5125321"/>
              <a:chOff x="5820575" y="792900"/>
              <a:chExt cx="1357625" cy="786925"/>
            </a:xfrm>
          </p:grpSpPr>
          <p:sp>
            <p:nvSpPr>
              <p:cNvPr id="80" name="Google Shape;80;p6"/>
              <p:cNvSpPr/>
              <p:nvPr/>
            </p:nvSpPr>
            <p:spPr>
              <a:xfrm>
                <a:off x="6169125" y="1518150"/>
                <a:ext cx="388150" cy="61675"/>
              </a:xfrm>
              <a:custGeom>
                <a:rect b="b" l="l" r="r" t="t"/>
                <a:pathLst>
                  <a:path extrusionOk="0" h="2467" w="15526">
                    <a:moveTo>
                      <a:pt x="11805" y="1"/>
                    </a:moveTo>
                    <a:cubicBezTo>
                      <a:pt x="10527" y="1"/>
                      <a:pt x="9493" y="679"/>
                      <a:pt x="9493" y="679"/>
                    </a:cubicBezTo>
                    <a:cubicBezTo>
                      <a:pt x="9493" y="679"/>
                      <a:pt x="8308" y="1420"/>
                      <a:pt x="5693" y="1420"/>
                    </a:cubicBezTo>
                    <a:cubicBezTo>
                      <a:pt x="5112" y="1420"/>
                      <a:pt x="4461" y="1383"/>
                      <a:pt x="3736" y="1294"/>
                    </a:cubicBezTo>
                    <a:cubicBezTo>
                      <a:pt x="3440" y="1258"/>
                      <a:pt x="3163" y="1241"/>
                      <a:pt x="2905" y="1241"/>
                    </a:cubicBezTo>
                    <a:cubicBezTo>
                      <a:pt x="1360" y="1241"/>
                      <a:pt x="489" y="1845"/>
                      <a:pt x="1" y="2467"/>
                    </a:cubicBezTo>
                    <a:lnTo>
                      <a:pt x="15525" y="2467"/>
                    </a:lnTo>
                    <a:cubicBezTo>
                      <a:pt x="15201" y="2061"/>
                      <a:pt x="14824" y="1466"/>
                      <a:pt x="13807" y="679"/>
                    </a:cubicBezTo>
                    <a:cubicBezTo>
                      <a:pt x="13144" y="170"/>
                      <a:pt x="12444" y="1"/>
                      <a:pt x="11805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6790500" y="1211675"/>
                <a:ext cx="387600" cy="233900"/>
              </a:xfrm>
              <a:custGeom>
                <a:rect b="b" l="l" r="r" t="t"/>
                <a:pathLst>
                  <a:path extrusionOk="0" h="9356" w="15504">
                    <a:moveTo>
                      <a:pt x="15503" y="1"/>
                    </a:moveTo>
                    <a:cubicBezTo>
                      <a:pt x="14539" y="383"/>
                      <a:pt x="12700" y="918"/>
                      <a:pt x="9959" y="918"/>
                    </a:cubicBezTo>
                    <a:cubicBezTo>
                      <a:pt x="8875" y="918"/>
                      <a:pt x="7649" y="834"/>
                      <a:pt x="6281" y="624"/>
                    </a:cubicBezTo>
                    <a:cubicBezTo>
                      <a:pt x="5575" y="515"/>
                      <a:pt x="4969" y="467"/>
                      <a:pt x="4451" y="467"/>
                    </a:cubicBezTo>
                    <a:cubicBezTo>
                      <a:pt x="1" y="467"/>
                      <a:pt x="1934" y="4048"/>
                      <a:pt x="1934" y="4048"/>
                    </a:cubicBezTo>
                    <a:cubicBezTo>
                      <a:pt x="4587" y="8229"/>
                      <a:pt x="6975" y="9355"/>
                      <a:pt x="9431" y="9355"/>
                    </a:cubicBezTo>
                    <a:cubicBezTo>
                      <a:pt x="10282" y="9355"/>
                      <a:pt x="11141" y="9220"/>
                      <a:pt x="12022" y="9030"/>
                    </a:cubicBezTo>
                    <a:cubicBezTo>
                      <a:pt x="12990" y="8821"/>
                      <a:pt x="13755" y="8745"/>
                      <a:pt x="14352" y="8745"/>
                    </a:cubicBezTo>
                    <a:cubicBezTo>
                      <a:pt x="14841" y="8745"/>
                      <a:pt x="15219" y="8796"/>
                      <a:pt x="15503" y="8866"/>
                    </a:cubicBezTo>
                    <a:lnTo>
                      <a:pt x="15503" y="1"/>
                    </a:ln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6830650" y="792900"/>
                <a:ext cx="347550" cy="168650"/>
              </a:xfrm>
              <a:custGeom>
                <a:rect b="b" l="l" r="r" t="t"/>
                <a:pathLst>
                  <a:path extrusionOk="0" h="6746" w="13902">
                    <a:moveTo>
                      <a:pt x="13757" y="1"/>
                    </a:moveTo>
                    <a:cubicBezTo>
                      <a:pt x="6613" y="1"/>
                      <a:pt x="2850" y="3913"/>
                      <a:pt x="2850" y="3913"/>
                    </a:cubicBezTo>
                    <a:cubicBezTo>
                      <a:pt x="2850" y="3913"/>
                      <a:pt x="0" y="6472"/>
                      <a:pt x="4445" y="6734"/>
                    </a:cubicBezTo>
                    <a:cubicBezTo>
                      <a:pt x="4574" y="6742"/>
                      <a:pt x="4703" y="6745"/>
                      <a:pt x="4834" y="6745"/>
                    </a:cubicBezTo>
                    <a:cubicBezTo>
                      <a:pt x="8075" y="6745"/>
                      <a:pt x="12045" y="4518"/>
                      <a:pt x="13901" y="3343"/>
                    </a:cubicBezTo>
                    <a:lnTo>
                      <a:pt x="13901" y="1"/>
                    </a:lnTo>
                    <a:cubicBezTo>
                      <a:pt x="13853" y="1"/>
                      <a:pt x="13805" y="1"/>
                      <a:pt x="13757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5820575" y="1099750"/>
                <a:ext cx="309925" cy="298425"/>
              </a:xfrm>
              <a:custGeom>
                <a:rect b="b" l="l" r="r" t="t"/>
                <a:pathLst>
                  <a:path extrusionOk="0" h="11937" w="12397">
                    <a:moveTo>
                      <a:pt x="4944" y="1"/>
                    </a:moveTo>
                    <a:cubicBezTo>
                      <a:pt x="3505" y="1"/>
                      <a:pt x="1824" y="273"/>
                      <a:pt x="1" y="1078"/>
                    </a:cubicBezTo>
                    <a:lnTo>
                      <a:pt x="1" y="11937"/>
                    </a:lnTo>
                    <a:cubicBezTo>
                      <a:pt x="2129" y="11797"/>
                      <a:pt x="8632" y="11080"/>
                      <a:pt x="11478" y="7377"/>
                    </a:cubicBezTo>
                    <a:cubicBezTo>
                      <a:pt x="11478" y="7377"/>
                      <a:pt x="12397" y="6208"/>
                      <a:pt x="12397" y="4388"/>
                    </a:cubicBezTo>
                    <a:cubicBezTo>
                      <a:pt x="12397" y="2567"/>
                      <a:pt x="9883" y="1177"/>
                      <a:pt x="9883" y="1177"/>
                    </a:cubicBezTo>
                    <a:cubicBezTo>
                      <a:pt x="9883" y="1177"/>
                      <a:pt x="7937" y="1"/>
                      <a:pt x="4944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pic>
        <p:nvPicPr>
          <p:cNvPr id="84" name="Google Shape;84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1" y="-14179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85" name="Google Shape;85;p6"/>
          <p:cNvSpPr txBox="1"/>
          <p:nvPr>
            <p:ph type="ctrTitle"/>
          </p:nvPr>
        </p:nvSpPr>
        <p:spPr>
          <a:xfrm>
            <a:off x="3709825" y="2906100"/>
            <a:ext cx="3390900" cy="27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753E93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86" name="Google Shape;86;p6"/>
          <p:cNvSpPr txBox="1"/>
          <p:nvPr>
            <p:ph idx="1" type="subTitle"/>
          </p:nvPr>
        </p:nvSpPr>
        <p:spPr>
          <a:xfrm>
            <a:off x="2043150" y="1963200"/>
            <a:ext cx="5057700" cy="89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87" name="Google Shape;87;p6"/>
          <p:cNvSpPr/>
          <p:nvPr/>
        </p:nvSpPr>
        <p:spPr>
          <a:xfrm>
            <a:off x="525550" y="2593875"/>
            <a:ext cx="650" cy="625"/>
          </a:xfrm>
          <a:custGeom>
            <a:rect b="b" l="l" r="r" t="t"/>
            <a:pathLst>
              <a:path extrusionOk="0" h="25" w="26">
                <a:moveTo>
                  <a:pt x="26" y="0"/>
                </a:moveTo>
                <a:cubicBezTo>
                  <a:pt x="17" y="4"/>
                  <a:pt x="9" y="16"/>
                  <a:pt x="1" y="25"/>
                </a:cubicBezTo>
                <a:lnTo>
                  <a:pt x="26" y="0"/>
                </a:lnTo>
                <a:close/>
              </a:path>
            </a:pathLst>
          </a:custGeom>
          <a:solidFill>
            <a:srgbClr val="33303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HEADLAND 1">
  <p:cSld name="CUSTOM">
    <p:spTree>
      <p:nvGrpSpPr>
        <p:cNvPr id="88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oogle Shape;89;p7"/>
          <p:cNvGrpSpPr/>
          <p:nvPr/>
        </p:nvGrpSpPr>
        <p:grpSpPr>
          <a:xfrm>
            <a:off x="-63523" y="-14172"/>
            <a:ext cx="9252075" cy="5165294"/>
            <a:chOff x="-63523" y="-14172"/>
            <a:chExt cx="9252075" cy="5165294"/>
          </a:xfrm>
        </p:grpSpPr>
        <p:sp>
          <p:nvSpPr>
            <p:cNvPr id="90" name="Google Shape;90;p7"/>
            <p:cNvSpPr/>
            <p:nvPr/>
          </p:nvSpPr>
          <p:spPr>
            <a:xfrm>
              <a:off x="0" y="0"/>
              <a:ext cx="9144062" cy="5143542"/>
            </a:xfrm>
            <a:custGeom>
              <a:rect b="b" l="l" r="r" t="t"/>
              <a:pathLst>
                <a:path extrusionOk="0" h="43008" w="66114">
                  <a:moveTo>
                    <a:pt x="0" y="1"/>
                  </a:moveTo>
                  <a:lnTo>
                    <a:pt x="66113" y="1"/>
                  </a:lnTo>
                  <a:lnTo>
                    <a:pt x="66113" y="43007"/>
                  </a:lnTo>
                  <a:lnTo>
                    <a:pt x="0" y="43007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1" name="Google Shape;91;p7"/>
            <p:cNvGrpSpPr/>
            <p:nvPr/>
          </p:nvGrpSpPr>
          <p:grpSpPr>
            <a:xfrm>
              <a:off x="-63523" y="-14172"/>
              <a:ext cx="9252075" cy="5165294"/>
              <a:chOff x="3655900" y="1642950"/>
              <a:chExt cx="1299175" cy="751250"/>
            </a:xfrm>
          </p:grpSpPr>
          <p:sp>
            <p:nvSpPr>
              <p:cNvPr id="92" name="Google Shape;92;p7"/>
              <p:cNvSpPr/>
              <p:nvPr/>
            </p:nvSpPr>
            <p:spPr>
              <a:xfrm>
                <a:off x="3655900" y="1891900"/>
                <a:ext cx="1299075" cy="436175"/>
              </a:xfrm>
              <a:custGeom>
                <a:rect b="b" l="l" r="r" t="t"/>
                <a:pathLst>
                  <a:path extrusionOk="0" h="17447" w="51963">
                    <a:moveTo>
                      <a:pt x="22612" y="0"/>
                    </a:moveTo>
                    <a:cubicBezTo>
                      <a:pt x="21469" y="0"/>
                      <a:pt x="19509" y="149"/>
                      <a:pt x="17875" y="1020"/>
                    </a:cubicBezTo>
                    <a:cubicBezTo>
                      <a:pt x="17286" y="1335"/>
                      <a:pt x="16385" y="1455"/>
                      <a:pt x="15354" y="1455"/>
                    </a:cubicBezTo>
                    <a:cubicBezTo>
                      <a:pt x="12055" y="1455"/>
                      <a:pt x="7427" y="224"/>
                      <a:pt x="7427" y="224"/>
                    </a:cubicBezTo>
                    <a:cubicBezTo>
                      <a:pt x="7427" y="224"/>
                      <a:pt x="6553" y="4"/>
                      <a:pt x="5155" y="4"/>
                    </a:cubicBezTo>
                    <a:cubicBezTo>
                      <a:pt x="3815" y="4"/>
                      <a:pt x="1994" y="206"/>
                      <a:pt x="1" y="999"/>
                    </a:cubicBezTo>
                    <a:lnTo>
                      <a:pt x="1" y="16134"/>
                    </a:lnTo>
                    <a:cubicBezTo>
                      <a:pt x="2379" y="16048"/>
                      <a:pt x="7234" y="15417"/>
                      <a:pt x="11031" y="12042"/>
                    </a:cubicBezTo>
                    <a:cubicBezTo>
                      <a:pt x="14657" y="8811"/>
                      <a:pt x="17051" y="7386"/>
                      <a:pt x="19654" y="7386"/>
                    </a:cubicBezTo>
                    <a:cubicBezTo>
                      <a:pt x="20807" y="7386"/>
                      <a:pt x="22001" y="7665"/>
                      <a:pt x="23362" y="8192"/>
                    </a:cubicBezTo>
                    <a:cubicBezTo>
                      <a:pt x="24699" y="8707"/>
                      <a:pt x="25841" y="8887"/>
                      <a:pt x="26784" y="8887"/>
                    </a:cubicBezTo>
                    <a:cubicBezTo>
                      <a:pt x="28968" y="8887"/>
                      <a:pt x="30082" y="7921"/>
                      <a:pt x="30082" y="7921"/>
                    </a:cubicBezTo>
                    <a:cubicBezTo>
                      <a:pt x="30082" y="7921"/>
                      <a:pt x="31590" y="7145"/>
                      <a:pt x="33097" y="7145"/>
                    </a:cubicBezTo>
                    <a:cubicBezTo>
                      <a:pt x="34164" y="7145"/>
                      <a:pt x="35231" y="7534"/>
                      <a:pt x="35762" y="8864"/>
                    </a:cubicBezTo>
                    <a:cubicBezTo>
                      <a:pt x="37045" y="12067"/>
                      <a:pt x="40334" y="15043"/>
                      <a:pt x="40334" y="15043"/>
                    </a:cubicBezTo>
                    <a:cubicBezTo>
                      <a:pt x="40334" y="15043"/>
                      <a:pt x="42539" y="17446"/>
                      <a:pt x="46691" y="17446"/>
                    </a:cubicBezTo>
                    <a:cubicBezTo>
                      <a:pt x="47363" y="17446"/>
                      <a:pt x="48086" y="17383"/>
                      <a:pt x="48859" y="17237"/>
                    </a:cubicBezTo>
                    <a:cubicBezTo>
                      <a:pt x="49658" y="17086"/>
                      <a:pt x="50323" y="17021"/>
                      <a:pt x="50877" y="17021"/>
                    </a:cubicBezTo>
                    <a:cubicBezTo>
                      <a:pt x="51301" y="17021"/>
                      <a:pt x="51659" y="17059"/>
                      <a:pt x="51963" y="17127"/>
                    </a:cubicBezTo>
                    <a:lnTo>
                      <a:pt x="51963" y="4620"/>
                    </a:lnTo>
                    <a:cubicBezTo>
                      <a:pt x="50723" y="5154"/>
                      <a:pt x="48920" y="5759"/>
                      <a:pt x="47115" y="5759"/>
                    </a:cubicBezTo>
                    <a:cubicBezTo>
                      <a:pt x="46256" y="5759"/>
                      <a:pt x="45398" y="5622"/>
                      <a:pt x="44598" y="5276"/>
                    </a:cubicBezTo>
                    <a:cubicBezTo>
                      <a:pt x="42622" y="4416"/>
                      <a:pt x="41037" y="4209"/>
                      <a:pt x="39969" y="4209"/>
                    </a:cubicBezTo>
                    <a:cubicBezTo>
                      <a:pt x="38980" y="4209"/>
                      <a:pt x="38435" y="4386"/>
                      <a:pt x="38435" y="4386"/>
                    </a:cubicBezTo>
                    <a:cubicBezTo>
                      <a:pt x="38435" y="4386"/>
                      <a:pt x="37163" y="4903"/>
                      <a:pt x="35490" y="4903"/>
                    </a:cubicBezTo>
                    <a:cubicBezTo>
                      <a:pt x="34155" y="4903"/>
                      <a:pt x="32565" y="4574"/>
                      <a:pt x="31161" y="3394"/>
                    </a:cubicBezTo>
                    <a:cubicBezTo>
                      <a:pt x="27991" y="733"/>
                      <a:pt x="23575" y="40"/>
                      <a:pt x="23575" y="40"/>
                    </a:cubicBezTo>
                    <a:cubicBezTo>
                      <a:pt x="23575" y="40"/>
                      <a:pt x="23202" y="0"/>
                      <a:pt x="22612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" name="Google Shape;93;p7"/>
              <p:cNvSpPr/>
              <p:nvPr/>
            </p:nvSpPr>
            <p:spPr>
              <a:xfrm>
                <a:off x="4039825" y="1642950"/>
                <a:ext cx="915250" cy="258475"/>
              </a:xfrm>
              <a:custGeom>
                <a:rect b="b" l="l" r="r" t="t"/>
                <a:pathLst>
                  <a:path extrusionOk="0" h="10339" w="36610">
                    <a:moveTo>
                      <a:pt x="0" y="1"/>
                    </a:moveTo>
                    <a:cubicBezTo>
                      <a:pt x="160" y="193"/>
                      <a:pt x="300" y="403"/>
                      <a:pt x="410" y="628"/>
                    </a:cubicBezTo>
                    <a:cubicBezTo>
                      <a:pt x="1440" y="2670"/>
                      <a:pt x="4954" y="3330"/>
                      <a:pt x="4954" y="3330"/>
                    </a:cubicBezTo>
                    <a:cubicBezTo>
                      <a:pt x="4954" y="3330"/>
                      <a:pt x="6545" y="3691"/>
                      <a:pt x="7078" y="4536"/>
                    </a:cubicBezTo>
                    <a:cubicBezTo>
                      <a:pt x="7515" y="5229"/>
                      <a:pt x="8385" y="6335"/>
                      <a:pt x="10189" y="6335"/>
                    </a:cubicBezTo>
                    <a:cubicBezTo>
                      <a:pt x="10584" y="6335"/>
                      <a:pt x="11024" y="6282"/>
                      <a:pt x="11515" y="6160"/>
                    </a:cubicBezTo>
                    <a:cubicBezTo>
                      <a:pt x="11861" y="6073"/>
                      <a:pt x="12224" y="6036"/>
                      <a:pt x="12595" y="6036"/>
                    </a:cubicBezTo>
                    <a:cubicBezTo>
                      <a:pt x="15146" y="6036"/>
                      <a:pt x="18047" y="7820"/>
                      <a:pt x="18047" y="7820"/>
                    </a:cubicBezTo>
                    <a:cubicBezTo>
                      <a:pt x="18047" y="7820"/>
                      <a:pt x="21835" y="10339"/>
                      <a:pt x="26041" y="10339"/>
                    </a:cubicBezTo>
                    <a:cubicBezTo>
                      <a:pt x="27202" y="10339"/>
                      <a:pt x="28395" y="10147"/>
                      <a:pt x="29549" y="9657"/>
                    </a:cubicBezTo>
                    <a:cubicBezTo>
                      <a:pt x="32735" y="8304"/>
                      <a:pt x="35163" y="6508"/>
                      <a:pt x="36610" y="5282"/>
                    </a:cubicBezTo>
                    <a:lnTo>
                      <a:pt x="36610" y="1"/>
                    </a:lnTo>
                    <a:lnTo>
                      <a:pt x="29340" y="1"/>
                    </a:lnTo>
                    <a:cubicBezTo>
                      <a:pt x="27597" y="526"/>
                      <a:pt x="25690" y="1321"/>
                      <a:pt x="23804" y="2531"/>
                    </a:cubicBezTo>
                    <a:cubicBezTo>
                      <a:pt x="21110" y="4255"/>
                      <a:pt x="18914" y="4743"/>
                      <a:pt x="17290" y="4743"/>
                    </a:cubicBezTo>
                    <a:cubicBezTo>
                      <a:pt x="15178" y="4743"/>
                      <a:pt x="14037" y="3917"/>
                      <a:pt x="14037" y="3917"/>
                    </a:cubicBezTo>
                    <a:cubicBezTo>
                      <a:pt x="14037" y="3917"/>
                      <a:pt x="13491" y="3321"/>
                      <a:pt x="11936" y="3321"/>
                    </a:cubicBezTo>
                    <a:cubicBezTo>
                      <a:pt x="11455" y="3321"/>
                      <a:pt x="10878" y="3378"/>
                      <a:pt x="10190" y="3527"/>
                    </a:cubicBezTo>
                    <a:cubicBezTo>
                      <a:pt x="10027" y="3562"/>
                      <a:pt x="9866" y="3579"/>
                      <a:pt x="9708" y="3579"/>
                    </a:cubicBezTo>
                    <a:cubicBezTo>
                      <a:pt x="7886" y="3579"/>
                      <a:pt x="6432" y="1385"/>
                      <a:pt x="5696" y="1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" name="Google Shape;94;p7"/>
              <p:cNvSpPr/>
              <p:nvPr/>
            </p:nvSpPr>
            <p:spPr>
              <a:xfrm>
                <a:off x="3742950" y="2287000"/>
                <a:ext cx="725400" cy="107200"/>
              </a:xfrm>
              <a:custGeom>
                <a:rect b="b" l="l" r="r" t="t"/>
                <a:pathLst>
                  <a:path extrusionOk="0" h="4288" w="29016">
                    <a:moveTo>
                      <a:pt x="10237" y="0"/>
                    </a:moveTo>
                    <a:cubicBezTo>
                      <a:pt x="6886" y="0"/>
                      <a:pt x="5987" y="1962"/>
                      <a:pt x="5987" y="1962"/>
                    </a:cubicBezTo>
                    <a:cubicBezTo>
                      <a:pt x="5987" y="1962"/>
                      <a:pt x="5249" y="3127"/>
                      <a:pt x="2981" y="3127"/>
                    </a:cubicBezTo>
                    <a:cubicBezTo>
                      <a:pt x="1825" y="3127"/>
                      <a:pt x="759" y="3713"/>
                      <a:pt x="0" y="4287"/>
                    </a:cubicBezTo>
                    <a:lnTo>
                      <a:pt x="29016" y="4287"/>
                    </a:lnTo>
                    <a:cubicBezTo>
                      <a:pt x="28212" y="3996"/>
                      <a:pt x="27269" y="3467"/>
                      <a:pt x="26494" y="2516"/>
                    </a:cubicBezTo>
                    <a:cubicBezTo>
                      <a:pt x="25397" y="1157"/>
                      <a:pt x="23799" y="626"/>
                      <a:pt x="22167" y="626"/>
                    </a:cubicBezTo>
                    <a:cubicBezTo>
                      <a:pt x="21223" y="626"/>
                      <a:pt x="20268" y="804"/>
                      <a:pt x="19392" y="1101"/>
                    </a:cubicBezTo>
                    <a:cubicBezTo>
                      <a:pt x="18736" y="1322"/>
                      <a:pt x="18078" y="1403"/>
                      <a:pt x="17468" y="1403"/>
                    </a:cubicBezTo>
                    <a:cubicBezTo>
                      <a:pt x="15853" y="1403"/>
                      <a:pt x="14578" y="839"/>
                      <a:pt x="14578" y="839"/>
                    </a:cubicBezTo>
                    <a:cubicBezTo>
                      <a:pt x="12805" y="228"/>
                      <a:pt x="11379" y="0"/>
                      <a:pt x="10237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5" name="Google Shape;95;p7"/>
            <p:cNvGrpSpPr/>
            <p:nvPr/>
          </p:nvGrpSpPr>
          <p:grpSpPr>
            <a:xfrm>
              <a:off x="-23900" y="9089"/>
              <a:ext cx="9191800" cy="5125321"/>
              <a:chOff x="5820575" y="792900"/>
              <a:chExt cx="1357625" cy="786925"/>
            </a:xfrm>
          </p:grpSpPr>
          <p:sp>
            <p:nvSpPr>
              <p:cNvPr id="96" name="Google Shape;96;p7"/>
              <p:cNvSpPr/>
              <p:nvPr/>
            </p:nvSpPr>
            <p:spPr>
              <a:xfrm>
                <a:off x="6169125" y="1518150"/>
                <a:ext cx="388150" cy="61675"/>
              </a:xfrm>
              <a:custGeom>
                <a:rect b="b" l="l" r="r" t="t"/>
                <a:pathLst>
                  <a:path extrusionOk="0" h="2467" w="15526">
                    <a:moveTo>
                      <a:pt x="11805" y="1"/>
                    </a:moveTo>
                    <a:cubicBezTo>
                      <a:pt x="10527" y="1"/>
                      <a:pt x="9493" y="679"/>
                      <a:pt x="9493" y="679"/>
                    </a:cubicBezTo>
                    <a:cubicBezTo>
                      <a:pt x="9493" y="679"/>
                      <a:pt x="8308" y="1420"/>
                      <a:pt x="5693" y="1420"/>
                    </a:cubicBezTo>
                    <a:cubicBezTo>
                      <a:pt x="5112" y="1420"/>
                      <a:pt x="4461" y="1383"/>
                      <a:pt x="3736" y="1294"/>
                    </a:cubicBezTo>
                    <a:cubicBezTo>
                      <a:pt x="3440" y="1258"/>
                      <a:pt x="3163" y="1241"/>
                      <a:pt x="2905" y="1241"/>
                    </a:cubicBezTo>
                    <a:cubicBezTo>
                      <a:pt x="1360" y="1241"/>
                      <a:pt x="489" y="1845"/>
                      <a:pt x="1" y="2467"/>
                    </a:cubicBezTo>
                    <a:lnTo>
                      <a:pt x="15525" y="2467"/>
                    </a:lnTo>
                    <a:cubicBezTo>
                      <a:pt x="15201" y="2061"/>
                      <a:pt x="14824" y="1466"/>
                      <a:pt x="13807" y="679"/>
                    </a:cubicBezTo>
                    <a:cubicBezTo>
                      <a:pt x="13144" y="170"/>
                      <a:pt x="12444" y="1"/>
                      <a:pt x="11805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" name="Google Shape;97;p7"/>
              <p:cNvSpPr/>
              <p:nvPr/>
            </p:nvSpPr>
            <p:spPr>
              <a:xfrm>
                <a:off x="5820575" y="1099750"/>
                <a:ext cx="309925" cy="298425"/>
              </a:xfrm>
              <a:custGeom>
                <a:rect b="b" l="l" r="r" t="t"/>
                <a:pathLst>
                  <a:path extrusionOk="0" h="11937" w="12397">
                    <a:moveTo>
                      <a:pt x="4944" y="1"/>
                    </a:moveTo>
                    <a:cubicBezTo>
                      <a:pt x="3505" y="1"/>
                      <a:pt x="1824" y="273"/>
                      <a:pt x="1" y="1078"/>
                    </a:cubicBezTo>
                    <a:lnTo>
                      <a:pt x="1" y="11937"/>
                    </a:lnTo>
                    <a:cubicBezTo>
                      <a:pt x="2129" y="11797"/>
                      <a:pt x="8632" y="11080"/>
                      <a:pt x="11478" y="7377"/>
                    </a:cubicBezTo>
                    <a:cubicBezTo>
                      <a:pt x="11478" y="7377"/>
                      <a:pt x="12397" y="6208"/>
                      <a:pt x="12397" y="4388"/>
                    </a:cubicBezTo>
                    <a:cubicBezTo>
                      <a:pt x="12397" y="2567"/>
                      <a:pt x="9883" y="1177"/>
                      <a:pt x="9883" y="1177"/>
                    </a:cubicBezTo>
                    <a:cubicBezTo>
                      <a:pt x="9883" y="1177"/>
                      <a:pt x="7937" y="1"/>
                      <a:pt x="4944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" name="Google Shape;98;p7"/>
              <p:cNvSpPr/>
              <p:nvPr/>
            </p:nvSpPr>
            <p:spPr>
              <a:xfrm>
                <a:off x="6790500" y="1211675"/>
                <a:ext cx="387600" cy="233900"/>
              </a:xfrm>
              <a:custGeom>
                <a:rect b="b" l="l" r="r" t="t"/>
                <a:pathLst>
                  <a:path extrusionOk="0" h="9356" w="15504">
                    <a:moveTo>
                      <a:pt x="15503" y="1"/>
                    </a:moveTo>
                    <a:cubicBezTo>
                      <a:pt x="14539" y="383"/>
                      <a:pt x="12700" y="918"/>
                      <a:pt x="9959" y="918"/>
                    </a:cubicBezTo>
                    <a:cubicBezTo>
                      <a:pt x="8875" y="918"/>
                      <a:pt x="7649" y="834"/>
                      <a:pt x="6281" y="624"/>
                    </a:cubicBezTo>
                    <a:cubicBezTo>
                      <a:pt x="5575" y="515"/>
                      <a:pt x="4969" y="467"/>
                      <a:pt x="4451" y="467"/>
                    </a:cubicBezTo>
                    <a:cubicBezTo>
                      <a:pt x="1" y="467"/>
                      <a:pt x="1934" y="4048"/>
                      <a:pt x="1934" y="4048"/>
                    </a:cubicBezTo>
                    <a:cubicBezTo>
                      <a:pt x="4587" y="8229"/>
                      <a:pt x="6975" y="9355"/>
                      <a:pt x="9431" y="9355"/>
                    </a:cubicBezTo>
                    <a:cubicBezTo>
                      <a:pt x="10282" y="9355"/>
                      <a:pt x="11141" y="9220"/>
                      <a:pt x="12022" y="9030"/>
                    </a:cubicBezTo>
                    <a:cubicBezTo>
                      <a:pt x="12990" y="8821"/>
                      <a:pt x="13755" y="8745"/>
                      <a:pt x="14352" y="8745"/>
                    </a:cubicBezTo>
                    <a:cubicBezTo>
                      <a:pt x="14841" y="8745"/>
                      <a:pt x="15219" y="8796"/>
                      <a:pt x="15503" y="8866"/>
                    </a:cubicBezTo>
                    <a:lnTo>
                      <a:pt x="15503" y="1"/>
                    </a:ln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" name="Google Shape;99;p7"/>
              <p:cNvSpPr/>
              <p:nvPr/>
            </p:nvSpPr>
            <p:spPr>
              <a:xfrm>
                <a:off x="6830650" y="792900"/>
                <a:ext cx="347550" cy="168650"/>
              </a:xfrm>
              <a:custGeom>
                <a:rect b="b" l="l" r="r" t="t"/>
                <a:pathLst>
                  <a:path extrusionOk="0" h="6746" w="13902">
                    <a:moveTo>
                      <a:pt x="13757" y="1"/>
                    </a:moveTo>
                    <a:cubicBezTo>
                      <a:pt x="6613" y="1"/>
                      <a:pt x="2850" y="3913"/>
                      <a:pt x="2850" y="3913"/>
                    </a:cubicBezTo>
                    <a:cubicBezTo>
                      <a:pt x="2850" y="3913"/>
                      <a:pt x="0" y="6472"/>
                      <a:pt x="4445" y="6734"/>
                    </a:cubicBezTo>
                    <a:cubicBezTo>
                      <a:pt x="4574" y="6742"/>
                      <a:pt x="4703" y="6745"/>
                      <a:pt x="4834" y="6745"/>
                    </a:cubicBezTo>
                    <a:cubicBezTo>
                      <a:pt x="8075" y="6745"/>
                      <a:pt x="12045" y="4518"/>
                      <a:pt x="13901" y="3343"/>
                    </a:cubicBezTo>
                    <a:lnTo>
                      <a:pt x="13901" y="1"/>
                    </a:lnTo>
                    <a:cubicBezTo>
                      <a:pt x="13853" y="1"/>
                      <a:pt x="13805" y="1"/>
                      <a:pt x="13757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00" name="Google Shape;100;p7"/>
            <p:cNvSpPr/>
            <p:nvPr/>
          </p:nvSpPr>
          <p:spPr>
            <a:xfrm>
              <a:off x="525550" y="2593875"/>
              <a:ext cx="650" cy="625"/>
            </a:xfrm>
            <a:custGeom>
              <a:rect b="b" l="l" r="r" t="t"/>
              <a:pathLst>
                <a:path extrusionOk="0" h="25" w="26">
                  <a:moveTo>
                    <a:pt x="26" y="0"/>
                  </a:moveTo>
                  <a:cubicBezTo>
                    <a:pt x="17" y="4"/>
                    <a:pt x="9" y="16"/>
                    <a:pt x="1" y="25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3330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" name="Google Shape;101;p7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cxnSp>
        <p:nvCxnSpPr>
          <p:cNvPr id="102" name="Google Shape;102;p7"/>
          <p:cNvCxnSpPr/>
          <p:nvPr/>
        </p:nvCxnSpPr>
        <p:spPr>
          <a:xfrm>
            <a:off x="2324100" y="-66675"/>
            <a:ext cx="0" cy="2171700"/>
          </a:xfrm>
          <a:prstGeom prst="straightConnector1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03" name="Google Shape;103;p7"/>
          <p:cNvCxnSpPr/>
          <p:nvPr/>
        </p:nvCxnSpPr>
        <p:spPr>
          <a:xfrm>
            <a:off x="2035950" y="2105025"/>
            <a:ext cx="576300" cy="0"/>
          </a:xfrm>
          <a:prstGeom prst="straightConnector1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04" name="Google Shape;104;p7"/>
          <p:cNvSpPr/>
          <p:nvPr/>
        </p:nvSpPr>
        <p:spPr>
          <a:xfrm rot="10800000">
            <a:off x="-43050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" name="Google Shape;105;p7"/>
          <p:cNvSpPr/>
          <p:nvPr/>
        </p:nvSpPr>
        <p:spPr>
          <a:xfrm>
            <a:off x="5247279" y="2339798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06" name="Google Shape;106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1" y="-14179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107" name="Google Shape;107;p7"/>
          <p:cNvSpPr txBox="1"/>
          <p:nvPr>
            <p:ph type="title"/>
          </p:nvPr>
        </p:nvSpPr>
        <p:spPr>
          <a:xfrm>
            <a:off x="-1676400" y="2206575"/>
            <a:ext cx="80010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08" name="Google Shape;108;p7"/>
          <p:cNvSpPr txBox="1"/>
          <p:nvPr>
            <p:ph idx="1" type="subTitle"/>
          </p:nvPr>
        </p:nvSpPr>
        <p:spPr>
          <a:xfrm>
            <a:off x="952500" y="3723425"/>
            <a:ext cx="2743200" cy="50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09" name="Google Shape;109;p7"/>
          <p:cNvSpPr txBox="1"/>
          <p:nvPr>
            <p:ph idx="2" type="title"/>
          </p:nvPr>
        </p:nvSpPr>
        <p:spPr>
          <a:xfrm>
            <a:off x="163125" y="2781250"/>
            <a:ext cx="4321800" cy="76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HEADLAND 1 1">
  <p:cSld name="CUSTOM_3">
    <p:spTree>
      <p:nvGrpSpPr>
        <p:cNvPr id="110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Google Shape;111;p8"/>
          <p:cNvGrpSpPr/>
          <p:nvPr/>
        </p:nvGrpSpPr>
        <p:grpSpPr>
          <a:xfrm>
            <a:off x="-63523" y="-14172"/>
            <a:ext cx="9252075" cy="5165294"/>
            <a:chOff x="-63523" y="-14172"/>
            <a:chExt cx="9252075" cy="5165294"/>
          </a:xfrm>
        </p:grpSpPr>
        <p:sp>
          <p:nvSpPr>
            <p:cNvPr id="112" name="Google Shape;112;p8"/>
            <p:cNvSpPr/>
            <p:nvPr/>
          </p:nvSpPr>
          <p:spPr>
            <a:xfrm>
              <a:off x="0" y="0"/>
              <a:ext cx="9144062" cy="5143542"/>
            </a:xfrm>
            <a:custGeom>
              <a:rect b="b" l="l" r="r" t="t"/>
              <a:pathLst>
                <a:path extrusionOk="0" h="43008" w="66114">
                  <a:moveTo>
                    <a:pt x="0" y="1"/>
                  </a:moveTo>
                  <a:lnTo>
                    <a:pt x="66113" y="1"/>
                  </a:lnTo>
                  <a:lnTo>
                    <a:pt x="66113" y="43007"/>
                  </a:lnTo>
                  <a:lnTo>
                    <a:pt x="0" y="43007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13" name="Google Shape;113;p8"/>
            <p:cNvGrpSpPr/>
            <p:nvPr/>
          </p:nvGrpSpPr>
          <p:grpSpPr>
            <a:xfrm>
              <a:off x="-63523" y="-14172"/>
              <a:ext cx="9252075" cy="5165294"/>
              <a:chOff x="3655900" y="1642950"/>
              <a:chExt cx="1299175" cy="751250"/>
            </a:xfrm>
          </p:grpSpPr>
          <p:sp>
            <p:nvSpPr>
              <p:cNvPr id="114" name="Google Shape;114;p8"/>
              <p:cNvSpPr/>
              <p:nvPr/>
            </p:nvSpPr>
            <p:spPr>
              <a:xfrm>
                <a:off x="3655900" y="1891900"/>
                <a:ext cx="1299075" cy="436175"/>
              </a:xfrm>
              <a:custGeom>
                <a:rect b="b" l="l" r="r" t="t"/>
                <a:pathLst>
                  <a:path extrusionOk="0" h="17447" w="51963">
                    <a:moveTo>
                      <a:pt x="22612" y="0"/>
                    </a:moveTo>
                    <a:cubicBezTo>
                      <a:pt x="21469" y="0"/>
                      <a:pt x="19509" y="149"/>
                      <a:pt x="17875" y="1020"/>
                    </a:cubicBezTo>
                    <a:cubicBezTo>
                      <a:pt x="17286" y="1335"/>
                      <a:pt x="16385" y="1455"/>
                      <a:pt x="15354" y="1455"/>
                    </a:cubicBezTo>
                    <a:cubicBezTo>
                      <a:pt x="12055" y="1455"/>
                      <a:pt x="7427" y="224"/>
                      <a:pt x="7427" y="224"/>
                    </a:cubicBezTo>
                    <a:cubicBezTo>
                      <a:pt x="7427" y="224"/>
                      <a:pt x="6553" y="4"/>
                      <a:pt x="5155" y="4"/>
                    </a:cubicBezTo>
                    <a:cubicBezTo>
                      <a:pt x="3815" y="4"/>
                      <a:pt x="1994" y="206"/>
                      <a:pt x="1" y="999"/>
                    </a:cubicBezTo>
                    <a:lnTo>
                      <a:pt x="1" y="16134"/>
                    </a:lnTo>
                    <a:cubicBezTo>
                      <a:pt x="2379" y="16048"/>
                      <a:pt x="7234" y="15417"/>
                      <a:pt x="11031" y="12042"/>
                    </a:cubicBezTo>
                    <a:cubicBezTo>
                      <a:pt x="14657" y="8811"/>
                      <a:pt x="17051" y="7386"/>
                      <a:pt x="19654" y="7386"/>
                    </a:cubicBezTo>
                    <a:cubicBezTo>
                      <a:pt x="20807" y="7386"/>
                      <a:pt x="22001" y="7665"/>
                      <a:pt x="23362" y="8192"/>
                    </a:cubicBezTo>
                    <a:cubicBezTo>
                      <a:pt x="24699" y="8707"/>
                      <a:pt x="25841" y="8887"/>
                      <a:pt x="26784" y="8887"/>
                    </a:cubicBezTo>
                    <a:cubicBezTo>
                      <a:pt x="28968" y="8887"/>
                      <a:pt x="30082" y="7921"/>
                      <a:pt x="30082" y="7921"/>
                    </a:cubicBezTo>
                    <a:cubicBezTo>
                      <a:pt x="30082" y="7921"/>
                      <a:pt x="31590" y="7145"/>
                      <a:pt x="33097" y="7145"/>
                    </a:cubicBezTo>
                    <a:cubicBezTo>
                      <a:pt x="34164" y="7145"/>
                      <a:pt x="35231" y="7534"/>
                      <a:pt x="35762" y="8864"/>
                    </a:cubicBezTo>
                    <a:cubicBezTo>
                      <a:pt x="37045" y="12067"/>
                      <a:pt x="40334" y="15043"/>
                      <a:pt x="40334" y="15043"/>
                    </a:cubicBezTo>
                    <a:cubicBezTo>
                      <a:pt x="40334" y="15043"/>
                      <a:pt x="42539" y="17446"/>
                      <a:pt x="46691" y="17446"/>
                    </a:cubicBezTo>
                    <a:cubicBezTo>
                      <a:pt x="47363" y="17446"/>
                      <a:pt x="48086" y="17383"/>
                      <a:pt x="48859" y="17237"/>
                    </a:cubicBezTo>
                    <a:cubicBezTo>
                      <a:pt x="49658" y="17086"/>
                      <a:pt x="50323" y="17021"/>
                      <a:pt x="50877" y="17021"/>
                    </a:cubicBezTo>
                    <a:cubicBezTo>
                      <a:pt x="51301" y="17021"/>
                      <a:pt x="51659" y="17059"/>
                      <a:pt x="51963" y="17127"/>
                    </a:cubicBezTo>
                    <a:lnTo>
                      <a:pt x="51963" y="4620"/>
                    </a:lnTo>
                    <a:cubicBezTo>
                      <a:pt x="50723" y="5154"/>
                      <a:pt x="48920" y="5759"/>
                      <a:pt x="47115" y="5759"/>
                    </a:cubicBezTo>
                    <a:cubicBezTo>
                      <a:pt x="46256" y="5759"/>
                      <a:pt x="45398" y="5622"/>
                      <a:pt x="44598" y="5276"/>
                    </a:cubicBezTo>
                    <a:cubicBezTo>
                      <a:pt x="42622" y="4416"/>
                      <a:pt x="41037" y="4209"/>
                      <a:pt x="39969" y="4209"/>
                    </a:cubicBezTo>
                    <a:cubicBezTo>
                      <a:pt x="38980" y="4209"/>
                      <a:pt x="38435" y="4386"/>
                      <a:pt x="38435" y="4386"/>
                    </a:cubicBezTo>
                    <a:cubicBezTo>
                      <a:pt x="38435" y="4386"/>
                      <a:pt x="37163" y="4903"/>
                      <a:pt x="35490" y="4903"/>
                    </a:cubicBezTo>
                    <a:cubicBezTo>
                      <a:pt x="34155" y="4903"/>
                      <a:pt x="32565" y="4574"/>
                      <a:pt x="31161" y="3394"/>
                    </a:cubicBezTo>
                    <a:cubicBezTo>
                      <a:pt x="27991" y="733"/>
                      <a:pt x="23575" y="40"/>
                      <a:pt x="23575" y="40"/>
                    </a:cubicBezTo>
                    <a:cubicBezTo>
                      <a:pt x="23575" y="40"/>
                      <a:pt x="23202" y="0"/>
                      <a:pt x="22612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" name="Google Shape;115;p8"/>
              <p:cNvSpPr/>
              <p:nvPr/>
            </p:nvSpPr>
            <p:spPr>
              <a:xfrm>
                <a:off x="4039825" y="1642950"/>
                <a:ext cx="915250" cy="258475"/>
              </a:xfrm>
              <a:custGeom>
                <a:rect b="b" l="l" r="r" t="t"/>
                <a:pathLst>
                  <a:path extrusionOk="0" h="10339" w="36610">
                    <a:moveTo>
                      <a:pt x="0" y="1"/>
                    </a:moveTo>
                    <a:cubicBezTo>
                      <a:pt x="160" y="193"/>
                      <a:pt x="300" y="403"/>
                      <a:pt x="410" y="628"/>
                    </a:cubicBezTo>
                    <a:cubicBezTo>
                      <a:pt x="1440" y="2670"/>
                      <a:pt x="4954" y="3330"/>
                      <a:pt x="4954" y="3330"/>
                    </a:cubicBezTo>
                    <a:cubicBezTo>
                      <a:pt x="4954" y="3330"/>
                      <a:pt x="6545" y="3691"/>
                      <a:pt x="7078" y="4536"/>
                    </a:cubicBezTo>
                    <a:cubicBezTo>
                      <a:pt x="7515" y="5229"/>
                      <a:pt x="8385" y="6335"/>
                      <a:pt x="10189" y="6335"/>
                    </a:cubicBezTo>
                    <a:cubicBezTo>
                      <a:pt x="10584" y="6335"/>
                      <a:pt x="11024" y="6282"/>
                      <a:pt x="11515" y="6160"/>
                    </a:cubicBezTo>
                    <a:cubicBezTo>
                      <a:pt x="11861" y="6073"/>
                      <a:pt x="12224" y="6036"/>
                      <a:pt x="12595" y="6036"/>
                    </a:cubicBezTo>
                    <a:cubicBezTo>
                      <a:pt x="15146" y="6036"/>
                      <a:pt x="18047" y="7820"/>
                      <a:pt x="18047" y="7820"/>
                    </a:cubicBezTo>
                    <a:cubicBezTo>
                      <a:pt x="18047" y="7820"/>
                      <a:pt x="21835" y="10339"/>
                      <a:pt x="26041" y="10339"/>
                    </a:cubicBezTo>
                    <a:cubicBezTo>
                      <a:pt x="27202" y="10339"/>
                      <a:pt x="28395" y="10147"/>
                      <a:pt x="29549" y="9657"/>
                    </a:cubicBezTo>
                    <a:cubicBezTo>
                      <a:pt x="32735" y="8304"/>
                      <a:pt x="35163" y="6508"/>
                      <a:pt x="36610" y="5282"/>
                    </a:cubicBezTo>
                    <a:lnTo>
                      <a:pt x="36610" y="1"/>
                    </a:lnTo>
                    <a:lnTo>
                      <a:pt x="29340" y="1"/>
                    </a:lnTo>
                    <a:cubicBezTo>
                      <a:pt x="27597" y="526"/>
                      <a:pt x="25690" y="1321"/>
                      <a:pt x="23804" y="2531"/>
                    </a:cubicBezTo>
                    <a:cubicBezTo>
                      <a:pt x="21110" y="4255"/>
                      <a:pt x="18914" y="4743"/>
                      <a:pt x="17290" y="4743"/>
                    </a:cubicBezTo>
                    <a:cubicBezTo>
                      <a:pt x="15178" y="4743"/>
                      <a:pt x="14037" y="3917"/>
                      <a:pt x="14037" y="3917"/>
                    </a:cubicBezTo>
                    <a:cubicBezTo>
                      <a:pt x="14037" y="3917"/>
                      <a:pt x="13491" y="3321"/>
                      <a:pt x="11936" y="3321"/>
                    </a:cubicBezTo>
                    <a:cubicBezTo>
                      <a:pt x="11455" y="3321"/>
                      <a:pt x="10878" y="3378"/>
                      <a:pt x="10190" y="3527"/>
                    </a:cubicBezTo>
                    <a:cubicBezTo>
                      <a:pt x="10027" y="3562"/>
                      <a:pt x="9866" y="3579"/>
                      <a:pt x="9708" y="3579"/>
                    </a:cubicBezTo>
                    <a:cubicBezTo>
                      <a:pt x="7886" y="3579"/>
                      <a:pt x="6432" y="1385"/>
                      <a:pt x="5696" y="1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" name="Google Shape;116;p8"/>
              <p:cNvSpPr/>
              <p:nvPr/>
            </p:nvSpPr>
            <p:spPr>
              <a:xfrm>
                <a:off x="3742950" y="2287000"/>
                <a:ext cx="725400" cy="107200"/>
              </a:xfrm>
              <a:custGeom>
                <a:rect b="b" l="l" r="r" t="t"/>
                <a:pathLst>
                  <a:path extrusionOk="0" h="4288" w="29016">
                    <a:moveTo>
                      <a:pt x="10237" y="0"/>
                    </a:moveTo>
                    <a:cubicBezTo>
                      <a:pt x="6886" y="0"/>
                      <a:pt x="5987" y="1962"/>
                      <a:pt x="5987" y="1962"/>
                    </a:cubicBezTo>
                    <a:cubicBezTo>
                      <a:pt x="5987" y="1962"/>
                      <a:pt x="5249" y="3127"/>
                      <a:pt x="2981" y="3127"/>
                    </a:cubicBezTo>
                    <a:cubicBezTo>
                      <a:pt x="1825" y="3127"/>
                      <a:pt x="759" y="3713"/>
                      <a:pt x="0" y="4287"/>
                    </a:cubicBezTo>
                    <a:lnTo>
                      <a:pt x="29016" y="4287"/>
                    </a:lnTo>
                    <a:cubicBezTo>
                      <a:pt x="28212" y="3996"/>
                      <a:pt x="27269" y="3467"/>
                      <a:pt x="26494" y="2516"/>
                    </a:cubicBezTo>
                    <a:cubicBezTo>
                      <a:pt x="25397" y="1157"/>
                      <a:pt x="23799" y="626"/>
                      <a:pt x="22167" y="626"/>
                    </a:cubicBezTo>
                    <a:cubicBezTo>
                      <a:pt x="21223" y="626"/>
                      <a:pt x="20268" y="804"/>
                      <a:pt x="19392" y="1101"/>
                    </a:cubicBezTo>
                    <a:cubicBezTo>
                      <a:pt x="18736" y="1322"/>
                      <a:pt x="18078" y="1403"/>
                      <a:pt x="17468" y="1403"/>
                    </a:cubicBezTo>
                    <a:cubicBezTo>
                      <a:pt x="15853" y="1403"/>
                      <a:pt x="14578" y="839"/>
                      <a:pt x="14578" y="839"/>
                    </a:cubicBezTo>
                    <a:cubicBezTo>
                      <a:pt x="12805" y="228"/>
                      <a:pt x="11379" y="0"/>
                      <a:pt x="10237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7" name="Google Shape;117;p8"/>
            <p:cNvGrpSpPr/>
            <p:nvPr/>
          </p:nvGrpSpPr>
          <p:grpSpPr>
            <a:xfrm>
              <a:off x="-23900" y="9089"/>
              <a:ext cx="9191800" cy="5125321"/>
              <a:chOff x="5820575" y="792900"/>
              <a:chExt cx="1357625" cy="786925"/>
            </a:xfrm>
          </p:grpSpPr>
          <p:sp>
            <p:nvSpPr>
              <p:cNvPr id="118" name="Google Shape;118;p8"/>
              <p:cNvSpPr/>
              <p:nvPr/>
            </p:nvSpPr>
            <p:spPr>
              <a:xfrm>
                <a:off x="6169125" y="1518150"/>
                <a:ext cx="388150" cy="61675"/>
              </a:xfrm>
              <a:custGeom>
                <a:rect b="b" l="l" r="r" t="t"/>
                <a:pathLst>
                  <a:path extrusionOk="0" h="2467" w="15526">
                    <a:moveTo>
                      <a:pt x="11805" y="1"/>
                    </a:moveTo>
                    <a:cubicBezTo>
                      <a:pt x="10527" y="1"/>
                      <a:pt x="9493" y="679"/>
                      <a:pt x="9493" y="679"/>
                    </a:cubicBezTo>
                    <a:cubicBezTo>
                      <a:pt x="9493" y="679"/>
                      <a:pt x="8308" y="1420"/>
                      <a:pt x="5693" y="1420"/>
                    </a:cubicBezTo>
                    <a:cubicBezTo>
                      <a:pt x="5112" y="1420"/>
                      <a:pt x="4461" y="1383"/>
                      <a:pt x="3736" y="1294"/>
                    </a:cubicBezTo>
                    <a:cubicBezTo>
                      <a:pt x="3440" y="1258"/>
                      <a:pt x="3163" y="1241"/>
                      <a:pt x="2905" y="1241"/>
                    </a:cubicBezTo>
                    <a:cubicBezTo>
                      <a:pt x="1360" y="1241"/>
                      <a:pt x="489" y="1845"/>
                      <a:pt x="1" y="2467"/>
                    </a:cubicBezTo>
                    <a:lnTo>
                      <a:pt x="15525" y="2467"/>
                    </a:lnTo>
                    <a:cubicBezTo>
                      <a:pt x="15201" y="2061"/>
                      <a:pt x="14824" y="1466"/>
                      <a:pt x="13807" y="679"/>
                    </a:cubicBezTo>
                    <a:cubicBezTo>
                      <a:pt x="13144" y="170"/>
                      <a:pt x="12444" y="1"/>
                      <a:pt x="11805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" name="Google Shape;119;p8"/>
              <p:cNvSpPr/>
              <p:nvPr/>
            </p:nvSpPr>
            <p:spPr>
              <a:xfrm>
                <a:off x="5820575" y="1099750"/>
                <a:ext cx="309925" cy="298425"/>
              </a:xfrm>
              <a:custGeom>
                <a:rect b="b" l="l" r="r" t="t"/>
                <a:pathLst>
                  <a:path extrusionOk="0" h="11937" w="12397">
                    <a:moveTo>
                      <a:pt x="4944" y="1"/>
                    </a:moveTo>
                    <a:cubicBezTo>
                      <a:pt x="3505" y="1"/>
                      <a:pt x="1824" y="273"/>
                      <a:pt x="1" y="1078"/>
                    </a:cubicBezTo>
                    <a:lnTo>
                      <a:pt x="1" y="11937"/>
                    </a:lnTo>
                    <a:cubicBezTo>
                      <a:pt x="2129" y="11797"/>
                      <a:pt x="8632" y="11080"/>
                      <a:pt x="11478" y="7377"/>
                    </a:cubicBezTo>
                    <a:cubicBezTo>
                      <a:pt x="11478" y="7377"/>
                      <a:pt x="12397" y="6208"/>
                      <a:pt x="12397" y="4388"/>
                    </a:cubicBezTo>
                    <a:cubicBezTo>
                      <a:pt x="12397" y="2567"/>
                      <a:pt x="9883" y="1177"/>
                      <a:pt x="9883" y="1177"/>
                    </a:cubicBezTo>
                    <a:cubicBezTo>
                      <a:pt x="9883" y="1177"/>
                      <a:pt x="7937" y="1"/>
                      <a:pt x="4944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" name="Google Shape;120;p8"/>
              <p:cNvSpPr/>
              <p:nvPr/>
            </p:nvSpPr>
            <p:spPr>
              <a:xfrm>
                <a:off x="6790500" y="1211675"/>
                <a:ext cx="387600" cy="233900"/>
              </a:xfrm>
              <a:custGeom>
                <a:rect b="b" l="l" r="r" t="t"/>
                <a:pathLst>
                  <a:path extrusionOk="0" h="9356" w="15504">
                    <a:moveTo>
                      <a:pt x="15503" y="1"/>
                    </a:moveTo>
                    <a:cubicBezTo>
                      <a:pt x="14539" y="383"/>
                      <a:pt x="12700" y="918"/>
                      <a:pt x="9959" y="918"/>
                    </a:cubicBezTo>
                    <a:cubicBezTo>
                      <a:pt x="8875" y="918"/>
                      <a:pt x="7649" y="834"/>
                      <a:pt x="6281" y="624"/>
                    </a:cubicBezTo>
                    <a:cubicBezTo>
                      <a:pt x="5575" y="515"/>
                      <a:pt x="4969" y="467"/>
                      <a:pt x="4451" y="467"/>
                    </a:cubicBezTo>
                    <a:cubicBezTo>
                      <a:pt x="1" y="467"/>
                      <a:pt x="1934" y="4048"/>
                      <a:pt x="1934" y="4048"/>
                    </a:cubicBezTo>
                    <a:cubicBezTo>
                      <a:pt x="4587" y="8229"/>
                      <a:pt x="6975" y="9355"/>
                      <a:pt x="9431" y="9355"/>
                    </a:cubicBezTo>
                    <a:cubicBezTo>
                      <a:pt x="10282" y="9355"/>
                      <a:pt x="11141" y="9220"/>
                      <a:pt x="12022" y="9030"/>
                    </a:cubicBezTo>
                    <a:cubicBezTo>
                      <a:pt x="12990" y="8821"/>
                      <a:pt x="13755" y="8745"/>
                      <a:pt x="14352" y="8745"/>
                    </a:cubicBezTo>
                    <a:cubicBezTo>
                      <a:pt x="14841" y="8745"/>
                      <a:pt x="15219" y="8796"/>
                      <a:pt x="15503" y="8866"/>
                    </a:cubicBezTo>
                    <a:lnTo>
                      <a:pt x="15503" y="1"/>
                    </a:ln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" name="Google Shape;121;p8"/>
              <p:cNvSpPr/>
              <p:nvPr/>
            </p:nvSpPr>
            <p:spPr>
              <a:xfrm>
                <a:off x="6830650" y="792900"/>
                <a:ext cx="347550" cy="168650"/>
              </a:xfrm>
              <a:custGeom>
                <a:rect b="b" l="l" r="r" t="t"/>
                <a:pathLst>
                  <a:path extrusionOk="0" h="6746" w="13902">
                    <a:moveTo>
                      <a:pt x="13757" y="1"/>
                    </a:moveTo>
                    <a:cubicBezTo>
                      <a:pt x="6613" y="1"/>
                      <a:pt x="2850" y="3913"/>
                      <a:pt x="2850" y="3913"/>
                    </a:cubicBezTo>
                    <a:cubicBezTo>
                      <a:pt x="2850" y="3913"/>
                      <a:pt x="0" y="6472"/>
                      <a:pt x="4445" y="6734"/>
                    </a:cubicBezTo>
                    <a:cubicBezTo>
                      <a:pt x="4574" y="6742"/>
                      <a:pt x="4703" y="6745"/>
                      <a:pt x="4834" y="6745"/>
                    </a:cubicBezTo>
                    <a:cubicBezTo>
                      <a:pt x="8075" y="6745"/>
                      <a:pt x="12045" y="4518"/>
                      <a:pt x="13901" y="3343"/>
                    </a:cubicBezTo>
                    <a:lnTo>
                      <a:pt x="13901" y="1"/>
                    </a:lnTo>
                    <a:cubicBezTo>
                      <a:pt x="13853" y="1"/>
                      <a:pt x="13805" y="1"/>
                      <a:pt x="13757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22" name="Google Shape;122;p8"/>
            <p:cNvSpPr/>
            <p:nvPr/>
          </p:nvSpPr>
          <p:spPr>
            <a:xfrm>
              <a:off x="525550" y="2593875"/>
              <a:ext cx="650" cy="625"/>
            </a:xfrm>
            <a:custGeom>
              <a:rect b="b" l="l" r="r" t="t"/>
              <a:pathLst>
                <a:path extrusionOk="0" h="25" w="26">
                  <a:moveTo>
                    <a:pt x="26" y="0"/>
                  </a:moveTo>
                  <a:cubicBezTo>
                    <a:pt x="17" y="4"/>
                    <a:pt x="9" y="16"/>
                    <a:pt x="1" y="25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3330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3" name="Google Shape;123;p8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cxnSp>
        <p:nvCxnSpPr>
          <p:cNvPr id="124" name="Google Shape;124;p8"/>
          <p:cNvCxnSpPr/>
          <p:nvPr/>
        </p:nvCxnSpPr>
        <p:spPr>
          <a:xfrm>
            <a:off x="2324100" y="-66675"/>
            <a:ext cx="0" cy="2171700"/>
          </a:xfrm>
          <a:prstGeom prst="straightConnector1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25" name="Google Shape;125;p8"/>
          <p:cNvSpPr/>
          <p:nvPr/>
        </p:nvSpPr>
        <p:spPr>
          <a:xfrm rot="10800000">
            <a:off x="-43050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" name="Google Shape;126;p8"/>
          <p:cNvSpPr/>
          <p:nvPr/>
        </p:nvSpPr>
        <p:spPr>
          <a:xfrm>
            <a:off x="5247279" y="2339798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27" name="Google Shape;12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1" y="-14179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128" name="Google Shape;128;p8"/>
          <p:cNvSpPr/>
          <p:nvPr/>
        </p:nvSpPr>
        <p:spPr>
          <a:xfrm>
            <a:off x="349275" y="2105025"/>
            <a:ext cx="3949500" cy="2493900"/>
          </a:xfrm>
          <a:prstGeom prst="rect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" name="Google Shape;129;p8"/>
          <p:cNvSpPr txBox="1"/>
          <p:nvPr>
            <p:ph type="title"/>
          </p:nvPr>
        </p:nvSpPr>
        <p:spPr>
          <a:xfrm>
            <a:off x="-1676400" y="2206575"/>
            <a:ext cx="80010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30" name="Google Shape;130;p8"/>
          <p:cNvSpPr txBox="1"/>
          <p:nvPr>
            <p:ph idx="1" type="subTitle"/>
          </p:nvPr>
        </p:nvSpPr>
        <p:spPr>
          <a:xfrm>
            <a:off x="952500" y="3723425"/>
            <a:ext cx="2743200" cy="50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31" name="Google Shape;131;p8"/>
          <p:cNvSpPr txBox="1"/>
          <p:nvPr>
            <p:ph idx="2" type="title"/>
          </p:nvPr>
        </p:nvSpPr>
        <p:spPr>
          <a:xfrm>
            <a:off x="130250" y="2781250"/>
            <a:ext cx="4387500" cy="76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TLE &amp; TWO COLUMNS">
  <p:cSld name="ONE_COLUMN_TEXT">
    <p:spTree>
      <p:nvGrpSpPr>
        <p:cNvPr id="132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9"/>
          <p:cNvSpPr/>
          <p:nvPr/>
        </p:nvSpPr>
        <p:spPr>
          <a:xfrm rot="10800000">
            <a:off x="-43050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" name="Google Shape;134;p9"/>
          <p:cNvSpPr/>
          <p:nvPr/>
        </p:nvSpPr>
        <p:spPr>
          <a:xfrm>
            <a:off x="5247279" y="2339798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35" name="Google Shape;135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1" y="-14179"/>
            <a:ext cx="9251902" cy="5486482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36" name="Google Shape;136;p9"/>
          <p:cNvCxnSpPr/>
          <p:nvPr/>
        </p:nvCxnSpPr>
        <p:spPr>
          <a:xfrm>
            <a:off x="3412975" y="330150"/>
            <a:ext cx="56082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37" name="Google Shape;137;p9"/>
          <p:cNvCxnSpPr/>
          <p:nvPr/>
        </p:nvCxnSpPr>
        <p:spPr>
          <a:xfrm>
            <a:off x="6005250" y="-99550"/>
            <a:ext cx="0" cy="4296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38" name="Google Shape;138;p9"/>
          <p:cNvSpPr txBox="1"/>
          <p:nvPr>
            <p:ph idx="12" type="sldNum"/>
          </p:nvPr>
        </p:nvSpPr>
        <p:spPr>
          <a:xfrm>
            <a:off x="8458144" y="4652968"/>
            <a:ext cx="560400" cy="402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39" name="Google Shape;139;p9"/>
          <p:cNvSpPr txBox="1"/>
          <p:nvPr>
            <p:ph type="title"/>
          </p:nvPr>
        </p:nvSpPr>
        <p:spPr>
          <a:xfrm>
            <a:off x="3300150" y="10087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400"/>
              <a:buNone/>
              <a:defRPr sz="2400">
                <a:solidFill>
                  <a:srgbClr val="0F0F4B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9pPr>
          </a:lstStyle>
          <a:p/>
        </p:txBody>
      </p:sp>
      <p:cxnSp>
        <p:nvCxnSpPr>
          <p:cNvPr id="140" name="Google Shape;140;p9"/>
          <p:cNvCxnSpPr/>
          <p:nvPr/>
        </p:nvCxnSpPr>
        <p:spPr>
          <a:xfrm rot="10800000">
            <a:off x="5044150" y="4781475"/>
            <a:ext cx="0" cy="4287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41" name="Google Shape;141;p9"/>
          <p:cNvCxnSpPr/>
          <p:nvPr/>
        </p:nvCxnSpPr>
        <p:spPr>
          <a:xfrm rot="10800000">
            <a:off x="4756000" y="4781550"/>
            <a:ext cx="5763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42" name="Google Shape;142;p9"/>
          <p:cNvCxnSpPr/>
          <p:nvPr/>
        </p:nvCxnSpPr>
        <p:spPr>
          <a:xfrm rot="10800000">
            <a:off x="2219325" y="4781475"/>
            <a:ext cx="0" cy="4287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43" name="Google Shape;143;p9"/>
          <p:cNvCxnSpPr/>
          <p:nvPr/>
        </p:nvCxnSpPr>
        <p:spPr>
          <a:xfrm rot="10800000">
            <a:off x="1931175" y="4781550"/>
            <a:ext cx="5763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44" name="Google Shape;144;p9"/>
          <p:cNvSpPr/>
          <p:nvPr/>
        </p:nvSpPr>
        <p:spPr>
          <a:xfrm>
            <a:off x="995350" y="1847850"/>
            <a:ext cx="2448000" cy="2805000"/>
          </a:xfrm>
          <a:prstGeom prst="roundRect">
            <a:avLst>
              <a:gd fmla="val 16667" name="adj"/>
            </a:avLst>
          </a:prstGeom>
          <a:solidFill>
            <a:srgbClr val="0F0F4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5" name="Google Shape;145;p9"/>
          <p:cNvSpPr/>
          <p:nvPr/>
        </p:nvSpPr>
        <p:spPr>
          <a:xfrm>
            <a:off x="3820138" y="1847850"/>
            <a:ext cx="2448000" cy="2805000"/>
          </a:xfrm>
          <a:prstGeom prst="roundRect">
            <a:avLst>
              <a:gd fmla="val 16667" name="adj"/>
            </a:avLst>
          </a:prstGeom>
          <a:solidFill>
            <a:srgbClr val="48499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6" name="Google Shape;146;p9"/>
          <p:cNvSpPr txBox="1"/>
          <p:nvPr>
            <p:ph idx="2" type="title"/>
          </p:nvPr>
        </p:nvSpPr>
        <p:spPr>
          <a:xfrm flipH="1">
            <a:off x="1273475" y="2786850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47" name="Google Shape;147;p9"/>
          <p:cNvSpPr txBox="1"/>
          <p:nvPr>
            <p:ph idx="3" type="title"/>
          </p:nvPr>
        </p:nvSpPr>
        <p:spPr>
          <a:xfrm flipH="1">
            <a:off x="4098250" y="2786850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48" name="Google Shape;148;p9"/>
          <p:cNvSpPr txBox="1"/>
          <p:nvPr>
            <p:ph idx="1" type="subTitle"/>
          </p:nvPr>
        </p:nvSpPr>
        <p:spPr>
          <a:xfrm flipH="1">
            <a:off x="1226025" y="3054250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49" name="Google Shape;149;p9"/>
          <p:cNvSpPr txBox="1"/>
          <p:nvPr>
            <p:ph idx="4" type="subTitle"/>
          </p:nvPr>
        </p:nvSpPr>
        <p:spPr>
          <a:xfrm flipH="1">
            <a:off x="4050850" y="3054250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TLE &amp; THREE COLUMNS">
  <p:cSld name="MAIN_POINT">
    <p:spTree>
      <p:nvGrpSpPr>
        <p:cNvPr id="150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10"/>
          <p:cNvSpPr/>
          <p:nvPr/>
        </p:nvSpPr>
        <p:spPr>
          <a:xfrm rot="10800000">
            <a:off x="-43050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52" name="Google Shape;152;p1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1" y="-14179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153" name="Google Shape;153;p10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400"/>
              <a:buNone/>
              <a:defRPr sz="2400">
                <a:solidFill>
                  <a:srgbClr val="0F0F4B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9pPr>
          </a:lstStyle>
          <a:p/>
        </p:txBody>
      </p:sp>
      <p:cxnSp>
        <p:nvCxnSpPr>
          <p:cNvPr id="154" name="Google Shape;154;p10"/>
          <p:cNvCxnSpPr/>
          <p:nvPr/>
        </p:nvCxnSpPr>
        <p:spPr>
          <a:xfrm>
            <a:off x="3399250" y="330150"/>
            <a:ext cx="56220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55" name="Google Shape;155;p10"/>
          <p:cNvSpPr/>
          <p:nvPr/>
        </p:nvSpPr>
        <p:spPr>
          <a:xfrm>
            <a:off x="523200" y="1847850"/>
            <a:ext cx="2448000" cy="2805000"/>
          </a:xfrm>
          <a:prstGeom prst="roundRect">
            <a:avLst>
              <a:gd fmla="val 16667" name="adj"/>
            </a:avLst>
          </a:prstGeom>
          <a:solidFill>
            <a:srgbClr val="4F2F7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6" name="Google Shape;156;p10"/>
          <p:cNvSpPr/>
          <p:nvPr/>
        </p:nvSpPr>
        <p:spPr>
          <a:xfrm>
            <a:off x="3347988" y="1847850"/>
            <a:ext cx="2448000" cy="2805000"/>
          </a:xfrm>
          <a:prstGeom prst="roundRect">
            <a:avLst>
              <a:gd fmla="val 16667" name="adj"/>
            </a:avLst>
          </a:pr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7" name="Google Shape;157;p10"/>
          <p:cNvSpPr/>
          <p:nvPr/>
        </p:nvSpPr>
        <p:spPr>
          <a:xfrm>
            <a:off x="6172788" y="1847850"/>
            <a:ext cx="2448000" cy="2805000"/>
          </a:xfrm>
          <a:prstGeom prst="roundRect">
            <a:avLst>
              <a:gd fmla="val 16667" name="adj"/>
            </a:avLst>
          </a:prstGeom>
          <a:solidFill>
            <a:srgbClr val="66666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158" name="Google Shape;158;p10"/>
          <p:cNvCxnSpPr/>
          <p:nvPr/>
        </p:nvCxnSpPr>
        <p:spPr>
          <a:xfrm>
            <a:off x="6005250" y="-112825"/>
            <a:ext cx="0" cy="4431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59" name="Google Shape;159;p10"/>
          <p:cNvCxnSpPr/>
          <p:nvPr/>
        </p:nvCxnSpPr>
        <p:spPr>
          <a:xfrm rot="10800000">
            <a:off x="4572000" y="4781475"/>
            <a:ext cx="0" cy="4287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60" name="Google Shape;160;p10"/>
          <p:cNvCxnSpPr/>
          <p:nvPr/>
        </p:nvCxnSpPr>
        <p:spPr>
          <a:xfrm rot="10800000">
            <a:off x="4283850" y="4781550"/>
            <a:ext cx="5763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61" name="Google Shape;161;p10"/>
          <p:cNvCxnSpPr/>
          <p:nvPr/>
        </p:nvCxnSpPr>
        <p:spPr>
          <a:xfrm rot="10800000">
            <a:off x="1747175" y="4781475"/>
            <a:ext cx="0" cy="4287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62" name="Google Shape;162;p10"/>
          <p:cNvCxnSpPr/>
          <p:nvPr/>
        </p:nvCxnSpPr>
        <p:spPr>
          <a:xfrm rot="10800000">
            <a:off x="1459025" y="4781550"/>
            <a:ext cx="5763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63" name="Google Shape;163;p10"/>
          <p:cNvSpPr txBox="1"/>
          <p:nvPr>
            <p:ph idx="2" type="title"/>
          </p:nvPr>
        </p:nvSpPr>
        <p:spPr>
          <a:xfrm flipH="1">
            <a:off x="801325" y="2786850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64" name="Google Shape;164;p10"/>
          <p:cNvSpPr txBox="1"/>
          <p:nvPr>
            <p:ph idx="3" type="title"/>
          </p:nvPr>
        </p:nvSpPr>
        <p:spPr>
          <a:xfrm flipH="1">
            <a:off x="3626100" y="2786850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65" name="Google Shape;165;p10"/>
          <p:cNvSpPr txBox="1"/>
          <p:nvPr>
            <p:ph idx="1" type="subTitle"/>
          </p:nvPr>
        </p:nvSpPr>
        <p:spPr>
          <a:xfrm flipH="1">
            <a:off x="753875" y="3054250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66" name="Google Shape;166;p10"/>
          <p:cNvSpPr txBox="1"/>
          <p:nvPr>
            <p:ph idx="4" type="subTitle"/>
          </p:nvPr>
        </p:nvSpPr>
        <p:spPr>
          <a:xfrm flipH="1">
            <a:off x="3578700" y="3054250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/>
        </p:txBody>
      </p:sp>
      <p:cxnSp>
        <p:nvCxnSpPr>
          <p:cNvPr id="167" name="Google Shape;167;p10"/>
          <p:cNvCxnSpPr/>
          <p:nvPr/>
        </p:nvCxnSpPr>
        <p:spPr>
          <a:xfrm rot="10800000">
            <a:off x="7396800" y="4781475"/>
            <a:ext cx="0" cy="4287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68" name="Google Shape;168;p10"/>
          <p:cNvCxnSpPr/>
          <p:nvPr/>
        </p:nvCxnSpPr>
        <p:spPr>
          <a:xfrm rot="10800000">
            <a:off x="7108650" y="4781550"/>
            <a:ext cx="5763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69" name="Google Shape;169;p10"/>
          <p:cNvSpPr txBox="1"/>
          <p:nvPr>
            <p:ph idx="5" type="title"/>
          </p:nvPr>
        </p:nvSpPr>
        <p:spPr>
          <a:xfrm flipH="1">
            <a:off x="6450900" y="2786850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70" name="Google Shape;170;p10"/>
          <p:cNvSpPr txBox="1"/>
          <p:nvPr>
            <p:ph idx="6" type="subTitle"/>
          </p:nvPr>
        </p:nvSpPr>
        <p:spPr>
          <a:xfrm flipH="1">
            <a:off x="6403500" y="3054250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5.xml"/><Relationship Id="rId19" Type="http://schemas.openxmlformats.org/officeDocument/2006/relationships/slideLayout" Target="../slideLayouts/slideLayout19.xml"/><Relationship Id="rId6" Type="http://schemas.openxmlformats.org/officeDocument/2006/relationships/slideLayout" Target="../slideLayouts/slideLayout6.xml"/><Relationship Id="rId18" Type="http://schemas.openxmlformats.org/officeDocument/2006/relationships/slideLayout" Target="../slideLayouts/slideLayout18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Unica One"/>
              <a:buNone/>
              <a:defRPr b="1" sz="2800">
                <a:solidFill>
                  <a:schemeClr val="dk1"/>
                </a:solidFill>
                <a:latin typeface="Unica One"/>
                <a:ea typeface="Unica One"/>
                <a:cs typeface="Unica One"/>
                <a:sym typeface="Unic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238800" y="147642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●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1pPr>
            <a:lvl2pPr indent="-304800" lvl="1" marL="914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○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2pPr>
            <a:lvl3pPr indent="-304800" lvl="2" marL="1371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■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3pPr>
            <a:lvl4pPr indent="-304800" lvl="3" marL="1828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●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4pPr>
            <a:lvl5pPr indent="-304800" lvl="4" marL="22860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○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5pPr>
            <a:lvl6pPr indent="-304800" lvl="5" marL="27432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■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6pPr>
            <a:lvl7pPr indent="-304800" lvl="6" marL="3200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●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7pPr>
            <a:lvl8pPr indent="-304800" lvl="7" marL="3657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○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8pPr>
            <a:lvl9pPr indent="-304800" lvl="8" marL="41148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200"/>
              <a:buFont typeface="Scope One"/>
              <a:buChar char="■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9pPr>
          </a:lstStyle>
          <a:p/>
        </p:txBody>
      </p:sp>
      <p:sp>
        <p:nvSpPr>
          <p:cNvPr id="8" name="Google Shape;8;p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noFill/>
      </p:bgPr>
    </p:bg>
    <p:spTree>
      <p:nvGrpSpPr>
        <p:cNvPr id="580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Google Shape;581;p21"/>
          <p:cNvSpPr txBox="1"/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582" name="Google Shape;582;p21"/>
          <p:cNvSpPr txBox="1"/>
          <p:nvPr>
            <p:ph idx="1" type="body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indent="-3048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indent="-3048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indent="-3048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indent="-3048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indent="-3048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indent="-3048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indent="-3048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indent="-3048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/>
        </p:txBody>
      </p:sp>
      <p:sp>
        <p:nvSpPr>
          <p:cNvPr id="583" name="Google Shape;583;p21"/>
          <p:cNvSpPr txBox="1"/>
          <p:nvPr>
            <p:ph idx="12" type="sldNum"/>
          </p:nvPr>
        </p:nvSpPr>
        <p:spPr>
          <a:xfrm>
            <a:off x="85486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67" r:id="rId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3.jp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6.jp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7.jpg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8.xml"/><Relationship Id="rId3" Type="http://schemas.openxmlformats.org/officeDocument/2006/relationships/hyperlink" Target="https://docs.google.com/spreadsheets/d/1f5thDF68SlCnxLaxIqzTl8bew9IcOvc0hd-4jrdBX-8/copy" TargetMode="External"/><Relationship Id="rId4" Type="http://schemas.openxmlformats.org/officeDocument/2006/relationships/image" Target="../media/image2.png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21.xml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22.xml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23.xml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25.xm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26.xml"/><Relationship Id="rId3" Type="http://schemas.openxmlformats.org/officeDocument/2006/relationships/image" Target="../media/image9.jpg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5.jpg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28.xml"/><Relationship Id="rId3" Type="http://schemas.openxmlformats.org/officeDocument/2006/relationships/image" Target="../media/image4.jpg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0.xml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31.xml"/><Relationship Id="rId3" Type="http://schemas.openxmlformats.org/officeDocument/2006/relationships/hyperlink" Target="http://slidesgo.com/" TargetMode="External"/><Relationship Id="rId4" Type="http://schemas.openxmlformats.org/officeDocument/2006/relationships/hyperlink" Target="https://www.flaticon.com/" TargetMode="External"/><Relationship Id="rId5" Type="http://schemas.openxmlformats.org/officeDocument/2006/relationships/hyperlink" Target="https://www.freepik.com/" TargetMode="Externa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32.xml"/><Relationship Id="rId3" Type="http://schemas.openxmlformats.org/officeDocument/2006/relationships/hyperlink" Target="http://bit.ly/2X9RQ9U" TargetMode="External"/><Relationship Id="rId4" Type="http://schemas.openxmlformats.org/officeDocument/2006/relationships/hyperlink" Target="https://slidesgo.com/faqs" TargetMode="Externa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33.xml"/><Relationship Id="rId3" Type="http://schemas.openxmlformats.org/officeDocument/2006/relationships/hyperlink" Target="https://fonts.google.com/specimen/Unica+One" TargetMode="External"/><Relationship Id="rId4" Type="http://schemas.openxmlformats.org/officeDocument/2006/relationships/hyperlink" Target="https://fonts.google.com/specimen/Scope+One" TargetMode="External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35.xml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36.xml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37.xml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38.xml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39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4.xml"/></Relationships>
</file>

<file path=ppt/slides/_rels/slide4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40.xml"/></Relationships>
</file>

<file path=ppt/slides/_rels/slide4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41.xml"/></Relationships>
</file>

<file path=ppt/slides/_rels/slide4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42.xml"/></Relationships>
</file>

<file path=ppt/slides/_rels/slide4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43.xml"/></Relationships>
</file>

<file path=ppt/slides/_rels/slide4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44.xml"/></Relationships>
</file>

<file path=ppt/slides/_rels/slide4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45.xml"/></Relationships>
</file>

<file path=ppt/slides/_rels/slide4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46.xml"/></Relationships>
</file>

<file path=ppt/slides/_rels/slide4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47.xml"/><Relationship Id="rId3" Type="http://schemas.openxmlformats.org/officeDocument/2006/relationships/hyperlink" Target="http://bit.ly/2X9RQ9U" TargetMode="External"/><Relationship Id="rId4" Type="http://schemas.openxmlformats.org/officeDocument/2006/relationships/image" Target="../media/image8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88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" name="Google Shape;589;p23"/>
          <p:cNvSpPr txBox="1"/>
          <p:nvPr>
            <p:ph type="ctrTitle"/>
          </p:nvPr>
        </p:nvSpPr>
        <p:spPr>
          <a:xfrm>
            <a:off x="2862750" y="1897700"/>
            <a:ext cx="3418500" cy="142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Hello creativity!</a:t>
            </a:r>
            <a:endParaRPr/>
          </a:p>
        </p:txBody>
      </p:sp>
      <p:sp>
        <p:nvSpPr>
          <p:cNvPr id="590" name="Google Shape;590;p23"/>
          <p:cNvSpPr txBox="1"/>
          <p:nvPr>
            <p:ph idx="1" type="subTitle"/>
          </p:nvPr>
        </p:nvSpPr>
        <p:spPr>
          <a:xfrm>
            <a:off x="2436900" y="3248900"/>
            <a:ext cx="4270200" cy="27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Here is where your presentation begins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1" name="Google Shape;591;p23"/>
          <p:cNvGrpSpPr/>
          <p:nvPr/>
        </p:nvGrpSpPr>
        <p:grpSpPr>
          <a:xfrm>
            <a:off x="1864784" y="3106012"/>
            <a:ext cx="1956593" cy="897079"/>
            <a:chOff x="1807600" y="2503350"/>
            <a:chExt cx="934425" cy="428425"/>
          </a:xfrm>
        </p:grpSpPr>
        <p:sp>
          <p:nvSpPr>
            <p:cNvPr id="592" name="Google Shape;592;p23"/>
            <p:cNvSpPr/>
            <p:nvPr/>
          </p:nvSpPr>
          <p:spPr>
            <a:xfrm>
              <a:off x="1936550" y="2606050"/>
              <a:ext cx="778725" cy="325725"/>
            </a:xfrm>
            <a:custGeom>
              <a:rect b="b" l="l" r="r" t="t"/>
              <a:pathLst>
                <a:path extrusionOk="0" fill="none" h="13029" w="31149">
                  <a:moveTo>
                    <a:pt x="1" y="6328"/>
                  </a:moveTo>
                  <a:cubicBezTo>
                    <a:pt x="1" y="6328"/>
                    <a:pt x="5311" y="846"/>
                    <a:pt x="9498" y="4315"/>
                  </a:cubicBezTo>
                  <a:cubicBezTo>
                    <a:pt x="13684" y="7784"/>
                    <a:pt x="16263" y="13028"/>
                    <a:pt x="22914" y="11523"/>
                  </a:cubicBezTo>
                  <a:cubicBezTo>
                    <a:pt x="29570" y="10014"/>
                    <a:pt x="31148" y="2871"/>
                    <a:pt x="29656" y="1"/>
                  </a:cubicBezTo>
                </a:path>
              </a:pathLst>
            </a:custGeom>
            <a:noFill/>
            <a:ln cap="flat" cmpd="sng" w="2575">
              <a:solidFill>
                <a:srgbClr val="DCDCDC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23"/>
            <p:cNvSpPr/>
            <p:nvPr/>
          </p:nvSpPr>
          <p:spPr>
            <a:xfrm>
              <a:off x="2617850" y="2549775"/>
              <a:ext cx="88925" cy="74775"/>
            </a:xfrm>
            <a:custGeom>
              <a:rect b="b" l="l" r="r" t="t"/>
              <a:pathLst>
                <a:path extrusionOk="0" h="2991" w="3557">
                  <a:moveTo>
                    <a:pt x="924" y="1"/>
                  </a:moveTo>
                  <a:cubicBezTo>
                    <a:pt x="776" y="1"/>
                    <a:pt x="633" y="74"/>
                    <a:pt x="550" y="210"/>
                  </a:cubicBezTo>
                  <a:lnTo>
                    <a:pt x="128" y="887"/>
                  </a:lnTo>
                  <a:cubicBezTo>
                    <a:pt x="1" y="1096"/>
                    <a:pt x="62" y="1370"/>
                    <a:pt x="271" y="1502"/>
                  </a:cubicBezTo>
                  <a:lnTo>
                    <a:pt x="2670" y="2990"/>
                  </a:lnTo>
                  <a:lnTo>
                    <a:pt x="3556" y="1555"/>
                  </a:lnTo>
                  <a:lnTo>
                    <a:pt x="1157" y="66"/>
                  </a:lnTo>
                  <a:cubicBezTo>
                    <a:pt x="1084" y="22"/>
                    <a:pt x="1003" y="1"/>
                    <a:pt x="924" y="1"/>
                  </a:cubicBezTo>
                  <a:close/>
                </a:path>
              </a:pathLst>
            </a:custGeom>
            <a:solidFill>
              <a:srgbClr val="F3F2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23"/>
            <p:cNvSpPr/>
            <p:nvPr/>
          </p:nvSpPr>
          <p:spPr>
            <a:xfrm>
              <a:off x="2620125" y="2549775"/>
              <a:ext cx="86650" cy="44525"/>
            </a:xfrm>
            <a:custGeom>
              <a:rect b="b" l="l" r="r" t="t"/>
              <a:pathLst>
                <a:path extrusionOk="0" h="1781" w="3466">
                  <a:moveTo>
                    <a:pt x="833" y="1"/>
                  </a:moveTo>
                  <a:cubicBezTo>
                    <a:pt x="685" y="1"/>
                    <a:pt x="542" y="74"/>
                    <a:pt x="459" y="210"/>
                  </a:cubicBezTo>
                  <a:lnTo>
                    <a:pt x="37" y="887"/>
                  </a:lnTo>
                  <a:cubicBezTo>
                    <a:pt x="21" y="911"/>
                    <a:pt x="12" y="932"/>
                    <a:pt x="0" y="960"/>
                  </a:cubicBezTo>
                  <a:lnTo>
                    <a:pt x="324" y="435"/>
                  </a:lnTo>
                  <a:cubicBezTo>
                    <a:pt x="407" y="300"/>
                    <a:pt x="553" y="226"/>
                    <a:pt x="702" y="226"/>
                  </a:cubicBezTo>
                  <a:cubicBezTo>
                    <a:pt x="782" y="226"/>
                    <a:pt x="863" y="247"/>
                    <a:pt x="935" y="292"/>
                  </a:cubicBezTo>
                  <a:lnTo>
                    <a:pt x="3330" y="1780"/>
                  </a:lnTo>
                  <a:lnTo>
                    <a:pt x="3465" y="1555"/>
                  </a:lnTo>
                  <a:lnTo>
                    <a:pt x="1066" y="66"/>
                  </a:lnTo>
                  <a:cubicBezTo>
                    <a:pt x="993" y="22"/>
                    <a:pt x="912" y="1"/>
                    <a:pt x="833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23"/>
            <p:cNvSpPr/>
            <p:nvPr/>
          </p:nvSpPr>
          <p:spPr>
            <a:xfrm>
              <a:off x="2684600" y="2588625"/>
              <a:ext cx="34675" cy="39800"/>
            </a:xfrm>
            <a:custGeom>
              <a:rect b="b" l="l" r="r" t="t"/>
              <a:pathLst>
                <a:path extrusionOk="0" h="1592" w="1387">
                  <a:moveTo>
                    <a:pt x="886" y="1"/>
                  </a:moveTo>
                  <a:lnTo>
                    <a:pt x="431" y="739"/>
                  </a:lnTo>
                  <a:lnTo>
                    <a:pt x="0" y="1436"/>
                  </a:lnTo>
                  <a:lnTo>
                    <a:pt x="853" y="1592"/>
                  </a:lnTo>
                  <a:lnTo>
                    <a:pt x="1120" y="1161"/>
                  </a:lnTo>
                  <a:lnTo>
                    <a:pt x="1386" y="731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23"/>
            <p:cNvSpPr/>
            <p:nvPr/>
          </p:nvSpPr>
          <p:spPr>
            <a:xfrm>
              <a:off x="2705825" y="2606775"/>
              <a:ext cx="18975" cy="25050"/>
            </a:xfrm>
            <a:custGeom>
              <a:rect b="b" l="l" r="r" t="t"/>
              <a:pathLst>
                <a:path extrusionOk="0" h="1002" w="759">
                  <a:moveTo>
                    <a:pt x="537" y="1"/>
                  </a:moveTo>
                  <a:lnTo>
                    <a:pt x="0" y="866"/>
                  </a:lnTo>
                  <a:lnTo>
                    <a:pt x="222" y="1001"/>
                  </a:lnTo>
                  <a:lnTo>
                    <a:pt x="759" y="140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DB160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23"/>
            <p:cNvSpPr/>
            <p:nvPr/>
          </p:nvSpPr>
          <p:spPr>
            <a:xfrm>
              <a:off x="2711350" y="2610275"/>
              <a:ext cx="28525" cy="33850"/>
            </a:xfrm>
            <a:custGeom>
              <a:rect b="b" l="l" r="r" t="t"/>
              <a:pathLst>
                <a:path extrusionOk="0" h="1354" w="1141">
                  <a:moveTo>
                    <a:pt x="534" y="0"/>
                  </a:moveTo>
                  <a:lnTo>
                    <a:pt x="283" y="410"/>
                  </a:lnTo>
                  <a:lnTo>
                    <a:pt x="267" y="431"/>
                  </a:lnTo>
                  <a:lnTo>
                    <a:pt x="1" y="865"/>
                  </a:lnTo>
                  <a:lnTo>
                    <a:pt x="382" y="1353"/>
                  </a:lnTo>
                  <a:lnTo>
                    <a:pt x="759" y="738"/>
                  </a:lnTo>
                  <a:lnTo>
                    <a:pt x="1141" y="127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23"/>
            <p:cNvSpPr/>
            <p:nvPr/>
          </p:nvSpPr>
          <p:spPr>
            <a:xfrm>
              <a:off x="2684600" y="2588625"/>
              <a:ext cx="55275" cy="35925"/>
            </a:xfrm>
            <a:custGeom>
              <a:rect b="b" l="l" r="r" t="t"/>
              <a:pathLst>
                <a:path extrusionOk="0" h="1437" w="2211">
                  <a:moveTo>
                    <a:pt x="886" y="1"/>
                  </a:moveTo>
                  <a:lnTo>
                    <a:pt x="751" y="219"/>
                  </a:lnTo>
                  <a:lnTo>
                    <a:pt x="751" y="219"/>
                  </a:lnTo>
                  <a:lnTo>
                    <a:pt x="1247" y="948"/>
                  </a:lnTo>
                  <a:lnTo>
                    <a:pt x="1468" y="1092"/>
                  </a:lnTo>
                  <a:lnTo>
                    <a:pt x="2075" y="1215"/>
                  </a:lnTo>
                  <a:lnTo>
                    <a:pt x="2211" y="993"/>
                  </a:lnTo>
                  <a:lnTo>
                    <a:pt x="1604" y="866"/>
                  </a:lnTo>
                  <a:lnTo>
                    <a:pt x="1386" y="723"/>
                  </a:lnTo>
                  <a:lnTo>
                    <a:pt x="886" y="1"/>
                  </a:lnTo>
                  <a:close/>
                  <a:moveTo>
                    <a:pt x="751" y="218"/>
                  </a:moveTo>
                  <a:lnTo>
                    <a:pt x="291" y="956"/>
                  </a:lnTo>
                  <a:lnTo>
                    <a:pt x="0" y="1436"/>
                  </a:lnTo>
                  <a:lnTo>
                    <a:pt x="431" y="739"/>
                  </a:lnTo>
                  <a:lnTo>
                    <a:pt x="751" y="219"/>
                  </a:lnTo>
                  <a:lnTo>
                    <a:pt x="751" y="219"/>
                  </a:lnTo>
                  <a:lnTo>
                    <a:pt x="751" y="218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23"/>
            <p:cNvSpPr/>
            <p:nvPr/>
          </p:nvSpPr>
          <p:spPr>
            <a:xfrm>
              <a:off x="2726625" y="2634050"/>
              <a:ext cx="325" cy="325"/>
            </a:xfrm>
            <a:custGeom>
              <a:rect b="b" l="l" r="r" t="t"/>
              <a:pathLst>
                <a:path extrusionOk="0" h="13" w="13">
                  <a:moveTo>
                    <a:pt x="1" y="0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23"/>
            <p:cNvSpPr/>
            <p:nvPr/>
          </p:nvSpPr>
          <p:spPr>
            <a:xfrm>
              <a:off x="2628100" y="2552200"/>
              <a:ext cx="30175" cy="43600"/>
            </a:xfrm>
            <a:custGeom>
              <a:rect b="b" l="l" r="r" t="t"/>
              <a:pathLst>
                <a:path extrusionOk="0" h="1744" w="1207">
                  <a:moveTo>
                    <a:pt x="1079" y="0"/>
                  </a:moveTo>
                  <a:cubicBezTo>
                    <a:pt x="1041" y="0"/>
                    <a:pt x="1003" y="19"/>
                    <a:pt x="981" y="51"/>
                  </a:cubicBezTo>
                  <a:lnTo>
                    <a:pt x="38" y="1573"/>
                  </a:lnTo>
                  <a:cubicBezTo>
                    <a:pt x="1" y="1626"/>
                    <a:pt x="21" y="1696"/>
                    <a:pt x="71" y="1729"/>
                  </a:cubicBezTo>
                  <a:cubicBezTo>
                    <a:pt x="89" y="1739"/>
                    <a:pt x="110" y="1744"/>
                    <a:pt x="130" y="1744"/>
                  </a:cubicBezTo>
                  <a:cubicBezTo>
                    <a:pt x="168" y="1744"/>
                    <a:pt x="205" y="1726"/>
                    <a:pt x="226" y="1692"/>
                  </a:cubicBezTo>
                  <a:lnTo>
                    <a:pt x="1170" y="170"/>
                  </a:lnTo>
                  <a:cubicBezTo>
                    <a:pt x="1206" y="117"/>
                    <a:pt x="1186" y="47"/>
                    <a:pt x="1133" y="15"/>
                  </a:cubicBezTo>
                  <a:cubicBezTo>
                    <a:pt x="1116" y="5"/>
                    <a:pt x="1098" y="0"/>
                    <a:pt x="1079" y="0"/>
                  </a:cubicBezTo>
                  <a:close/>
                </a:path>
              </a:pathLst>
            </a:custGeom>
            <a:solidFill>
              <a:srgbClr val="DB160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23"/>
            <p:cNvSpPr/>
            <p:nvPr/>
          </p:nvSpPr>
          <p:spPr>
            <a:xfrm>
              <a:off x="2630675" y="2552175"/>
              <a:ext cx="27600" cy="43550"/>
            </a:xfrm>
            <a:custGeom>
              <a:rect b="b" l="l" r="r" t="t"/>
              <a:pathLst>
                <a:path extrusionOk="0" h="1742" w="1104">
                  <a:moveTo>
                    <a:pt x="971" y="0"/>
                  </a:moveTo>
                  <a:cubicBezTo>
                    <a:pt x="952" y="0"/>
                    <a:pt x="933" y="5"/>
                    <a:pt x="919" y="16"/>
                  </a:cubicBezTo>
                  <a:cubicBezTo>
                    <a:pt x="927" y="24"/>
                    <a:pt x="939" y="24"/>
                    <a:pt x="948" y="28"/>
                  </a:cubicBezTo>
                  <a:cubicBezTo>
                    <a:pt x="1001" y="57"/>
                    <a:pt x="1021" y="130"/>
                    <a:pt x="985" y="180"/>
                  </a:cubicBezTo>
                  <a:lnTo>
                    <a:pt x="41" y="1705"/>
                  </a:lnTo>
                  <a:cubicBezTo>
                    <a:pt x="29" y="1717"/>
                    <a:pt x="17" y="1730"/>
                    <a:pt x="0" y="1738"/>
                  </a:cubicBezTo>
                  <a:cubicBezTo>
                    <a:pt x="10" y="1740"/>
                    <a:pt x="20" y="1742"/>
                    <a:pt x="31" y="1742"/>
                  </a:cubicBezTo>
                  <a:cubicBezTo>
                    <a:pt x="67" y="1742"/>
                    <a:pt x="104" y="1725"/>
                    <a:pt x="123" y="1693"/>
                  </a:cubicBezTo>
                  <a:lnTo>
                    <a:pt x="1067" y="171"/>
                  </a:lnTo>
                  <a:cubicBezTo>
                    <a:pt x="1103" y="118"/>
                    <a:pt x="1087" y="52"/>
                    <a:pt x="1030" y="16"/>
                  </a:cubicBezTo>
                  <a:cubicBezTo>
                    <a:pt x="1011" y="5"/>
                    <a:pt x="991" y="0"/>
                    <a:pt x="971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23"/>
            <p:cNvSpPr/>
            <p:nvPr/>
          </p:nvSpPr>
          <p:spPr>
            <a:xfrm>
              <a:off x="2604025" y="2604625"/>
              <a:ext cx="69225" cy="73025"/>
            </a:xfrm>
            <a:custGeom>
              <a:rect b="b" l="l" r="r" t="t"/>
              <a:pathLst>
                <a:path extrusionOk="0" fill="none" h="2921" w="2769">
                  <a:moveTo>
                    <a:pt x="2744" y="940"/>
                  </a:moveTo>
                  <a:cubicBezTo>
                    <a:pt x="2764" y="948"/>
                    <a:pt x="2768" y="972"/>
                    <a:pt x="2756" y="989"/>
                  </a:cubicBezTo>
                  <a:lnTo>
                    <a:pt x="1575" y="2900"/>
                  </a:lnTo>
                  <a:cubicBezTo>
                    <a:pt x="1563" y="2916"/>
                    <a:pt x="1538" y="2920"/>
                    <a:pt x="1517" y="2912"/>
                  </a:cubicBezTo>
                  <a:lnTo>
                    <a:pt x="25" y="1985"/>
                  </a:lnTo>
                  <a:cubicBezTo>
                    <a:pt x="4" y="1973"/>
                    <a:pt x="0" y="1948"/>
                    <a:pt x="8" y="1932"/>
                  </a:cubicBezTo>
                  <a:lnTo>
                    <a:pt x="1194" y="21"/>
                  </a:lnTo>
                  <a:cubicBezTo>
                    <a:pt x="1206" y="5"/>
                    <a:pt x="1230" y="1"/>
                    <a:pt x="1251" y="9"/>
                  </a:cubicBezTo>
                  <a:close/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23"/>
            <p:cNvSpPr/>
            <p:nvPr/>
          </p:nvSpPr>
          <p:spPr>
            <a:xfrm>
              <a:off x="2610775" y="2608725"/>
              <a:ext cx="30575" cy="49225"/>
            </a:xfrm>
            <a:custGeom>
              <a:rect b="b" l="l" r="r" t="t"/>
              <a:pathLst>
                <a:path extrusionOk="0" fill="none" h="1969" w="1223">
                  <a:moveTo>
                    <a:pt x="1" y="1969"/>
                  </a:moveTo>
                  <a:lnTo>
                    <a:pt x="1223" y="1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23"/>
            <p:cNvSpPr/>
            <p:nvPr/>
          </p:nvSpPr>
          <p:spPr>
            <a:xfrm>
              <a:off x="2618475" y="2613450"/>
              <a:ext cx="30675" cy="49325"/>
            </a:xfrm>
            <a:custGeom>
              <a:rect b="b" l="l" r="r" t="t"/>
              <a:pathLst>
                <a:path extrusionOk="0" fill="none" h="1973" w="1227">
                  <a:moveTo>
                    <a:pt x="0" y="1973"/>
                  </a:moveTo>
                  <a:lnTo>
                    <a:pt x="1227" y="0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23"/>
            <p:cNvSpPr/>
            <p:nvPr/>
          </p:nvSpPr>
          <p:spPr>
            <a:xfrm>
              <a:off x="2626275" y="2618250"/>
              <a:ext cx="30575" cy="49350"/>
            </a:xfrm>
            <a:custGeom>
              <a:rect b="b" l="l" r="r" t="t"/>
              <a:pathLst>
                <a:path extrusionOk="0" fill="none" h="1974" w="1223">
                  <a:moveTo>
                    <a:pt x="0" y="1973"/>
                  </a:moveTo>
                  <a:lnTo>
                    <a:pt x="1222" y="1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23"/>
            <p:cNvSpPr/>
            <p:nvPr/>
          </p:nvSpPr>
          <p:spPr>
            <a:xfrm>
              <a:off x="2633950" y="2623175"/>
              <a:ext cx="30675" cy="49250"/>
            </a:xfrm>
            <a:custGeom>
              <a:rect b="b" l="l" r="r" t="t"/>
              <a:pathLst>
                <a:path extrusionOk="0" fill="none" h="1970" w="1227">
                  <a:moveTo>
                    <a:pt x="1" y="1969"/>
                  </a:moveTo>
                  <a:lnTo>
                    <a:pt x="1227" y="1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23"/>
            <p:cNvSpPr/>
            <p:nvPr/>
          </p:nvSpPr>
          <p:spPr>
            <a:xfrm>
              <a:off x="2608950" y="2645225"/>
              <a:ext cx="39175" cy="24225"/>
            </a:xfrm>
            <a:custGeom>
              <a:rect b="b" l="l" r="r" t="t"/>
              <a:pathLst>
                <a:path extrusionOk="0" fill="none" h="969" w="1567">
                  <a:moveTo>
                    <a:pt x="0" y="0"/>
                  </a:moveTo>
                  <a:lnTo>
                    <a:pt x="1567" y="968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23"/>
            <p:cNvSpPr/>
            <p:nvPr/>
          </p:nvSpPr>
          <p:spPr>
            <a:xfrm>
              <a:off x="2613975" y="2637025"/>
              <a:ext cx="39275" cy="24225"/>
            </a:xfrm>
            <a:custGeom>
              <a:rect b="b" l="l" r="r" t="t"/>
              <a:pathLst>
                <a:path extrusionOk="0" fill="none" h="969" w="1571">
                  <a:moveTo>
                    <a:pt x="0" y="0"/>
                  </a:moveTo>
                  <a:lnTo>
                    <a:pt x="1571" y="968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23"/>
            <p:cNvSpPr/>
            <p:nvPr/>
          </p:nvSpPr>
          <p:spPr>
            <a:xfrm>
              <a:off x="2619100" y="2628825"/>
              <a:ext cx="39075" cy="24225"/>
            </a:xfrm>
            <a:custGeom>
              <a:rect b="b" l="l" r="r" t="t"/>
              <a:pathLst>
                <a:path extrusionOk="0" fill="none" h="969" w="1563">
                  <a:moveTo>
                    <a:pt x="0" y="0"/>
                  </a:moveTo>
                  <a:lnTo>
                    <a:pt x="1562" y="968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23"/>
            <p:cNvSpPr/>
            <p:nvPr/>
          </p:nvSpPr>
          <p:spPr>
            <a:xfrm>
              <a:off x="2624225" y="2620625"/>
              <a:ext cx="39075" cy="24425"/>
            </a:xfrm>
            <a:custGeom>
              <a:rect b="b" l="l" r="r" t="t"/>
              <a:pathLst>
                <a:path extrusionOk="0" fill="none" h="977" w="1563">
                  <a:moveTo>
                    <a:pt x="0" y="0"/>
                  </a:moveTo>
                  <a:lnTo>
                    <a:pt x="1562" y="976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23"/>
            <p:cNvSpPr/>
            <p:nvPr/>
          </p:nvSpPr>
          <p:spPr>
            <a:xfrm>
              <a:off x="2629250" y="2612425"/>
              <a:ext cx="39175" cy="24425"/>
            </a:xfrm>
            <a:custGeom>
              <a:rect b="b" l="l" r="r" t="t"/>
              <a:pathLst>
                <a:path extrusionOk="0" fill="none" h="977" w="1567">
                  <a:moveTo>
                    <a:pt x="0" y="0"/>
                  </a:moveTo>
                  <a:lnTo>
                    <a:pt x="1566" y="976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23"/>
            <p:cNvSpPr/>
            <p:nvPr/>
          </p:nvSpPr>
          <p:spPr>
            <a:xfrm>
              <a:off x="2652100" y="2607300"/>
              <a:ext cx="4950" cy="8125"/>
            </a:xfrm>
            <a:custGeom>
              <a:rect b="b" l="l" r="r" t="t"/>
              <a:pathLst>
                <a:path extrusionOk="0" fill="none" h="325" w="198">
                  <a:moveTo>
                    <a:pt x="0" y="324"/>
                  </a:moveTo>
                  <a:lnTo>
                    <a:pt x="197" y="0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23"/>
            <p:cNvSpPr/>
            <p:nvPr/>
          </p:nvSpPr>
          <p:spPr>
            <a:xfrm>
              <a:off x="2666750" y="2503350"/>
              <a:ext cx="69225" cy="73100"/>
            </a:xfrm>
            <a:custGeom>
              <a:rect b="b" l="l" r="r" t="t"/>
              <a:pathLst>
                <a:path extrusionOk="0" fill="none" h="2924" w="2769">
                  <a:moveTo>
                    <a:pt x="1518" y="2912"/>
                  </a:moveTo>
                  <a:cubicBezTo>
                    <a:pt x="1539" y="2924"/>
                    <a:pt x="1567" y="2924"/>
                    <a:pt x="1575" y="2903"/>
                  </a:cubicBezTo>
                  <a:lnTo>
                    <a:pt x="2760" y="993"/>
                  </a:lnTo>
                  <a:cubicBezTo>
                    <a:pt x="2769" y="976"/>
                    <a:pt x="2760" y="952"/>
                    <a:pt x="2744" y="939"/>
                  </a:cubicBezTo>
                  <a:lnTo>
                    <a:pt x="1251" y="13"/>
                  </a:lnTo>
                  <a:cubicBezTo>
                    <a:pt x="1231" y="0"/>
                    <a:pt x="1206" y="0"/>
                    <a:pt x="1198" y="17"/>
                  </a:cubicBezTo>
                  <a:lnTo>
                    <a:pt x="13" y="1928"/>
                  </a:lnTo>
                  <a:cubicBezTo>
                    <a:pt x="1" y="1944"/>
                    <a:pt x="9" y="1969"/>
                    <a:pt x="30" y="1981"/>
                  </a:cubicBezTo>
                  <a:close/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23"/>
            <p:cNvSpPr/>
            <p:nvPr/>
          </p:nvSpPr>
          <p:spPr>
            <a:xfrm>
              <a:off x="2673525" y="2507550"/>
              <a:ext cx="30575" cy="49225"/>
            </a:xfrm>
            <a:custGeom>
              <a:rect b="b" l="l" r="r" t="t"/>
              <a:pathLst>
                <a:path extrusionOk="0" fill="none" h="1969" w="1223">
                  <a:moveTo>
                    <a:pt x="1222" y="0"/>
                  </a:moveTo>
                  <a:lnTo>
                    <a:pt x="0" y="1969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23"/>
            <p:cNvSpPr/>
            <p:nvPr/>
          </p:nvSpPr>
          <p:spPr>
            <a:xfrm>
              <a:off x="2681200" y="2512375"/>
              <a:ext cx="30700" cy="49325"/>
            </a:xfrm>
            <a:custGeom>
              <a:rect b="b" l="l" r="r" t="t"/>
              <a:pathLst>
                <a:path extrusionOk="0" fill="none" h="1973" w="1228">
                  <a:moveTo>
                    <a:pt x="1227" y="0"/>
                  </a:moveTo>
                  <a:lnTo>
                    <a:pt x="1" y="1972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23"/>
            <p:cNvSpPr/>
            <p:nvPr/>
          </p:nvSpPr>
          <p:spPr>
            <a:xfrm>
              <a:off x="2689100" y="2517175"/>
              <a:ext cx="30475" cy="49250"/>
            </a:xfrm>
            <a:custGeom>
              <a:rect b="b" l="l" r="r" t="t"/>
              <a:pathLst>
                <a:path extrusionOk="0" fill="none" h="1970" w="1219">
                  <a:moveTo>
                    <a:pt x="1219" y="1"/>
                  </a:moveTo>
                  <a:lnTo>
                    <a:pt x="1" y="1969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23"/>
            <p:cNvSpPr/>
            <p:nvPr/>
          </p:nvSpPr>
          <p:spPr>
            <a:xfrm>
              <a:off x="2696800" y="2522000"/>
              <a:ext cx="30575" cy="49325"/>
            </a:xfrm>
            <a:custGeom>
              <a:rect b="b" l="l" r="r" t="t"/>
              <a:pathLst>
                <a:path extrusionOk="0" fill="none" h="1973" w="1223">
                  <a:moveTo>
                    <a:pt x="1222" y="1"/>
                  </a:moveTo>
                  <a:lnTo>
                    <a:pt x="0" y="1973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23"/>
            <p:cNvSpPr/>
            <p:nvPr/>
          </p:nvSpPr>
          <p:spPr>
            <a:xfrm>
              <a:off x="2691875" y="2511550"/>
              <a:ext cx="39175" cy="24225"/>
            </a:xfrm>
            <a:custGeom>
              <a:rect b="b" l="l" r="r" t="t"/>
              <a:pathLst>
                <a:path extrusionOk="0" fill="none" h="969" w="1567">
                  <a:moveTo>
                    <a:pt x="0" y="0"/>
                  </a:moveTo>
                  <a:lnTo>
                    <a:pt x="1567" y="968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23"/>
            <p:cNvSpPr/>
            <p:nvPr/>
          </p:nvSpPr>
          <p:spPr>
            <a:xfrm>
              <a:off x="2686750" y="2519750"/>
              <a:ext cx="39175" cy="24225"/>
            </a:xfrm>
            <a:custGeom>
              <a:rect b="b" l="l" r="r" t="t"/>
              <a:pathLst>
                <a:path extrusionOk="0" fill="none" h="969" w="1567">
                  <a:moveTo>
                    <a:pt x="0" y="0"/>
                  </a:moveTo>
                  <a:lnTo>
                    <a:pt x="1567" y="968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23"/>
            <p:cNvSpPr/>
            <p:nvPr/>
          </p:nvSpPr>
          <p:spPr>
            <a:xfrm>
              <a:off x="2681625" y="2527950"/>
              <a:ext cx="39275" cy="24325"/>
            </a:xfrm>
            <a:custGeom>
              <a:rect b="b" l="l" r="r" t="t"/>
              <a:pathLst>
                <a:path extrusionOk="0" fill="none" h="973" w="1571">
                  <a:moveTo>
                    <a:pt x="0" y="0"/>
                  </a:moveTo>
                  <a:lnTo>
                    <a:pt x="1571" y="972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23"/>
            <p:cNvSpPr/>
            <p:nvPr/>
          </p:nvSpPr>
          <p:spPr>
            <a:xfrm>
              <a:off x="2676700" y="2536150"/>
              <a:ext cx="39075" cy="24325"/>
            </a:xfrm>
            <a:custGeom>
              <a:rect b="b" l="l" r="r" t="t"/>
              <a:pathLst>
                <a:path extrusionOk="0" fill="none" h="973" w="1563">
                  <a:moveTo>
                    <a:pt x="1" y="0"/>
                  </a:moveTo>
                  <a:lnTo>
                    <a:pt x="1563" y="972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23"/>
            <p:cNvSpPr/>
            <p:nvPr/>
          </p:nvSpPr>
          <p:spPr>
            <a:xfrm>
              <a:off x="2671575" y="2544350"/>
              <a:ext cx="39075" cy="24325"/>
            </a:xfrm>
            <a:custGeom>
              <a:rect b="b" l="l" r="r" t="t"/>
              <a:pathLst>
                <a:path extrusionOk="0" fill="none" h="973" w="1563">
                  <a:moveTo>
                    <a:pt x="1" y="0"/>
                  </a:moveTo>
                  <a:lnTo>
                    <a:pt x="1563" y="972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23"/>
            <p:cNvSpPr/>
            <p:nvPr/>
          </p:nvSpPr>
          <p:spPr>
            <a:xfrm>
              <a:off x="2679375" y="2563525"/>
              <a:ext cx="5050" cy="8025"/>
            </a:xfrm>
            <a:custGeom>
              <a:rect b="b" l="l" r="r" t="t"/>
              <a:pathLst>
                <a:path extrusionOk="0" fill="none" h="321" w="202">
                  <a:moveTo>
                    <a:pt x="201" y="0"/>
                  </a:moveTo>
                  <a:lnTo>
                    <a:pt x="0" y="320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23"/>
            <p:cNvSpPr/>
            <p:nvPr/>
          </p:nvSpPr>
          <p:spPr>
            <a:xfrm>
              <a:off x="2730325" y="2628725"/>
              <a:ext cx="11700" cy="7200"/>
            </a:xfrm>
            <a:custGeom>
              <a:rect b="b" l="l" r="r" t="t"/>
              <a:pathLst>
                <a:path extrusionOk="0" fill="none" h="288" w="468">
                  <a:moveTo>
                    <a:pt x="0" y="0"/>
                  </a:moveTo>
                  <a:lnTo>
                    <a:pt x="468" y="287"/>
                  </a:lnTo>
                </a:path>
              </a:pathLst>
            </a:custGeom>
            <a:noFill/>
            <a:ln cap="flat" cmpd="sng" w="1325">
              <a:solidFill>
                <a:srgbClr val="71717B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23"/>
            <p:cNvSpPr/>
            <p:nvPr/>
          </p:nvSpPr>
          <p:spPr>
            <a:xfrm>
              <a:off x="2641950" y="2590850"/>
              <a:ext cx="23300" cy="15125"/>
            </a:xfrm>
            <a:custGeom>
              <a:rect b="b" l="l" r="r" t="t"/>
              <a:pathLst>
                <a:path extrusionOk="0" h="605" w="932">
                  <a:moveTo>
                    <a:pt x="60" y="0"/>
                  </a:moveTo>
                  <a:cubicBezTo>
                    <a:pt x="43" y="0"/>
                    <a:pt x="25" y="9"/>
                    <a:pt x="17" y="23"/>
                  </a:cubicBezTo>
                  <a:cubicBezTo>
                    <a:pt x="0" y="43"/>
                    <a:pt x="9" y="76"/>
                    <a:pt x="29" y="88"/>
                  </a:cubicBezTo>
                  <a:lnTo>
                    <a:pt x="849" y="597"/>
                  </a:lnTo>
                  <a:cubicBezTo>
                    <a:pt x="856" y="602"/>
                    <a:pt x="864" y="604"/>
                    <a:pt x="872" y="604"/>
                  </a:cubicBezTo>
                  <a:cubicBezTo>
                    <a:pt x="889" y="604"/>
                    <a:pt x="908" y="594"/>
                    <a:pt x="919" y="580"/>
                  </a:cubicBezTo>
                  <a:cubicBezTo>
                    <a:pt x="931" y="560"/>
                    <a:pt x="923" y="531"/>
                    <a:pt x="903" y="515"/>
                  </a:cubicBezTo>
                  <a:lnTo>
                    <a:pt x="82" y="6"/>
                  </a:lnTo>
                  <a:cubicBezTo>
                    <a:pt x="76" y="2"/>
                    <a:pt x="68" y="0"/>
                    <a:pt x="60" y="0"/>
                  </a:cubicBezTo>
                  <a:close/>
                </a:path>
              </a:pathLst>
            </a:custGeom>
            <a:solidFill>
              <a:srgbClr val="7171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23"/>
            <p:cNvSpPr/>
            <p:nvPr/>
          </p:nvSpPr>
          <p:spPr>
            <a:xfrm>
              <a:off x="1825425" y="2680375"/>
              <a:ext cx="46875" cy="50150"/>
            </a:xfrm>
            <a:custGeom>
              <a:rect b="b" l="l" r="r" t="t"/>
              <a:pathLst>
                <a:path extrusionOk="0" h="2006" w="1875">
                  <a:moveTo>
                    <a:pt x="398" y="1"/>
                  </a:moveTo>
                  <a:lnTo>
                    <a:pt x="398" y="1"/>
                  </a:lnTo>
                  <a:cubicBezTo>
                    <a:pt x="398" y="1"/>
                    <a:pt x="1" y="800"/>
                    <a:pt x="608" y="1510"/>
                  </a:cubicBezTo>
                  <a:cubicBezTo>
                    <a:pt x="957" y="1918"/>
                    <a:pt x="1322" y="2006"/>
                    <a:pt x="1570" y="2006"/>
                  </a:cubicBezTo>
                  <a:cubicBezTo>
                    <a:pt x="1755" y="2006"/>
                    <a:pt x="1875" y="1957"/>
                    <a:pt x="1875" y="1957"/>
                  </a:cubicBezTo>
                  <a:lnTo>
                    <a:pt x="1620" y="1506"/>
                  </a:lnTo>
                  <a:cubicBezTo>
                    <a:pt x="1620" y="1506"/>
                    <a:pt x="694" y="1407"/>
                    <a:pt x="784" y="349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23"/>
            <p:cNvSpPr/>
            <p:nvPr/>
          </p:nvSpPr>
          <p:spPr>
            <a:xfrm>
              <a:off x="1825425" y="2680475"/>
              <a:ext cx="46875" cy="50225"/>
            </a:xfrm>
            <a:custGeom>
              <a:rect b="b" l="l" r="r" t="t"/>
              <a:pathLst>
                <a:path extrusionOk="0" h="2009" w="1875">
                  <a:moveTo>
                    <a:pt x="398" y="1"/>
                  </a:moveTo>
                  <a:lnTo>
                    <a:pt x="398" y="1"/>
                  </a:lnTo>
                  <a:cubicBezTo>
                    <a:pt x="398" y="1"/>
                    <a:pt x="1" y="801"/>
                    <a:pt x="612" y="1514"/>
                  </a:cubicBezTo>
                  <a:cubicBezTo>
                    <a:pt x="955" y="1920"/>
                    <a:pt x="1315" y="2009"/>
                    <a:pt x="1562" y="2009"/>
                  </a:cubicBezTo>
                  <a:cubicBezTo>
                    <a:pt x="1751" y="2009"/>
                    <a:pt x="1875" y="1957"/>
                    <a:pt x="1875" y="1957"/>
                  </a:cubicBezTo>
                  <a:lnTo>
                    <a:pt x="1830" y="1875"/>
                  </a:lnTo>
                  <a:cubicBezTo>
                    <a:pt x="1790" y="1880"/>
                    <a:pt x="1745" y="1884"/>
                    <a:pt x="1697" y="1884"/>
                  </a:cubicBezTo>
                  <a:cubicBezTo>
                    <a:pt x="1447" y="1884"/>
                    <a:pt x="1089" y="1792"/>
                    <a:pt x="743" y="1391"/>
                  </a:cubicBezTo>
                  <a:cubicBezTo>
                    <a:pt x="312" y="887"/>
                    <a:pt x="386" y="337"/>
                    <a:pt x="468" y="62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23"/>
            <p:cNvSpPr/>
            <p:nvPr/>
          </p:nvSpPr>
          <p:spPr>
            <a:xfrm>
              <a:off x="1858550" y="2663675"/>
              <a:ext cx="144675" cy="143650"/>
            </a:xfrm>
            <a:custGeom>
              <a:rect b="b" l="l" r="r" t="t"/>
              <a:pathLst>
                <a:path extrusionOk="0" h="5746" w="5787">
                  <a:moveTo>
                    <a:pt x="2339" y="0"/>
                  </a:moveTo>
                  <a:cubicBezTo>
                    <a:pt x="2075" y="0"/>
                    <a:pt x="1809" y="89"/>
                    <a:pt x="1591" y="271"/>
                  </a:cubicBezTo>
                  <a:lnTo>
                    <a:pt x="554" y="1145"/>
                  </a:lnTo>
                  <a:cubicBezTo>
                    <a:pt x="66" y="1555"/>
                    <a:pt x="0" y="2289"/>
                    <a:pt x="410" y="2781"/>
                  </a:cubicBezTo>
                  <a:lnTo>
                    <a:pt x="2559" y="5331"/>
                  </a:lnTo>
                  <a:cubicBezTo>
                    <a:pt x="2787" y="5605"/>
                    <a:pt x="3116" y="5746"/>
                    <a:pt x="3447" y="5746"/>
                  </a:cubicBezTo>
                  <a:cubicBezTo>
                    <a:pt x="3711" y="5746"/>
                    <a:pt x="3977" y="5656"/>
                    <a:pt x="4195" y="5475"/>
                  </a:cubicBezTo>
                  <a:lnTo>
                    <a:pt x="5232" y="4605"/>
                  </a:lnTo>
                  <a:cubicBezTo>
                    <a:pt x="5725" y="4195"/>
                    <a:pt x="5786" y="3461"/>
                    <a:pt x="5376" y="2969"/>
                  </a:cubicBezTo>
                  <a:lnTo>
                    <a:pt x="3227" y="415"/>
                  </a:lnTo>
                  <a:cubicBezTo>
                    <a:pt x="2999" y="141"/>
                    <a:pt x="2670" y="0"/>
                    <a:pt x="2339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23"/>
            <p:cNvSpPr/>
            <p:nvPr/>
          </p:nvSpPr>
          <p:spPr>
            <a:xfrm>
              <a:off x="1860275" y="2702125"/>
              <a:ext cx="138950" cy="105200"/>
            </a:xfrm>
            <a:custGeom>
              <a:rect b="b" l="l" r="r" t="t"/>
              <a:pathLst>
                <a:path extrusionOk="0" h="4208" w="5558">
                  <a:moveTo>
                    <a:pt x="190" y="0"/>
                  </a:moveTo>
                  <a:lnTo>
                    <a:pt x="190" y="0"/>
                  </a:lnTo>
                  <a:cubicBezTo>
                    <a:pt x="1" y="402"/>
                    <a:pt x="50" y="882"/>
                    <a:pt x="349" y="1234"/>
                  </a:cubicBezTo>
                  <a:lnTo>
                    <a:pt x="2490" y="3793"/>
                  </a:lnTo>
                  <a:cubicBezTo>
                    <a:pt x="2723" y="4067"/>
                    <a:pt x="3051" y="4208"/>
                    <a:pt x="3381" y="4208"/>
                  </a:cubicBezTo>
                  <a:cubicBezTo>
                    <a:pt x="3644" y="4208"/>
                    <a:pt x="3908" y="4118"/>
                    <a:pt x="4126" y="3937"/>
                  </a:cubicBezTo>
                  <a:lnTo>
                    <a:pt x="5163" y="3067"/>
                  </a:lnTo>
                  <a:cubicBezTo>
                    <a:pt x="5377" y="2879"/>
                    <a:pt x="5512" y="2637"/>
                    <a:pt x="5557" y="2378"/>
                  </a:cubicBezTo>
                  <a:lnTo>
                    <a:pt x="5557" y="2378"/>
                  </a:lnTo>
                  <a:cubicBezTo>
                    <a:pt x="5492" y="2526"/>
                    <a:pt x="5389" y="2661"/>
                    <a:pt x="5254" y="2772"/>
                  </a:cubicBezTo>
                  <a:lnTo>
                    <a:pt x="4220" y="3646"/>
                  </a:lnTo>
                  <a:cubicBezTo>
                    <a:pt x="4002" y="3827"/>
                    <a:pt x="3737" y="3916"/>
                    <a:pt x="3473" y="3916"/>
                  </a:cubicBezTo>
                  <a:cubicBezTo>
                    <a:pt x="3141" y="3916"/>
                    <a:pt x="2813" y="3776"/>
                    <a:pt x="2584" y="3502"/>
                  </a:cubicBezTo>
                  <a:lnTo>
                    <a:pt x="440" y="947"/>
                  </a:lnTo>
                  <a:cubicBezTo>
                    <a:pt x="214" y="677"/>
                    <a:pt x="132" y="328"/>
                    <a:pt x="190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23"/>
            <p:cNvSpPr/>
            <p:nvPr/>
          </p:nvSpPr>
          <p:spPr>
            <a:xfrm>
              <a:off x="1809025" y="2554325"/>
              <a:ext cx="156050" cy="136625"/>
            </a:xfrm>
            <a:custGeom>
              <a:rect b="b" l="l" r="r" t="t"/>
              <a:pathLst>
                <a:path extrusionOk="0" h="5465" w="6242">
                  <a:moveTo>
                    <a:pt x="3072" y="0"/>
                  </a:moveTo>
                  <a:cubicBezTo>
                    <a:pt x="1530" y="0"/>
                    <a:pt x="240" y="1067"/>
                    <a:pt x="124" y="2484"/>
                  </a:cubicBezTo>
                  <a:cubicBezTo>
                    <a:pt x="1" y="3985"/>
                    <a:pt x="1239" y="5313"/>
                    <a:pt x="2896" y="5453"/>
                  </a:cubicBezTo>
                  <a:cubicBezTo>
                    <a:pt x="2988" y="5460"/>
                    <a:pt x="3079" y="5464"/>
                    <a:pt x="3169" y="5464"/>
                  </a:cubicBezTo>
                  <a:cubicBezTo>
                    <a:pt x="4708" y="5464"/>
                    <a:pt x="6002" y="4398"/>
                    <a:pt x="6119" y="2980"/>
                  </a:cubicBezTo>
                  <a:cubicBezTo>
                    <a:pt x="6242" y="1480"/>
                    <a:pt x="5003" y="151"/>
                    <a:pt x="3347" y="12"/>
                  </a:cubicBezTo>
                  <a:cubicBezTo>
                    <a:pt x="3254" y="4"/>
                    <a:pt x="3163" y="0"/>
                    <a:pt x="3072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23"/>
            <p:cNvSpPr/>
            <p:nvPr/>
          </p:nvSpPr>
          <p:spPr>
            <a:xfrm>
              <a:off x="1822550" y="2568100"/>
              <a:ext cx="137400" cy="127500"/>
            </a:xfrm>
            <a:custGeom>
              <a:rect b="b" l="l" r="r" t="t"/>
              <a:pathLst>
                <a:path extrusionOk="0" h="5100" w="5496">
                  <a:moveTo>
                    <a:pt x="2728" y="0"/>
                  </a:moveTo>
                  <a:cubicBezTo>
                    <a:pt x="1372" y="0"/>
                    <a:pt x="228" y="1004"/>
                    <a:pt x="120" y="2331"/>
                  </a:cubicBezTo>
                  <a:cubicBezTo>
                    <a:pt x="1" y="3737"/>
                    <a:pt x="1088" y="4972"/>
                    <a:pt x="2539" y="5091"/>
                  </a:cubicBezTo>
                  <a:cubicBezTo>
                    <a:pt x="2615" y="5097"/>
                    <a:pt x="2690" y="5100"/>
                    <a:pt x="2765" y="5100"/>
                  </a:cubicBezTo>
                  <a:cubicBezTo>
                    <a:pt x="4120" y="5100"/>
                    <a:pt x="5268" y="4095"/>
                    <a:pt x="5381" y="2770"/>
                  </a:cubicBezTo>
                  <a:cubicBezTo>
                    <a:pt x="5496" y="1363"/>
                    <a:pt x="4409" y="129"/>
                    <a:pt x="2961" y="10"/>
                  </a:cubicBezTo>
                  <a:cubicBezTo>
                    <a:pt x="2883" y="3"/>
                    <a:pt x="2805" y="0"/>
                    <a:pt x="2728" y="0"/>
                  </a:cubicBezTo>
                  <a:close/>
                </a:path>
              </a:pathLst>
            </a:custGeom>
            <a:solidFill>
              <a:srgbClr val="0A002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23"/>
            <p:cNvSpPr/>
            <p:nvPr/>
          </p:nvSpPr>
          <p:spPr>
            <a:xfrm>
              <a:off x="1807600" y="2588125"/>
              <a:ext cx="139550" cy="113375"/>
            </a:xfrm>
            <a:custGeom>
              <a:rect b="b" l="l" r="r" t="t"/>
              <a:pathLst>
                <a:path extrusionOk="0" h="4535" w="5582">
                  <a:moveTo>
                    <a:pt x="570" y="0"/>
                  </a:moveTo>
                  <a:lnTo>
                    <a:pt x="570" y="0"/>
                  </a:lnTo>
                  <a:cubicBezTo>
                    <a:pt x="332" y="382"/>
                    <a:pt x="181" y="833"/>
                    <a:pt x="140" y="1321"/>
                  </a:cubicBezTo>
                  <a:cubicBezTo>
                    <a:pt x="4" y="2928"/>
                    <a:pt x="755" y="4089"/>
                    <a:pt x="2313" y="4437"/>
                  </a:cubicBezTo>
                  <a:cubicBezTo>
                    <a:pt x="2611" y="4503"/>
                    <a:pt x="2891" y="4534"/>
                    <a:pt x="3153" y="4534"/>
                  </a:cubicBezTo>
                  <a:cubicBezTo>
                    <a:pt x="4336" y="4534"/>
                    <a:pt x="5155" y="3910"/>
                    <a:pt x="5581" y="3104"/>
                  </a:cubicBezTo>
                  <a:lnTo>
                    <a:pt x="5581" y="3104"/>
                  </a:lnTo>
                  <a:cubicBezTo>
                    <a:pt x="5581" y="3105"/>
                    <a:pt x="5012" y="3852"/>
                    <a:pt x="3592" y="3852"/>
                  </a:cubicBezTo>
                  <a:cubicBezTo>
                    <a:pt x="3265" y="3852"/>
                    <a:pt x="2893" y="3813"/>
                    <a:pt x="2473" y="3715"/>
                  </a:cubicBezTo>
                  <a:cubicBezTo>
                    <a:pt x="0" y="3137"/>
                    <a:pt x="570" y="1"/>
                    <a:pt x="5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23"/>
            <p:cNvSpPr/>
            <p:nvPr/>
          </p:nvSpPr>
          <p:spPr>
            <a:xfrm>
              <a:off x="1815800" y="2663325"/>
              <a:ext cx="29850" cy="24575"/>
            </a:xfrm>
            <a:custGeom>
              <a:rect b="b" l="l" r="r" t="t"/>
              <a:pathLst>
                <a:path extrusionOk="0" h="983" w="1194">
                  <a:moveTo>
                    <a:pt x="359" y="0"/>
                  </a:moveTo>
                  <a:cubicBezTo>
                    <a:pt x="272" y="0"/>
                    <a:pt x="201" y="26"/>
                    <a:pt x="160" y="80"/>
                  </a:cubicBezTo>
                  <a:lnTo>
                    <a:pt x="0" y="293"/>
                  </a:lnTo>
                  <a:lnTo>
                    <a:pt x="927" y="982"/>
                  </a:lnTo>
                  <a:lnTo>
                    <a:pt x="1095" y="757"/>
                  </a:lnTo>
                  <a:cubicBezTo>
                    <a:pt x="1194" y="621"/>
                    <a:pt x="1066" y="359"/>
                    <a:pt x="812" y="170"/>
                  </a:cubicBezTo>
                  <a:cubicBezTo>
                    <a:pt x="657" y="59"/>
                    <a:pt x="490" y="0"/>
                    <a:pt x="359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23"/>
            <p:cNvSpPr/>
            <p:nvPr/>
          </p:nvSpPr>
          <p:spPr>
            <a:xfrm>
              <a:off x="1813425" y="2668575"/>
              <a:ext cx="28425" cy="21000"/>
            </a:xfrm>
            <a:custGeom>
              <a:rect b="b" l="l" r="r" t="t"/>
              <a:pathLst>
                <a:path extrusionOk="0" h="840" w="1137">
                  <a:moveTo>
                    <a:pt x="298" y="0"/>
                  </a:moveTo>
                  <a:cubicBezTo>
                    <a:pt x="210" y="0"/>
                    <a:pt x="139" y="27"/>
                    <a:pt x="99" y="83"/>
                  </a:cubicBezTo>
                  <a:cubicBezTo>
                    <a:pt x="1" y="219"/>
                    <a:pt x="132" y="481"/>
                    <a:pt x="386" y="670"/>
                  </a:cubicBezTo>
                  <a:cubicBezTo>
                    <a:pt x="542" y="781"/>
                    <a:pt x="709" y="840"/>
                    <a:pt x="840" y="840"/>
                  </a:cubicBezTo>
                  <a:cubicBezTo>
                    <a:pt x="927" y="840"/>
                    <a:pt x="998" y="814"/>
                    <a:pt x="1038" y="760"/>
                  </a:cubicBezTo>
                  <a:cubicBezTo>
                    <a:pt x="1137" y="620"/>
                    <a:pt x="1010" y="358"/>
                    <a:pt x="751" y="169"/>
                  </a:cubicBezTo>
                  <a:cubicBezTo>
                    <a:pt x="595" y="59"/>
                    <a:pt x="428" y="0"/>
                    <a:pt x="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23"/>
            <p:cNvSpPr/>
            <p:nvPr/>
          </p:nvSpPr>
          <p:spPr>
            <a:xfrm>
              <a:off x="1887000" y="2576025"/>
              <a:ext cx="40350" cy="13650"/>
            </a:xfrm>
            <a:custGeom>
              <a:rect b="b" l="l" r="r" t="t"/>
              <a:pathLst>
                <a:path extrusionOk="0" h="546" w="1614">
                  <a:moveTo>
                    <a:pt x="300" y="0"/>
                  </a:moveTo>
                  <a:cubicBezTo>
                    <a:pt x="172" y="0"/>
                    <a:pt x="51" y="25"/>
                    <a:pt x="43" y="115"/>
                  </a:cubicBezTo>
                  <a:cubicBezTo>
                    <a:pt x="43" y="115"/>
                    <a:pt x="1" y="303"/>
                    <a:pt x="357" y="303"/>
                  </a:cubicBezTo>
                  <a:cubicBezTo>
                    <a:pt x="384" y="303"/>
                    <a:pt x="413" y="302"/>
                    <a:pt x="445" y="300"/>
                  </a:cubicBezTo>
                  <a:cubicBezTo>
                    <a:pt x="443" y="300"/>
                    <a:pt x="498" y="295"/>
                    <a:pt x="589" y="295"/>
                  </a:cubicBezTo>
                  <a:cubicBezTo>
                    <a:pt x="817" y="295"/>
                    <a:pt x="1271" y="326"/>
                    <a:pt x="1614" y="546"/>
                  </a:cubicBezTo>
                  <a:cubicBezTo>
                    <a:pt x="1614" y="546"/>
                    <a:pt x="1306" y="165"/>
                    <a:pt x="609" y="33"/>
                  </a:cubicBezTo>
                  <a:cubicBezTo>
                    <a:pt x="609" y="33"/>
                    <a:pt x="450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23"/>
            <p:cNvSpPr/>
            <p:nvPr/>
          </p:nvSpPr>
          <p:spPr>
            <a:xfrm>
              <a:off x="2028825" y="2623325"/>
              <a:ext cx="41025" cy="40250"/>
            </a:xfrm>
            <a:custGeom>
              <a:rect b="b" l="l" r="r" t="t"/>
              <a:pathLst>
                <a:path extrusionOk="0" h="1610" w="1641">
                  <a:moveTo>
                    <a:pt x="732" y="0"/>
                  </a:moveTo>
                  <a:cubicBezTo>
                    <a:pt x="631" y="0"/>
                    <a:pt x="529" y="24"/>
                    <a:pt x="435" y="73"/>
                  </a:cubicBezTo>
                  <a:cubicBezTo>
                    <a:pt x="115" y="241"/>
                    <a:pt x="0" y="634"/>
                    <a:pt x="168" y="958"/>
                  </a:cubicBezTo>
                  <a:lnTo>
                    <a:pt x="320" y="1258"/>
                  </a:lnTo>
                  <a:cubicBezTo>
                    <a:pt x="441" y="1482"/>
                    <a:pt x="670" y="1609"/>
                    <a:pt x="905" y="1609"/>
                  </a:cubicBezTo>
                  <a:cubicBezTo>
                    <a:pt x="1005" y="1609"/>
                    <a:pt x="1107" y="1586"/>
                    <a:pt x="1202" y="1537"/>
                  </a:cubicBezTo>
                  <a:cubicBezTo>
                    <a:pt x="1521" y="1368"/>
                    <a:pt x="1640" y="975"/>
                    <a:pt x="1468" y="651"/>
                  </a:cubicBezTo>
                  <a:lnTo>
                    <a:pt x="1316" y="356"/>
                  </a:lnTo>
                  <a:cubicBezTo>
                    <a:pt x="1199" y="129"/>
                    <a:pt x="968" y="0"/>
                    <a:pt x="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23"/>
            <p:cNvSpPr/>
            <p:nvPr/>
          </p:nvSpPr>
          <p:spPr>
            <a:xfrm>
              <a:off x="2056500" y="2631075"/>
              <a:ext cx="27300" cy="16925"/>
            </a:xfrm>
            <a:custGeom>
              <a:rect b="b" l="l" r="r" t="t"/>
              <a:pathLst>
                <a:path extrusionOk="0" h="677" w="1092">
                  <a:moveTo>
                    <a:pt x="847" y="0"/>
                  </a:moveTo>
                  <a:cubicBezTo>
                    <a:pt x="819" y="0"/>
                    <a:pt x="791" y="6"/>
                    <a:pt x="763" y="17"/>
                  </a:cubicBezTo>
                  <a:lnTo>
                    <a:pt x="164" y="259"/>
                  </a:lnTo>
                  <a:cubicBezTo>
                    <a:pt x="50" y="304"/>
                    <a:pt x="0" y="427"/>
                    <a:pt x="45" y="542"/>
                  </a:cubicBezTo>
                  <a:cubicBezTo>
                    <a:pt x="80" y="626"/>
                    <a:pt x="159" y="677"/>
                    <a:pt x="245" y="677"/>
                  </a:cubicBezTo>
                  <a:cubicBezTo>
                    <a:pt x="272" y="677"/>
                    <a:pt x="301" y="672"/>
                    <a:pt x="328" y="661"/>
                  </a:cubicBezTo>
                  <a:lnTo>
                    <a:pt x="927" y="419"/>
                  </a:lnTo>
                  <a:cubicBezTo>
                    <a:pt x="1038" y="370"/>
                    <a:pt x="1091" y="251"/>
                    <a:pt x="1046" y="136"/>
                  </a:cubicBezTo>
                  <a:cubicBezTo>
                    <a:pt x="1009" y="50"/>
                    <a:pt x="930" y="0"/>
                    <a:pt x="8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23"/>
            <p:cNvSpPr/>
            <p:nvPr/>
          </p:nvSpPr>
          <p:spPr>
            <a:xfrm>
              <a:off x="2053625" y="2616750"/>
              <a:ext cx="28325" cy="20950"/>
            </a:xfrm>
            <a:custGeom>
              <a:rect b="b" l="l" r="r" t="t"/>
              <a:pathLst>
                <a:path extrusionOk="0" h="838" w="1133">
                  <a:moveTo>
                    <a:pt x="892" y="0"/>
                  </a:moveTo>
                  <a:cubicBezTo>
                    <a:pt x="845" y="0"/>
                    <a:pt x="795" y="15"/>
                    <a:pt x="751" y="45"/>
                  </a:cubicBezTo>
                  <a:lnTo>
                    <a:pt x="148" y="434"/>
                  </a:lnTo>
                  <a:cubicBezTo>
                    <a:pt x="42" y="504"/>
                    <a:pt x="1" y="643"/>
                    <a:pt x="66" y="746"/>
                  </a:cubicBezTo>
                  <a:cubicBezTo>
                    <a:pt x="108" y="805"/>
                    <a:pt x="175" y="838"/>
                    <a:pt x="246" y="838"/>
                  </a:cubicBezTo>
                  <a:cubicBezTo>
                    <a:pt x="292" y="838"/>
                    <a:pt x="341" y="824"/>
                    <a:pt x="386" y="795"/>
                  </a:cubicBezTo>
                  <a:lnTo>
                    <a:pt x="985" y="405"/>
                  </a:lnTo>
                  <a:cubicBezTo>
                    <a:pt x="1091" y="336"/>
                    <a:pt x="1132" y="196"/>
                    <a:pt x="1067" y="94"/>
                  </a:cubicBezTo>
                  <a:cubicBezTo>
                    <a:pt x="1027" y="32"/>
                    <a:pt x="962" y="0"/>
                    <a:pt x="8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23"/>
            <p:cNvSpPr/>
            <p:nvPr/>
          </p:nvSpPr>
          <p:spPr>
            <a:xfrm>
              <a:off x="2044800" y="2607200"/>
              <a:ext cx="23300" cy="25750"/>
            </a:xfrm>
            <a:custGeom>
              <a:rect b="b" l="l" r="r" t="t"/>
              <a:pathLst>
                <a:path extrusionOk="0" h="1030" w="932">
                  <a:moveTo>
                    <a:pt x="697" y="0"/>
                  </a:moveTo>
                  <a:cubicBezTo>
                    <a:pt x="626" y="0"/>
                    <a:pt x="552" y="36"/>
                    <a:pt x="501" y="103"/>
                  </a:cubicBezTo>
                  <a:lnTo>
                    <a:pt x="79" y="673"/>
                  </a:lnTo>
                  <a:cubicBezTo>
                    <a:pt x="1" y="775"/>
                    <a:pt x="9" y="919"/>
                    <a:pt x="107" y="988"/>
                  </a:cubicBezTo>
                  <a:cubicBezTo>
                    <a:pt x="145" y="1016"/>
                    <a:pt x="188" y="1029"/>
                    <a:pt x="231" y="1029"/>
                  </a:cubicBezTo>
                  <a:cubicBezTo>
                    <a:pt x="302" y="1029"/>
                    <a:pt x="373" y="993"/>
                    <a:pt x="419" y="927"/>
                  </a:cubicBezTo>
                  <a:lnTo>
                    <a:pt x="850" y="357"/>
                  </a:lnTo>
                  <a:cubicBezTo>
                    <a:pt x="932" y="254"/>
                    <a:pt x="919" y="111"/>
                    <a:pt x="821" y="41"/>
                  </a:cubicBezTo>
                  <a:cubicBezTo>
                    <a:pt x="784" y="13"/>
                    <a:pt x="741" y="0"/>
                    <a:pt x="6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23"/>
            <p:cNvSpPr/>
            <p:nvPr/>
          </p:nvSpPr>
          <p:spPr>
            <a:xfrm>
              <a:off x="2035475" y="2612675"/>
              <a:ext cx="13350" cy="25725"/>
            </a:xfrm>
            <a:custGeom>
              <a:rect b="b" l="l" r="r" t="t"/>
              <a:pathLst>
                <a:path extrusionOk="0" h="1029" w="534">
                  <a:moveTo>
                    <a:pt x="298" y="0"/>
                  </a:moveTo>
                  <a:cubicBezTo>
                    <a:pt x="192" y="0"/>
                    <a:pt x="102" y="78"/>
                    <a:pt x="87" y="179"/>
                  </a:cubicBezTo>
                  <a:lnTo>
                    <a:pt x="13" y="794"/>
                  </a:lnTo>
                  <a:cubicBezTo>
                    <a:pt x="1" y="909"/>
                    <a:pt x="87" y="1011"/>
                    <a:pt x="206" y="1028"/>
                  </a:cubicBezTo>
                  <a:cubicBezTo>
                    <a:pt x="213" y="1028"/>
                    <a:pt x="221" y="1029"/>
                    <a:pt x="229" y="1029"/>
                  </a:cubicBezTo>
                  <a:cubicBezTo>
                    <a:pt x="335" y="1029"/>
                    <a:pt x="432" y="951"/>
                    <a:pt x="444" y="847"/>
                  </a:cubicBezTo>
                  <a:lnTo>
                    <a:pt x="517" y="232"/>
                  </a:lnTo>
                  <a:cubicBezTo>
                    <a:pt x="534" y="117"/>
                    <a:pt x="444" y="15"/>
                    <a:pt x="329" y="3"/>
                  </a:cubicBezTo>
                  <a:cubicBezTo>
                    <a:pt x="319" y="1"/>
                    <a:pt x="308" y="0"/>
                    <a:pt x="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23"/>
            <p:cNvSpPr/>
            <p:nvPr/>
          </p:nvSpPr>
          <p:spPr>
            <a:xfrm>
              <a:off x="2052200" y="2645725"/>
              <a:ext cx="26050" cy="11425"/>
            </a:xfrm>
            <a:custGeom>
              <a:rect b="b" l="l" r="r" t="t"/>
              <a:pathLst>
                <a:path extrusionOk="0" h="457" w="1042">
                  <a:moveTo>
                    <a:pt x="214" y="1"/>
                  </a:moveTo>
                  <a:cubicBezTo>
                    <a:pt x="107" y="1"/>
                    <a:pt x="12" y="90"/>
                    <a:pt x="8" y="206"/>
                  </a:cubicBezTo>
                  <a:cubicBezTo>
                    <a:pt x="0" y="325"/>
                    <a:pt x="90" y="427"/>
                    <a:pt x="201" y="431"/>
                  </a:cubicBezTo>
                  <a:lnTo>
                    <a:pt x="820" y="456"/>
                  </a:lnTo>
                  <a:cubicBezTo>
                    <a:pt x="825" y="456"/>
                    <a:pt x="830" y="457"/>
                    <a:pt x="834" y="457"/>
                  </a:cubicBezTo>
                  <a:cubicBezTo>
                    <a:pt x="943" y="457"/>
                    <a:pt x="1030" y="365"/>
                    <a:pt x="1038" y="251"/>
                  </a:cubicBezTo>
                  <a:cubicBezTo>
                    <a:pt x="1042" y="136"/>
                    <a:pt x="956" y="34"/>
                    <a:pt x="841" y="25"/>
                  </a:cubicBezTo>
                  <a:lnTo>
                    <a:pt x="222" y="1"/>
                  </a:lnTo>
                  <a:cubicBezTo>
                    <a:pt x="219" y="1"/>
                    <a:pt x="217" y="1"/>
                    <a:pt x="2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23"/>
            <p:cNvSpPr/>
            <p:nvPr/>
          </p:nvSpPr>
          <p:spPr>
            <a:xfrm>
              <a:off x="2058025" y="2608425"/>
              <a:ext cx="10075" cy="18775"/>
            </a:xfrm>
            <a:custGeom>
              <a:rect b="b" l="l" r="r" t="t"/>
              <a:pathLst>
                <a:path extrusionOk="0" h="751" w="403">
                  <a:moveTo>
                    <a:pt x="300" y="0"/>
                  </a:moveTo>
                  <a:lnTo>
                    <a:pt x="300" y="0"/>
                  </a:lnTo>
                  <a:cubicBezTo>
                    <a:pt x="337" y="74"/>
                    <a:pt x="317" y="144"/>
                    <a:pt x="271" y="242"/>
                  </a:cubicBezTo>
                  <a:lnTo>
                    <a:pt x="1" y="751"/>
                  </a:lnTo>
                  <a:lnTo>
                    <a:pt x="329" y="312"/>
                  </a:lnTo>
                  <a:cubicBezTo>
                    <a:pt x="403" y="209"/>
                    <a:pt x="394" y="74"/>
                    <a:pt x="300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23"/>
            <p:cNvSpPr/>
            <p:nvPr/>
          </p:nvSpPr>
          <p:spPr>
            <a:xfrm>
              <a:off x="2045025" y="2613025"/>
              <a:ext cx="5000" cy="9475"/>
            </a:xfrm>
            <a:custGeom>
              <a:rect b="b" l="l" r="r" t="t"/>
              <a:pathLst>
                <a:path extrusionOk="0" h="379" w="200">
                  <a:moveTo>
                    <a:pt x="0" y="1"/>
                  </a:moveTo>
                  <a:cubicBezTo>
                    <a:pt x="7" y="3"/>
                    <a:pt x="13" y="6"/>
                    <a:pt x="19" y="9"/>
                  </a:cubicBezTo>
                  <a:lnTo>
                    <a:pt x="19" y="9"/>
                  </a:lnTo>
                  <a:cubicBezTo>
                    <a:pt x="13" y="6"/>
                    <a:pt x="7" y="3"/>
                    <a:pt x="0" y="1"/>
                  </a:cubicBezTo>
                  <a:close/>
                  <a:moveTo>
                    <a:pt x="19" y="9"/>
                  </a:moveTo>
                  <a:cubicBezTo>
                    <a:pt x="61" y="35"/>
                    <a:pt x="74" y="101"/>
                    <a:pt x="78" y="144"/>
                  </a:cubicBezTo>
                  <a:lnTo>
                    <a:pt x="115" y="378"/>
                  </a:lnTo>
                  <a:cubicBezTo>
                    <a:pt x="119" y="311"/>
                    <a:pt x="200" y="97"/>
                    <a:pt x="19" y="9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23"/>
            <p:cNvSpPr/>
            <p:nvPr/>
          </p:nvSpPr>
          <p:spPr>
            <a:xfrm>
              <a:off x="2037625" y="2647575"/>
              <a:ext cx="40625" cy="16075"/>
            </a:xfrm>
            <a:custGeom>
              <a:rect b="b" l="l" r="r" t="t"/>
              <a:pathLst>
                <a:path extrusionOk="0" h="643" w="1625">
                  <a:moveTo>
                    <a:pt x="1543" y="1"/>
                  </a:moveTo>
                  <a:lnTo>
                    <a:pt x="1543" y="1"/>
                  </a:lnTo>
                  <a:cubicBezTo>
                    <a:pt x="1559" y="34"/>
                    <a:pt x="1563" y="70"/>
                    <a:pt x="1563" y="107"/>
                  </a:cubicBezTo>
                  <a:cubicBezTo>
                    <a:pt x="1559" y="220"/>
                    <a:pt x="1465" y="312"/>
                    <a:pt x="1357" y="312"/>
                  </a:cubicBezTo>
                  <a:cubicBezTo>
                    <a:pt x="1355" y="312"/>
                    <a:pt x="1352" y="312"/>
                    <a:pt x="1350" y="312"/>
                  </a:cubicBezTo>
                  <a:lnTo>
                    <a:pt x="1022" y="296"/>
                  </a:lnTo>
                  <a:cubicBezTo>
                    <a:pt x="964" y="378"/>
                    <a:pt x="887" y="444"/>
                    <a:pt x="796" y="497"/>
                  </a:cubicBezTo>
                  <a:cubicBezTo>
                    <a:pt x="701" y="547"/>
                    <a:pt x="598" y="571"/>
                    <a:pt x="498" y="571"/>
                  </a:cubicBezTo>
                  <a:cubicBezTo>
                    <a:pt x="309" y="571"/>
                    <a:pt x="126" y="488"/>
                    <a:pt x="1" y="341"/>
                  </a:cubicBezTo>
                  <a:lnTo>
                    <a:pt x="1" y="341"/>
                  </a:lnTo>
                  <a:cubicBezTo>
                    <a:pt x="126" y="533"/>
                    <a:pt x="337" y="642"/>
                    <a:pt x="551" y="642"/>
                  </a:cubicBezTo>
                  <a:cubicBezTo>
                    <a:pt x="653" y="642"/>
                    <a:pt x="755" y="618"/>
                    <a:pt x="850" y="567"/>
                  </a:cubicBezTo>
                  <a:cubicBezTo>
                    <a:pt x="944" y="517"/>
                    <a:pt x="1022" y="448"/>
                    <a:pt x="1075" y="370"/>
                  </a:cubicBezTo>
                  <a:lnTo>
                    <a:pt x="1403" y="382"/>
                  </a:lnTo>
                  <a:cubicBezTo>
                    <a:pt x="1406" y="382"/>
                    <a:pt x="1408" y="382"/>
                    <a:pt x="1411" y="382"/>
                  </a:cubicBezTo>
                  <a:cubicBezTo>
                    <a:pt x="1522" y="382"/>
                    <a:pt x="1617" y="293"/>
                    <a:pt x="1621" y="177"/>
                  </a:cubicBezTo>
                  <a:cubicBezTo>
                    <a:pt x="1625" y="107"/>
                    <a:pt x="1596" y="38"/>
                    <a:pt x="1543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23"/>
            <p:cNvSpPr/>
            <p:nvPr/>
          </p:nvSpPr>
          <p:spPr>
            <a:xfrm>
              <a:off x="2063775" y="2617950"/>
              <a:ext cx="18075" cy="18175"/>
            </a:xfrm>
            <a:custGeom>
              <a:rect b="b" l="l" r="r" t="t"/>
              <a:pathLst>
                <a:path extrusionOk="0" h="727" w="723">
                  <a:moveTo>
                    <a:pt x="616" y="1"/>
                  </a:moveTo>
                  <a:cubicBezTo>
                    <a:pt x="657" y="99"/>
                    <a:pt x="616" y="185"/>
                    <a:pt x="517" y="284"/>
                  </a:cubicBezTo>
                  <a:lnTo>
                    <a:pt x="0" y="726"/>
                  </a:lnTo>
                  <a:lnTo>
                    <a:pt x="575" y="357"/>
                  </a:lnTo>
                  <a:cubicBezTo>
                    <a:pt x="685" y="288"/>
                    <a:pt x="722" y="148"/>
                    <a:pt x="657" y="46"/>
                  </a:cubicBezTo>
                  <a:cubicBezTo>
                    <a:pt x="644" y="25"/>
                    <a:pt x="632" y="9"/>
                    <a:pt x="616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23"/>
            <p:cNvSpPr/>
            <p:nvPr/>
          </p:nvSpPr>
          <p:spPr>
            <a:xfrm>
              <a:off x="2067975" y="2632300"/>
              <a:ext cx="15825" cy="13875"/>
            </a:xfrm>
            <a:custGeom>
              <a:rect b="b" l="l" r="r" t="t"/>
              <a:pathLst>
                <a:path extrusionOk="0" h="555" w="633">
                  <a:moveTo>
                    <a:pt x="525" y="1"/>
                  </a:moveTo>
                  <a:cubicBezTo>
                    <a:pt x="525" y="5"/>
                    <a:pt x="530" y="5"/>
                    <a:pt x="530" y="9"/>
                  </a:cubicBezTo>
                  <a:cubicBezTo>
                    <a:pt x="575" y="124"/>
                    <a:pt x="517" y="222"/>
                    <a:pt x="411" y="292"/>
                  </a:cubicBezTo>
                  <a:lnTo>
                    <a:pt x="1" y="554"/>
                  </a:lnTo>
                  <a:lnTo>
                    <a:pt x="1" y="554"/>
                  </a:lnTo>
                  <a:lnTo>
                    <a:pt x="156" y="493"/>
                  </a:lnTo>
                  <a:lnTo>
                    <a:pt x="468" y="366"/>
                  </a:lnTo>
                  <a:cubicBezTo>
                    <a:pt x="575" y="316"/>
                    <a:pt x="632" y="193"/>
                    <a:pt x="587" y="83"/>
                  </a:cubicBezTo>
                  <a:cubicBezTo>
                    <a:pt x="571" y="50"/>
                    <a:pt x="550" y="21"/>
                    <a:pt x="525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23"/>
            <p:cNvSpPr/>
            <p:nvPr/>
          </p:nvSpPr>
          <p:spPr>
            <a:xfrm>
              <a:off x="1978800" y="2639075"/>
              <a:ext cx="58750" cy="49250"/>
            </a:xfrm>
            <a:custGeom>
              <a:rect b="b" l="l" r="r" t="t"/>
              <a:pathLst>
                <a:path extrusionOk="0" h="1970" w="2350">
                  <a:moveTo>
                    <a:pt x="1763" y="0"/>
                  </a:moveTo>
                  <a:lnTo>
                    <a:pt x="1763" y="0"/>
                  </a:lnTo>
                  <a:cubicBezTo>
                    <a:pt x="1191" y="313"/>
                    <a:pt x="688" y="374"/>
                    <a:pt x="383" y="374"/>
                  </a:cubicBezTo>
                  <a:cubicBezTo>
                    <a:pt x="188" y="374"/>
                    <a:pt x="74" y="349"/>
                    <a:pt x="74" y="349"/>
                  </a:cubicBezTo>
                  <a:lnTo>
                    <a:pt x="0" y="1841"/>
                  </a:lnTo>
                  <a:cubicBezTo>
                    <a:pt x="108" y="1932"/>
                    <a:pt x="249" y="1970"/>
                    <a:pt x="410" y="1970"/>
                  </a:cubicBezTo>
                  <a:cubicBezTo>
                    <a:pt x="1168" y="1970"/>
                    <a:pt x="2350" y="1132"/>
                    <a:pt x="2350" y="1132"/>
                  </a:cubicBezTo>
                  <a:lnTo>
                    <a:pt x="2083" y="718"/>
                  </a:lnTo>
                  <a:cubicBezTo>
                    <a:pt x="1706" y="82"/>
                    <a:pt x="1763" y="0"/>
                    <a:pt x="17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23"/>
            <p:cNvSpPr/>
            <p:nvPr/>
          </p:nvSpPr>
          <p:spPr>
            <a:xfrm>
              <a:off x="1978800" y="2661925"/>
              <a:ext cx="58750" cy="26550"/>
            </a:xfrm>
            <a:custGeom>
              <a:rect b="b" l="l" r="r" t="t"/>
              <a:pathLst>
                <a:path extrusionOk="0" h="1062" w="2350">
                  <a:moveTo>
                    <a:pt x="2206" y="1"/>
                  </a:moveTo>
                  <a:cubicBezTo>
                    <a:pt x="1965" y="162"/>
                    <a:pt x="976" y="801"/>
                    <a:pt x="317" y="801"/>
                  </a:cubicBezTo>
                  <a:cubicBezTo>
                    <a:pt x="204" y="801"/>
                    <a:pt x="101" y="782"/>
                    <a:pt x="12" y="739"/>
                  </a:cubicBezTo>
                  <a:lnTo>
                    <a:pt x="0" y="932"/>
                  </a:lnTo>
                  <a:cubicBezTo>
                    <a:pt x="108" y="1024"/>
                    <a:pt x="251" y="1062"/>
                    <a:pt x="413" y="1062"/>
                  </a:cubicBezTo>
                  <a:cubicBezTo>
                    <a:pt x="1172" y="1062"/>
                    <a:pt x="2350" y="226"/>
                    <a:pt x="2350" y="226"/>
                  </a:cubicBezTo>
                  <a:lnTo>
                    <a:pt x="2206" y="1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23"/>
            <p:cNvSpPr/>
            <p:nvPr/>
          </p:nvSpPr>
          <p:spPr>
            <a:xfrm>
              <a:off x="2022450" y="2639175"/>
              <a:ext cx="350" cy="750"/>
            </a:xfrm>
            <a:custGeom>
              <a:rect b="b" l="l" r="r" t="t"/>
              <a:pathLst>
                <a:path extrusionOk="0" h="30" w="14">
                  <a:moveTo>
                    <a:pt x="13" y="0"/>
                  </a:moveTo>
                  <a:lnTo>
                    <a:pt x="13" y="0"/>
                  </a:lnTo>
                  <a:cubicBezTo>
                    <a:pt x="13" y="1"/>
                    <a:pt x="9" y="9"/>
                    <a:pt x="1" y="9"/>
                  </a:cubicBezTo>
                  <a:cubicBezTo>
                    <a:pt x="7" y="11"/>
                    <a:pt x="10" y="16"/>
                    <a:pt x="12" y="21"/>
                  </a:cubicBezTo>
                  <a:lnTo>
                    <a:pt x="12" y="21"/>
                  </a:lnTo>
                  <a:cubicBezTo>
                    <a:pt x="10" y="7"/>
                    <a:pt x="13" y="1"/>
                    <a:pt x="13" y="0"/>
                  </a:cubicBezTo>
                  <a:close/>
                  <a:moveTo>
                    <a:pt x="12" y="21"/>
                  </a:moveTo>
                  <a:cubicBezTo>
                    <a:pt x="12" y="24"/>
                    <a:pt x="13" y="26"/>
                    <a:pt x="13" y="29"/>
                  </a:cubicBezTo>
                  <a:cubicBezTo>
                    <a:pt x="13" y="27"/>
                    <a:pt x="13" y="24"/>
                    <a:pt x="1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23"/>
            <p:cNvSpPr/>
            <p:nvPr/>
          </p:nvSpPr>
          <p:spPr>
            <a:xfrm>
              <a:off x="2021850" y="2634975"/>
              <a:ext cx="25125" cy="33525"/>
            </a:xfrm>
            <a:custGeom>
              <a:rect b="b" l="l" r="r" t="t"/>
              <a:pathLst>
                <a:path extrusionOk="0" h="1341" w="1005">
                  <a:moveTo>
                    <a:pt x="243" y="0"/>
                  </a:moveTo>
                  <a:cubicBezTo>
                    <a:pt x="209" y="0"/>
                    <a:pt x="175" y="8"/>
                    <a:pt x="144" y="25"/>
                  </a:cubicBezTo>
                  <a:cubicBezTo>
                    <a:pt x="33" y="86"/>
                    <a:pt x="0" y="242"/>
                    <a:pt x="74" y="369"/>
                  </a:cubicBezTo>
                  <a:lnTo>
                    <a:pt x="533" y="1194"/>
                  </a:lnTo>
                  <a:cubicBezTo>
                    <a:pt x="587" y="1288"/>
                    <a:pt x="678" y="1340"/>
                    <a:pt x="765" y="1340"/>
                  </a:cubicBezTo>
                  <a:cubicBezTo>
                    <a:pt x="799" y="1340"/>
                    <a:pt x="832" y="1333"/>
                    <a:pt x="861" y="1317"/>
                  </a:cubicBezTo>
                  <a:cubicBezTo>
                    <a:pt x="976" y="1255"/>
                    <a:pt x="1005" y="1103"/>
                    <a:pt x="935" y="976"/>
                  </a:cubicBezTo>
                  <a:lnTo>
                    <a:pt x="472" y="148"/>
                  </a:lnTo>
                  <a:cubicBezTo>
                    <a:pt x="421" y="56"/>
                    <a:pt x="332" y="0"/>
                    <a:pt x="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23"/>
            <p:cNvSpPr/>
            <p:nvPr/>
          </p:nvSpPr>
          <p:spPr>
            <a:xfrm>
              <a:off x="2025950" y="2635150"/>
              <a:ext cx="21025" cy="33400"/>
            </a:xfrm>
            <a:custGeom>
              <a:rect b="b" l="l" r="r" t="t"/>
              <a:pathLst>
                <a:path extrusionOk="0" h="1336" w="841">
                  <a:moveTo>
                    <a:pt x="76" y="0"/>
                  </a:moveTo>
                  <a:cubicBezTo>
                    <a:pt x="50" y="0"/>
                    <a:pt x="24" y="5"/>
                    <a:pt x="0" y="14"/>
                  </a:cubicBezTo>
                  <a:cubicBezTo>
                    <a:pt x="66" y="34"/>
                    <a:pt x="136" y="79"/>
                    <a:pt x="177" y="153"/>
                  </a:cubicBezTo>
                  <a:lnTo>
                    <a:pt x="636" y="977"/>
                  </a:lnTo>
                  <a:cubicBezTo>
                    <a:pt x="710" y="1105"/>
                    <a:pt x="677" y="1260"/>
                    <a:pt x="566" y="1322"/>
                  </a:cubicBezTo>
                  <a:cubicBezTo>
                    <a:pt x="558" y="1322"/>
                    <a:pt x="550" y="1326"/>
                    <a:pt x="538" y="1326"/>
                  </a:cubicBezTo>
                  <a:cubicBezTo>
                    <a:pt x="560" y="1332"/>
                    <a:pt x="582" y="1336"/>
                    <a:pt x="603" y="1336"/>
                  </a:cubicBezTo>
                  <a:cubicBezTo>
                    <a:pt x="637" y="1336"/>
                    <a:pt x="670" y="1327"/>
                    <a:pt x="697" y="1310"/>
                  </a:cubicBezTo>
                  <a:cubicBezTo>
                    <a:pt x="812" y="1248"/>
                    <a:pt x="841" y="1096"/>
                    <a:pt x="771" y="969"/>
                  </a:cubicBezTo>
                  <a:lnTo>
                    <a:pt x="308" y="141"/>
                  </a:lnTo>
                  <a:cubicBezTo>
                    <a:pt x="257" y="52"/>
                    <a:pt x="165" y="0"/>
                    <a:pt x="76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23"/>
            <p:cNvSpPr/>
            <p:nvPr/>
          </p:nvSpPr>
          <p:spPr>
            <a:xfrm>
              <a:off x="1871050" y="2639950"/>
              <a:ext cx="174400" cy="172900"/>
            </a:xfrm>
            <a:custGeom>
              <a:rect b="b" l="l" r="r" t="t"/>
              <a:pathLst>
                <a:path extrusionOk="0" h="6916" w="6976">
                  <a:moveTo>
                    <a:pt x="3363" y="0"/>
                  </a:moveTo>
                  <a:cubicBezTo>
                    <a:pt x="3277" y="0"/>
                    <a:pt x="3169" y="15"/>
                    <a:pt x="3043" y="60"/>
                  </a:cubicBezTo>
                  <a:cubicBezTo>
                    <a:pt x="2703" y="183"/>
                    <a:pt x="1444" y="642"/>
                    <a:pt x="1444" y="642"/>
                  </a:cubicBezTo>
                  <a:cubicBezTo>
                    <a:pt x="1444" y="642"/>
                    <a:pt x="1054" y="769"/>
                    <a:pt x="825" y="1212"/>
                  </a:cubicBezTo>
                  <a:cubicBezTo>
                    <a:pt x="595" y="1659"/>
                    <a:pt x="132" y="2426"/>
                    <a:pt x="132" y="2426"/>
                  </a:cubicBezTo>
                  <a:cubicBezTo>
                    <a:pt x="132" y="2426"/>
                    <a:pt x="0" y="2651"/>
                    <a:pt x="189" y="2889"/>
                  </a:cubicBezTo>
                  <a:cubicBezTo>
                    <a:pt x="378" y="3123"/>
                    <a:pt x="2051" y="4984"/>
                    <a:pt x="2051" y="4984"/>
                  </a:cubicBezTo>
                  <a:cubicBezTo>
                    <a:pt x="2051" y="4984"/>
                    <a:pt x="2354" y="5235"/>
                    <a:pt x="2321" y="5505"/>
                  </a:cubicBezTo>
                  <a:cubicBezTo>
                    <a:pt x="2299" y="5751"/>
                    <a:pt x="2497" y="5764"/>
                    <a:pt x="2539" y="5764"/>
                  </a:cubicBezTo>
                  <a:cubicBezTo>
                    <a:pt x="2544" y="5764"/>
                    <a:pt x="2547" y="5763"/>
                    <a:pt x="2547" y="5763"/>
                  </a:cubicBezTo>
                  <a:cubicBezTo>
                    <a:pt x="2547" y="5763"/>
                    <a:pt x="2557" y="5761"/>
                    <a:pt x="2574" y="5761"/>
                  </a:cubicBezTo>
                  <a:cubicBezTo>
                    <a:pt x="2627" y="5761"/>
                    <a:pt x="2739" y="5783"/>
                    <a:pt x="2752" y="5964"/>
                  </a:cubicBezTo>
                  <a:cubicBezTo>
                    <a:pt x="2765" y="6151"/>
                    <a:pt x="3308" y="6916"/>
                    <a:pt x="3828" y="6916"/>
                  </a:cubicBezTo>
                  <a:cubicBezTo>
                    <a:pt x="3971" y="6916"/>
                    <a:pt x="4112" y="6858"/>
                    <a:pt x="4240" y="6715"/>
                  </a:cubicBezTo>
                  <a:cubicBezTo>
                    <a:pt x="4835" y="6051"/>
                    <a:pt x="6631" y="4205"/>
                    <a:pt x="6631" y="4205"/>
                  </a:cubicBezTo>
                  <a:cubicBezTo>
                    <a:pt x="6631" y="4205"/>
                    <a:pt x="6975" y="3865"/>
                    <a:pt x="6578" y="3484"/>
                  </a:cubicBezTo>
                  <a:cubicBezTo>
                    <a:pt x="6176" y="3098"/>
                    <a:pt x="6098" y="3381"/>
                    <a:pt x="6065" y="2918"/>
                  </a:cubicBezTo>
                  <a:cubicBezTo>
                    <a:pt x="6065" y="2918"/>
                    <a:pt x="6057" y="2672"/>
                    <a:pt x="5881" y="2635"/>
                  </a:cubicBezTo>
                  <a:cubicBezTo>
                    <a:pt x="5700" y="2606"/>
                    <a:pt x="5778" y="2483"/>
                    <a:pt x="5778" y="2483"/>
                  </a:cubicBezTo>
                  <a:cubicBezTo>
                    <a:pt x="5778" y="2483"/>
                    <a:pt x="5889" y="2344"/>
                    <a:pt x="5778" y="2217"/>
                  </a:cubicBezTo>
                  <a:cubicBezTo>
                    <a:pt x="5663" y="2094"/>
                    <a:pt x="5885" y="1843"/>
                    <a:pt x="5434" y="1802"/>
                  </a:cubicBezTo>
                  <a:lnTo>
                    <a:pt x="3597" y="43"/>
                  </a:lnTo>
                  <a:cubicBezTo>
                    <a:pt x="3597" y="43"/>
                    <a:pt x="3513" y="0"/>
                    <a:pt x="33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23"/>
            <p:cNvSpPr/>
            <p:nvPr/>
          </p:nvSpPr>
          <p:spPr>
            <a:xfrm>
              <a:off x="1871675" y="2639900"/>
              <a:ext cx="146500" cy="70025"/>
            </a:xfrm>
            <a:custGeom>
              <a:rect b="b" l="l" r="r" t="t"/>
              <a:pathLst>
                <a:path extrusionOk="0" h="2801" w="5860">
                  <a:moveTo>
                    <a:pt x="3333" y="1"/>
                  </a:moveTo>
                  <a:cubicBezTo>
                    <a:pt x="3247" y="1"/>
                    <a:pt x="3140" y="15"/>
                    <a:pt x="3014" y="62"/>
                  </a:cubicBezTo>
                  <a:cubicBezTo>
                    <a:pt x="2670" y="185"/>
                    <a:pt x="1415" y="644"/>
                    <a:pt x="1415" y="644"/>
                  </a:cubicBezTo>
                  <a:cubicBezTo>
                    <a:pt x="1415" y="644"/>
                    <a:pt x="1025" y="767"/>
                    <a:pt x="796" y="1214"/>
                  </a:cubicBezTo>
                  <a:cubicBezTo>
                    <a:pt x="566" y="1653"/>
                    <a:pt x="103" y="2428"/>
                    <a:pt x="103" y="2428"/>
                  </a:cubicBezTo>
                  <a:cubicBezTo>
                    <a:pt x="103" y="2428"/>
                    <a:pt x="0" y="2600"/>
                    <a:pt x="103" y="2801"/>
                  </a:cubicBezTo>
                  <a:lnTo>
                    <a:pt x="123" y="2760"/>
                  </a:lnTo>
                  <a:cubicBezTo>
                    <a:pt x="123" y="2760"/>
                    <a:pt x="586" y="1993"/>
                    <a:pt x="816" y="1546"/>
                  </a:cubicBezTo>
                  <a:cubicBezTo>
                    <a:pt x="1046" y="1107"/>
                    <a:pt x="1435" y="976"/>
                    <a:pt x="1435" y="976"/>
                  </a:cubicBezTo>
                  <a:cubicBezTo>
                    <a:pt x="1435" y="976"/>
                    <a:pt x="2690" y="517"/>
                    <a:pt x="3034" y="394"/>
                  </a:cubicBezTo>
                  <a:cubicBezTo>
                    <a:pt x="3160" y="349"/>
                    <a:pt x="3268" y="335"/>
                    <a:pt x="3355" y="335"/>
                  </a:cubicBezTo>
                  <a:cubicBezTo>
                    <a:pt x="3504" y="335"/>
                    <a:pt x="3588" y="377"/>
                    <a:pt x="3588" y="377"/>
                  </a:cubicBezTo>
                  <a:lnTo>
                    <a:pt x="5417" y="2145"/>
                  </a:lnTo>
                  <a:cubicBezTo>
                    <a:pt x="5819" y="2178"/>
                    <a:pt x="5696" y="2378"/>
                    <a:pt x="5737" y="2510"/>
                  </a:cubicBezTo>
                  <a:cubicBezTo>
                    <a:pt x="5741" y="2497"/>
                    <a:pt x="5745" y="2493"/>
                    <a:pt x="5745" y="2493"/>
                  </a:cubicBezTo>
                  <a:cubicBezTo>
                    <a:pt x="5745" y="2493"/>
                    <a:pt x="5860" y="2350"/>
                    <a:pt x="5741" y="2227"/>
                  </a:cubicBezTo>
                  <a:cubicBezTo>
                    <a:pt x="5630" y="2100"/>
                    <a:pt x="5856" y="1849"/>
                    <a:pt x="5396" y="1813"/>
                  </a:cubicBezTo>
                  <a:lnTo>
                    <a:pt x="3568" y="45"/>
                  </a:lnTo>
                  <a:cubicBezTo>
                    <a:pt x="3568" y="45"/>
                    <a:pt x="3483" y="1"/>
                    <a:pt x="3333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23"/>
            <p:cNvSpPr/>
            <p:nvPr/>
          </p:nvSpPr>
          <p:spPr>
            <a:xfrm>
              <a:off x="2013950" y="2705600"/>
              <a:ext cx="26875" cy="34775"/>
            </a:xfrm>
            <a:custGeom>
              <a:rect b="b" l="l" r="r" t="t"/>
              <a:pathLst>
                <a:path extrusionOk="0" h="1391" w="1075">
                  <a:moveTo>
                    <a:pt x="115" y="1"/>
                  </a:moveTo>
                  <a:cubicBezTo>
                    <a:pt x="148" y="103"/>
                    <a:pt x="74" y="193"/>
                    <a:pt x="74" y="193"/>
                  </a:cubicBezTo>
                  <a:cubicBezTo>
                    <a:pt x="74" y="193"/>
                    <a:pt x="1" y="316"/>
                    <a:pt x="177" y="349"/>
                  </a:cubicBezTo>
                  <a:cubicBezTo>
                    <a:pt x="357" y="386"/>
                    <a:pt x="361" y="632"/>
                    <a:pt x="361" y="632"/>
                  </a:cubicBezTo>
                  <a:cubicBezTo>
                    <a:pt x="398" y="1091"/>
                    <a:pt x="476" y="808"/>
                    <a:pt x="874" y="1194"/>
                  </a:cubicBezTo>
                  <a:cubicBezTo>
                    <a:pt x="948" y="1259"/>
                    <a:pt x="993" y="1329"/>
                    <a:pt x="1030" y="1391"/>
                  </a:cubicBezTo>
                  <a:cubicBezTo>
                    <a:pt x="1075" y="1255"/>
                    <a:pt x="1075" y="1063"/>
                    <a:pt x="862" y="858"/>
                  </a:cubicBezTo>
                  <a:cubicBezTo>
                    <a:pt x="460" y="472"/>
                    <a:pt x="382" y="755"/>
                    <a:pt x="349" y="292"/>
                  </a:cubicBezTo>
                  <a:cubicBezTo>
                    <a:pt x="349" y="292"/>
                    <a:pt x="341" y="42"/>
                    <a:pt x="165" y="9"/>
                  </a:cubicBezTo>
                  <a:cubicBezTo>
                    <a:pt x="144" y="9"/>
                    <a:pt x="128" y="5"/>
                    <a:pt x="115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23"/>
            <p:cNvSpPr/>
            <p:nvPr/>
          </p:nvSpPr>
          <p:spPr>
            <a:xfrm>
              <a:off x="1932550" y="2661525"/>
              <a:ext cx="80600" cy="64075"/>
            </a:xfrm>
            <a:custGeom>
              <a:rect b="b" l="l" r="r" t="t"/>
              <a:pathLst>
                <a:path extrusionOk="0" h="2563" w="3224">
                  <a:moveTo>
                    <a:pt x="128" y="0"/>
                  </a:moveTo>
                  <a:lnTo>
                    <a:pt x="9" y="615"/>
                  </a:lnTo>
                  <a:cubicBezTo>
                    <a:pt x="1" y="693"/>
                    <a:pt x="17" y="779"/>
                    <a:pt x="70" y="849"/>
                  </a:cubicBezTo>
                  <a:lnTo>
                    <a:pt x="1178" y="2448"/>
                  </a:lnTo>
                  <a:cubicBezTo>
                    <a:pt x="1240" y="2530"/>
                    <a:pt x="1317" y="2563"/>
                    <a:pt x="1404" y="2563"/>
                  </a:cubicBezTo>
                  <a:cubicBezTo>
                    <a:pt x="1460" y="2563"/>
                    <a:pt x="1521" y="2549"/>
                    <a:pt x="1584" y="2526"/>
                  </a:cubicBezTo>
                  <a:lnTo>
                    <a:pt x="3064" y="1907"/>
                  </a:lnTo>
                  <a:cubicBezTo>
                    <a:pt x="3138" y="1850"/>
                    <a:pt x="3175" y="1764"/>
                    <a:pt x="3175" y="1677"/>
                  </a:cubicBezTo>
                  <a:lnTo>
                    <a:pt x="3224" y="125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CECE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23"/>
            <p:cNvSpPr/>
            <p:nvPr/>
          </p:nvSpPr>
          <p:spPr>
            <a:xfrm>
              <a:off x="1936350" y="2716900"/>
              <a:ext cx="15925" cy="14125"/>
            </a:xfrm>
            <a:custGeom>
              <a:rect b="b" l="l" r="r" t="t"/>
              <a:pathLst>
                <a:path extrusionOk="0" h="565" w="637">
                  <a:moveTo>
                    <a:pt x="227" y="1"/>
                  </a:moveTo>
                  <a:cubicBezTo>
                    <a:pt x="176" y="1"/>
                    <a:pt x="129" y="16"/>
                    <a:pt x="95" y="49"/>
                  </a:cubicBezTo>
                  <a:cubicBezTo>
                    <a:pt x="0" y="143"/>
                    <a:pt x="33" y="315"/>
                    <a:pt x="156" y="447"/>
                  </a:cubicBezTo>
                  <a:cubicBezTo>
                    <a:pt x="231" y="524"/>
                    <a:pt x="327" y="565"/>
                    <a:pt x="410" y="565"/>
                  </a:cubicBezTo>
                  <a:cubicBezTo>
                    <a:pt x="464" y="565"/>
                    <a:pt x="512" y="548"/>
                    <a:pt x="546" y="512"/>
                  </a:cubicBezTo>
                  <a:cubicBezTo>
                    <a:pt x="636" y="426"/>
                    <a:pt x="607" y="246"/>
                    <a:pt x="484" y="119"/>
                  </a:cubicBezTo>
                  <a:cubicBezTo>
                    <a:pt x="408" y="42"/>
                    <a:pt x="311" y="1"/>
                    <a:pt x="227" y="1"/>
                  </a:cubicBezTo>
                  <a:close/>
                </a:path>
              </a:pathLst>
            </a:custGeom>
            <a:solidFill>
              <a:srgbClr val="CECE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23"/>
            <p:cNvSpPr/>
            <p:nvPr/>
          </p:nvSpPr>
          <p:spPr>
            <a:xfrm>
              <a:off x="1920775" y="2690225"/>
              <a:ext cx="13350" cy="11750"/>
            </a:xfrm>
            <a:custGeom>
              <a:rect b="b" l="l" r="r" t="t"/>
              <a:pathLst>
                <a:path extrusionOk="0" h="470" w="534">
                  <a:moveTo>
                    <a:pt x="187" y="0"/>
                  </a:moveTo>
                  <a:cubicBezTo>
                    <a:pt x="144" y="0"/>
                    <a:pt x="106" y="13"/>
                    <a:pt x="78" y="42"/>
                  </a:cubicBezTo>
                  <a:cubicBezTo>
                    <a:pt x="0" y="119"/>
                    <a:pt x="25" y="263"/>
                    <a:pt x="127" y="370"/>
                  </a:cubicBezTo>
                  <a:cubicBezTo>
                    <a:pt x="190" y="435"/>
                    <a:pt x="270" y="469"/>
                    <a:pt x="340" y="469"/>
                  </a:cubicBezTo>
                  <a:cubicBezTo>
                    <a:pt x="385" y="469"/>
                    <a:pt x="425" y="456"/>
                    <a:pt x="455" y="427"/>
                  </a:cubicBezTo>
                  <a:cubicBezTo>
                    <a:pt x="533" y="349"/>
                    <a:pt x="509" y="206"/>
                    <a:pt x="406" y="99"/>
                  </a:cubicBezTo>
                  <a:cubicBezTo>
                    <a:pt x="338" y="35"/>
                    <a:pt x="256" y="0"/>
                    <a:pt x="187" y="0"/>
                  </a:cubicBezTo>
                  <a:close/>
                </a:path>
              </a:pathLst>
            </a:custGeom>
            <a:solidFill>
              <a:srgbClr val="CECE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23"/>
            <p:cNvSpPr/>
            <p:nvPr/>
          </p:nvSpPr>
          <p:spPr>
            <a:xfrm>
              <a:off x="1937575" y="2716850"/>
              <a:ext cx="14575" cy="11950"/>
            </a:xfrm>
            <a:custGeom>
              <a:rect b="b" l="l" r="r" t="t"/>
              <a:pathLst>
                <a:path extrusionOk="0" h="478" w="583">
                  <a:moveTo>
                    <a:pt x="189" y="0"/>
                  </a:moveTo>
                  <a:cubicBezTo>
                    <a:pt x="136" y="0"/>
                    <a:pt x="87" y="17"/>
                    <a:pt x="50" y="51"/>
                  </a:cubicBezTo>
                  <a:cubicBezTo>
                    <a:pt x="21" y="84"/>
                    <a:pt x="5" y="121"/>
                    <a:pt x="1" y="162"/>
                  </a:cubicBezTo>
                  <a:cubicBezTo>
                    <a:pt x="5" y="145"/>
                    <a:pt x="13" y="133"/>
                    <a:pt x="25" y="125"/>
                  </a:cubicBezTo>
                  <a:cubicBezTo>
                    <a:pt x="59" y="88"/>
                    <a:pt x="107" y="70"/>
                    <a:pt x="160" y="70"/>
                  </a:cubicBezTo>
                  <a:cubicBezTo>
                    <a:pt x="244" y="70"/>
                    <a:pt x="340" y="113"/>
                    <a:pt x="415" y="190"/>
                  </a:cubicBezTo>
                  <a:cubicBezTo>
                    <a:pt x="501" y="276"/>
                    <a:pt x="542" y="387"/>
                    <a:pt x="526" y="477"/>
                  </a:cubicBezTo>
                  <a:cubicBezTo>
                    <a:pt x="583" y="379"/>
                    <a:pt x="554" y="231"/>
                    <a:pt x="439" y="121"/>
                  </a:cubicBezTo>
                  <a:cubicBezTo>
                    <a:pt x="365" y="41"/>
                    <a:pt x="272" y="0"/>
                    <a:pt x="189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23"/>
            <p:cNvSpPr/>
            <p:nvPr/>
          </p:nvSpPr>
          <p:spPr>
            <a:xfrm>
              <a:off x="1921475" y="2690125"/>
              <a:ext cx="12325" cy="10075"/>
            </a:xfrm>
            <a:custGeom>
              <a:rect b="b" l="l" r="r" t="t"/>
              <a:pathLst>
                <a:path extrusionOk="0" h="403" w="493">
                  <a:moveTo>
                    <a:pt x="158" y="0"/>
                  </a:moveTo>
                  <a:cubicBezTo>
                    <a:pt x="113" y="0"/>
                    <a:pt x="72" y="15"/>
                    <a:pt x="42" y="46"/>
                  </a:cubicBezTo>
                  <a:cubicBezTo>
                    <a:pt x="17" y="70"/>
                    <a:pt x="5" y="107"/>
                    <a:pt x="1" y="144"/>
                  </a:cubicBezTo>
                  <a:cubicBezTo>
                    <a:pt x="9" y="132"/>
                    <a:pt x="13" y="128"/>
                    <a:pt x="21" y="115"/>
                  </a:cubicBezTo>
                  <a:cubicBezTo>
                    <a:pt x="52" y="87"/>
                    <a:pt x="92" y="73"/>
                    <a:pt x="137" y="73"/>
                  </a:cubicBezTo>
                  <a:cubicBezTo>
                    <a:pt x="207" y="73"/>
                    <a:pt x="287" y="107"/>
                    <a:pt x="349" y="173"/>
                  </a:cubicBezTo>
                  <a:cubicBezTo>
                    <a:pt x="423" y="246"/>
                    <a:pt x="452" y="333"/>
                    <a:pt x="444" y="402"/>
                  </a:cubicBezTo>
                  <a:cubicBezTo>
                    <a:pt x="493" y="320"/>
                    <a:pt x="464" y="193"/>
                    <a:pt x="370" y="103"/>
                  </a:cubicBezTo>
                  <a:cubicBezTo>
                    <a:pt x="305" y="36"/>
                    <a:pt x="227" y="0"/>
                    <a:pt x="158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23"/>
            <p:cNvSpPr/>
            <p:nvPr/>
          </p:nvSpPr>
          <p:spPr>
            <a:xfrm>
              <a:off x="1934500" y="2644200"/>
              <a:ext cx="79275" cy="67150"/>
            </a:xfrm>
            <a:custGeom>
              <a:rect b="b" l="l" r="r" t="t"/>
              <a:pathLst>
                <a:path extrusionOk="0" h="2686" w="3171">
                  <a:moveTo>
                    <a:pt x="1656" y="1"/>
                  </a:moveTo>
                  <a:cubicBezTo>
                    <a:pt x="1610" y="1"/>
                    <a:pt x="1561" y="13"/>
                    <a:pt x="1510" y="37"/>
                  </a:cubicBezTo>
                  <a:lnTo>
                    <a:pt x="116" y="591"/>
                  </a:lnTo>
                  <a:cubicBezTo>
                    <a:pt x="13" y="669"/>
                    <a:pt x="1" y="825"/>
                    <a:pt x="91" y="948"/>
                  </a:cubicBezTo>
                  <a:lnTo>
                    <a:pt x="1305" y="2580"/>
                  </a:lnTo>
                  <a:cubicBezTo>
                    <a:pt x="1363" y="2656"/>
                    <a:pt x="1436" y="2685"/>
                    <a:pt x="1515" y="2685"/>
                  </a:cubicBezTo>
                  <a:cubicBezTo>
                    <a:pt x="1562" y="2685"/>
                    <a:pt x="1612" y="2675"/>
                    <a:pt x="1661" y="2658"/>
                  </a:cubicBezTo>
                  <a:lnTo>
                    <a:pt x="3056" y="2104"/>
                  </a:lnTo>
                  <a:cubicBezTo>
                    <a:pt x="3158" y="2026"/>
                    <a:pt x="3170" y="1866"/>
                    <a:pt x="3080" y="1743"/>
                  </a:cubicBezTo>
                  <a:lnTo>
                    <a:pt x="1866" y="115"/>
                  </a:lnTo>
                  <a:cubicBezTo>
                    <a:pt x="1807" y="37"/>
                    <a:pt x="1736" y="1"/>
                    <a:pt x="1656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23"/>
            <p:cNvSpPr/>
            <p:nvPr/>
          </p:nvSpPr>
          <p:spPr>
            <a:xfrm>
              <a:off x="1941875" y="2707000"/>
              <a:ext cx="19925" cy="19675"/>
            </a:xfrm>
            <a:custGeom>
              <a:rect b="b" l="l" r="r" t="t"/>
              <a:pathLst>
                <a:path extrusionOk="0" h="787" w="797">
                  <a:moveTo>
                    <a:pt x="621" y="1"/>
                  </a:moveTo>
                  <a:cubicBezTo>
                    <a:pt x="581" y="1"/>
                    <a:pt x="542" y="16"/>
                    <a:pt x="513" y="47"/>
                  </a:cubicBezTo>
                  <a:lnTo>
                    <a:pt x="58" y="523"/>
                  </a:lnTo>
                  <a:cubicBezTo>
                    <a:pt x="1" y="584"/>
                    <a:pt x="5" y="683"/>
                    <a:pt x="67" y="740"/>
                  </a:cubicBezTo>
                  <a:cubicBezTo>
                    <a:pt x="97" y="771"/>
                    <a:pt x="137" y="786"/>
                    <a:pt x="177" y="786"/>
                  </a:cubicBezTo>
                  <a:cubicBezTo>
                    <a:pt x="216" y="786"/>
                    <a:pt x="255" y="771"/>
                    <a:pt x="284" y="740"/>
                  </a:cubicBezTo>
                  <a:lnTo>
                    <a:pt x="739" y="260"/>
                  </a:lnTo>
                  <a:cubicBezTo>
                    <a:pt x="796" y="199"/>
                    <a:pt x="792" y="105"/>
                    <a:pt x="731" y="47"/>
                  </a:cubicBezTo>
                  <a:cubicBezTo>
                    <a:pt x="700" y="16"/>
                    <a:pt x="660" y="1"/>
                    <a:pt x="62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23"/>
            <p:cNvSpPr/>
            <p:nvPr/>
          </p:nvSpPr>
          <p:spPr>
            <a:xfrm>
              <a:off x="1941875" y="2707000"/>
              <a:ext cx="19100" cy="18725"/>
            </a:xfrm>
            <a:custGeom>
              <a:rect b="b" l="l" r="r" t="t"/>
              <a:pathLst>
                <a:path extrusionOk="0" h="749" w="764">
                  <a:moveTo>
                    <a:pt x="621" y="1"/>
                  </a:moveTo>
                  <a:cubicBezTo>
                    <a:pt x="581" y="1"/>
                    <a:pt x="542" y="16"/>
                    <a:pt x="513" y="47"/>
                  </a:cubicBezTo>
                  <a:lnTo>
                    <a:pt x="58" y="523"/>
                  </a:lnTo>
                  <a:cubicBezTo>
                    <a:pt x="1" y="580"/>
                    <a:pt x="5" y="679"/>
                    <a:pt x="67" y="740"/>
                  </a:cubicBezTo>
                  <a:cubicBezTo>
                    <a:pt x="75" y="744"/>
                    <a:pt x="79" y="744"/>
                    <a:pt x="83" y="748"/>
                  </a:cubicBezTo>
                  <a:cubicBezTo>
                    <a:pt x="58" y="691"/>
                    <a:pt x="67" y="629"/>
                    <a:pt x="108" y="584"/>
                  </a:cubicBezTo>
                  <a:lnTo>
                    <a:pt x="567" y="109"/>
                  </a:lnTo>
                  <a:cubicBezTo>
                    <a:pt x="593" y="80"/>
                    <a:pt x="631" y="65"/>
                    <a:pt x="669" y="65"/>
                  </a:cubicBezTo>
                  <a:cubicBezTo>
                    <a:pt x="702" y="65"/>
                    <a:pt x="735" y="76"/>
                    <a:pt x="764" y="96"/>
                  </a:cubicBezTo>
                  <a:cubicBezTo>
                    <a:pt x="755" y="76"/>
                    <a:pt x="743" y="64"/>
                    <a:pt x="731" y="47"/>
                  </a:cubicBezTo>
                  <a:cubicBezTo>
                    <a:pt x="700" y="16"/>
                    <a:pt x="660" y="1"/>
                    <a:pt x="621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23"/>
            <p:cNvSpPr/>
            <p:nvPr/>
          </p:nvSpPr>
          <p:spPr>
            <a:xfrm>
              <a:off x="1947425" y="2652125"/>
              <a:ext cx="38675" cy="27775"/>
            </a:xfrm>
            <a:custGeom>
              <a:rect b="b" l="l" r="r" t="t"/>
              <a:pathLst>
                <a:path extrusionOk="0" h="1111" w="1547">
                  <a:moveTo>
                    <a:pt x="1070" y="0"/>
                  </a:moveTo>
                  <a:cubicBezTo>
                    <a:pt x="1036" y="0"/>
                    <a:pt x="996" y="11"/>
                    <a:pt x="948" y="32"/>
                  </a:cubicBezTo>
                  <a:lnTo>
                    <a:pt x="99" y="380"/>
                  </a:lnTo>
                  <a:cubicBezTo>
                    <a:pt x="21" y="438"/>
                    <a:pt x="0" y="536"/>
                    <a:pt x="50" y="602"/>
                  </a:cubicBezTo>
                  <a:lnTo>
                    <a:pt x="378" y="1053"/>
                  </a:lnTo>
                  <a:cubicBezTo>
                    <a:pt x="405" y="1090"/>
                    <a:pt x="450" y="1110"/>
                    <a:pt x="497" y="1110"/>
                  </a:cubicBezTo>
                  <a:cubicBezTo>
                    <a:pt x="532" y="1110"/>
                    <a:pt x="569" y="1098"/>
                    <a:pt x="599" y="1073"/>
                  </a:cubicBezTo>
                  <a:lnTo>
                    <a:pt x="1448" y="725"/>
                  </a:lnTo>
                  <a:cubicBezTo>
                    <a:pt x="1526" y="668"/>
                    <a:pt x="1546" y="569"/>
                    <a:pt x="1497" y="503"/>
                  </a:cubicBezTo>
                  <a:lnTo>
                    <a:pt x="1169" y="52"/>
                  </a:lnTo>
                  <a:cubicBezTo>
                    <a:pt x="1142" y="17"/>
                    <a:pt x="1110" y="0"/>
                    <a:pt x="1070" y="0"/>
                  </a:cubicBezTo>
                  <a:close/>
                </a:path>
              </a:pathLst>
            </a:custGeom>
            <a:solidFill>
              <a:srgbClr val="0A002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23"/>
            <p:cNvSpPr/>
            <p:nvPr/>
          </p:nvSpPr>
          <p:spPr>
            <a:xfrm>
              <a:off x="1932750" y="2751775"/>
              <a:ext cx="77950" cy="66400"/>
            </a:xfrm>
            <a:custGeom>
              <a:rect b="b" l="l" r="r" t="t"/>
              <a:pathLst>
                <a:path extrusionOk="0" h="2656" w="3118">
                  <a:moveTo>
                    <a:pt x="1446" y="1"/>
                  </a:moveTo>
                  <a:cubicBezTo>
                    <a:pt x="1054" y="1"/>
                    <a:pt x="576" y="203"/>
                    <a:pt x="1" y="794"/>
                  </a:cubicBezTo>
                  <a:lnTo>
                    <a:pt x="2187" y="2619"/>
                  </a:lnTo>
                  <a:cubicBezTo>
                    <a:pt x="2187" y="2619"/>
                    <a:pt x="2265" y="2656"/>
                    <a:pt x="2360" y="2656"/>
                  </a:cubicBezTo>
                  <a:cubicBezTo>
                    <a:pt x="2432" y="2656"/>
                    <a:pt x="2514" y="2634"/>
                    <a:pt x="2576" y="2558"/>
                  </a:cubicBezTo>
                  <a:cubicBezTo>
                    <a:pt x="2720" y="2373"/>
                    <a:pt x="3015" y="1368"/>
                    <a:pt x="3015" y="1368"/>
                  </a:cubicBezTo>
                  <a:cubicBezTo>
                    <a:pt x="3015" y="1368"/>
                    <a:pt x="3117" y="1213"/>
                    <a:pt x="2777" y="856"/>
                  </a:cubicBezTo>
                  <a:cubicBezTo>
                    <a:pt x="2557" y="626"/>
                    <a:pt x="2135" y="1"/>
                    <a:pt x="14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23"/>
            <p:cNvSpPr/>
            <p:nvPr/>
          </p:nvSpPr>
          <p:spPr>
            <a:xfrm>
              <a:off x="1969450" y="2752350"/>
              <a:ext cx="31400" cy="26175"/>
            </a:xfrm>
            <a:custGeom>
              <a:rect b="b" l="l" r="r" t="t"/>
              <a:pathLst>
                <a:path extrusionOk="0" h="1047" w="1256">
                  <a:moveTo>
                    <a:pt x="214" y="0"/>
                  </a:moveTo>
                  <a:cubicBezTo>
                    <a:pt x="185" y="25"/>
                    <a:pt x="149" y="58"/>
                    <a:pt x="124" y="95"/>
                  </a:cubicBezTo>
                  <a:cubicBezTo>
                    <a:pt x="1" y="263"/>
                    <a:pt x="26" y="488"/>
                    <a:pt x="181" y="599"/>
                  </a:cubicBezTo>
                  <a:lnTo>
                    <a:pt x="702" y="985"/>
                  </a:lnTo>
                  <a:cubicBezTo>
                    <a:pt x="759" y="1027"/>
                    <a:pt x="826" y="1047"/>
                    <a:pt x="893" y="1047"/>
                  </a:cubicBezTo>
                  <a:cubicBezTo>
                    <a:pt x="1009" y="1047"/>
                    <a:pt x="1126" y="987"/>
                    <a:pt x="1198" y="878"/>
                  </a:cubicBezTo>
                  <a:cubicBezTo>
                    <a:pt x="1227" y="845"/>
                    <a:pt x="1239" y="804"/>
                    <a:pt x="1256" y="771"/>
                  </a:cubicBezTo>
                  <a:cubicBezTo>
                    <a:pt x="1055" y="546"/>
                    <a:pt x="723" y="107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23"/>
            <p:cNvSpPr/>
            <p:nvPr/>
          </p:nvSpPr>
          <p:spPr>
            <a:xfrm>
              <a:off x="1932975" y="2751775"/>
              <a:ext cx="77725" cy="41000"/>
            </a:xfrm>
            <a:custGeom>
              <a:rect b="b" l="l" r="r" t="t"/>
              <a:pathLst>
                <a:path extrusionOk="0" h="1640" w="3109">
                  <a:moveTo>
                    <a:pt x="1443" y="1"/>
                  </a:moveTo>
                  <a:cubicBezTo>
                    <a:pt x="1051" y="1"/>
                    <a:pt x="574" y="203"/>
                    <a:pt x="0" y="794"/>
                  </a:cubicBezTo>
                  <a:cubicBezTo>
                    <a:pt x="466" y="372"/>
                    <a:pt x="872" y="221"/>
                    <a:pt x="1219" y="221"/>
                  </a:cubicBezTo>
                  <a:cubicBezTo>
                    <a:pt x="1953" y="221"/>
                    <a:pt x="2427" y="896"/>
                    <a:pt x="2649" y="1126"/>
                  </a:cubicBezTo>
                  <a:cubicBezTo>
                    <a:pt x="2971" y="1468"/>
                    <a:pt x="2891" y="1625"/>
                    <a:pt x="2883" y="1638"/>
                  </a:cubicBezTo>
                  <a:lnTo>
                    <a:pt x="2883" y="1638"/>
                  </a:lnTo>
                  <a:cubicBezTo>
                    <a:pt x="3035" y="1389"/>
                    <a:pt x="3014" y="1368"/>
                    <a:pt x="3014" y="1368"/>
                  </a:cubicBezTo>
                  <a:cubicBezTo>
                    <a:pt x="3014" y="1368"/>
                    <a:pt x="3108" y="1213"/>
                    <a:pt x="2772" y="856"/>
                  </a:cubicBezTo>
                  <a:cubicBezTo>
                    <a:pt x="2555" y="626"/>
                    <a:pt x="2132" y="1"/>
                    <a:pt x="1443" y="1"/>
                  </a:cubicBezTo>
                  <a:close/>
                  <a:moveTo>
                    <a:pt x="2883" y="1638"/>
                  </a:moveTo>
                  <a:lnTo>
                    <a:pt x="2883" y="1638"/>
                  </a:lnTo>
                  <a:cubicBezTo>
                    <a:pt x="2883" y="1638"/>
                    <a:pt x="2883" y="1639"/>
                    <a:pt x="2883" y="1639"/>
                  </a:cubicBezTo>
                  <a:cubicBezTo>
                    <a:pt x="2883" y="1639"/>
                    <a:pt x="2883" y="1639"/>
                    <a:pt x="2883" y="1638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23"/>
            <p:cNvSpPr/>
            <p:nvPr/>
          </p:nvSpPr>
          <p:spPr>
            <a:xfrm>
              <a:off x="1992150" y="2773550"/>
              <a:ext cx="70100" cy="62675"/>
            </a:xfrm>
            <a:custGeom>
              <a:rect b="b" l="l" r="r" t="t"/>
              <a:pathLst>
                <a:path extrusionOk="0" h="2507" w="2804">
                  <a:moveTo>
                    <a:pt x="2497" y="0"/>
                  </a:moveTo>
                  <a:cubicBezTo>
                    <a:pt x="2389" y="0"/>
                    <a:pt x="2267" y="71"/>
                    <a:pt x="2156" y="301"/>
                  </a:cubicBezTo>
                  <a:cubicBezTo>
                    <a:pt x="1869" y="895"/>
                    <a:pt x="1783" y="1030"/>
                    <a:pt x="1783" y="1030"/>
                  </a:cubicBezTo>
                  <a:cubicBezTo>
                    <a:pt x="1406" y="620"/>
                    <a:pt x="1049" y="497"/>
                    <a:pt x="832" y="403"/>
                  </a:cubicBezTo>
                  <a:cubicBezTo>
                    <a:pt x="763" y="376"/>
                    <a:pt x="711" y="366"/>
                    <a:pt x="673" y="366"/>
                  </a:cubicBezTo>
                  <a:cubicBezTo>
                    <a:pt x="587" y="366"/>
                    <a:pt x="569" y="415"/>
                    <a:pt x="569" y="415"/>
                  </a:cubicBezTo>
                  <a:cubicBezTo>
                    <a:pt x="569" y="415"/>
                    <a:pt x="11" y="1305"/>
                    <a:pt x="3" y="1568"/>
                  </a:cubicBezTo>
                  <a:cubicBezTo>
                    <a:pt x="1" y="1736"/>
                    <a:pt x="92" y="1766"/>
                    <a:pt x="158" y="1766"/>
                  </a:cubicBezTo>
                  <a:cubicBezTo>
                    <a:pt x="195" y="1766"/>
                    <a:pt x="225" y="1756"/>
                    <a:pt x="225" y="1756"/>
                  </a:cubicBezTo>
                  <a:cubicBezTo>
                    <a:pt x="253" y="1754"/>
                    <a:pt x="281" y="1752"/>
                    <a:pt x="310" y="1752"/>
                  </a:cubicBezTo>
                  <a:cubicBezTo>
                    <a:pt x="793" y="1752"/>
                    <a:pt x="1291" y="2125"/>
                    <a:pt x="1291" y="2125"/>
                  </a:cubicBezTo>
                  <a:cubicBezTo>
                    <a:pt x="1707" y="2436"/>
                    <a:pt x="1993" y="2507"/>
                    <a:pt x="2168" y="2507"/>
                  </a:cubicBezTo>
                  <a:cubicBezTo>
                    <a:pt x="2314" y="2507"/>
                    <a:pt x="2382" y="2457"/>
                    <a:pt x="2382" y="2457"/>
                  </a:cubicBezTo>
                  <a:lnTo>
                    <a:pt x="2804" y="178"/>
                  </a:lnTo>
                  <a:cubicBezTo>
                    <a:pt x="2804" y="178"/>
                    <a:pt x="2668" y="0"/>
                    <a:pt x="2497" y="0"/>
                  </a:cubicBezTo>
                  <a:close/>
                </a:path>
              </a:pathLst>
            </a:custGeom>
            <a:solidFill>
              <a:srgbClr val="67B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23"/>
            <p:cNvSpPr/>
            <p:nvPr/>
          </p:nvSpPr>
          <p:spPr>
            <a:xfrm>
              <a:off x="1992150" y="2773550"/>
              <a:ext cx="70100" cy="62675"/>
            </a:xfrm>
            <a:custGeom>
              <a:rect b="b" l="l" r="r" t="t"/>
              <a:pathLst>
                <a:path extrusionOk="0" h="2507" w="2804">
                  <a:moveTo>
                    <a:pt x="2497" y="0"/>
                  </a:moveTo>
                  <a:cubicBezTo>
                    <a:pt x="2389" y="0"/>
                    <a:pt x="2267" y="71"/>
                    <a:pt x="2156" y="301"/>
                  </a:cubicBezTo>
                  <a:cubicBezTo>
                    <a:pt x="1869" y="895"/>
                    <a:pt x="1783" y="1030"/>
                    <a:pt x="1783" y="1030"/>
                  </a:cubicBezTo>
                  <a:cubicBezTo>
                    <a:pt x="1406" y="620"/>
                    <a:pt x="1049" y="497"/>
                    <a:pt x="832" y="403"/>
                  </a:cubicBezTo>
                  <a:cubicBezTo>
                    <a:pt x="763" y="376"/>
                    <a:pt x="711" y="366"/>
                    <a:pt x="673" y="366"/>
                  </a:cubicBezTo>
                  <a:cubicBezTo>
                    <a:pt x="587" y="366"/>
                    <a:pt x="569" y="415"/>
                    <a:pt x="569" y="415"/>
                  </a:cubicBezTo>
                  <a:cubicBezTo>
                    <a:pt x="569" y="415"/>
                    <a:pt x="11" y="1305"/>
                    <a:pt x="3" y="1568"/>
                  </a:cubicBezTo>
                  <a:cubicBezTo>
                    <a:pt x="1" y="1736"/>
                    <a:pt x="92" y="1766"/>
                    <a:pt x="158" y="1766"/>
                  </a:cubicBezTo>
                  <a:cubicBezTo>
                    <a:pt x="195" y="1766"/>
                    <a:pt x="225" y="1756"/>
                    <a:pt x="225" y="1756"/>
                  </a:cubicBezTo>
                  <a:cubicBezTo>
                    <a:pt x="253" y="1754"/>
                    <a:pt x="281" y="1752"/>
                    <a:pt x="310" y="1752"/>
                  </a:cubicBezTo>
                  <a:cubicBezTo>
                    <a:pt x="793" y="1752"/>
                    <a:pt x="1291" y="2125"/>
                    <a:pt x="1291" y="2125"/>
                  </a:cubicBezTo>
                  <a:cubicBezTo>
                    <a:pt x="1707" y="2436"/>
                    <a:pt x="1993" y="2507"/>
                    <a:pt x="2168" y="2507"/>
                  </a:cubicBezTo>
                  <a:cubicBezTo>
                    <a:pt x="2314" y="2507"/>
                    <a:pt x="2382" y="2457"/>
                    <a:pt x="2382" y="2457"/>
                  </a:cubicBezTo>
                  <a:lnTo>
                    <a:pt x="2804" y="178"/>
                  </a:lnTo>
                  <a:cubicBezTo>
                    <a:pt x="2804" y="178"/>
                    <a:pt x="2668" y="0"/>
                    <a:pt x="24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23"/>
            <p:cNvSpPr/>
            <p:nvPr/>
          </p:nvSpPr>
          <p:spPr>
            <a:xfrm>
              <a:off x="2046450" y="2773550"/>
              <a:ext cx="15800" cy="62475"/>
            </a:xfrm>
            <a:custGeom>
              <a:rect b="b" l="l" r="r" t="t"/>
              <a:pathLst>
                <a:path extrusionOk="0" h="2499" w="632">
                  <a:moveTo>
                    <a:pt x="323" y="0"/>
                  </a:moveTo>
                  <a:cubicBezTo>
                    <a:pt x="221" y="0"/>
                    <a:pt x="106" y="63"/>
                    <a:pt x="0" y="264"/>
                  </a:cubicBezTo>
                  <a:cubicBezTo>
                    <a:pt x="63" y="210"/>
                    <a:pt x="124" y="190"/>
                    <a:pt x="182" y="190"/>
                  </a:cubicBezTo>
                  <a:cubicBezTo>
                    <a:pt x="353" y="190"/>
                    <a:pt x="488" y="366"/>
                    <a:pt x="488" y="366"/>
                  </a:cubicBezTo>
                  <a:lnTo>
                    <a:pt x="99" y="2498"/>
                  </a:lnTo>
                  <a:cubicBezTo>
                    <a:pt x="177" y="2486"/>
                    <a:pt x="210" y="2457"/>
                    <a:pt x="210" y="2457"/>
                  </a:cubicBezTo>
                  <a:lnTo>
                    <a:pt x="632" y="178"/>
                  </a:lnTo>
                  <a:cubicBezTo>
                    <a:pt x="632" y="178"/>
                    <a:pt x="495" y="0"/>
                    <a:pt x="323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23"/>
            <p:cNvSpPr/>
            <p:nvPr/>
          </p:nvSpPr>
          <p:spPr>
            <a:xfrm>
              <a:off x="2004000" y="2782800"/>
              <a:ext cx="32125" cy="21350"/>
            </a:xfrm>
            <a:custGeom>
              <a:rect b="b" l="l" r="r" t="t"/>
              <a:pathLst>
                <a:path extrusionOk="0" h="854" w="1285">
                  <a:moveTo>
                    <a:pt x="199" y="0"/>
                  </a:moveTo>
                  <a:cubicBezTo>
                    <a:pt x="113" y="0"/>
                    <a:pt x="95" y="49"/>
                    <a:pt x="95" y="49"/>
                  </a:cubicBezTo>
                  <a:cubicBezTo>
                    <a:pt x="95" y="49"/>
                    <a:pt x="58" y="107"/>
                    <a:pt x="1" y="197"/>
                  </a:cubicBezTo>
                  <a:cubicBezTo>
                    <a:pt x="14" y="191"/>
                    <a:pt x="32" y="187"/>
                    <a:pt x="54" y="187"/>
                  </a:cubicBezTo>
                  <a:cubicBezTo>
                    <a:pt x="92" y="187"/>
                    <a:pt x="144" y="199"/>
                    <a:pt x="214" y="230"/>
                  </a:cubicBezTo>
                  <a:cubicBezTo>
                    <a:pt x="440" y="320"/>
                    <a:pt x="792" y="447"/>
                    <a:pt x="1165" y="853"/>
                  </a:cubicBezTo>
                  <a:cubicBezTo>
                    <a:pt x="1165" y="853"/>
                    <a:pt x="1198" y="804"/>
                    <a:pt x="1284" y="640"/>
                  </a:cubicBezTo>
                  <a:cubicBezTo>
                    <a:pt x="915" y="246"/>
                    <a:pt x="571" y="131"/>
                    <a:pt x="358" y="37"/>
                  </a:cubicBezTo>
                  <a:cubicBezTo>
                    <a:pt x="289" y="10"/>
                    <a:pt x="237" y="0"/>
                    <a:pt x="199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23"/>
            <p:cNvSpPr/>
            <p:nvPr/>
          </p:nvSpPr>
          <p:spPr>
            <a:xfrm>
              <a:off x="2043775" y="2776600"/>
              <a:ext cx="22475" cy="58450"/>
            </a:xfrm>
            <a:custGeom>
              <a:rect b="b" l="l" r="r" t="t"/>
              <a:pathLst>
                <a:path extrusionOk="0" h="2338" w="899">
                  <a:moveTo>
                    <a:pt x="611" y="0"/>
                  </a:moveTo>
                  <a:cubicBezTo>
                    <a:pt x="455" y="0"/>
                    <a:pt x="294" y="210"/>
                    <a:pt x="251" y="482"/>
                  </a:cubicBezTo>
                  <a:lnTo>
                    <a:pt x="46" y="1761"/>
                  </a:lnTo>
                  <a:cubicBezTo>
                    <a:pt x="1" y="2057"/>
                    <a:pt x="99" y="2311"/>
                    <a:pt x="263" y="2335"/>
                  </a:cubicBezTo>
                  <a:cubicBezTo>
                    <a:pt x="273" y="2337"/>
                    <a:pt x="283" y="2338"/>
                    <a:pt x="293" y="2338"/>
                  </a:cubicBezTo>
                  <a:cubicBezTo>
                    <a:pt x="447" y="2338"/>
                    <a:pt x="602" y="2129"/>
                    <a:pt x="645" y="1856"/>
                  </a:cubicBezTo>
                  <a:lnTo>
                    <a:pt x="850" y="580"/>
                  </a:lnTo>
                  <a:cubicBezTo>
                    <a:pt x="899" y="285"/>
                    <a:pt x="800" y="31"/>
                    <a:pt x="636" y="2"/>
                  </a:cubicBezTo>
                  <a:cubicBezTo>
                    <a:pt x="628" y="1"/>
                    <a:pt x="619" y="0"/>
                    <a:pt x="611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23"/>
            <p:cNvSpPr/>
            <p:nvPr/>
          </p:nvSpPr>
          <p:spPr>
            <a:xfrm>
              <a:off x="2044000" y="2776775"/>
              <a:ext cx="20525" cy="57500"/>
            </a:xfrm>
            <a:custGeom>
              <a:rect b="b" l="l" r="r" t="t"/>
              <a:pathLst>
                <a:path extrusionOk="0" h="2300" w="821">
                  <a:moveTo>
                    <a:pt x="594" y="0"/>
                  </a:moveTo>
                  <a:cubicBezTo>
                    <a:pt x="440" y="0"/>
                    <a:pt x="284" y="208"/>
                    <a:pt x="242" y="479"/>
                  </a:cubicBezTo>
                  <a:lnTo>
                    <a:pt x="37" y="1754"/>
                  </a:lnTo>
                  <a:cubicBezTo>
                    <a:pt x="0" y="2000"/>
                    <a:pt x="62" y="2218"/>
                    <a:pt x="180" y="2300"/>
                  </a:cubicBezTo>
                  <a:cubicBezTo>
                    <a:pt x="144" y="2197"/>
                    <a:pt x="135" y="2070"/>
                    <a:pt x="156" y="1931"/>
                  </a:cubicBezTo>
                  <a:lnTo>
                    <a:pt x="361" y="647"/>
                  </a:lnTo>
                  <a:cubicBezTo>
                    <a:pt x="404" y="375"/>
                    <a:pt x="564" y="170"/>
                    <a:pt x="720" y="170"/>
                  </a:cubicBezTo>
                  <a:cubicBezTo>
                    <a:pt x="729" y="170"/>
                    <a:pt x="738" y="170"/>
                    <a:pt x="746" y="172"/>
                  </a:cubicBezTo>
                  <a:cubicBezTo>
                    <a:pt x="771" y="176"/>
                    <a:pt x="796" y="188"/>
                    <a:pt x="820" y="208"/>
                  </a:cubicBezTo>
                  <a:cubicBezTo>
                    <a:pt x="779" y="94"/>
                    <a:pt x="714" y="20"/>
                    <a:pt x="627" y="3"/>
                  </a:cubicBezTo>
                  <a:cubicBezTo>
                    <a:pt x="616" y="1"/>
                    <a:pt x="605" y="0"/>
                    <a:pt x="594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23"/>
            <p:cNvSpPr/>
            <p:nvPr/>
          </p:nvSpPr>
          <p:spPr>
            <a:xfrm>
              <a:off x="1865400" y="2779375"/>
              <a:ext cx="43500" cy="33925"/>
            </a:xfrm>
            <a:custGeom>
              <a:rect b="b" l="l" r="r" t="t"/>
              <a:pathLst>
                <a:path extrusionOk="0" h="1357" w="1740">
                  <a:moveTo>
                    <a:pt x="701" y="0"/>
                  </a:moveTo>
                  <a:cubicBezTo>
                    <a:pt x="352" y="0"/>
                    <a:pt x="57" y="264"/>
                    <a:pt x="26" y="617"/>
                  </a:cubicBezTo>
                  <a:cubicBezTo>
                    <a:pt x="1" y="982"/>
                    <a:pt x="276" y="1298"/>
                    <a:pt x="653" y="1331"/>
                  </a:cubicBezTo>
                  <a:lnTo>
                    <a:pt x="989" y="1355"/>
                  </a:lnTo>
                  <a:cubicBezTo>
                    <a:pt x="1005" y="1356"/>
                    <a:pt x="1021" y="1357"/>
                    <a:pt x="1036" y="1357"/>
                  </a:cubicBezTo>
                  <a:cubicBezTo>
                    <a:pt x="1389" y="1357"/>
                    <a:pt x="1687" y="1094"/>
                    <a:pt x="1711" y="740"/>
                  </a:cubicBezTo>
                  <a:cubicBezTo>
                    <a:pt x="1740" y="375"/>
                    <a:pt x="1461" y="59"/>
                    <a:pt x="1088" y="27"/>
                  </a:cubicBezTo>
                  <a:lnTo>
                    <a:pt x="747" y="2"/>
                  </a:lnTo>
                  <a:cubicBezTo>
                    <a:pt x="732" y="1"/>
                    <a:pt x="716" y="0"/>
                    <a:pt x="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23"/>
            <p:cNvSpPr/>
            <p:nvPr/>
          </p:nvSpPr>
          <p:spPr>
            <a:xfrm>
              <a:off x="1872075" y="2802775"/>
              <a:ext cx="14775" cy="27375"/>
            </a:xfrm>
            <a:custGeom>
              <a:rect b="b" l="l" r="r" t="t"/>
              <a:pathLst>
                <a:path extrusionOk="0" h="1095" w="591">
                  <a:moveTo>
                    <a:pt x="346" y="0"/>
                  </a:moveTo>
                  <a:cubicBezTo>
                    <a:pt x="243" y="0"/>
                    <a:pt x="150" y="74"/>
                    <a:pt x="132" y="181"/>
                  </a:cubicBezTo>
                  <a:lnTo>
                    <a:pt x="21" y="833"/>
                  </a:lnTo>
                  <a:cubicBezTo>
                    <a:pt x="0" y="952"/>
                    <a:pt x="74" y="1071"/>
                    <a:pt x="201" y="1092"/>
                  </a:cubicBezTo>
                  <a:cubicBezTo>
                    <a:pt x="213" y="1094"/>
                    <a:pt x="225" y="1095"/>
                    <a:pt x="237" y="1095"/>
                  </a:cubicBezTo>
                  <a:cubicBezTo>
                    <a:pt x="340" y="1095"/>
                    <a:pt x="437" y="1018"/>
                    <a:pt x="456" y="911"/>
                  </a:cubicBezTo>
                  <a:lnTo>
                    <a:pt x="570" y="259"/>
                  </a:lnTo>
                  <a:cubicBezTo>
                    <a:pt x="591" y="140"/>
                    <a:pt x="509" y="25"/>
                    <a:pt x="390" y="5"/>
                  </a:cubicBezTo>
                  <a:cubicBezTo>
                    <a:pt x="375" y="2"/>
                    <a:pt x="360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23"/>
            <p:cNvSpPr/>
            <p:nvPr/>
          </p:nvSpPr>
          <p:spPr>
            <a:xfrm>
              <a:off x="1885500" y="2806050"/>
              <a:ext cx="11725" cy="30275"/>
            </a:xfrm>
            <a:custGeom>
              <a:rect b="b" l="l" r="r" t="t"/>
              <a:pathLst>
                <a:path extrusionOk="0" h="1211" w="469">
                  <a:moveTo>
                    <a:pt x="229" y="1"/>
                  </a:moveTo>
                  <a:cubicBezTo>
                    <a:pt x="227" y="1"/>
                    <a:pt x="224" y="1"/>
                    <a:pt x="222" y="1"/>
                  </a:cubicBezTo>
                  <a:cubicBezTo>
                    <a:pt x="99" y="1"/>
                    <a:pt x="1" y="112"/>
                    <a:pt x="5" y="247"/>
                  </a:cubicBezTo>
                  <a:lnTo>
                    <a:pt x="21" y="973"/>
                  </a:lnTo>
                  <a:cubicBezTo>
                    <a:pt x="21" y="1106"/>
                    <a:pt x="120" y="1211"/>
                    <a:pt x="240" y="1211"/>
                  </a:cubicBezTo>
                  <a:cubicBezTo>
                    <a:pt x="242" y="1211"/>
                    <a:pt x="244" y="1211"/>
                    <a:pt x="247" y="1211"/>
                  </a:cubicBezTo>
                  <a:cubicBezTo>
                    <a:pt x="370" y="1211"/>
                    <a:pt x="468" y="1096"/>
                    <a:pt x="460" y="965"/>
                  </a:cubicBezTo>
                  <a:lnTo>
                    <a:pt x="448" y="235"/>
                  </a:lnTo>
                  <a:cubicBezTo>
                    <a:pt x="448" y="106"/>
                    <a:pt x="349" y="1"/>
                    <a:pt x="2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23"/>
            <p:cNvSpPr/>
            <p:nvPr/>
          </p:nvSpPr>
          <p:spPr>
            <a:xfrm>
              <a:off x="1893800" y="2800725"/>
              <a:ext cx="19400" cy="28850"/>
            </a:xfrm>
            <a:custGeom>
              <a:rect b="b" l="l" r="r" t="t"/>
              <a:pathLst>
                <a:path extrusionOk="0" h="1154" w="776">
                  <a:moveTo>
                    <a:pt x="240" y="1"/>
                  </a:moveTo>
                  <a:cubicBezTo>
                    <a:pt x="216" y="1"/>
                    <a:pt x="192" y="5"/>
                    <a:pt x="169" y="13"/>
                  </a:cubicBezTo>
                  <a:cubicBezTo>
                    <a:pt x="58" y="54"/>
                    <a:pt x="1" y="194"/>
                    <a:pt x="54" y="317"/>
                  </a:cubicBezTo>
                  <a:lnTo>
                    <a:pt x="312" y="993"/>
                  </a:lnTo>
                  <a:cubicBezTo>
                    <a:pt x="352" y="1091"/>
                    <a:pt x="443" y="1153"/>
                    <a:pt x="537" y="1153"/>
                  </a:cubicBezTo>
                  <a:cubicBezTo>
                    <a:pt x="561" y="1153"/>
                    <a:pt x="584" y="1149"/>
                    <a:pt x="608" y="1141"/>
                  </a:cubicBezTo>
                  <a:cubicBezTo>
                    <a:pt x="718" y="1096"/>
                    <a:pt x="776" y="960"/>
                    <a:pt x="722" y="833"/>
                  </a:cubicBezTo>
                  <a:lnTo>
                    <a:pt x="464" y="161"/>
                  </a:lnTo>
                  <a:cubicBezTo>
                    <a:pt x="425" y="63"/>
                    <a:pt x="333" y="1"/>
                    <a:pt x="2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23"/>
            <p:cNvSpPr/>
            <p:nvPr/>
          </p:nvSpPr>
          <p:spPr>
            <a:xfrm>
              <a:off x="1894325" y="2789450"/>
              <a:ext cx="24425" cy="20675"/>
            </a:xfrm>
            <a:custGeom>
              <a:rect b="b" l="l" r="r" t="t"/>
              <a:pathLst>
                <a:path extrusionOk="0" h="827" w="977">
                  <a:moveTo>
                    <a:pt x="251" y="0"/>
                  </a:moveTo>
                  <a:cubicBezTo>
                    <a:pt x="187" y="0"/>
                    <a:pt x="124" y="30"/>
                    <a:pt x="78" y="87"/>
                  </a:cubicBezTo>
                  <a:cubicBezTo>
                    <a:pt x="0" y="177"/>
                    <a:pt x="13" y="317"/>
                    <a:pt x="103" y="386"/>
                  </a:cubicBezTo>
                  <a:lnTo>
                    <a:pt x="595" y="784"/>
                  </a:lnTo>
                  <a:cubicBezTo>
                    <a:pt x="634" y="813"/>
                    <a:pt x="679" y="827"/>
                    <a:pt x="724" y="827"/>
                  </a:cubicBezTo>
                  <a:cubicBezTo>
                    <a:pt x="788" y="827"/>
                    <a:pt x="853" y="798"/>
                    <a:pt x="898" y="743"/>
                  </a:cubicBezTo>
                  <a:cubicBezTo>
                    <a:pt x="976" y="645"/>
                    <a:pt x="964" y="509"/>
                    <a:pt x="874" y="440"/>
                  </a:cubicBezTo>
                  <a:lnTo>
                    <a:pt x="382" y="46"/>
                  </a:lnTo>
                  <a:cubicBezTo>
                    <a:pt x="342" y="15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23"/>
            <p:cNvSpPr/>
            <p:nvPr/>
          </p:nvSpPr>
          <p:spPr>
            <a:xfrm>
              <a:off x="1860900" y="2794050"/>
              <a:ext cx="21450" cy="23650"/>
            </a:xfrm>
            <a:custGeom>
              <a:rect b="b" l="l" r="r" t="t"/>
              <a:pathLst>
                <a:path extrusionOk="0" h="946" w="858">
                  <a:moveTo>
                    <a:pt x="602" y="0"/>
                  </a:moveTo>
                  <a:cubicBezTo>
                    <a:pt x="534" y="0"/>
                    <a:pt x="467" y="30"/>
                    <a:pt x="427" y="87"/>
                  </a:cubicBezTo>
                  <a:lnTo>
                    <a:pt x="66" y="608"/>
                  </a:lnTo>
                  <a:cubicBezTo>
                    <a:pt x="0" y="707"/>
                    <a:pt x="29" y="838"/>
                    <a:pt x="128" y="908"/>
                  </a:cubicBezTo>
                  <a:cubicBezTo>
                    <a:pt x="167" y="933"/>
                    <a:pt x="212" y="946"/>
                    <a:pt x="256" y="946"/>
                  </a:cubicBezTo>
                  <a:cubicBezTo>
                    <a:pt x="325" y="946"/>
                    <a:pt x="391" y="914"/>
                    <a:pt x="431" y="854"/>
                  </a:cubicBezTo>
                  <a:lnTo>
                    <a:pt x="792" y="338"/>
                  </a:lnTo>
                  <a:cubicBezTo>
                    <a:pt x="858" y="239"/>
                    <a:pt x="829" y="108"/>
                    <a:pt x="726" y="38"/>
                  </a:cubicBezTo>
                  <a:cubicBezTo>
                    <a:pt x="689" y="13"/>
                    <a:pt x="645" y="0"/>
                    <a:pt x="6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23"/>
            <p:cNvSpPr/>
            <p:nvPr/>
          </p:nvSpPr>
          <p:spPr>
            <a:xfrm>
              <a:off x="1895025" y="2780425"/>
              <a:ext cx="23825" cy="29775"/>
            </a:xfrm>
            <a:custGeom>
              <a:rect b="b" l="l" r="r" t="t"/>
              <a:pathLst>
                <a:path extrusionOk="0" h="1191" w="953">
                  <a:moveTo>
                    <a:pt x="1" y="1"/>
                  </a:moveTo>
                  <a:lnTo>
                    <a:pt x="1" y="1"/>
                  </a:lnTo>
                  <a:cubicBezTo>
                    <a:pt x="194" y="91"/>
                    <a:pt x="337" y="272"/>
                    <a:pt x="374" y="489"/>
                  </a:cubicBezTo>
                  <a:lnTo>
                    <a:pt x="702" y="755"/>
                  </a:lnTo>
                  <a:cubicBezTo>
                    <a:pt x="792" y="825"/>
                    <a:pt x="805" y="960"/>
                    <a:pt x="727" y="1055"/>
                  </a:cubicBezTo>
                  <a:cubicBezTo>
                    <a:pt x="682" y="1108"/>
                    <a:pt x="624" y="1137"/>
                    <a:pt x="567" y="1145"/>
                  </a:cubicBezTo>
                  <a:lnTo>
                    <a:pt x="575" y="1149"/>
                  </a:lnTo>
                  <a:cubicBezTo>
                    <a:pt x="612" y="1177"/>
                    <a:pt x="656" y="1191"/>
                    <a:pt x="700" y="1191"/>
                  </a:cubicBezTo>
                  <a:cubicBezTo>
                    <a:pt x="765" y="1191"/>
                    <a:pt x="830" y="1162"/>
                    <a:pt x="874" y="1108"/>
                  </a:cubicBezTo>
                  <a:cubicBezTo>
                    <a:pt x="952" y="1014"/>
                    <a:pt x="944" y="878"/>
                    <a:pt x="850" y="805"/>
                  </a:cubicBezTo>
                  <a:lnTo>
                    <a:pt x="522" y="538"/>
                  </a:lnTo>
                  <a:cubicBezTo>
                    <a:pt x="477" y="272"/>
                    <a:pt x="272" y="54"/>
                    <a:pt x="1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23"/>
            <p:cNvSpPr/>
            <p:nvPr/>
          </p:nvSpPr>
          <p:spPr>
            <a:xfrm>
              <a:off x="1903550" y="2806425"/>
              <a:ext cx="9450" cy="23150"/>
            </a:xfrm>
            <a:custGeom>
              <a:rect b="b" l="l" r="r" t="t"/>
              <a:pathLst>
                <a:path extrusionOk="0" h="926" w="378">
                  <a:moveTo>
                    <a:pt x="93" y="0"/>
                  </a:moveTo>
                  <a:cubicBezTo>
                    <a:pt x="91" y="0"/>
                    <a:pt x="96" y="3"/>
                    <a:pt x="99" y="5"/>
                  </a:cubicBezTo>
                  <a:lnTo>
                    <a:pt x="99" y="5"/>
                  </a:lnTo>
                  <a:lnTo>
                    <a:pt x="185" y="560"/>
                  </a:lnTo>
                  <a:cubicBezTo>
                    <a:pt x="205" y="753"/>
                    <a:pt x="181" y="823"/>
                    <a:pt x="70" y="868"/>
                  </a:cubicBezTo>
                  <a:cubicBezTo>
                    <a:pt x="45" y="872"/>
                    <a:pt x="29" y="876"/>
                    <a:pt x="0" y="876"/>
                  </a:cubicBezTo>
                  <a:cubicBezTo>
                    <a:pt x="39" y="909"/>
                    <a:pt x="88" y="925"/>
                    <a:pt x="138" y="925"/>
                  </a:cubicBezTo>
                  <a:cubicBezTo>
                    <a:pt x="163" y="925"/>
                    <a:pt x="189" y="921"/>
                    <a:pt x="214" y="913"/>
                  </a:cubicBezTo>
                  <a:cubicBezTo>
                    <a:pt x="324" y="868"/>
                    <a:pt x="378" y="728"/>
                    <a:pt x="328" y="605"/>
                  </a:cubicBezTo>
                  <a:lnTo>
                    <a:pt x="100" y="5"/>
                  </a:lnTo>
                  <a:lnTo>
                    <a:pt x="100" y="5"/>
                  </a:lnTo>
                  <a:cubicBezTo>
                    <a:pt x="101" y="6"/>
                    <a:pt x="102" y="7"/>
                    <a:pt x="103" y="7"/>
                  </a:cubicBezTo>
                  <a:cubicBezTo>
                    <a:pt x="104" y="7"/>
                    <a:pt x="103" y="5"/>
                    <a:pt x="99" y="2"/>
                  </a:cubicBezTo>
                  <a:lnTo>
                    <a:pt x="99" y="2"/>
                  </a:lnTo>
                  <a:lnTo>
                    <a:pt x="99" y="2"/>
                  </a:lnTo>
                  <a:cubicBezTo>
                    <a:pt x="95" y="1"/>
                    <a:pt x="93" y="0"/>
                    <a:pt x="93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23"/>
            <p:cNvSpPr/>
            <p:nvPr/>
          </p:nvSpPr>
          <p:spPr>
            <a:xfrm>
              <a:off x="1874625" y="2813150"/>
              <a:ext cx="11000" cy="17000"/>
            </a:xfrm>
            <a:custGeom>
              <a:rect b="b" l="l" r="r" t="t"/>
              <a:pathLst>
                <a:path extrusionOk="0" h="680" w="440">
                  <a:moveTo>
                    <a:pt x="440" y="0"/>
                  </a:moveTo>
                  <a:lnTo>
                    <a:pt x="227" y="492"/>
                  </a:lnTo>
                  <a:cubicBezTo>
                    <a:pt x="169" y="582"/>
                    <a:pt x="99" y="623"/>
                    <a:pt x="1" y="627"/>
                  </a:cubicBezTo>
                  <a:cubicBezTo>
                    <a:pt x="26" y="648"/>
                    <a:pt x="62" y="668"/>
                    <a:pt x="99" y="677"/>
                  </a:cubicBezTo>
                  <a:cubicBezTo>
                    <a:pt x="110" y="678"/>
                    <a:pt x="122" y="679"/>
                    <a:pt x="134" y="679"/>
                  </a:cubicBezTo>
                  <a:cubicBezTo>
                    <a:pt x="213" y="679"/>
                    <a:pt x="310" y="641"/>
                    <a:pt x="350" y="517"/>
                  </a:cubicBezTo>
                  <a:lnTo>
                    <a:pt x="440" y="0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23"/>
            <p:cNvSpPr/>
            <p:nvPr/>
          </p:nvSpPr>
          <p:spPr>
            <a:xfrm>
              <a:off x="1863975" y="2811100"/>
              <a:ext cx="10800" cy="6675"/>
            </a:xfrm>
            <a:custGeom>
              <a:rect b="b" l="l" r="r" t="t"/>
              <a:pathLst>
                <a:path extrusionOk="0" h="267" w="432">
                  <a:moveTo>
                    <a:pt x="431" y="0"/>
                  </a:moveTo>
                  <a:lnTo>
                    <a:pt x="238" y="148"/>
                  </a:lnTo>
                  <a:cubicBezTo>
                    <a:pt x="149" y="212"/>
                    <a:pt x="95" y="217"/>
                    <a:pt x="47" y="217"/>
                  </a:cubicBezTo>
                  <a:cubicBezTo>
                    <a:pt x="39" y="217"/>
                    <a:pt x="31" y="217"/>
                    <a:pt x="24" y="217"/>
                  </a:cubicBezTo>
                  <a:cubicBezTo>
                    <a:pt x="16" y="217"/>
                    <a:pt x="8" y="217"/>
                    <a:pt x="1" y="217"/>
                  </a:cubicBezTo>
                  <a:cubicBezTo>
                    <a:pt x="1" y="226"/>
                    <a:pt x="5" y="226"/>
                    <a:pt x="13" y="230"/>
                  </a:cubicBezTo>
                  <a:cubicBezTo>
                    <a:pt x="44" y="251"/>
                    <a:pt x="89" y="267"/>
                    <a:pt x="138" y="267"/>
                  </a:cubicBezTo>
                  <a:cubicBezTo>
                    <a:pt x="193" y="267"/>
                    <a:pt x="252" y="247"/>
                    <a:pt x="300" y="193"/>
                  </a:cubicBezTo>
                  <a:lnTo>
                    <a:pt x="431" y="0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23"/>
            <p:cNvSpPr/>
            <p:nvPr/>
          </p:nvSpPr>
          <p:spPr>
            <a:xfrm>
              <a:off x="1888175" y="2812725"/>
              <a:ext cx="8825" cy="23600"/>
            </a:xfrm>
            <a:custGeom>
              <a:rect b="b" l="l" r="r" t="t"/>
              <a:pathLst>
                <a:path extrusionOk="0" h="944" w="353">
                  <a:moveTo>
                    <a:pt x="341" y="1"/>
                  </a:moveTo>
                  <a:lnTo>
                    <a:pt x="205" y="644"/>
                  </a:lnTo>
                  <a:cubicBezTo>
                    <a:pt x="160" y="837"/>
                    <a:pt x="115" y="882"/>
                    <a:pt x="0" y="890"/>
                  </a:cubicBezTo>
                  <a:cubicBezTo>
                    <a:pt x="41" y="923"/>
                    <a:pt x="86" y="944"/>
                    <a:pt x="140" y="944"/>
                  </a:cubicBezTo>
                  <a:cubicBezTo>
                    <a:pt x="263" y="944"/>
                    <a:pt x="353" y="829"/>
                    <a:pt x="353" y="698"/>
                  </a:cubicBezTo>
                  <a:lnTo>
                    <a:pt x="341" y="1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23"/>
            <p:cNvSpPr/>
            <p:nvPr/>
          </p:nvSpPr>
          <p:spPr>
            <a:xfrm>
              <a:off x="1865625" y="2694850"/>
              <a:ext cx="43900" cy="80375"/>
            </a:xfrm>
            <a:custGeom>
              <a:rect b="b" l="l" r="r" t="t"/>
              <a:pathLst>
                <a:path extrusionOk="0" h="3215" w="1756">
                  <a:moveTo>
                    <a:pt x="926" y="1"/>
                  </a:moveTo>
                  <a:cubicBezTo>
                    <a:pt x="522" y="1"/>
                    <a:pt x="178" y="308"/>
                    <a:pt x="140" y="718"/>
                  </a:cubicBezTo>
                  <a:lnTo>
                    <a:pt x="70" y="1452"/>
                  </a:lnTo>
                  <a:cubicBezTo>
                    <a:pt x="0" y="2858"/>
                    <a:pt x="283" y="3215"/>
                    <a:pt x="283" y="3215"/>
                  </a:cubicBezTo>
                  <a:lnTo>
                    <a:pt x="1349" y="3141"/>
                  </a:lnTo>
                  <a:cubicBezTo>
                    <a:pt x="1743" y="1821"/>
                    <a:pt x="1714" y="865"/>
                    <a:pt x="1714" y="865"/>
                  </a:cubicBezTo>
                  <a:cubicBezTo>
                    <a:pt x="1755" y="431"/>
                    <a:pt x="1435" y="45"/>
                    <a:pt x="1001" y="4"/>
                  </a:cubicBezTo>
                  <a:cubicBezTo>
                    <a:pt x="975" y="2"/>
                    <a:pt x="950" y="1"/>
                    <a:pt x="9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23"/>
            <p:cNvSpPr/>
            <p:nvPr/>
          </p:nvSpPr>
          <p:spPr>
            <a:xfrm>
              <a:off x="1880800" y="2694900"/>
              <a:ext cx="28725" cy="79100"/>
            </a:xfrm>
            <a:custGeom>
              <a:rect b="b" l="l" r="r" t="t"/>
              <a:pathLst>
                <a:path extrusionOk="0" h="3164" w="1149">
                  <a:moveTo>
                    <a:pt x="341" y="1"/>
                  </a:moveTo>
                  <a:cubicBezTo>
                    <a:pt x="219" y="1"/>
                    <a:pt x="100" y="25"/>
                    <a:pt x="0" y="68"/>
                  </a:cubicBezTo>
                  <a:lnTo>
                    <a:pt x="41" y="68"/>
                  </a:lnTo>
                  <a:cubicBezTo>
                    <a:pt x="476" y="109"/>
                    <a:pt x="791" y="494"/>
                    <a:pt x="750" y="929"/>
                  </a:cubicBezTo>
                  <a:cubicBezTo>
                    <a:pt x="750" y="929"/>
                    <a:pt x="783" y="1864"/>
                    <a:pt x="406" y="3164"/>
                  </a:cubicBezTo>
                  <a:lnTo>
                    <a:pt x="742" y="3139"/>
                  </a:lnTo>
                  <a:cubicBezTo>
                    <a:pt x="1136" y="1819"/>
                    <a:pt x="1107" y="863"/>
                    <a:pt x="1107" y="863"/>
                  </a:cubicBezTo>
                  <a:cubicBezTo>
                    <a:pt x="1148" y="429"/>
                    <a:pt x="828" y="43"/>
                    <a:pt x="394" y="2"/>
                  </a:cubicBezTo>
                  <a:cubicBezTo>
                    <a:pt x="376" y="1"/>
                    <a:pt x="358" y="1"/>
                    <a:pt x="341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23"/>
            <p:cNvSpPr/>
            <p:nvPr/>
          </p:nvSpPr>
          <p:spPr>
            <a:xfrm>
              <a:off x="1866950" y="2720050"/>
              <a:ext cx="16625" cy="33350"/>
            </a:xfrm>
            <a:custGeom>
              <a:rect b="b" l="l" r="r" t="t"/>
              <a:pathLst>
                <a:path extrusionOk="0" h="1334" w="665">
                  <a:moveTo>
                    <a:pt x="287" y="1"/>
                  </a:moveTo>
                  <a:cubicBezTo>
                    <a:pt x="193" y="1"/>
                    <a:pt x="115" y="34"/>
                    <a:pt x="50" y="79"/>
                  </a:cubicBezTo>
                  <a:lnTo>
                    <a:pt x="13" y="444"/>
                  </a:lnTo>
                  <a:cubicBezTo>
                    <a:pt x="0" y="755"/>
                    <a:pt x="0" y="1018"/>
                    <a:pt x="13" y="1231"/>
                  </a:cubicBezTo>
                  <a:cubicBezTo>
                    <a:pt x="87" y="1292"/>
                    <a:pt x="177" y="1333"/>
                    <a:pt x="287" y="1333"/>
                  </a:cubicBezTo>
                  <a:cubicBezTo>
                    <a:pt x="497" y="1333"/>
                    <a:pt x="665" y="1182"/>
                    <a:pt x="665" y="989"/>
                  </a:cubicBezTo>
                  <a:lnTo>
                    <a:pt x="665" y="345"/>
                  </a:lnTo>
                  <a:cubicBezTo>
                    <a:pt x="665" y="157"/>
                    <a:pt x="497" y="1"/>
                    <a:pt x="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23"/>
            <p:cNvSpPr/>
            <p:nvPr/>
          </p:nvSpPr>
          <p:spPr>
            <a:xfrm>
              <a:off x="1866950" y="2772950"/>
              <a:ext cx="37350" cy="13600"/>
            </a:xfrm>
            <a:custGeom>
              <a:rect b="b" l="l" r="r" t="t"/>
              <a:pathLst>
                <a:path extrusionOk="0" h="544" w="1494">
                  <a:moveTo>
                    <a:pt x="1216" y="0"/>
                  </a:moveTo>
                  <a:cubicBezTo>
                    <a:pt x="1210" y="0"/>
                    <a:pt x="1204" y="0"/>
                    <a:pt x="1198" y="1"/>
                  </a:cubicBezTo>
                  <a:lnTo>
                    <a:pt x="255" y="79"/>
                  </a:lnTo>
                  <a:cubicBezTo>
                    <a:pt x="107" y="99"/>
                    <a:pt x="0" y="214"/>
                    <a:pt x="9" y="337"/>
                  </a:cubicBezTo>
                  <a:cubicBezTo>
                    <a:pt x="20" y="456"/>
                    <a:pt x="133" y="543"/>
                    <a:pt x="265" y="543"/>
                  </a:cubicBezTo>
                  <a:cubicBezTo>
                    <a:pt x="274" y="543"/>
                    <a:pt x="283" y="543"/>
                    <a:pt x="292" y="542"/>
                  </a:cubicBezTo>
                  <a:lnTo>
                    <a:pt x="1235" y="464"/>
                  </a:lnTo>
                  <a:cubicBezTo>
                    <a:pt x="1382" y="452"/>
                    <a:pt x="1493" y="341"/>
                    <a:pt x="1481" y="214"/>
                  </a:cubicBezTo>
                  <a:cubicBezTo>
                    <a:pt x="1473" y="88"/>
                    <a:pt x="1352" y="0"/>
                    <a:pt x="1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23"/>
            <p:cNvSpPr/>
            <p:nvPr/>
          </p:nvSpPr>
          <p:spPr>
            <a:xfrm>
              <a:off x="1867675" y="2773225"/>
              <a:ext cx="36500" cy="10200"/>
            </a:xfrm>
            <a:custGeom>
              <a:rect b="b" l="l" r="r" t="t"/>
              <a:pathLst>
                <a:path extrusionOk="0" h="408" w="1460">
                  <a:moveTo>
                    <a:pt x="1199" y="1"/>
                  </a:moveTo>
                  <a:cubicBezTo>
                    <a:pt x="1191" y="1"/>
                    <a:pt x="1182" y="1"/>
                    <a:pt x="1173" y="2"/>
                  </a:cubicBezTo>
                  <a:lnTo>
                    <a:pt x="230" y="80"/>
                  </a:lnTo>
                  <a:cubicBezTo>
                    <a:pt x="123" y="88"/>
                    <a:pt x="37" y="154"/>
                    <a:pt x="0" y="236"/>
                  </a:cubicBezTo>
                  <a:cubicBezTo>
                    <a:pt x="41" y="207"/>
                    <a:pt x="94" y="186"/>
                    <a:pt x="148" y="182"/>
                  </a:cubicBezTo>
                  <a:lnTo>
                    <a:pt x="1095" y="104"/>
                  </a:lnTo>
                  <a:cubicBezTo>
                    <a:pt x="1106" y="103"/>
                    <a:pt x="1117" y="103"/>
                    <a:pt x="1127" y="103"/>
                  </a:cubicBezTo>
                  <a:cubicBezTo>
                    <a:pt x="1257" y="103"/>
                    <a:pt x="1366" y="192"/>
                    <a:pt x="1374" y="309"/>
                  </a:cubicBezTo>
                  <a:cubicBezTo>
                    <a:pt x="1374" y="338"/>
                    <a:pt x="1370" y="371"/>
                    <a:pt x="1357" y="408"/>
                  </a:cubicBezTo>
                  <a:cubicBezTo>
                    <a:pt x="1427" y="359"/>
                    <a:pt x="1460" y="289"/>
                    <a:pt x="1456" y="211"/>
                  </a:cubicBezTo>
                  <a:cubicBezTo>
                    <a:pt x="1448" y="91"/>
                    <a:pt x="1339" y="1"/>
                    <a:pt x="1199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23"/>
            <p:cNvSpPr/>
            <p:nvPr/>
          </p:nvSpPr>
          <p:spPr>
            <a:xfrm>
              <a:off x="1992925" y="2710800"/>
              <a:ext cx="93525" cy="54725"/>
            </a:xfrm>
            <a:custGeom>
              <a:rect b="b" l="l" r="r" t="t"/>
              <a:pathLst>
                <a:path extrusionOk="0" h="2189" w="3741">
                  <a:moveTo>
                    <a:pt x="1874" y="1"/>
                  </a:moveTo>
                  <a:cubicBezTo>
                    <a:pt x="1532" y="1"/>
                    <a:pt x="1161" y="85"/>
                    <a:pt x="780" y="309"/>
                  </a:cubicBezTo>
                  <a:cubicBezTo>
                    <a:pt x="210" y="641"/>
                    <a:pt x="1" y="855"/>
                    <a:pt x="1" y="855"/>
                  </a:cubicBezTo>
                  <a:lnTo>
                    <a:pt x="719" y="2187"/>
                  </a:lnTo>
                  <a:cubicBezTo>
                    <a:pt x="719" y="2187"/>
                    <a:pt x="1362" y="2025"/>
                    <a:pt x="2079" y="2025"/>
                  </a:cubicBezTo>
                  <a:cubicBezTo>
                    <a:pt x="2425" y="2025"/>
                    <a:pt x="2789" y="2063"/>
                    <a:pt x="3105" y="2175"/>
                  </a:cubicBezTo>
                  <a:cubicBezTo>
                    <a:pt x="3105" y="2175"/>
                    <a:pt x="3152" y="2188"/>
                    <a:pt x="3213" y="2188"/>
                  </a:cubicBezTo>
                  <a:cubicBezTo>
                    <a:pt x="3284" y="2188"/>
                    <a:pt x="3374" y="2170"/>
                    <a:pt x="3429" y="2093"/>
                  </a:cubicBezTo>
                  <a:lnTo>
                    <a:pt x="3741" y="826"/>
                  </a:lnTo>
                  <a:cubicBezTo>
                    <a:pt x="3741" y="826"/>
                    <a:pt x="2944" y="1"/>
                    <a:pt x="18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23"/>
            <p:cNvSpPr/>
            <p:nvPr/>
          </p:nvSpPr>
          <p:spPr>
            <a:xfrm>
              <a:off x="2046050" y="2711350"/>
              <a:ext cx="31700" cy="16950"/>
            </a:xfrm>
            <a:custGeom>
              <a:rect b="b" l="l" r="r" t="t"/>
              <a:pathLst>
                <a:path extrusionOk="0" h="678" w="1268">
                  <a:moveTo>
                    <a:pt x="53" y="0"/>
                  </a:moveTo>
                  <a:lnTo>
                    <a:pt x="53" y="0"/>
                  </a:lnTo>
                  <a:cubicBezTo>
                    <a:pt x="0" y="189"/>
                    <a:pt x="90" y="382"/>
                    <a:pt x="258" y="443"/>
                  </a:cubicBezTo>
                  <a:lnTo>
                    <a:pt x="869" y="656"/>
                  </a:lnTo>
                  <a:cubicBezTo>
                    <a:pt x="905" y="670"/>
                    <a:pt x="941" y="677"/>
                    <a:pt x="978" y="677"/>
                  </a:cubicBezTo>
                  <a:cubicBezTo>
                    <a:pt x="1089" y="677"/>
                    <a:pt x="1199" y="615"/>
                    <a:pt x="1267" y="513"/>
                  </a:cubicBezTo>
                  <a:cubicBezTo>
                    <a:pt x="988" y="312"/>
                    <a:pt x="566" y="74"/>
                    <a:pt x="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23"/>
            <p:cNvSpPr/>
            <p:nvPr/>
          </p:nvSpPr>
          <p:spPr>
            <a:xfrm>
              <a:off x="1992925" y="2710800"/>
              <a:ext cx="93525" cy="26600"/>
            </a:xfrm>
            <a:custGeom>
              <a:rect b="b" l="l" r="r" t="t"/>
              <a:pathLst>
                <a:path extrusionOk="0" h="1064" w="3741">
                  <a:moveTo>
                    <a:pt x="1874" y="1"/>
                  </a:moveTo>
                  <a:cubicBezTo>
                    <a:pt x="1532" y="1"/>
                    <a:pt x="1161" y="85"/>
                    <a:pt x="780" y="309"/>
                  </a:cubicBezTo>
                  <a:cubicBezTo>
                    <a:pt x="214" y="641"/>
                    <a:pt x="1" y="855"/>
                    <a:pt x="1" y="855"/>
                  </a:cubicBezTo>
                  <a:cubicBezTo>
                    <a:pt x="116" y="760"/>
                    <a:pt x="440" y="658"/>
                    <a:pt x="866" y="465"/>
                  </a:cubicBezTo>
                  <a:cubicBezTo>
                    <a:pt x="1192" y="313"/>
                    <a:pt x="1506" y="253"/>
                    <a:pt x="1801" y="253"/>
                  </a:cubicBezTo>
                  <a:cubicBezTo>
                    <a:pt x="2753" y="253"/>
                    <a:pt x="3492" y="882"/>
                    <a:pt x="3683" y="1064"/>
                  </a:cubicBezTo>
                  <a:lnTo>
                    <a:pt x="3741" y="826"/>
                  </a:lnTo>
                  <a:cubicBezTo>
                    <a:pt x="3741" y="826"/>
                    <a:pt x="2944" y="1"/>
                    <a:pt x="1874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23"/>
            <p:cNvSpPr/>
            <p:nvPr/>
          </p:nvSpPr>
          <p:spPr>
            <a:xfrm>
              <a:off x="2076075" y="2718275"/>
              <a:ext cx="67375" cy="62875"/>
            </a:xfrm>
            <a:custGeom>
              <a:rect b="b" l="l" r="r" t="t"/>
              <a:pathLst>
                <a:path extrusionOk="0" h="2515" w="2695">
                  <a:moveTo>
                    <a:pt x="2390" y="1"/>
                  </a:moveTo>
                  <a:cubicBezTo>
                    <a:pt x="2283" y="1"/>
                    <a:pt x="2162" y="71"/>
                    <a:pt x="2051" y="301"/>
                  </a:cubicBezTo>
                  <a:cubicBezTo>
                    <a:pt x="1764" y="896"/>
                    <a:pt x="1678" y="1031"/>
                    <a:pt x="1678" y="1031"/>
                  </a:cubicBezTo>
                  <a:cubicBezTo>
                    <a:pt x="1296" y="625"/>
                    <a:pt x="817" y="588"/>
                    <a:pt x="595" y="498"/>
                  </a:cubicBezTo>
                  <a:cubicBezTo>
                    <a:pt x="525" y="469"/>
                    <a:pt x="473" y="458"/>
                    <a:pt x="435" y="458"/>
                  </a:cubicBezTo>
                  <a:cubicBezTo>
                    <a:pt x="352" y="458"/>
                    <a:pt x="333" y="506"/>
                    <a:pt x="333" y="506"/>
                  </a:cubicBezTo>
                  <a:cubicBezTo>
                    <a:pt x="333" y="506"/>
                    <a:pt x="9" y="1425"/>
                    <a:pt x="5" y="1687"/>
                  </a:cubicBezTo>
                  <a:cubicBezTo>
                    <a:pt x="1" y="1926"/>
                    <a:pt x="196" y="1933"/>
                    <a:pt x="220" y="1933"/>
                  </a:cubicBezTo>
                  <a:cubicBezTo>
                    <a:pt x="221" y="1933"/>
                    <a:pt x="222" y="1933"/>
                    <a:pt x="222" y="1933"/>
                  </a:cubicBezTo>
                  <a:cubicBezTo>
                    <a:pt x="271" y="1928"/>
                    <a:pt x="319" y="1926"/>
                    <a:pt x="366" y="1926"/>
                  </a:cubicBezTo>
                  <a:cubicBezTo>
                    <a:pt x="816" y="1926"/>
                    <a:pt x="1186" y="2134"/>
                    <a:pt x="1186" y="2134"/>
                  </a:cubicBezTo>
                  <a:cubicBezTo>
                    <a:pt x="1603" y="2444"/>
                    <a:pt x="1891" y="2514"/>
                    <a:pt x="2065" y="2514"/>
                  </a:cubicBezTo>
                  <a:cubicBezTo>
                    <a:pt x="2209" y="2514"/>
                    <a:pt x="2276" y="2466"/>
                    <a:pt x="2276" y="2466"/>
                  </a:cubicBezTo>
                  <a:lnTo>
                    <a:pt x="2695" y="178"/>
                  </a:lnTo>
                  <a:cubicBezTo>
                    <a:pt x="2695" y="178"/>
                    <a:pt x="2560" y="1"/>
                    <a:pt x="23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23"/>
            <p:cNvSpPr/>
            <p:nvPr/>
          </p:nvSpPr>
          <p:spPr>
            <a:xfrm>
              <a:off x="2083250" y="2718275"/>
              <a:ext cx="60300" cy="62075"/>
            </a:xfrm>
            <a:custGeom>
              <a:rect b="b" l="l" r="r" t="t"/>
              <a:pathLst>
                <a:path extrusionOk="0" h="2483" w="2412">
                  <a:moveTo>
                    <a:pt x="2107" y="1"/>
                  </a:moveTo>
                  <a:cubicBezTo>
                    <a:pt x="2000" y="1"/>
                    <a:pt x="1879" y="71"/>
                    <a:pt x="1768" y="301"/>
                  </a:cubicBezTo>
                  <a:cubicBezTo>
                    <a:pt x="1481" y="896"/>
                    <a:pt x="1395" y="1031"/>
                    <a:pt x="1395" y="1031"/>
                  </a:cubicBezTo>
                  <a:cubicBezTo>
                    <a:pt x="1013" y="625"/>
                    <a:pt x="534" y="588"/>
                    <a:pt x="312" y="498"/>
                  </a:cubicBezTo>
                  <a:cubicBezTo>
                    <a:pt x="242" y="469"/>
                    <a:pt x="191" y="458"/>
                    <a:pt x="152" y="458"/>
                  </a:cubicBezTo>
                  <a:cubicBezTo>
                    <a:pt x="69" y="458"/>
                    <a:pt x="50" y="506"/>
                    <a:pt x="50" y="506"/>
                  </a:cubicBezTo>
                  <a:cubicBezTo>
                    <a:pt x="50" y="506"/>
                    <a:pt x="29" y="564"/>
                    <a:pt x="1" y="650"/>
                  </a:cubicBezTo>
                  <a:cubicBezTo>
                    <a:pt x="16" y="639"/>
                    <a:pt x="42" y="627"/>
                    <a:pt x="84" y="627"/>
                  </a:cubicBezTo>
                  <a:cubicBezTo>
                    <a:pt x="123" y="627"/>
                    <a:pt x="174" y="637"/>
                    <a:pt x="242" y="666"/>
                  </a:cubicBezTo>
                  <a:cubicBezTo>
                    <a:pt x="460" y="761"/>
                    <a:pt x="1013" y="748"/>
                    <a:pt x="1391" y="1154"/>
                  </a:cubicBezTo>
                  <a:cubicBezTo>
                    <a:pt x="1391" y="1154"/>
                    <a:pt x="1403" y="1068"/>
                    <a:pt x="1690" y="474"/>
                  </a:cubicBezTo>
                  <a:cubicBezTo>
                    <a:pt x="1801" y="244"/>
                    <a:pt x="1923" y="173"/>
                    <a:pt x="2031" y="173"/>
                  </a:cubicBezTo>
                  <a:cubicBezTo>
                    <a:pt x="2202" y="173"/>
                    <a:pt x="2338" y="351"/>
                    <a:pt x="2338" y="351"/>
                  </a:cubicBezTo>
                  <a:lnTo>
                    <a:pt x="1952" y="2483"/>
                  </a:lnTo>
                  <a:cubicBezTo>
                    <a:pt x="1977" y="2471"/>
                    <a:pt x="1993" y="2462"/>
                    <a:pt x="1993" y="2462"/>
                  </a:cubicBezTo>
                  <a:lnTo>
                    <a:pt x="2412" y="178"/>
                  </a:lnTo>
                  <a:cubicBezTo>
                    <a:pt x="2412" y="178"/>
                    <a:pt x="2277" y="1"/>
                    <a:pt x="2107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23"/>
            <p:cNvSpPr/>
            <p:nvPr/>
          </p:nvSpPr>
          <p:spPr>
            <a:xfrm>
              <a:off x="2125175" y="2721550"/>
              <a:ext cx="22375" cy="58450"/>
            </a:xfrm>
            <a:custGeom>
              <a:rect b="b" l="l" r="r" t="t"/>
              <a:pathLst>
                <a:path extrusionOk="0" h="2338" w="895">
                  <a:moveTo>
                    <a:pt x="610" y="0"/>
                  </a:moveTo>
                  <a:cubicBezTo>
                    <a:pt x="454" y="0"/>
                    <a:pt x="294" y="206"/>
                    <a:pt x="251" y="478"/>
                  </a:cubicBezTo>
                  <a:lnTo>
                    <a:pt x="46" y="1761"/>
                  </a:lnTo>
                  <a:cubicBezTo>
                    <a:pt x="1" y="2053"/>
                    <a:pt x="95" y="2311"/>
                    <a:pt x="259" y="2335"/>
                  </a:cubicBezTo>
                  <a:cubicBezTo>
                    <a:pt x="268" y="2337"/>
                    <a:pt x="276" y="2337"/>
                    <a:pt x="285" y="2337"/>
                  </a:cubicBezTo>
                  <a:cubicBezTo>
                    <a:pt x="441" y="2337"/>
                    <a:pt x="602" y="2131"/>
                    <a:pt x="644" y="1852"/>
                  </a:cubicBezTo>
                  <a:lnTo>
                    <a:pt x="849" y="576"/>
                  </a:lnTo>
                  <a:cubicBezTo>
                    <a:pt x="895" y="285"/>
                    <a:pt x="800" y="27"/>
                    <a:pt x="636" y="2"/>
                  </a:cubicBezTo>
                  <a:cubicBezTo>
                    <a:pt x="628" y="1"/>
                    <a:pt x="619" y="0"/>
                    <a:pt x="610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23"/>
            <p:cNvSpPr/>
            <p:nvPr/>
          </p:nvSpPr>
          <p:spPr>
            <a:xfrm>
              <a:off x="2125375" y="2721400"/>
              <a:ext cx="20850" cy="57125"/>
            </a:xfrm>
            <a:custGeom>
              <a:rect b="b" l="l" r="r" t="t"/>
              <a:pathLst>
                <a:path extrusionOk="0" h="2285" w="834">
                  <a:moveTo>
                    <a:pt x="595" y="1"/>
                  </a:moveTo>
                  <a:cubicBezTo>
                    <a:pt x="441" y="1"/>
                    <a:pt x="285" y="208"/>
                    <a:pt x="243" y="480"/>
                  </a:cubicBezTo>
                  <a:lnTo>
                    <a:pt x="38" y="1763"/>
                  </a:lnTo>
                  <a:cubicBezTo>
                    <a:pt x="1" y="1989"/>
                    <a:pt x="54" y="2194"/>
                    <a:pt x="157" y="2284"/>
                  </a:cubicBezTo>
                  <a:cubicBezTo>
                    <a:pt x="128" y="2194"/>
                    <a:pt x="120" y="2075"/>
                    <a:pt x="140" y="1952"/>
                  </a:cubicBezTo>
                  <a:lnTo>
                    <a:pt x="345" y="677"/>
                  </a:lnTo>
                  <a:cubicBezTo>
                    <a:pt x="388" y="404"/>
                    <a:pt x="549" y="195"/>
                    <a:pt x="705" y="195"/>
                  </a:cubicBezTo>
                  <a:cubicBezTo>
                    <a:pt x="714" y="195"/>
                    <a:pt x="722" y="196"/>
                    <a:pt x="731" y="197"/>
                  </a:cubicBezTo>
                  <a:cubicBezTo>
                    <a:pt x="764" y="205"/>
                    <a:pt x="796" y="226"/>
                    <a:pt x="833" y="246"/>
                  </a:cubicBezTo>
                  <a:cubicBezTo>
                    <a:pt x="796" y="111"/>
                    <a:pt x="723" y="21"/>
                    <a:pt x="628" y="4"/>
                  </a:cubicBezTo>
                  <a:cubicBezTo>
                    <a:pt x="617" y="2"/>
                    <a:pt x="606" y="1"/>
                    <a:pt x="595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23"/>
            <p:cNvSpPr/>
            <p:nvPr/>
          </p:nvSpPr>
          <p:spPr>
            <a:xfrm>
              <a:off x="1924975" y="2681725"/>
              <a:ext cx="16525" cy="16300"/>
            </a:xfrm>
            <a:custGeom>
              <a:rect b="b" l="l" r="r" t="t"/>
              <a:pathLst>
                <a:path extrusionOk="0" h="652" w="661">
                  <a:moveTo>
                    <a:pt x="514" y="0"/>
                  </a:moveTo>
                  <a:cubicBezTo>
                    <a:pt x="481" y="0"/>
                    <a:pt x="449" y="12"/>
                    <a:pt x="427" y="37"/>
                  </a:cubicBezTo>
                  <a:lnTo>
                    <a:pt x="45" y="431"/>
                  </a:lnTo>
                  <a:cubicBezTo>
                    <a:pt x="0" y="484"/>
                    <a:pt x="0" y="562"/>
                    <a:pt x="58" y="611"/>
                  </a:cubicBezTo>
                  <a:cubicBezTo>
                    <a:pt x="82" y="638"/>
                    <a:pt x="115" y="651"/>
                    <a:pt x="148" y="651"/>
                  </a:cubicBezTo>
                  <a:cubicBezTo>
                    <a:pt x="181" y="651"/>
                    <a:pt x="214" y="638"/>
                    <a:pt x="238" y="611"/>
                  </a:cubicBezTo>
                  <a:lnTo>
                    <a:pt x="615" y="217"/>
                  </a:lnTo>
                  <a:cubicBezTo>
                    <a:pt x="661" y="164"/>
                    <a:pt x="661" y="90"/>
                    <a:pt x="607" y="37"/>
                  </a:cubicBezTo>
                  <a:cubicBezTo>
                    <a:pt x="581" y="12"/>
                    <a:pt x="547" y="0"/>
                    <a:pt x="514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23"/>
            <p:cNvSpPr/>
            <p:nvPr/>
          </p:nvSpPr>
          <p:spPr>
            <a:xfrm>
              <a:off x="1925075" y="2681525"/>
              <a:ext cx="16125" cy="14875"/>
            </a:xfrm>
            <a:custGeom>
              <a:rect b="b" l="l" r="r" t="t"/>
              <a:pathLst>
                <a:path extrusionOk="0" h="595" w="645">
                  <a:moveTo>
                    <a:pt x="510" y="1"/>
                  </a:moveTo>
                  <a:cubicBezTo>
                    <a:pt x="477" y="1"/>
                    <a:pt x="445" y="14"/>
                    <a:pt x="423" y="41"/>
                  </a:cubicBezTo>
                  <a:lnTo>
                    <a:pt x="41" y="435"/>
                  </a:lnTo>
                  <a:cubicBezTo>
                    <a:pt x="0" y="480"/>
                    <a:pt x="0" y="541"/>
                    <a:pt x="33" y="595"/>
                  </a:cubicBezTo>
                  <a:cubicBezTo>
                    <a:pt x="33" y="570"/>
                    <a:pt x="41" y="537"/>
                    <a:pt x="62" y="517"/>
                  </a:cubicBezTo>
                  <a:lnTo>
                    <a:pt x="443" y="123"/>
                  </a:lnTo>
                  <a:cubicBezTo>
                    <a:pt x="466" y="96"/>
                    <a:pt x="498" y="83"/>
                    <a:pt x="530" y="83"/>
                  </a:cubicBezTo>
                  <a:cubicBezTo>
                    <a:pt x="563" y="83"/>
                    <a:pt x="597" y="96"/>
                    <a:pt x="624" y="123"/>
                  </a:cubicBezTo>
                  <a:lnTo>
                    <a:pt x="644" y="143"/>
                  </a:lnTo>
                  <a:cubicBezTo>
                    <a:pt x="644" y="107"/>
                    <a:pt x="632" y="66"/>
                    <a:pt x="603" y="41"/>
                  </a:cubicBezTo>
                  <a:cubicBezTo>
                    <a:pt x="577" y="14"/>
                    <a:pt x="543" y="1"/>
                    <a:pt x="510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23"/>
            <p:cNvSpPr/>
            <p:nvPr/>
          </p:nvSpPr>
          <p:spPr>
            <a:xfrm>
              <a:off x="1960850" y="2687550"/>
              <a:ext cx="10375" cy="6825"/>
            </a:xfrm>
            <a:custGeom>
              <a:rect b="b" l="l" r="r" t="t"/>
              <a:pathLst>
                <a:path extrusionOk="0" h="273" w="415">
                  <a:moveTo>
                    <a:pt x="13" y="1"/>
                  </a:moveTo>
                  <a:lnTo>
                    <a:pt x="13" y="46"/>
                  </a:lnTo>
                  <a:cubicBezTo>
                    <a:pt x="1" y="157"/>
                    <a:pt x="78" y="255"/>
                    <a:pt x="189" y="272"/>
                  </a:cubicBezTo>
                  <a:cubicBezTo>
                    <a:pt x="195" y="272"/>
                    <a:pt x="201" y="272"/>
                    <a:pt x="206" y="272"/>
                  </a:cubicBezTo>
                  <a:cubicBezTo>
                    <a:pt x="313" y="272"/>
                    <a:pt x="399" y="200"/>
                    <a:pt x="415" y="91"/>
                  </a:cubicBezTo>
                  <a:lnTo>
                    <a:pt x="415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6FA8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23"/>
            <p:cNvSpPr/>
            <p:nvPr/>
          </p:nvSpPr>
          <p:spPr>
            <a:xfrm>
              <a:off x="1960850" y="2683425"/>
              <a:ext cx="10675" cy="9025"/>
            </a:xfrm>
            <a:custGeom>
              <a:rect b="b" l="l" r="r" t="t"/>
              <a:pathLst>
                <a:path extrusionOk="0" h="361" w="427">
                  <a:moveTo>
                    <a:pt x="206" y="1"/>
                  </a:moveTo>
                  <a:cubicBezTo>
                    <a:pt x="105" y="1"/>
                    <a:pt x="20" y="70"/>
                    <a:pt x="13" y="158"/>
                  </a:cubicBezTo>
                  <a:cubicBezTo>
                    <a:pt x="1" y="256"/>
                    <a:pt x="83" y="350"/>
                    <a:pt x="193" y="359"/>
                  </a:cubicBezTo>
                  <a:cubicBezTo>
                    <a:pt x="202" y="360"/>
                    <a:pt x="211" y="360"/>
                    <a:pt x="219" y="360"/>
                  </a:cubicBezTo>
                  <a:cubicBezTo>
                    <a:pt x="323" y="360"/>
                    <a:pt x="407" y="293"/>
                    <a:pt x="415" y="199"/>
                  </a:cubicBezTo>
                  <a:cubicBezTo>
                    <a:pt x="427" y="104"/>
                    <a:pt x="345" y="10"/>
                    <a:pt x="230" y="2"/>
                  </a:cubicBezTo>
                  <a:cubicBezTo>
                    <a:pt x="222" y="1"/>
                    <a:pt x="214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23"/>
            <p:cNvSpPr/>
            <p:nvPr/>
          </p:nvSpPr>
          <p:spPr>
            <a:xfrm>
              <a:off x="1975725" y="2700475"/>
              <a:ext cx="8225" cy="5400"/>
            </a:xfrm>
            <a:custGeom>
              <a:rect b="b" l="l" r="r" t="t"/>
              <a:pathLst>
                <a:path extrusionOk="0" h="216" w="329">
                  <a:moveTo>
                    <a:pt x="12" y="1"/>
                  </a:moveTo>
                  <a:lnTo>
                    <a:pt x="12" y="42"/>
                  </a:lnTo>
                  <a:cubicBezTo>
                    <a:pt x="0" y="128"/>
                    <a:pt x="66" y="206"/>
                    <a:pt x="156" y="214"/>
                  </a:cubicBezTo>
                  <a:cubicBezTo>
                    <a:pt x="163" y="215"/>
                    <a:pt x="170" y="215"/>
                    <a:pt x="177" y="215"/>
                  </a:cubicBezTo>
                  <a:cubicBezTo>
                    <a:pt x="254" y="215"/>
                    <a:pt x="321" y="153"/>
                    <a:pt x="328" y="70"/>
                  </a:cubicBezTo>
                  <a:lnTo>
                    <a:pt x="328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9A0D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23"/>
            <p:cNvSpPr/>
            <p:nvPr/>
          </p:nvSpPr>
          <p:spPr>
            <a:xfrm>
              <a:off x="1975725" y="2697400"/>
              <a:ext cx="8525" cy="7125"/>
            </a:xfrm>
            <a:custGeom>
              <a:rect b="b" l="l" r="r" t="t"/>
              <a:pathLst>
                <a:path extrusionOk="0" h="285" w="341">
                  <a:moveTo>
                    <a:pt x="175" y="0"/>
                  </a:moveTo>
                  <a:cubicBezTo>
                    <a:pt x="93" y="0"/>
                    <a:pt x="20" y="49"/>
                    <a:pt x="12" y="124"/>
                  </a:cubicBezTo>
                  <a:cubicBezTo>
                    <a:pt x="0" y="201"/>
                    <a:pt x="66" y="271"/>
                    <a:pt x="156" y="283"/>
                  </a:cubicBezTo>
                  <a:cubicBezTo>
                    <a:pt x="161" y="284"/>
                    <a:pt x="167" y="284"/>
                    <a:pt x="172" y="284"/>
                  </a:cubicBezTo>
                  <a:cubicBezTo>
                    <a:pt x="252" y="284"/>
                    <a:pt x="320" y="230"/>
                    <a:pt x="328" y="160"/>
                  </a:cubicBezTo>
                  <a:cubicBezTo>
                    <a:pt x="340" y="83"/>
                    <a:pt x="271" y="9"/>
                    <a:pt x="185" y="1"/>
                  </a:cubicBezTo>
                  <a:cubicBezTo>
                    <a:pt x="181" y="0"/>
                    <a:pt x="178" y="0"/>
                    <a:pt x="175" y="0"/>
                  </a:cubicBezTo>
                  <a:close/>
                </a:path>
              </a:pathLst>
            </a:custGeom>
            <a:solidFill>
              <a:srgbClr val="B00F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23"/>
            <p:cNvSpPr/>
            <p:nvPr/>
          </p:nvSpPr>
          <p:spPr>
            <a:xfrm>
              <a:off x="1991500" y="2693925"/>
              <a:ext cx="8225" cy="5475"/>
            </a:xfrm>
            <a:custGeom>
              <a:rect b="b" l="l" r="r" t="t"/>
              <a:pathLst>
                <a:path extrusionOk="0" h="219" w="329">
                  <a:moveTo>
                    <a:pt x="9" y="0"/>
                  </a:moveTo>
                  <a:lnTo>
                    <a:pt x="9" y="41"/>
                  </a:lnTo>
                  <a:cubicBezTo>
                    <a:pt x="1" y="127"/>
                    <a:pt x="66" y="205"/>
                    <a:pt x="152" y="217"/>
                  </a:cubicBezTo>
                  <a:cubicBezTo>
                    <a:pt x="157" y="218"/>
                    <a:pt x="162" y="218"/>
                    <a:pt x="167" y="218"/>
                  </a:cubicBezTo>
                  <a:cubicBezTo>
                    <a:pt x="251" y="218"/>
                    <a:pt x="317" y="155"/>
                    <a:pt x="329" y="74"/>
                  </a:cubicBezTo>
                  <a:lnTo>
                    <a:pt x="329" y="1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A0D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23"/>
            <p:cNvSpPr/>
            <p:nvPr/>
          </p:nvSpPr>
          <p:spPr>
            <a:xfrm>
              <a:off x="1991500" y="2690825"/>
              <a:ext cx="8425" cy="7125"/>
            </a:xfrm>
            <a:custGeom>
              <a:rect b="b" l="l" r="r" t="t"/>
              <a:pathLst>
                <a:path extrusionOk="0" h="285" w="337">
                  <a:moveTo>
                    <a:pt x="168" y="0"/>
                  </a:moveTo>
                  <a:cubicBezTo>
                    <a:pt x="89" y="0"/>
                    <a:pt x="20" y="52"/>
                    <a:pt x="9" y="124"/>
                  </a:cubicBezTo>
                  <a:cubicBezTo>
                    <a:pt x="1" y="202"/>
                    <a:pt x="66" y="272"/>
                    <a:pt x="152" y="284"/>
                  </a:cubicBezTo>
                  <a:cubicBezTo>
                    <a:pt x="158" y="285"/>
                    <a:pt x="164" y="285"/>
                    <a:pt x="169" y="285"/>
                  </a:cubicBezTo>
                  <a:cubicBezTo>
                    <a:pt x="252" y="285"/>
                    <a:pt x="317" y="230"/>
                    <a:pt x="329" y="161"/>
                  </a:cubicBezTo>
                  <a:cubicBezTo>
                    <a:pt x="337" y="83"/>
                    <a:pt x="271" y="9"/>
                    <a:pt x="185" y="1"/>
                  </a:cubicBezTo>
                  <a:cubicBezTo>
                    <a:pt x="179" y="1"/>
                    <a:pt x="173" y="0"/>
                    <a:pt x="168" y="0"/>
                  </a:cubicBezTo>
                  <a:close/>
                </a:path>
              </a:pathLst>
            </a:custGeom>
            <a:solidFill>
              <a:srgbClr val="B00F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23"/>
            <p:cNvSpPr/>
            <p:nvPr/>
          </p:nvSpPr>
          <p:spPr>
            <a:xfrm>
              <a:off x="1985050" y="2677825"/>
              <a:ext cx="10475" cy="6800"/>
            </a:xfrm>
            <a:custGeom>
              <a:rect b="b" l="l" r="r" t="t"/>
              <a:pathLst>
                <a:path extrusionOk="0" h="272" w="419">
                  <a:moveTo>
                    <a:pt x="13" y="0"/>
                  </a:moveTo>
                  <a:lnTo>
                    <a:pt x="13" y="45"/>
                  </a:lnTo>
                  <a:cubicBezTo>
                    <a:pt x="0" y="156"/>
                    <a:pt x="82" y="255"/>
                    <a:pt x="193" y="271"/>
                  </a:cubicBezTo>
                  <a:cubicBezTo>
                    <a:pt x="198" y="271"/>
                    <a:pt x="203" y="272"/>
                    <a:pt x="208" y="272"/>
                  </a:cubicBezTo>
                  <a:cubicBezTo>
                    <a:pt x="313" y="272"/>
                    <a:pt x="403" y="192"/>
                    <a:pt x="419" y="91"/>
                  </a:cubicBezTo>
                  <a:lnTo>
                    <a:pt x="419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FA8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23"/>
            <p:cNvSpPr/>
            <p:nvPr/>
          </p:nvSpPr>
          <p:spPr>
            <a:xfrm>
              <a:off x="1985050" y="2673675"/>
              <a:ext cx="10675" cy="9025"/>
            </a:xfrm>
            <a:custGeom>
              <a:rect b="b" l="l" r="r" t="t"/>
              <a:pathLst>
                <a:path extrusionOk="0" h="361" w="427">
                  <a:moveTo>
                    <a:pt x="207" y="1"/>
                  </a:moveTo>
                  <a:cubicBezTo>
                    <a:pt x="104" y="1"/>
                    <a:pt x="20" y="64"/>
                    <a:pt x="13" y="158"/>
                  </a:cubicBezTo>
                  <a:cubicBezTo>
                    <a:pt x="0" y="257"/>
                    <a:pt x="82" y="351"/>
                    <a:pt x="197" y="359"/>
                  </a:cubicBezTo>
                  <a:cubicBezTo>
                    <a:pt x="206" y="360"/>
                    <a:pt x="214" y="360"/>
                    <a:pt x="222" y="360"/>
                  </a:cubicBezTo>
                  <a:cubicBezTo>
                    <a:pt x="322" y="360"/>
                    <a:pt x="407" y="294"/>
                    <a:pt x="419" y="199"/>
                  </a:cubicBezTo>
                  <a:cubicBezTo>
                    <a:pt x="427" y="105"/>
                    <a:pt x="345" y="11"/>
                    <a:pt x="234" y="2"/>
                  </a:cubicBezTo>
                  <a:cubicBezTo>
                    <a:pt x="225" y="1"/>
                    <a:pt x="216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23"/>
            <p:cNvSpPr/>
            <p:nvPr/>
          </p:nvSpPr>
          <p:spPr>
            <a:xfrm>
              <a:off x="1973450" y="2682425"/>
              <a:ext cx="10400" cy="6825"/>
            </a:xfrm>
            <a:custGeom>
              <a:rect b="b" l="l" r="r" t="t"/>
              <a:pathLst>
                <a:path extrusionOk="0" h="273" w="416">
                  <a:moveTo>
                    <a:pt x="9" y="1"/>
                  </a:moveTo>
                  <a:lnTo>
                    <a:pt x="9" y="46"/>
                  </a:lnTo>
                  <a:cubicBezTo>
                    <a:pt x="1" y="157"/>
                    <a:pt x="75" y="255"/>
                    <a:pt x="190" y="272"/>
                  </a:cubicBezTo>
                  <a:cubicBezTo>
                    <a:pt x="195" y="272"/>
                    <a:pt x="201" y="272"/>
                    <a:pt x="206" y="272"/>
                  </a:cubicBezTo>
                  <a:cubicBezTo>
                    <a:pt x="310" y="272"/>
                    <a:pt x="399" y="200"/>
                    <a:pt x="415" y="91"/>
                  </a:cubicBezTo>
                  <a:lnTo>
                    <a:pt x="415" y="1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6FA8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23"/>
            <p:cNvSpPr/>
            <p:nvPr/>
          </p:nvSpPr>
          <p:spPr>
            <a:xfrm>
              <a:off x="1973450" y="2678300"/>
              <a:ext cx="10600" cy="9000"/>
            </a:xfrm>
            <a:custGeom>
              <a:rect b="b" l="l" r="r" t="t"/>
              <a:pathLst>
                <a:path extrusionOk="0" h="360" w="424">
                  <a:moveTo>
                    <a:pt x="207" y="1"/>
                  </a:moveTo>
                  <a:cubicBezTo>
                    <a:pt x="109" y="1"/>
                    <a:pt x="20" y="70"/>
                    <a:pt x="9" y="158"/>
                  </a:cubicBezTo>
                  <a:cubicBezTo>
                    <a:pt x="1" y="256"/>
                    <a:pt x="83" y="350"/>
                    <a:pt x="194" y="359"/>
                  </a:cubicBezTo>
                  <a:cubicBezTo>
                    <a:pt x="202" y="360"/>
                    <a:pt x="211" y="360"/>
                    <a:pt x="220" y="360"/>
                  </a:cubicBezTo>
                  <a:cubicBezTo>
                    <a:pt x="322" y="360"/>
                    <a:pt x="404" y="293"/>
                    <a:pt x="415" y="199"/>
                  </a:cubicBezTo>
                  <a:cubicBezTo>
                    <a:pt x="423" y="104"/>
                    <a:pt x="341" y="10"/>
                    <a:pt x="231" y="2"/>
                  </a:cubicBezTo>
                  <a:cubicBezTo>
                    <a:pt x="223" y="1"/>
                    <a:pt x="215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23"/>
            <p:cNvSpPr/>
            <p:nvPr/>
          </p:nvSpPr>
          <p:spPr>
            <a:xfrm>
              <a:off x="1874325" y="2577875"/>
              <a:ext cx="7725" cy="7700"/>
            </a:xfrm>
            <a:custGeom>
              <a:rect b="b" l="l" r="r" t="t"/>
              <a:pathLst>
                <a:path extrusionOk="0" h="308" w="309">
                  <a:moveTo>
                    <a:pt x="156" y="0"/>
                  </a:moveTo>
                  <a:cubicBezTo>
                    <a:pt x="70" y="0"/>
                    <a:pt x="1" y="70"/>
                    <a:pt x="1" y="152"/>
                  </a:cubicBezTo>
                  <a:cubicBezTo>
                    <a:pt x="1" y="238"/>
                    <a:pt x="74" y="308"/>
                    <a:pt x="156" y="308"/>
                  </a:cubicBezTo>
                  <a:cubicBezTo>
                    <a:pt x="243" y="308"/>
                    <a:pt x="308" y="234"/>
                    <a:pt x="308" y="152"/>
                  </a:cubicBezTo>
                  <a:cubicBezTo>
                    <a:pt x="308" y="70"/>
                    <a:pt x="243" y="4"/>
                    <a:pt x="1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9" name="Google Shape;709;p23"/>
          <p:cNvGrpSpPr/>
          <p:nvPr/>
        </p:nvGrpSpPr>
        <p:grpSpPr>
          <a:xfrm rot="-7560219">
            <a:off x="7848300" y="-261019"/>
            <a:ext cx="1746097" cy="1763524"/>
            <a:chOff x="1977150" y="891025"/>
            <a:chExt cx="255500" cy="258050"/>
          </a:xfrm>
        </p:grpSpPr>
        <p:sp>
          <p:nvSpPr>
            <p:cNvPr id="710" name="Google Shape;710;p23"/>
            <p:cNvSpPr/>
            <p:nvPr/>
          </p:nvSpPr>
          <p:spPr>
            <a:xfrm>
              <a:off x="2058550" y="1111325"/>
              <a:ext cx="41325" cy="37750"/>
            </a:xfrm>
            <a:custGeom>
              <a:rect b="b" l="l" r="r" t="t"/>
              <a:pathLst>
                <a:path extrusionOk="0" h="1510" w="1653">
                  <a:moveTo>
                    <a:pt x="641" y="0"/>
                  </a:moveTo>
                  <a:cubicBezTo>
                    <a:pt x="353" y="0"/>
                    <a:pt x="104" y="212"/>
                    <a:pt x="70" y="505"/>
                  </a:cubicBezTo>
                  <a:lnTo>
                    <a:pt x="33" y="812"/>
                  </a:lnTo>
                  <a:cubicBezTo>
                    <a:pt x="0" y="1124"/>
                    <a:pt x="226" y="1411"/>
                    <a:pt x="538" y="1452"/>
                  </a:cubicBezTo>
                  <a:lnTo>
                    <a:pt x="943" y="1505"/>
                  </a:lnTo>
                  <a:cubicBezTo>
                    <a:pt x="966" y="1508"/>
                    <a:pt x="988" y="1509"/>
                    <a:pt x="1010" y="1509"/>
                  </a:cubicBezTo>
                  <a:cubicBezTo>
                    <a:pt x="1295" y="1509"/>
                    <a:pt x="1545" y="1294"/>
                    <a:pt x="1583" y="1001"/>
                  </a:cubicBezTo>
                  <a:lnTo>
                    <a:pt x="1620" y="693"/>
                  </a:lnTo>
                  <a:cubicBezTo>
                    <a:pt x="1653" y="382"/>
                    <a:pt x="1427" y="95"/>
                    <a:pt x="1116" y="54"/>
                  </a:cubicBezTo>
                  <a:lnTo>
                    <a:pt x="710" y="4"/>
                  </a:lnTo>
                  <a:cubicBezTo>
                    <a:pt x="687" y="2"/>
                    <a:pt x="664" y="0"/>
                    <a:pt x="641" y="0"/>
                  </a:cubicBez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23"/>
            <p:cNvSpPr/>
            <p:nvPr/>
          </p:nvSpPr>
          <p:spPr>
            <a:xfrm>
              <a:off x="2186900" y="1026575"/>
              <a:ext cx="45750" cy="45275"/>
            </a:xfrm>
            <a:custGeom>
              <a:rect b="b" l="l" r="r" t="t"/>
              <a:pathLst>
                <a:path extrusionOk="0" h="1811" w="1830">
                  <a:moveTo>
                    <a:pt x="678" y="1"/>
                  </a:moveTo>
                  <a:cubicBezTo>
                    <a:pt x="563" y="1"/>
                    <a:pt x="455" y="73"/>
                    <a:pt x="410" y="184"/>
                  </a:cubicBezTo>
                  <a:lnTo>
                    <a:pt x="58" y="1106"/>
                  </a:lnTo>
                  <a:cubicBezTo>
                    <a:pt x="0" y="1250"/>
                    <a:pt x="78" y="1418"/>
                    <a:pt x="222" y="1475"/>
                  </a:cubicBezTo>
                  <a:lnTo>
                    <a:pt x="1050" y="1791"/>
                  </a:lnTo>
                  <a:cubicBezTo>
                    <a:pt x="1085" y="1804"/>
                    <a:pt x="1121" y="1811"/>
                    <a:pt x="1156" y="1811"/>
                  </a:cubicBezTo>
                  <a:cubicBezTo>
                    <a:pt x="1272" y="1811"/>
                    <a:pt x="1378" y="1742"/>
                    <a:pt x="1419" y="1631"/>
                  </a:cubicBezTo>
                  <a:lnTo>
                    <a:pt x="1776" y="709"/>
                  </a:lnTo>
                  <a:cubicBezTo>
                    <a:pt x="1829" y="557"/>
                    <a:pt x="1755" y="393"/>
                    <a:pt x="1612" y="340"/>
                  </a:cubicBezTo>
                  <a:lnTo>
                    <a:pt x="779" y="20"/>
                  </a:lnTo>
                  <a:cubicBezTo>
                    <a:pt x="746" y="7"/>
                    <a:pt x="712" y="1"/>
                    <a:pt x="678" y="1"/>
                  </a:cubicBez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23"/>
            <p:cNvSpPr/>
            <p:nvPr/>
          </p:nvSpPr>
          <p:spPr>
            <a:xfrm>
              <a:off x="2169475" y="934025"/>
              <a:ext cx="44500" cy="40975"/>
            </a:xfrm>
            <a:custGeom>
              <a:rect b="b" l="l" r="r" t="t"/>
              <a:pathLst>
                <a:path extrusionOk="0" h="1639" w="1780">
                  <a:moveTo>
                    <a:pt x="887" y="1"/>
                  </a:moveTo>
                  <a:cubicBezTo>
                    <a:pt x="762" y="1"/>
                    <a:pt x="636" y="39"/>
                    <a:pt x="529" y="117"/>
                  </a:cubicBezTo>
                  <a:lnTo>
                    <a:pt x="324" y="273"/>
                  </a:lnTo>
                  <a:cubicBezTo>
                    <a:pt x="58" y="466"/>
                    <a:pt x="0" y="847"/>
                    <a:pt x="201" y="1114"/>
                  </a:cubicBezTo>
                  <a:lnTo>
                    <a:pt x="410" y="1397"/>
                  </a:lnTo>
                  <a:cubicBezTo>
                    <a:pt x="527" y="1555"/>
                    <a:pt x="708" y="1638"/>
                    <a:pt x="891" y="1638"/>
                  </a:cubicBezTo>
                  <a:cubicBezTo>
                    <a:pt x="1016" y="1638"/>
                    <a:pt x="1143" y="1600"/>
                    <a:pt x="1251" y="1520"/>
                  </a:cubicBezTo>
                  <a:lnTo>
                    <a:pt x="1456" y="1364"/>
                  </a:lnTo>
                  <a:cubicBezTo>
                    <a:pt x="1722" y="1171"/>
                    <a:pt x="1780" y="790"/>
                    <a:pt x="1579" y="523"/>
                  </a:cubicBezTo>
                  <a:lnTo>
                    <a:pt x="1370" y="240"/>
                  </a:lnTo>
                  <a:cubicBezTo>
                    <a:pt x="1250" y="82"/>
                    <a:pt x="1069" y="1"/>
                    <a:pt x="887" y="1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23"/>
            <p:cNvSpPr/>
            <p:nvPr/>
          </p:nvSpPr>
          <p:spPr>
            <a:xfrm>
              <a:off x="2073400" y="891025"/>
              <a:ext cx="40025" cy="37450"/>
            </a:xfrm>
            <a:custGeom>
              <a:rect b="b" l="l" r="r" t="t"/>
              <a:pathLst>
                <a:path extrusionOk="0" h="1498" w="1601">
                  <a:moveTo>
                    <a:pt x="323" y="0"/>
                  </a:moveTo>
                  <a:cubicBezTo>
                    <a:pt x="165" y="0"/>
                    <a:pt x="42" y="128"/>
                    <a:pt x="34" y="279"/>
                  </a:cubicBezTo>
                  <a:lnTo>
                    <a:pt x="5" y="1157"/>
                  </a:lnTo>
                  <a:cubicBezTo>
                    <a:pt x="1" y="1321"/>
                    <a:pt x="128" y="1456"/>
                    <a:pt x="288" y="1460"/>
                  </a:cubicBezTo>
                  <a:lnTo>
                    <a:pt x="1260" y="1497"/>
                  </a:lnTo>
                  <a:cubicBezTo>
                    <a:pt x="1262" y="1497"/>
                    <a:pt x="1265" y="1497"/>
                    <a:pt x="1267" y="1497"/>
                  </a:cubicBezTo>
                  <a:cubicBezTo>
                    <a:pt x="1428" y="1497"/>
                    <a:pt x="1559" y="1372"/>
                    <a:pt x="1563" y="1214"/>
                  </a:cubicBezTo>
                  <a:lnTo>
                    <a:pt x="1592" y="337"/>
                  </a:lnTo>
                  <a:cubicBezTo>
                    <a:pt x="1600" y="173"/>
                    <a:pt x="1469" y="41"/>
                    <a:pt x="1313" y="33"/>
                  </a:cubicBezTo>
                  <a:lnTo>
                    <a:pt x="337" y="0"/>
                  </a:lnTo>
                  <a:cubicBezTo>
                    <a:pt x="332" y="0"/>
                    <a:pt x="327" y="0"/>
                    <a:pt x="323" y="0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23"/>
            <p:cNvSpPr/>
            <p:nvPr/>
          </p:nvSpPr>
          <p:spPr>
            <a:xfrm>
              <a:off x="1986900" y="933675"/>
              <a:ext cx="46350" cy="43400"/>
            </a:xfrm>
            <a:custGeom>
              <a:rect b="b" l="l" r="r" t="t"/>
              <a:pathLst>
                <a:path extrusionOk="0" h="1736" w="1854">
                  <a:moveTo>
                    <a:pt x="1042" y="0"/>
                  </a:moveTo>
                  <a:cubicBezTo>
                    <a:pt x="827" y="0"/>
                    <a:pt x="616" y="96"/>
                    <a:pt x="472" y="275"/>
                  </a:cubicBezTo>
                  <a:lnTo>
                    <a:pt x="250" y="554"/>
                  </a:lnTo>
                  <a:cubicBezTo>
                    <a:pt x="0" y="865"/>
                    <a:pt x="57" y="1329"/>
                    <a:pt x="369" y="1579"/>
                  </a:cubicBezTo>
                  <a:cubicBezTo>
                    <a:pt x="501" y="1684"/>
                    <a:pt x="659" y="1735"/>
                    <a:pt x="816" y="1735"/>
                  </a:cubicBezTo>
                  <a:cubicBezTo>
                    <a:pt x="1032" y="1735"/>
                    <a:pt x="1247" y="1640"/>
                    <a:pt x="1394" y="1460"/>
                  </a:cubicBezTo>
                  <a:lnTo>
                    <a:pt x="1607" y="1185"/>
                  </a:lnTo>
                  <a:cubicBezTo>
                    <a:pt x="1854" y="869"/>
                    <a:pt x="1804" y="410"/>
                    <a:pt x="1497" y="160"/>
                  </a:cubicBezTo>
                  <a:cubicBezTo>
                    <a:pt x="1361" y="52"/>
                    <a:pt x="1201" y="0"/>
                    <a:pt x="1042" y="0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23"/>
            <p:cNvSpPr/>
            <p:nvPr/>
          </p:nvSpPr>
          <p:spPr>
            <a:xfrm>
              <a:off x="1977250" y="898100"/>
              <a:ext cx="247600" cy="247600"/>
            </a:xfrm>
            <a:custGeom>
              <a:rect b="b" l="l" r="r" t="t"/>
              <a:pathLst>
                <a:path extrusionOk="0" h="9904" w="9904">
                  <a:moveTo>
                    <a:pt x="4962" y="0"/>
                  </a:moveTo>
                  <a:cubicBezTo>
                    <a:pt x="4959" y="0"/>
                    <a:pt x="4957" y="0"/>
                    <a:pt x="4954" y="0"/>
                  </a:cubicBezTo>
                  <a:cubicBezTo>
                    <a:pt x="2219" y="0"/>
                    <a:pt x="1" y="2215"/>
                    <a:pt x="1" y="4954"/>
                  </a:cubicBezTo>
                  <a:cubicBezTo>
                    <a:pt x="1" y="7685"/>
                    <a:pt x="2215" y="9903"/>
                    <a:pt x="4954" y="9903"/>
                  </a:cubicBezTo>
                  <a:cubicBezTo>
                    <a:pt x="7685" y="9903"/>
                    <a:pt x="9903" y="7693"/>
                    <a:pt x="9903" y="4954"/>
                  </a:cubicBezTo>
                  <a:cubicBezTo>
                    <a:pt x="9903" y="2221"/>
                    <a:pt x="7689" y="0"/>
                    <a:pt x="4962" y="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23"/>
            <p:cNvSpPr/>
            <p:nvPr/>
          </p:nvSpPr>
          <p:spPr>
            <a:xfrm>
              <a:off x="1977150" y="996300"/>
              <a:ext cx="247600" cy="149400"/>
            </a:xfrm>
            <a:custGeom>
              <a:rect b="b" l="l" r="r" t="t"/>
              <a:pathLst>
                <a:path extrusionOk="0" h="5976" w="9904">
                  <a:moveTo>
                    <a:pt x="107" y="1"/>
                  </a:moveTo>
                  <a:cubicBezTo>
                    <a:pt x="37" y="333"/>
                    <a:pt x="1" y="677"/>
                    <a:pt x="1" y="1026"/>
                  </a:cubicBezTo>
                  <a:cubicBezTo>
                    <a:pt x="1" y="3765"/>
                    <a:pt x="2219" y="5975"/>
                    <a:pt x="4950" y="5975"/>
                  </a:cubicBezTo>
                  <a:cubicBezTo>
                    <a:pt x="7689" y="5975"/>
                    <a:pt x="9903" y="3757"/>
                    <a:pt x="9903" y="1026"/>
                  </a:cubicBezTo>
                  <a:cubicBezTo>
                    <a:pt x="9903" y="673"/>
                    <a:pt x="9866" y="329"/>
                    <a:pt x="9797" y="1"/>
                  </a:cubicBezTo>
                  <a:cubicBezTo>
                    <a:pt x="9329" y="2239"/>
                    <a:pt x="7336" y="3929"/>
                    <a:pt x="4950" y="3929"/>
                  </a:cubicBezTo>
                  <a:cubicBezTo>
                    <a:pt x="2567" y="3929"/>
                    <a:pt x="579" y="2248"/>
                    <a:pt x="1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23"/>
            <p:cNvSpPr/>
            <p:nvPr/>
          </p:nvSpPr>
          <p:spPr>
            <a:xfrm>
              <a:off x="2042150" y="945550"/>
              <a:ext cx="31075" cy="21500"/>
            </a:xfrm>
            <a:custGeom>
              <a:rect b="b" l="l" r="r" t="t"/>
              <a:pathLst>
                <a:path extrusionOk="0" h="860" w="1243">
                  <a:moveTo>
                    <a:pt x="778" y="0"/>
                  </a:moveTo>
                  <a:cubicBezTo>
                    <a:pt x="681" y="0"/>
                    <a:pt x="576" y="22"/>
                    <a:pt x="472" y="66"/>
                  </a:cubicBezTo>
                  <a:cubicBezTo>
                    <a:pt x="172" y="189"/>
                    <a:pt x="0" y="456"/>
                    <a:pt x="82" y="657"/>
                  </a:cubicBezTo>
                  <a:cubicBezTo>
                    <a:pt x="136" y="788"/>
                    <a:pt x="287" y="860"/>
                    <a:pt x="467" y="860"/>
                  </a:cubicBezTo>
                  <a:cubicBezTo>
                    <a:pt x="564" y="860"/>
                    <a:pt x="668" y="839"/>
                    <a:pt x="771" y="796"/>
                  </a:cubicBezTo>
                  <a:cubicBezTo>
                    <a:pt x="1075" y="673"/>
                    <a:pt x="1243" y="407"/>
                    <a:pt x="1161" y="206"/>
                  </a:cubicBezTo>
                  <a:cubicBezTo>
                    <a:pt x="1105" y="73"/>
                    <a:pt x="956" y="0"/>
                    <a:pt x="778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23"/>
            <p:cNvSpPr/>
            <p:nvPr/>
          </p:nvSpPr>
          <p:spPr>
            <a:xfrm>
              <a:off x="2034150" y="940200"/>
              <a:ext cx="41850" cy="29475"/>
            </a:xfrm>
            <a:custGeom>
              <a:rect b="b" l="l" r="r" t="t"/>
              <a:pathLst>
                <a:path extrusionOk="0" h="1179" w="1674">
                  <a:moveTo>
                    <a:pt x="1174" y="1"/>
                  </a:moveTo>
                  <a:cubicBezTo>
                    <a:pt x="1028" y="1"/>
                    <a:pt x="870" y="31"/>
                    <a:pt x="714" y="96"/>
                  </a:cubicBezTo>
                  <a:cubicBezTo>
                    <a:pt x="263" y="280"/>
                    <a:pt x="0" y="682"/>
                    <a:pt x="128" y="986"/>
                  </a:cubicBezTo>
                  <a:cubicBezTo>
                    <a:pt x="160" y="1060"/>
                    <a:pt x="218" y="1129"/>
                    <a:pt x="292" y="1178"/>
                  </a:cubicBezTo>
                  <a:cubicBezTo>
                    <a:pt x="251" y="1137"/>
                    <a:pt x="226" y="1096"/>
                    <a:pt x="205" y="1047"/>
                  </a:cubicBezTo>
                  <a:cubicBezTo>
                    <a:pt x="78" y="744"/>
                    <a:pt x="337" y="342"/>
                    <a:pt x="792" y="157"/>
                  </a:cubicBezTo>
                  <a:cubicBezTo>
                    <a:pt x="948" y="94"/>
                    <a:pt x="1105" y="63"/>
                    <a:pt x="1250" y="63"/>
                  </a:cubicBezTo>
                  <a:cubicBezTo>
                    <a:pt x="1413" y="63"/>
                    <a:pt x="1561" y="102"/>
                    <a:pt x="1673" y="178"/>
                  </a:cubicBezTo>
                  <a:cubicBezTo>
                    <a:pt x="1560" y="63"/>
                    <a:pt x="1380" y="1"/>
                    <a:pt x="1174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23"/>
            <p:cNvSpPr/>
            <p:nvPr/>
          </p:nvSpPr>
          <p:spPr>
            <a:xfrm>
              <a:off x="2043875" y="947600"/>
              <a:ext cx="29350" cy="19350"/>
            </a:xfrm>
            <a:custGeom>
              <a:rect b="b" l="l" r="r" t="t"/>
              <a:pathLst>
                <a:path extrusionOk="0" h="774" w="1174">
                  <a:moveTo>
                    <a:pt x="997" y="1"/>
                  </a:moveTo>
                  <a:lnTo>
                    <a:pt x="997" y="1"/>
                  </a:lnTo>
                  <a:cubicBezTo>
                    <a:pt x="1051" y="198"/>
                    <a:pt x="883" y="440"/>
                    <a:pt x="596" y="559"/>
                  </a:cubicBezTo>
                  <a:cubicBezTo>
                    <a:pt x="492" y="602"/>
                    <a:pt x="388" y="623"/>
                    <a:pt x="292" y="623"/>
                  </a:cubicBezTo>
                  <a:cubicBezTo>
                    <a:pt x="178" y="623"/>
                    <a:pt x="76" y="594"/>
                    <a:pt x="1" y="538"/>
                  </a:cubicBezTo>
                  <a:lnTo>
                    <a:pt x="1" y="538"/>
                  </a:lnTo>
                  <a:cubicBezTo>
                    <a:pt x="5" y="550"/>
                    <a:pt x="5" y="559"/>
                    <a:pt x="13" y="571"/>
                  </a:cubicBezTo>
                  <a:cubicBezTo>
                    <a:pt x="67" y="699"/>
                    <a:pt x="217" y="773"/>
                    <a:pt x="398" y="773"/>
                  </a:cubicBezTo>
                  <a:cubicBezTo>
                    <a:pt x="494" y="773"/>
                    <a:pt x="599" y="752"/>
                    <a:pt x="702" y="706"/>
                  </a:cubicBezTo>
                  <a:cubicBezTo>
                    <a:pt x="1001" y="583"/>
                    <a:pt x="1174" y="325"/>
                    <a:pt x="1092" y="124"/>
                  </a:cubicBezTo>
                  <a:cubicBezTo>
                    <a:pt x="1071" y="71"/>
                    <a:pt x="1038" y="30"/>
                    <a:pt x="9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23"/>
            <p:cNvSpPr/>
            <p:nvPr/>
          </p:nvSpPr>
          <p:spPr>
            <a:xfrm>
              <a:off x="2093925" y="917650"/>
              <a:ext cx="20200" cy="11125"/>
            </a:xfrm>
            <a:custGeom>
              <a:rect b="b" l="l" r="r" t="t"/>
              <a:pathLst>
                <a:path extrusionOk="0" h="445" w="808">
                  <a:moveTo>
                    <a:pt x="461" y="1"/>
                  </a:moveTo>
                  <a:cubicBezTo>
                    <a:pt x="434" y="1"/>
                    <a:pt x="406" y="2"/>
                    <a:pt x="377" y="6"/>
                  </a:cubicBezTo>
                  <a:cubicBezTo>
                    <a:pt x="164" y="30"/>
                    <a:pt x="0" y="149"/>
                    <a:pt x="12" y="268"/>
                  </a:cubicBezTo>
                  <a:cubicBezTo>
                    <a:pt x="27" y="369"/>
                    <a:pt x="171" y="445"/>
                    <a:pt x="354" y="445"/>
                  </a:cubicBezTo>
                  <a:cubicBezTo>
                    <a:pt x="379" y="445"/>
                    <a:pt x="404" y="443"/>
                    <a:pt x="431" y="440"/>
                  </a:cubicBezTo>
                  <a:cubicBezTo>
                    <a:pt x="644" y="416"/>
                    <a:pt x="808" y="297"/>
                    <a:pt x="791" y="178"/>
                  </a:cubicBezTo>
                  <a:cubicBezTo>
                    <a:pt x="784" y="71"/>
                    <a:pt x="643" y="1"/>
                    <a:pt x="461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23"/>
            <p:cNvSpPr/>
            <p:nvPr/>
          </p:nvSpPr>
          <p:spPr>
            <a:xfrm>
              <a:off x="2135225" y="957850"/>
              <a:ext cx="12225" cy="11225"/>
            </a:xfrm>
            <a:custGeom>
              <a:rect b="b" l="l" r="r" t="t"/>
              <a:pathLst>
                <a:path extrusionOk="0" h="449" w="489">
                  <a:moveTo>
                    <a:pt x="115" y="1"/>
                  </a:moveTo>
                  <a:cubicBezTo>
                    <a:pt x="103" y="13"/>
                    <a:pt x="95" y="26"/>
                    <a:pt x="91" y="42"/>
                  </a:cubicBezTo>
                  <a:cubicBezTo>
                    <a:pt x="1" y="198"/>
                    <a:pt x="13" y="370"/>
                    <a:pt x="119" y="427"/>
                  </a:cubicBezTo>
                  <a:cubicBezTo>
                    <a:pt x="143" y="442"/>
                    <a:pt x="170" y="448"/>
                    <a:pt x="199" y="448"/>
                  </a:cubicBezTo>
                  <a:cubicBezTo>
                    <a:pt x="293" y="448"/>
                    <a:pt x="402" y="376"/>
                    <a:pt x="468" y="259"/>
                  </a:cubicBezTo>
                  <a:cubicBezTo>
                    <a:pt x="480" y="243"/>
                    <a:pt x="484" y="231"/>
                    <a:pt x="488" y="218"/>
                  </a:cubicBezTo>
                  <a:lnTo>
                    <a:pt x="488" y="218"/>
                  </a:lnTo>
                  <a:cubicBezTo>
                    <a:pt x="425" y="312"/>
                    <a:pt x="333" y="368"/>
                    <a:pt x="249" y="368"/>
                  </a:cubicBezTo>
                  <a:cubicBezTo>
                    <a:pt x="219" y="368"/>
                    <a:pt x="191" y="360"/>
                    <a:pt x="165" y="345"/>
                  </a:cubicBezTo>
                  <a:cubicBezTo>
                    <a:pt x="70" y="288"/>
                    <a:pt x="54" y="140"/>
                    <a:pt x="115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23"/>
            <p:cNvSpPr/>
            <p:nvPr/>
          </p:nvSpPr>
          <p:spPr>
            <a:xfrm>
              <a:off x="2087975" y="914225"/>
              <a:ext cx="27175" cy="16800"/>
            </a:xfrm>
            <a:custGeom>
              <a:rect b="b" l="l" r="r" t="t"/>
              <a:pathLst>
                <a:path extrusionOk="0" h="672" w="1087">
                  <a:moveTo>
                    <a:pt x="726" y="1"/>
                  </a:moveTo>
                  <a:cubicBezTo>
                    <a:pt x="688" y="1"/>
                    <a:pt x="648" y="3"/>
                    <a:pt x="607" y="7"/>
                  </a:cubicBezTo>
                  <a:cubicBezTo>
                    <a:pt x="263" y="44"/>
                    <a:pt x="0" y="233"/>
                    <a:pt x="21" y="426"/>
                  </a:cubicBezTo>
                  <a:cubicBezTo>
                    <a:pt x="33" y="536"/>
                    <a:pt x="140" y="622"/>
                    <a:pt x="287" y="672"/>
                  </a:cubicBezTo>
                  <a:cubicBezTo>
                    <a:pt x="185" y="622"/>
                    <a:pt x="119" y="553"/>
                    <a:pt x="107" y="458"/>
                  </a:cubicBezTo>
                  <a:cubicBezTo>
                    <a:pt x="86" y="266"/>
                    <a:pt x="349" y="81"/>
                    <a:pt x="693" y="44"/>
                  </a:cubicBezTo>
                  <a:cubicBezTo>
                    <a:pt x="735" y="39"/>
                    <a:pt x="777" y="37"/>
                    <a:pt x="817" y="37"/>
                  </a:cubicBezTo>
                  <a:cubicBezTo>
                    <a:pt x="916" y="37"/>
                    <a:pt x="1008" y="51"/>
                    <a:pt x="1087" y="77"/>
                  </a:cubicBezTo>
                  <a:cubicBezTo>
                    <a:pt x="990" y="29"/>
                    <a:pt x="866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23"/>
            <p:cNvSpPr/>
            <p:nvPr/>
          </p:nvSpPr>
          <p:spPr>
            <a:xfrm>
              <a:off x="2098625" y="917675"/>
              <a:ext cx="15500" cy="11075"/>
            </a:xfrm>
            <a:custGeom>
              <a:rect b="b" l="l" r="r" t="t"/>
              <a:pathLst>
                <a:path extrusionOk="0" h="443" w="620">
                  <a:moveTo>
                    <a:pt x="275" y="1"/>
                  </a:moveTo>
                  <a:cubicBezTo>
                    <a:pt x="374" y="29"/>
                    <a:pt x="439" y="87"/>
                    <a:pt x="452" y="152"/>
                  </a:cubicBezTo>
                  <a:cubicBezTo>
                    <a:pt x="468" y="271"/>
                    <a:pt x="304" y="390"/>
                    <a:pt x="87" y="415"/>
                  </a:cubicBezTo>
                  <a:cubicBezTo>
                    <a:pt x="58" y="419"/>
                    <a:pt x="29" y="419"/>
                    <a:pt x="1" y="419"/>
                  </a:cubicBezTo>
                  <a:cubicBezTo>
                    <a:pt x="49" y="434"/>
                    <a:pt x="109" y="442"/>
                    <a:pt x="174" y="442"/>
                  </a:cubicBezTo>
                  <a:cubicBezTo>
                    <a:pt x="196" y="442"/>
                    <a:pt x="219" y="441"/>
                    <a:pt x="243" y="439"/>
                  </a:cubicBezTo>
                  <a:cubicBezTo>
                    <a:pt x="456" y="415"/>
                    <a:pt x="620" y="296"/>
                    <a:pt x="603" y="177"/>
                  </a:cubicBezTo>
                  <a:cubicBezTo>
                    <a:pt x="595" y="74"/>
                    <a:pt x="452" y="5"/>
                    <a:pt x="2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23"/>
            <p:cNvSpPr/>
            <p:nvPr/>
          </p:nvSpPr>
          <p:spPr>
            <a:xfrm>
              <a:off x="1990675" y="994325"/>
              <a:ext cx="25350" cy="26525"/>
            </a:xfrm>
            <a:custGeom>
              <a:rect b="b" l="l" r="r" t="t"/>
              <a:pathLst>
                <a:path extrusionOk="0" h="1061" w="1014">
                  <a:moveTo>
                    <a:pt x="658" y="0"/>
                  </a:moveTo>
                  <a:cubicBezTo>
                    <a:pt x="492" y="0"/>
                    <a:pt x="299" y="122"/>
                    <a:pt x="173" y="322"/>
                  </a:cubicBezTo>
                  <a:cubicBezTo>
                    <a:pt x="1" y="592"/>
                    <a:pt x="17" y="900"/>
                    <a:pt x="202" y="1019"/>
                  </a:cubicBezTo>
                  <a:cubicBezTo>
                    <a:pt x="248" y="1047"/>
                    <a:pt x="301" y="1061"/>
                    <a:pt x="356" y="1061"/>
                  </a:cubicBezTo>
                  <a:cubicBezTo>
                    <a:pt x="523" y="1061"/>
                    <a:pt x="715" y="940"/>
                    <a:pt x="841" y="740"/>
                  </a:cubicBezTo>
                  <a:cubicBezTo>
                    <a:pt x="1014" y="469"/>
                    <a:pt x="997" y="162"/>
                    <a:pt x="813" y="43"/>
                  </a:cubicBezTo>
                  <a:cubicBezTo>
                    <a:pt x="766" y="14"/>
                    <a:pt x="714" y="0"/>
                    <a:pt x="658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23"/>
            <p:cNvSpPr/>
            <p:nvPr/>
          </p:nvSpPr>
          <p:spPr>
            <a:xfrm>
              <a:off x="2006050" y="989875"/>
              <a:ext cx="14800" cy="20075"/>
            </a:xfrm>
            <a:custGeom>
              <a:rect b="b" l="l" r="r" t="t"/>
              <a:pathLst>
                <a:path extrusionOk="0" h="803" w="592">
                  <a:moveTo>
                    <a:pt x="198" y="0"/>
                  </a:moveTo>
                  <a:cubicBezTo>
                    <a:pt x="135" y="0"/>
                    <a:pt x="69" y="16"/>
                    <a:pt x="1" y="44"/>
                  </a:cubicBezTo>
                  <a:cubicBezTo>
                    <a:pt x="39" y="34"/>
                    <a:pt x="77" y="29"/>
                    <a:pt x="113" y="29"/>
                  </a:cubicBezTo>
                  <a:cubicBezTo>
                    <a:pt x="183" y="29"/>
                    <a:pt x="248" y="48"/>
                    <a:pt x="304" y="85"/>
                  </a:cubicBezTo>
                  <a:cubicBezTo>
                    <a:pt x="505" y="208"/>
                    <a:pt x="546" y="508"/>
                    <a:pt x="423" y="803"/>
                  </a:cubicBezTo>
                  <a:cubicBezTo>
                    <a:pt x="591" y="504"/>
                    <a:pt x="571" y="171"/>
                    <a:pt x="370" y="48"/>
                  </a:cubicBezTo>
                  <a:cubicBezTo>
                    <a:pt x="319" y="16"/>
                    <a:pt x="260" y="0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23"/>
            <p:cNvSpPr/>
            <p:nvPr/>
          </p:nvSpPr>
          <p:spPr>
            <a:xfrm>
              <a:off x="1982375" y="998775"/>
              <a:ext cx="32425" cy="29500"/>
            </a:xfrm>
            <a:custGeom>
              <a:rect b="b" l="l" r="r" t="t"/>
              <a:pathLst>
                <a:path extrusionOk="0" h="1180" w="1297">
                  <a:moveTo>
                    <a:pt x="312" y="0"/>
                  </a:moveTo>
                  <a:lnTo>
                    <a:pt x="312" y="0"/>
                  </a:lnTo>
                  <a:cubicBezTo>
                    <a:pt x="292" y="25"/>
                    <a:pt x="271" y="57"/>
                    <a:pt x="251" y="86"/>
                  </a:cubicBezTo>
                  <a:cubicBezTo>
                    <a:pt x="1" y="488"/>
                    <a:pt x="21" y="947"/>
                    <a:pt x="300" y="1115"/>
                  </a:cubicBezTo>
                  <a:cubicBezTo>
                    <a:pt x="369" y="1159"/>
                    <a:pt x="448" y="1179"/>
                    <a:pt x="531" y="1179"/>
                  </a:cubicBezTo>
                  <a:cubicBezTo>
                    <a:pt x="777" y="1179"/>
                    <a:pt x="1060" y="1000"/>
                    <a:pt x="1247" y="705"/>
                  </a:cubicBezTo>
                  <a:cubicBezTo>
                    <a:pt x="1268" y="677"/>
                    <a:pt x="1284" y="644"/>
                    <a:pt x="1296" y="615"/>
                  </a:cubicBezTo>
                  <a:lnTo>
                    <a:pt x="1296" y="615"/>
                  </a:lnTo>
                  <a:cubicBezTo>
                    <a:pt x="1115" y="864"/>
                    <a:pt x="868" y="1008"/>
                    <a:pt x="647" y="1008"/>
                  </a:cubicBezTo>
                  <a:cubicBezTo>
                    <a:pt x="563" y="1008"/>
                    <a:pt x="482" y="987"/>
                    <a:pt x="411" y="943"/>
                  </a:cubicBezTo>
                  <a:cubicBezTo>
                    <a:pt x="161" y="783"/>
                    <a:pt x="124" y="377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23"/>
            <p:cNvSpPr/>
            <p:nvPr/>
          </p:nvSpPr>
          <p:spPr>
            <a:xfrm>
              <a:off x="1993250" y="994325"/>
              <a:ext cx="22775" cy="21375"/>
            </a:xfrm>
            <a:custGeom>
              <a:rect b="b" l="l" r="r" t="t"/>
              <a:pathLst>
                <a:path extrusionOk="0" h="855" w="911">
                  <a:moveTo>
                    <a:pt x="555" y="0"/>
                  </a:moveTo>
                  <a:cubicBezTo>
                    <a:pt x="389" y="0"/>
                    <a:pt x="196" y="122"/>
                    <a:pt x="70" y="322"/>
                  </a:cubicBezTo>
                  <a:cubicBezTo>
                    <a:pt x="41" y="363"/>
                    <a:pt x="21" y="408"/>
                    <a:pt x="0" y="449"/>
                  </a:cubicBezTo>
                  <a:cubicBezTo>
                    <a:pt x="121" y="319"/>
                    <a:pt x="269" y="242"/>
                    <a:pt x="400" y="242"/>
                  </a:cubicBezTo>
                  <a:cubicBezTo>
                    <a:pt x="455" y="242"/>
                    <a:pt x="508" y="255"/>
                    <a:pt x="554" y="285"/>
                  </a:cubicBezTo>
                  <a:cubicBezTo>
                    <a:pt x="710" y="383"/>
                    <a:pt x="747" y="617"/>
                    <a:pt x="652" y="855"/>
                  </a:cubicBezTo>
                  <a:cubicBezTo>
                    <a:pt x="685" y="818"/>
                    <a:pt x="714" y="781"/>
                    <a:pt x="738" y="740"/>
                  </a:cubicBezTo>
                  <a:cubicBezTo>
                    <a:pt x="911" y="469"/>
                    <a:pt x="894" y="158"/>
                    <a:pt x="710" y="43"/>
                  </a:cubicBezTo>
                  <a:cubicBezTo>
                    <a:pt x="663" y="14"/>
                    <a:pt x="611" y="0"/>
                    <a:pt x="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23"/>
            <p:cNvSpPr/>
            <p:nvPr/>
          </p:nvSpPr>
          <p:spPr>
            <a:xfrm>
              <a:off x="2014675" y="1040825"/>
              <a:ext cx="46550" cy="37250"/>
            </a:xfrm>
            <a:custGeom>
              <a:rect b="b" l="l" r="r" t="t"/>
              <a:pathLst>
                <a:path extrusionOk="0" h="1490" w="1862">
                  <a:moveTo>
                    <a:pt x="786" y="0"/>
                  </a:moveTo>
                  <a:cubicBezTo>
                    <a:pt x="544" y="0"/>
                    <a:pt x="326" y="100"/>
                    <a:pt x="205" y="290"/>
                  </a:cubicBezTo>
                  <a:cubicBezTo>
                    <a:pt x="0" y="618"/>
                    <a:pt x="160" y="1086"/>
                    <a:pt x="558" y="1336"/>
                  </a:cubicBezTo>
                  <a:cubicBezTo>
                    <a:pt x="724" y="1439"/>
                    <a:pt x="906" y="1490"/>
                    <a:pt x="1076" y="1490"/>
                  </a:cubicBezTo>
                  <a:cubicBezTo>
                    <a:pt x="1318" y="1490"/>
                    <a:pt x="1537" y="1389"/>
                    <a:pt x="1657" y="1197"/>
                  </a:cubicBezTo>
                  <a:cubicBezTo>
                    <a:pt x="1862" y="869"/>
                    <a:pt x="1702" y="405"/>
                    <a:pt x="1304" y="151"/>
                  </a:cubicBezTo>
                  <a:cubicBezTo>
                    <a:pt x="1137" y="49"/>
                    <a:pt x="955" y="0"/>
                    <a:pt x="786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23"/>
            <p:cNvSpPr/>
            <p:nvPr/>
          </p:nvSpPr>
          <p:spPr>
            <a:xfrm>
              <a:off x="2017025" y="1040875"/>
              <a:ext cx="43400" cy="27625"/>
            </a:xfrm>
            <a:custGeom>
              <a:rect b="b" l="l" r="r" t="t"/>
              <a:pathLst>
                <a:path extrusionOk="0" h="1105" w="1736">
                  <a:moveTo>
                    <a:pt x="689" y="0"/>
                  </a:moveTo>
                  <a:cubicBezTo>
                    <a:pt x="449" y="0"/>
                    <a:pt x="231" y="101"/>
                    <a:pt x="111" y="292"/>
                  </a:cubicBezTo>
                  <a:cubicBezTo>
                    <a:pt x="9" y="456"/>
                    <a:pt x="1" y="657"/>
                    <a:pt x="66" y="854"/>
                  </a:cubicBezTo>
                  <a:cubicBezTo>
                    <a:pt x="74" y="817"/>
                    <a:pt x="91" y="785"/>
                    <a:pt x="111" y="752"/>
                  </a:cubicBezTo>
                  <a:cubicBezTo>
                    <a:pt x="232" y="559"/>
                    <a:pt x="450" y="459"/>
                    <a:pt x="692" y="459"/>
                  </a:cubicBezTo>
                  <a:cubicBezTo>
                    <a:pt x="862" y="459"/>
                    <a:pt x="1044" y="509"/>
                    <a:pt x="1210" y="612"/>
                  </a:cubicBezTo>
                  <a:cubicBezTo>
                    <a:pt x="1407" y="735"/>
                    <a:pt x="1547" y="916"/>
                    <a:pt x="1612" y="1104"/>
                  </a:cubicBezTo>
                  <a:cubicBezTo>
                    <a:pt x="1735" y="785"/>
                    <a:pt x="1571" y="383"/>
                    <a:pt x="1210" y="157"/>
                  </a:cubicBezTo>
                  <a:cubicBezTo>
                    <a:pt x="1043" y="51"/>
                    <a:pt x="860" y="0"/>
                    <a:pt x="6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23"/>
            <p:cNvSpPr/>
            <p:nvPr/>
          </p:nvSpPr>
          <p:spPr>
            <a:xfrm>
              <a:off x="2010475" y="1060875"/>
              <a:ext cx="59375" cy="30150"/>
            </a:xfrm>
            <a:custGeom>
              <a:rect b="b" l="l" r="r" t="t"/>
              <a:pathLst>
                <a:path extrusionOk="0" h="1206" w="2375">
                  <a:moveTo>
                    <a:pt x="0" y="1"/>
                  </a:moveTo>
                  <a:cubicBezTo>
                    <a:pt x="17" y="382"/>
                    <a:pt x="259" y="776"/>
                    <a:pt x="669" y="1010"/>
                  </a:cubicBezTo>
                  <a:cubicBezTo>
                    <a:pt x="897" y="1142"/>
                    <a:pt x="1141" y="1206"/>
                    <a:pt x="1372" y="1206"/>
                  </a:cubicBezTo>
                  <a:cubicBezTo>
                    <a:pt x="1734" y="1206"/>
                    <a:pt x="2060" y="1049"/>
                    <a:pt x="2231" y="755"/>
                  </a:cubicBezTo>
                  <a:cubicBezTo>
                    <a:pt x="2354" y="534"/>
                    <a:pt x="2374" y="284"/>
                    <a:pt x="2301" y="38"/>
                  </a:cubicBezTo>
                  <a:lnTo>
                    <a:pt x="2301" y="38"/>
                  </a:lnTo>
                  <a:cubicBezTo>
                    <a:pt x="2305" y="202"/>
                    <a:pt x="2276" y="362"/>
                    <a:pt x="2190" y="509"/>
                  </a:cubicBezTo>
                  <a:cubicBezTo>
                    <a:pt x="2019" y="801"/>
                    <a:pt x="1691" y="958"/>
                    <a:pt x="1329" y="958"/>
                  </a:cubicBezTo>
                  <a:cubicBezTo>
                    <a:pt x="1100" y="958"/>
                    <a:pt x="857" y="895"/>
                    <a:pt x="632" y="764"/>
                  </a:cubicBezTo>
                  <a:cubicBezTo>
                    <a:pt x="308" y="579"/>
                    <a:pt x="90" y="30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23"/>
            <p:cNvSpPr/>
            <p:nvPr/>
          </p:nvSpPr>
          <p:spPr>
            <a:xfrm>
              <a:off x="2115125" y="1040775"/>
              <a:ext cx="71075" cy="59300"/>
            </a:xfrm>
            <a:custGeom>
              <a:rect b="b" l="l" r="r" t="t"/>
              <a:pathLst>
                <a:path extrusionOk="0" h="2372" w="2843">
                  <a:moveTo>
                    <a:pt x="1294" y="1"/>
                  </a:moveTo>
                  <a:cubicBezTo>
                    <a:pt x="905" y="1"/>
                    <a:pt x="539" y="176"/>
                    <a:pt x="333" y="506"/>
                  </a:cubicBezTo>
                  <a:cubicBezTo>
                    <a:pt x="1" y="1047"/>
                    <a:pt x="218" y="1785"/>
                    <a:pt x="817" y="2158"/>
                  </a:cubicBezTo>
                  <a:cubicBezTo>
                    <a:pt x="1048" y="2302"/>
                    <a:pt x="1303" y="2372"/>
                    <a:pt x="1549" y="2372"/>
                  </a:cubicBezTo>
                  <a:cubicBezTo>
                    <a:pt x="1938" y="2372"/>
                    <a:pt x="2302" y="2197"/>
                    <a:pt x="2506" y="1867"/>
                  </a:cubicBezTo>
                  <a:cubicBezTo>
                    <a:pt x="2843" y="1326"/>
                    <a:pt x="2625" y="592"/>
                    <a:pt x="2026" y="214"/>
                  </a:cubicBezTo>
                  <a:cubicBezTo>
                    <a:pt x="1795" y="70"/>
                    <a:pt x="1540" y="1"/>
                    <a:pt x="1294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23"/>
            <p:cNvSpPr/>
            <p:nvPr/>
          </p:nvSpPr>
          <p:spPr>
            <a:xfrm>
              <a:off x="2116675" y="1040800"/>
              <a:ext cx="64600" cy="48100"/>
            </a:xfrm>
            <a:custGeom>
              <a:rect b="b" l="l" r="r" t="t"/>
              <a:pathLst>
                <a:path extrusionOk="0" h="1924" w="2584">
                  <a:moveTo>
                    <a:pt x="1234" y="0"/>
                  </a:moveTo>
                  <a:cubicBezTo>
                    <a:pt x="843" y="0"/>
                    <a:pt x="478" y="176"/>
                    <a:pt x="271" y="509"/>
                  </a:cubicBezTo>
                  <a:cubicBezTo>
                    <a:pt x="0" y="947"/>
                    <a:pt x="95" y="1522"/>
                    <a:pt x="468" y="1923"/>
                  </a:cubicBezTo>
                  <a:cubicBezTo>
                    <a:pt x="423" y="1665"/>
                    <a:pt x="464" y="1403"/>
                    <a:pt x="607" y="1177"/>
                  </a:cubicBezTo>
                  <a:cubicBezTo>
                    <a:pt x="811" y="847"/>
                    <a:pt x="1175" y="672"/>
                    <a:pt x="1565" y="672"/>
                  </a:cubicBezTo>
                  <a:cubicBezTo>
                    <a:pt x="1810" y="672"/>
                    <a:pt x="2065" y="742"/>
                    <a:pt x="2297" y="886"/>
                  </a:cubicBezTo>
                  <a:cubicBezTo>
                    <a:pt x="2403" y="952"/>
                    <a:pt x="2502" y="1034"/>
                    <a:pt x="2584" y="1124"/>
                  </a:cubicBezTo>
                  <a:cubicBezTo>
                    <a:pt x="2526" y="767"/>
                    <a:pt x="2305" y="431"/>
                    <a:pt x="1964" y="213"/>
                  </a:cubicBezTo>
                  <a:cubicBezTo>
                    <a:pt x="1734" y="70"/>
                    <a:pt x="1479" y="0"/>
                    <a:pt x="1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23"/>
            <p:cNvSpPr/>
            <p:nvPr/>
          </p:nvSpPr>
          <p:spPr>
            <a:xfrm>
              <a:off x="2110425" y="1065100"/>
              <a:ext cx="81725" cy="51375"/>
            </a:xfrm>
            <a:custGeom>
              <a:rect b="b" l="l" r="r" t="t"/>
              <a:pathLst>
                <a:path extrusionOk="0" h="2055" w="3269">
                  <a:moveTo>
                    <a:pt x="3178" y="0"/>
                  </a:moveTo>
                  <a:cubicBezTo>
                    <a:pt x="3178" y="316"/>
                    <a:pt x="3096" y="632"/>
                    <a:pt x="2916" y="919"/>
                  </a:cubicBezTo>
                  <a:cubicBezTo>
                    <a:pt x="2593" y="1433"/>
                    <a:pt x="2051" y="1717"/>
                    <a:pt x="1506" y="1717"/>
                  </a:cubicBezTo>
                  <a:cubicBezTo>
                    <a:pt x="1226" y="1717"/>
                    <a:pt x="945" y="1642"/>
                    <a:pt x="693" y="1484"/>
                  </a:cubicBezTo>
                  <a:cubicBezTo>
                    <a:pt x="324" y="1251"/>
                    <a:pt x="86" y="894"/>
                    <a:pt x="0" y="488"/>
                  </a:cubicBezTo>
                  <a:lnTo>
                    <a:pt x="0" y="488"/>
                  </a:lnTo>
                  <a:cubicBezTo>
                    <a:pt x="4" y="1021"/>
                    <a:pt x="259" y="1530"/>
                    <a:pt x="726" y="1821"/>
                  </a:cubicBezTo>
                  <a:cubicBezTo>
                    <a:pt x="979" y="1979"/>
                    <a:pt x="1261" y="2054"/>
                    <a:pt x="1541" y="2054"/>
                  </a:cubicBezTo>
                  <a:cubicBezTo>
                    <a:pt x="2089" y="2054"/>
                    <a:pt x="2633" y="1769"/>
                    <a:pt x="2953" y="1259"/>
                  </a:cubicBezTo>
                  <a:cubicBezTo>
                    <a:pt x="3203" y="869"/>
                    <a:pt x="3268" y="418"/>
                    <a:pt x="31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23"/>
            <p:cNvSpPr/>
            <p:nvPr/>
          </p:nvSpPr>
          <p:spPr>
            <a:xfrm>
              <a:off x="2060400" y="1000950"/>
              <a:ext cx="15075" cy="10100"/>
            </a:xfrm>
            <a:custGeom>
              <a:rect b="b" l="l" r="r" t="t"/>
              <a:pathLst>
                <a:path extrusionOk="0" h="404" w="603">
                  <a:moveTo>
                    <a:pt x="243" y="1"/>
                  </a:moveTo>
                  <a:cubicBezTo>
                    <a:pt x="145" y="1"/>
                    <a:pt x="64" y="40"/>
                    <a:pt x="37" y="114"/>
                  </a:cubicBezTo>
                  <a:cubicBezTo>
                    <a:pt x="0" y="208"/>
                    <a:pt x="94" y="331"/>
                    <a:pt x="238" y="385"/>
                  </a:cubicBezTo>
                  <a:cubicBezTo>
                    <a:pt x="280" y="397"/>
                    <a:pt x="321" y="404"/>
                    <a:pt x="360" y="404"/>
                  </a:cubicBezTo>
                  <a:cubicBezTo>
                    <a:pt x="458" y="404"/>
                    <a:pt x="540" y="364"/>
                    <a:pt x="566" y="290"/>
                  </a:cubicBezTo>
                  <a:cubicBezTo>
                    <a:pt x="603" y="196"/>
                    <a:pt x="509" y="73"/>
                    <a:pt x="365" y="20"/>
                  </a:cubicBezTo>
                  <a:cubicBezTo>
                    <a:pt x="323" y="7"/>
                    <a:pt x="282" y="1"/>
                    <a:pt x="243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23"/>
            <p:cNvSpPr/>
            <p:nvPr/>
          </p:nvSpPr>
          <p:spPr>
            <a:xfrm>
              <a:off x="2060300" y="1004300"/>
              <a:ext cx="17850" cy="9425"/>
            </a:xfrm>
            <a:custGeom>
              <a:rect b="b" l="l" r="r" t="t"/>
              <a:pathLst>
                <a:path extrusionOk="0" h="377" w="714">
                  <a:moveTo>
                    <a:pt x="636" y="0"/>
                  </a:moveTo>
                  <a:cubicBezTo>
                    <a:pt x="668" y="54"/>
                    <a:pt x="673" y="111"/>
                    <a:pt x="656" y="169"/>
                  </a:cubicBezTo>
                  <a:cubicBezTo>
                    <a:pt x="624" y="263"/>
                    <a:pt x="511" y="319"/>
                    <a:pt x="379" y="319"/>
                  </a:cubicBezTo>
                  <a:cubicBezTo>
                    <a:pt x="327" y="319"/>
                    <a:pt x="272" y="310"/>
                    <a:pt x="217" y="292"/>
                  </a:cubicBezTo>
                  <a:cubicBezTo>
                    <a:pt x="123" y="259"/>
                    <a:pt x="53" y="210"/>
                    <a:pt x="0" y="148"/>
                  </a:cubicBezTo>
                  <a:lnTo>
                    <a:pt x="0" y="148"/>
                  </a:lnTo>
                  <a:cubicBezTo>
                    <a:pt x="41" y="230"/>
                    <a:pt x="135" y="308"/>
                    <a:pt x="250" y="349"/>
                  </a:cubicBezTo>
                  <a:cubicBezTo>
                    <a:pt x="307" y="368"/>
                    <a:pt x="364" y="377"/>
                    <a:pt x="418" y="377"/>
                  </a:cubicBezTo>
                  <a:cubicBezTo>
                    <a:pt x="550" y="377"/>
                    <a:pt x="661" y="322"/>
                    <a:pt x="693" y="226"/>
                  </a:cubicBezTo>
                  <a:cubicBezTo>
                    <a:pt x="714" y="148"/>
                    <a:pt x="693" y="66"/>
                    <a:pt x="6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23"/>
            <p:cNvSpPr/>
            <p:nvPr/>
          </p:nvSpPr>
          <p:spPr>
            <a:xfrm>
              <a:off x="2060500" y="1001000"/>
              <a:ext cx="13250" cy="8250"/>
            </a:xfrm>
            <a:custGeom>
              <a:rect b="b" l="l" r="r" t="t"/>
              <a:pathLst>
                <a:path extrusionOk="0" h="330" w="530">
                  <a:moveTo>
                    <a:pt x="236" y="1"/>
                  </a:moveTo>
                  <a:cubicBezTo>
                    <a:pt x="138" y="1"/>
                    <a:pt x="55" y="43"/>
                    <a:pt x="29" y="116"/>
                  </a:cubicBezTo>
                  <a:cubicBezTo>
                    <a:pt x="0" y="186"/>
                    <a:pt x="41" y="276"/>
                    <a:pt x="127" y="329"/>
                  </a:cubicBezTo>
                  <a:cubicBezTo>
                    <a:pt x="99" y="280"/>
                    <a:pt x="86" y="227"/>
                    <a:pt x="99" y="182"/>
                  </a:cubicBezTo>
                  <a:cubicBezTo>
                    <a:pt x="124" y="111"/>
                    <a:pt x="201" y="71"/>
                    <a:pt x="294" y="71"/>
                  </a:cubicBezTo>
                  <a:cubicBezTo>
                    <a:pt x="336" y="71"/>
                    <a:pt x="381" y="79"/>
                    <a:pt x="427" y="96"/>
                  </a:cubicBezTo>
                  <a:cubicBezTo>
                    <a:pt x="468" y="112"/>
                    <a:pt x="505" y="124"/>
                    <a:pt x="529" y="153"/>
                  </a:cubicBezTo>
                  <a:cubicBezTo>
                    <a:pt x="496" y="100"/>
                    <a:pt x="435" y="50"/>
                    <a:pt x="357" y="22"/>
                  </a:cubicBezTo>
                  <a:cubicBezTo>
                    <a:pt x="316" y="8"/>
                    <a:pt x="275" y="1"/>
                    <a:pt x="2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23"/>
            <p:cNvSpPr/>
            <p:nvPr/>
          </p:nvSpPr>
          <p:spPr>
            <a:xfrm>
              <a:off x="2122825" y="999250"/>
              <a:ext cx="11800" cy="10400"/>
            </a:xfrm>
            <a:custGeom>
              <a:rect b="b" l="l" r="r" t="t"/>
              <a:pathLst>
                <a:path extrusionOk="0" h="416" w="472">
                  <a:moveTo>
                    <a:pt x="170" y="1"/>
                  </a:moveTo>
                  <a:cubicBezTo>
                    <a:pt x="102" y="1"/>
                    <a:pt x="40" y="26"/>
                    <a:pt x="0" y="71"/>
                  </a:cubicBezTo>
                  <a:cubicBezTo>
                    <a:pt x="15" y="70"/>
                    <a:pt x="31" y="69"/>
                    <a:pt x="47" y="69"/>
                  </a:cubicBezTo>
                  <a:cubicBezTo>
                    <a:pt x="78" y="69"/>
                    <a:pt x="110" y="73"/>
                    <a:pt x="140" y="84"/>
                  </a:cubicBezTo>
                  <a:cubicBezTo>
                    <a:pt x="267" y="129"/>
                    <a:pt x="345" y="252"/>
                    <a:pt x="304" y="358"/>
                  </a:cubicBezTo>
                  <a:cubicBezTo>
                    <a:pt x="300" y="379"/>
                    <a:pt x="283" y="399"/>
                    <a:pt x="271" y="416"/>
                  </a:cubicBezTo>
                  <a:cubicBezTo>
                    <a:pt x="345" y="399"/>
                    <a:pt x="410" y="358"/>
                    <a:pt x="431" y="293"/>
                  </a:cubicBezTo>
                  <a:cubicBezTo>
                    <a:pt x="472" y="186"/>
                    <a:pt x="402" y="59"/>
                    <a:pt x="267" y="18"/>
                  </a:cubicBezTo>
                  <a:cubicBezTo>
                    <a:pt x="234" y="6"/>
                    <a:pt x="202" y="1"/>
                    <a:pt x="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23"/>
            <p:cNvSpPr/>
            <p:nvPr/>
          </p:nvSpPr>
          <p:spPr>
            <a:xfrm>
              <a:off x="2114525" y="995675"/>
              <a:ext cx="24100" cy="18925"/>
            </a:xfrm>
            <a:custGeom>
              <a:rect b="b" l="l" r="r" t="t"/>
              <a:pathLst>
                <a:path extrusionOk="0" h="757" w="964">
                  <a:moveTo>
                    <a:pt x="209" y="1"/>
                  </a:moveTo>
                  <a:lnTo>
                    <a:pt x="209" y="1"/>
                  </a:lnTo>
                  <a:cubicBezTo>
                    <a:pt x="136" y="50"/>
                    <a:pt x="82" y="120"/>
                    <a:pt x="62" y="206"/>
                  </a:cubicBezTo>
                  <a:cubicBezTo>
                    <a:pt x="0" y="427"/>
                    <a:pt x="164" y="661"/>
                    <a:pt x="431" y="735"/>
                  </a:cubicBezTo>
                  <a:cubicBezTo>
                    <a:pt x="482" y="750"/>
                    <a:pt x="534" y="757"/>
                    <a:pt x="584" y="757"/>
                  </a:cubicBezTo>
                  <a:cubicBezTo>
                    <a:pt x="742" y="757"/>
                    <a:pt x="886" y="687"/>
                    <a:pt x="964" y="575"/>
                  </a:cubicBezTo>
                  <a:lnTo>
                    <a:pt x="964" y="575"/>
                  </a:lnTo>
                  <a:cubicBezTo>
                    <a:pt x="886" y="628"/>
                    <a:pt x="789" y="656"/>
                    <a:pt x="684" y="656"/>
                  </a:cubicBezTo>
                  <a:cubicBezTo>
                    <a:pt x="634" y="656"/>
                    <a:pt x="582" y="650"/>
                    <a:pt x="529" y="637"/>
                  </a:cubicBezTo>
                  <a:cubicBezTo>
                    <a:pt x="267" y="563"/>
                    <a:pt x="95" y="329"/>
                    <a:pt x="160" y="108"/>
                  </a:cubicBezTo>
                  <a:cubicBezTo>
                    <a:pt x="168" y="67"/>
                    <a:pt x="189" y="34"/>
                    <a:pt x="2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23"/>
            <p:cNvSpPr/>
            <p:nvPr/>
          </p:nvSpPr>
          <p:spPr>
            <a:xfrm>
              <a:off x="2187300" y="10090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267" y="0"/>
                  </a:moveTo>
                  <a:cubicBezTo>
                    <a:pt x="267" y="41"/>
                    <a:pt x="255" y="82"/>
                    <a:pt x="230" y="119"/>
                  </a:cubicBezTo>
                  <a:cubicBezTo>
                    <a:pt x="194" y="161"/>
                    <a:pt x="146" y="184"/>
                    <a:pt x="100" y="184"/>
                  </a:cubicBezTo>
                  <a:cubicBezTo>
                    <a:pt x="73" y="184"/>
                    <a:pt x="48" y="176"/>
                    <a:pt x="25" y="160"/>
                  </a:cubicBezTo>
                  <a:cubicBezTo>
                    <a:pt x="17" y="148"/>
                    <a:pt x="5" y="139"/>
                    <a:pt x="1" y="127"/>
                  </a:cubicBezTo>
                  <a:lnTo>
                    <a:pt x="1" y="127"/>
                  </a:lnTo>
                  <a:cubicBezTo>
                    <a:pt x="5" y="164"/>
                    <a:pt x="17" y="193"/>
                    <a:pt x="42" y="213"/>
                  </a:cubicBezTo>
                  <a:cubicBezTo>
                    <a:pt x="62" y="232"/>
                    <a:pt x="87" y="240"/>
                    <a:pt x="114" y="240"/>
                  </a:cubicBezTo>
                  <a:cubicBezTo>
                    <a:pt x="160" y="240"/>
                    <a:pt x="211" y="216"/>
                    <a:pt x="247" y="172"/>
                  </a:cubicBezTo>
                  <a:cubicBezTo>
                    <a:pt x="288" y="119"/>
                    <a:pt x="292" y="49"/>
                    <a:pt x="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23"/>
            <p:cNvSpPr/>
            <p:nvPr/>
          </p:nvSpPr>
          <p:spPr>
            <a:xfrm>
              <a:off x="2139125" y="956125"/>
              <a:ext cx="8125" cy="5550"/>
            </a:xfrm>
            <a:custGeom>
              <a:rect b="b" l="l" r="r" t="t"/>
              <a:pathLst>
                <a:path extrusionOk="0" h="222" w="325">
                  <a:moveTo>
                    <a:pt x="176" y="1"/>
                  </a:moveTo>
                  <a:cubicBezTo>
                    <a:pt x="143" y="1"/>
                    <a:pt x="109" y="10"/>
                    <a:pt x="78" y="29"/>
                  </a:cubicBezTo>
                  <a:cubicBezTo>
                    <a:pt x="37" y="54"/>
                    <a:pt x="9" y="90"/>
                    <a:pt x="0" y="127"/>
                  </a:cubicBezTo>
                  <a:cubicBezTo>
                    <a:pt x="17" y="111"/>
                    <a:pt x="29" y="95"/>
                    <a:pt x="50" y="86"/>
                  </a:cubicBezTo>
                  <a:cubicBezTo>
                    <a:pt x="81" y="65"/>
                    <a:pt x="116" y="54"/>
                    <a:pt x="150" y="54"/>
                  </a:cubicBezTo>
                  <a:cubicBezTo>
                    <a:pt x="198" y="54"/>
                    <a:pt x="243" y="76"/>
                    <a:pt x="267" y="115"/>
                  </a:cubicBezTo>
                  <a:cubicBezTo>
                    <a:pt x="287" y="148"/>
                    <a:pt x="291" y="189"/>
                    <a:pt x="275" y="222"/>
                  </a:cubicBezTo>
                  <a:cubicBezTo>
                    <a:pt x="316" y="172"/>
                    <a:pt x="324" y="111"/>
                    <a:pt x="291" y="62"/>
                  </a:cubicBezTo>
                  <a:cubicBezTo>
                    <a:pt x="267" y="21"/>
                    <a:pt x="223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23"/>
            <p:cNvSpPr/>
            <p:nvPr/>
          </p:nvSpPr>
          <p:spPr>
            <a:xfrm>
              <a:off x="2185450" y="971825"/>
              <a:ext cx="8025" cy="6350"/>
            </a:xfrm>
            <a:custGeom>
              <a:rect b="b" l="l" r="r" t="t"/>
              <a:pathLst>
                <a:path extrusionOk="0" h="254" w="321">
                  <a:moveTo>
                    <a:pt x="159" y="0"/>
                  </a:moveTo>
                  <a:cubicBezTo>
                    <a:pt x="138" y="0"/>
                    <a:pt x="117" y="4"/>
                    <a:pt x="95" y="12"/>
                  </a:cubicBezTo>
                  <a:cubicBezTo>
                    <a:pt x="58" y="20"/>
                    <a:pt x="30" y="49"/>
                    <a:pt x="1" y="73"/>
                  </a:cubicBezTo>
                  <a:cubicBezTo>
                    <a:pt x="17" y="61"/>
                    <a:pt x="38" y="53"/>
                    <a:pt x="58" y="49"/>
                  </a:cubicBezTo>
                  <a:cubicBezTo>
                    <a:pt x="78" y="42"/>
                    <a:pt x="99" y="39"/>
                    <a:pt x="119" y="39"/>
                  </a:cubicBezTo>
                  <a:cubicBezTo>
                    <a:pt x="184" y="39"/>
                    <a:pt x="244" y="73"/>
                    <a:pt x="263" y="127"/>
                  </a:cubicBezTo>
                  <a:cubicBezTo>
                    <a:pt x="280" y="172"/>
                    <a:pt x="263" y="217"/>
                    <a:pt x="239" y="254"/>
                  </a:cubicBezTo>
                  <a:cubicBezTo>
                    <a:pt x="288" y="217"/>
                    <a:pt x="321" y="151"/>
                    <a:pt x="300" y="94"/>
                  </a:cubicBezTo>
                  <a:cubicBezTo>
                    <a:pt x="281" y="38"/>
                    <a:pt x="225" y="0"/>
                    <a:pt x="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23"/>
            <p:cNvSpPr/>
            <p:nvPr/>
          </p:nvSpPr>
          <p:spPr>
            <a:xfrm>
              <a:off x="2141175" y="929525"/>
              <a:ext cx="15800" cy="8275"/>
            </a:xfrm>
            <a:custGeom>
              <a:rect b="b" l="l" r="r" t="t"/>
              <a:pathLst>
                <a:path extrusionOk="0" h="331" w="632">
                  <a:moveTo>
                    <a:pt x="268" y="0"/>
                  </a:moveTo>
                  <a:cubicBezTo>
                    <a:pt x="135" y="0"/>
                    <a:pt x="30" y="47"/>
                    <a:pt x="17" y="125"/>
                  </a:cubicBezTo>
                  <a:cubicBezTo>
                    <a:pt x="0" y="195"/>
                    <a:pt x="66" y="277"/>
                    <a:pt x="173" y="330"/>
                  </a:cubicBezTo>
                  <a:cubicBezTo>
                    <a:pt x="140" y="289"/>
                    <a:pt x="123" y="248"/>
                    <a:pt x="132" y="211"/>
                  </a:cubicBezTo>
                  <a:cubicBezTo>
                    <a:pt x="147" y="135"/>
                    <a:pt x="250" y="88"/>
                    <a:pt x="379" y="88"/>
                  </a:cubicBezTo>
                  <a:cubicBezTo>
                    <a:pt x="416" y="88"/>
                    <a:pt x="456" y="92"/>
                    <a:pt x="497" y="101"/>
                  </a:cubicBezTo>
                  <a:cubicBezTo>
                    <a:pt x="550" y="109"/>
                    <a:pt x="591" y="125"/>
                    <a:pt x="632" y="146"/>
                  </a:cubicBezTo>
                  <a:cubicBezTo>
                    <a:pt x="579" y="88"/>
                    <a:pt x="488" y="39"/>
                    <a:pt x="378" y="10"/>
                  </a:cubicBezTo>
                  <a:cubicBezTo>
                    <a:pt x="340" y="4"/>
                    <a:pt x="303" y="0"/>
                    <a:pt x="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23"/>
            <p:cNvSpPr/>
            <p:nvPr/>
          </p:nvSpPr>
          <p:spPr>
            <a:xfrm>
              <a:off x="1984850" y="1062525"/>
              <a:ext cx="16325" cy="26225"/>
            </a:xfrm>
            <a:custGeom>
              <a:rect b="b" l="l" r="r" t="t"/>
              <a:pathLst>
                <a:path extrusionOk="0" h="1049" w="653">
                  <a:moveTo>
                    <a:pt x="93" y="1"/>
                  </a:moveTo>
                  <a:cubicBezTo>
                    <a:pt x="75" y="1"/>
                    <a:pt x="57" y="5"/>
                    <a:pt x="41" y="13"/>
                  </a:cubicBezTo>
                  <a:cubicBezTo>
                    <a:pt x="16" y="21"/>
                    <a:pt x="4" y="46"/>
                    <a:pt x="0" y="46"/>
                  </a:cubicBezTo>
                  <a:cubicBezTo>
                    <a:pt x="82" y="74"/>
                    <a:pt x="246" y="238"/>
                    <a:pt x="369" y="488"/>
                  </a:cubicBezTo>
                  <a:cubicBezTo>
                    <a:pt x="480" y="730"/>
                    <a:pt x="468" y="956"/>
                    <a:pt x="447" y="1042"/>
                  </a:cubicBezTo>
                  <a:cubicBezTo>
                    <a:pt x="460" y="1047"/>
                    <a:pt x="472" y="1048"/>
                    <a:pt x="483" y="1048"/>
                  </a:cubicBezTo>
                  <a:cubicBezTo>
                    <a:pt x="510" y="1048"/>
                    <a:pt x="529" y="1038"/>
                    <a:pt x="529" y="1038"/>
                  </a:cubicBezTo>
                  <a:cubicBezTo>
                    <a:pt x="652" y="976"/>
                    <a:pt x="640" y="698"/>
                    <a:pt x="509" y="419"/>
                  </a:cubicBezTo>
                  <a:cubicBezTo>
                    <a:pt x="391" y="173"/>
                    <a:pt x="217" y="1"/>
                    <a:pt x="93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23"/>
            <p:cNvSpPr/>
            <p:nvPr/>
          </p:nvSpPr>
          <p:spPr>
            <a:xfrm>
              <a:off x="1983200" y="1063650"/>
              <a:ext cx="15200" cy="25025"/>
            </a:xfrm>
            <a:custGeom>
              <a:rect b="b" l="l" r="r" t="t"/>
              <a:pathLst>
                <a:path extrusionOk="0" h="1001" w="608">
                  <a:moveTo>
                    <a:pt x="85" y="0"/>
                  </a:moveTo>
                  <a:cubicBezTo>
                    <a:pt x="78" y="0"/>
                    <a:pt x="72" y="2"/>
                    <a:pt x="66" y="5"/>
                  </a:cubicBezTo>
                  <a:cubicBezTo>
                    <a:pt x="0" y="38"/>
                    <a:pt x="46" y="292"/>
                    <a:pt x="177" y="562"/>
                  </a:cubicBezTo>
                  <a:cubicBezTo>
                    <a:pt x="302" y="813"/>
                    <a:pt x="449" y="1001"/>
                    <a:pt x="525" y="1001"/>
                  </a:cubicBezTo>
                  <a:cubicBezTo>
                    <a:pt x="531" y="1001"/>
                    <a:pt x="537" y="999"/>
                    <a:pt x="542" y="997"/>
                  </a:cubicBezTo>
                  <a:cubicBezTo>
                    <a:pt x="607" y="960"/>
                    <a:pt x="562" y="710"/>
                    <a:pt x="431" y="439"/>
                  </a:cubicBezTo>
                  <a:cubicBezTo>
                    <a:pt x="311" y="184"/>
                    <a:pt x="163" y="0"/>
                    <a:pt x="85" y="0"/>
                  </a:cubicBez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23"/>
            <p:cNvSpPr/>
            <p:nvPr/>
          </p:nvSpPr>
          <p:spPr>
            <a:xfrm>
              <a:off x="2181250" y="971800"/>
              <a:ext cx="11925" cy="9675"/>
            </a:xfrm>
            <a:custGeom>
              <a:rect b="b" l="l" r="r" t="t"/>
              <a:pathLst>
                <a:path extrusionOk="0" h="387" w="477">
                  <a:moveTo>
                    <a:pt x="115" y="1"/>
                  </a:moveTo>
                  <a:lnTo>
                    <a:pt x="115" y="1"/>
                  </a:lnTo>
                  <a:cubicBezTo>
                    <a:pt x="38" y="62"/>
                    <a:pt x="1" y="156"/>
                    <a:pt x="25" y="243"/>
                  </a:cubicBezTo>
                  <a:cubicBezTo>
                    <a:pt x="53" y="330"/>
                    <a:pt x="141" y="387"/>
                    <a:pt x="243" y="387"/>
                  </a:cubicBezTo>
                  <a:cubicBezTo>
                    <a:pt x="275" y="387"/>
                    <a:pt x="308" y="381"/>
                    <a:pt x="341" y="370"/>
                  </a:cubicBezTo>
                  <a:cubicBezTo>
                    <a:pt x="403" y="349"/>
                    <a:pt x="448" y="316"/>
                    <a:pt x="476" y="275"/>
                  </a:cubicBezTo>
                  <a:lnTo>
                    <a:pt x="476" y="275"/>
                  </a:lnTo>
                  <a:cubicBezTo>
                    <a:pt x="456" y="296"/>
                    <a:pt x="427" y="308"/>
                    <a:pt x="390" y="320"/>
                  </a:cubicBezTo>
                  <a:cubicBezTo>
                    <a:pt x="361" y="329"/>
                    <a:pt x="332" y="334"/>
                    <a:pt x="304" y="334"/>
                  </a:cubicBezTo>
                  <a:cubicBezTo>
                    <a:pt x="203" y="334"/>
                    <a:pt x="111" y="280"/>
                    <a:pt x="79" y="193"/>
                  </a:cubicBezTo>
                  <a:cubicBezTo>
                    <a:pt x="58" y="124"/>
                    <a:pt x="74" y="58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23"/>
            <p:cNvSpPr/>
            <p:nvPr/>
          </p:nvSpPr>
          <p:spPr>
            <a:xfrm>
              <a:off x="1986775" y="1072675"/>
              <a:ext cx="11825" cy="15925"/>
            </a:xfrm>
            <a:custGeom>
              <a:rect b="b" l="l" r="r" t="t"/>
              <a:pathLst>
                <a:path extrusionOk="0" h="637" w="473">
                  <a:moveTo>
                    <a:pt x="247" y="0"/>
                  </a:moveTo>
                  <a:lnTo>
                    <a:pt x="247" y="0"/>
                  </a:lnTo>
                  <a:cubicBezTo>
                    <a:pt x="350" y="242"/>
                    <a:pt x="382" y="447"/>
                    <a:pt x="321" y="476"/>
                  </a:cubicBezTo>
                  <a:cubicBezTo>
                    <a:pt x="315" y="479"/>
                    <a:pt x="309" y="480"/>
                    <a:pt x="303" y="480"/>
                  </a:cubicBezTo>
                  <a:cubicBezTo>
                    <a:pt x="236" y="480"/>
                    <a:pt x="113" y="329"/>
                    <a:pt x="1" y="119"/>
                  </a:cubicBezTo>
                  <a:lnTo>
                    <a:pt x="1" y="119"/>
                  </a:lnTo>
                  <a:cubicBezTo>
                    <a:pt x="9" y="144"/>
                    <a:pt x="21" y="169"/>
                    <a:pt x="34" y="197"/>
                  </a:cubicBezTo>
                  <a:cubicBezTo>
                    <a:pt x="155" y="446"/>
                    <a:pt x="303" y="636"/>
                    <a:pt x="380" y="636"/>
                  </a:cubicBezTo>
                  <a:cubicBezTo>
                    <a:pt x="387" y="636"/>
                    <a:pt x="393" y="635"/>
                    <a:pt x="399" y="632"/>
                  </a:cubicBezTo>
                  <a:cubicBezTo>
                    <a:pt x="473" y="599"/>
                    <a:pt x="419" y="349"/>
                    <a:pt x="288" y="78"/>
                  </a:cubicBezTo>
                  <a:cubicBezTo>
                    <a:pt x="276" y="54"/>
                    <a:pt x="259" y="25"/>
                    <a:pt x="2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15" name="Shape 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" name="Google Shape;916;p32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could use </a:t>
            </a:r>
            <a:r>
              <a:rPr lang="es">
                <a:solidFill>
                  <a:srgbClr val="753E93"/>
                </a:solidFill>
              </a:rPr>
              <a:t>three columns</a:t>
            </a:r>
            <a:r>
              <a:rPr lang="es"/>
              <a:t>, why not?</a:t>
            </a:r>
            <a:endParaRPr/>
          </a:p>
        </p:txBody>
      </p:sp>
      <p:sp>
        <p:nvSpPr>
          <p:cNvPr id="917" name="Google Shape;917;p32"/>
          <p:cNvSpPr txBox="1"/>
          <p:nvPr>
            <p:ph idx="1" type="subTitle"/>
          </p:nvPr>
        </p:nvSpPr>
        <p:spPr>
          <a:xfrm flipH="1">
            <a:off x="874500" y="3054250"/>
            <a:ext cx="17454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Despite being red, Mars is a cold place, not hot. It’s full of iron oxide dust, which gives the planet its reddish cast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8" name="Google Shape;918;p32"/>
          <p:cNvSpPr txBox="1"/>
          <p:nvPr>
            <p:ph idx="4" type="subTitle"/>
          </p:nvPr>
        </p:nvSpPr>
        <p:spPr>
          <a:xfrm flipH="1">
            <a:off x="3673500" y="3054250"/>
            <a:ext cx="17454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It’s the biggest planet in our Solar System and the fourth-brightest object in the sky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9" name="Google Shape;919;p32"/>
          <p:cNvSpPr txBox="1"/>
          <p:nvPr>
            <p:ph idx="6" type="subTitle"/>
          </p:nvPr>
        </p:nvSpPr>
        <p:spPr>
          <a:xfrm flipH="1">
            <a:off x="6525275" y="3054250"/>
            <a:ext cx="17454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Yes, this is the ringed one. It’s a gas giant, composed mostly of hydrogen and helium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0" name="Google Shape;920;p32"/>
          <p:cNvGrpSpPr/>
          <p:nvPr/>
        </p:nvGrpSpPr>
        <p:grpSpPr>
          <a:xfrm>
            <a:off x="1574442" y="2318313"/>
            <a:ext cx="5955894" cy="345324"/>
            <a:chOff x="1574442" y="2318313"/>
            <a:chExt cx="5955894" cy="345324"/>
          </a:xfrm>
        </p:grpSpPr>
        <p:sp>
          <p:nvSpPr>
            <p:cNvPr id="921" name="Google Shape;921;p32"/>
            <p:cNvSpPr/>
            <p:nvPr/>
          </p:nvSpPr>
          <p:spPr>
            <a:xfrm>
              <a:off x="4399231" y="2319387"/>
              <a:ext cx="345541" cy="343185"/>
            </a:xfrm>
            <a:custGeom>
              <a:rect b="b" l="l" r="r" t="t"/>
              <a:pathLst>
                <a:path extrusionOk="0" h="12673" w="12760">
                  <a:moveTo>
                    <a:pt x="2225" y="866"/>
                  </a:moveTo>
                  <a:cubicBezTo>
                    <a:pt x="2371" y="866"/>
                    <a:pt x="2521" y="929"/>
                    <a:pt x="2647" y="1056"/>
                  </a:cubicBezTo>
                  <a:lnTo>
                    <a:pt x="3245" y="1654"/>
                  </a:lnTo>
                  <a:lnTo>
                    <a:pt x="1702" y="3166"/>
                  </a:lnTo>
                  <a:lnTo>
                    <a:pt x="1103" y="2599"/>
                  </a:lnTo>
                  <a:cubicBezTo>
                    <a:pt x="1072" y="2536"/>
                    <a:pt x="977" y="2473"/>
                    <a:pt x="977" y="2379"/>
                  </a:cubicBezTo>
                  <a:cubicBezTo>
                    <a:pt x="914" y="2190"/>
                    <a:pt x="946" y="1906"/>
                    <a:pt x="1103" y="1749"/>
                  </a:cubicBezTo>
                  <a:lnTo>
                    <a:pt x="1828" y="1056"/>
                  </a:lnTo>
                  <a:cubicBezTo>
                    <a:pt x="1938" y="929"/>
                    <a:pt x="2080" y="866"/>
                    <a:pt x="2225" y="866"/>
                  </a:cubicBezTo>
                  <a:close/>
                  <a:moveTo>
                    <a:pt x="3812" y="2221"/>
                  </a:moveTo>
                  <a:lnTo>
                    <a:pt x="4506" y="2914"/>
                  </a:lnTo>
                  <a:lnTo>
                    <a:pt x="2962" y="4427"/>
                  </a:lnTo>
                  <a:lnTo>
                    <a:pt x="2300" y="3765"/>
                  </a:lnTo>
                  <a:lnTo>
                    <a:pt x="3812" y="2221"/>
                  </a:lnTo>
                  <a:close/>
                  <a:moveTo>
                    <a:pt x="9452" y="1056"/>
                  </a:moveTo>
                  <a:lnTo>
                    <a:pt x="11783" y="3387"/>
                  </a:lnTo>
                  <a:lnTo>
                    <a:pt x="8979" y="6159"/>
                  </a:lnTo>
                  <a:lnTo>
                    <a:pt x="6648" y="3828"/>
                  </a:lnTo>
                  <a:lnTo>
                    <a:pt x="7908" y="2599"/>
                  </a:lnTo>
                  <a:lnTo>
                    <a:pt x="8790" y="3450"/>
                  </a:lnTo>
                  <a:cubicBezTo>
                    <a:pt x="8869" y="3529"/>
                    <a:pt x="8979" y="3568"/>
                    <a:pt x="9090" y="3568"/>
                  </a:cubicBezTo>
                  <a:cubicBezTo>
                    <a:pt x="9200" y="3568"/>
                    <a:pt x="9310" y="3529"/>
                    <a:pt x="9389" y="3450"/>
                  </a:cubicBezTo>
                  <a:cubicBezTo>
                    <a:pt x="9546" y="3292"/>
                    <a:pt x="9546" y="3009"/>
                    <a:pt x="9389" y="2851"/>
                  </a:cubicBezTo>
                  <a:lnTo>
                    <a:pt x="8507" y="2001"/>
                  </a:lnTo>
                  <a:lnTo>
                    <a:pt x="9452" y="1056"/>
                  </a:lnTo>
                  <a:close/>
                  <a:moveTo>
                    <a:pt x="5041" y="3450"/>
                  </a:moveTo>
                  <a:cubicBezTo>
                    <a:pt x="5356" y="3765"/>
                    <a:pt x="10366" y="8711"/>
                    <a:pt x="10523" y="8932"/>
                  </a:cubicBezTo>
                  <a:lnTo>
                    <a:pt x="8948" y="10412"/>
                  </a:lnTo>
                  <a:lnTo>
                    <a:pt x="3497" y="4994"/>
                  </a:lnTo>
                  <a:lnTo>
                    <a:pt x="5041" y="3450"/>
                  </a:lnTo>
                  <a:close/>
                  <a:moveTo>
                    <a:pt x="10996" y="9625"/>
                  </a:moveTo>
                  <a:lnTo>
                    <a:pt x="11657" y="11610"/>
                  </a:lnTo>
                  <a:lnTo>
                    <a:pt x="9609" y="10948"/>
                  </a:lnTo>
                  <a:lnTo>
                    <a:pt x="10996" y="9625"/>
                  </a:lnTo>
                  <a:close/>
                  <a:moveTo>
                    <a:pt x="3939" y="6600"/>
                  </a:moveTo>
                  <a:lnTo>
                    <a:pt x="6270" y="8932"/>
                  </a:lnTo>
                  <a:lnTo>
                    <a:pt x="3466" y="11736"/>
                  </a:lnTo>
                  <a:lnTo>
                    <a:pt x="1135" y="9404"/>
                  </a:lnTo>
                  <a:lnTo>
                    <a:pt x="2489" y="8050"/>
                  </a:lnTo>
                  <a:lnTo>
                    <a:pt x="3340" y="8932"/>
                  </a:lnTo>
                  <a:cubicBezTo>
                    <a:pt x="3419" y="9010"/>
                    <a:pt x="3529" y="9050"/>
                    <a:pt x="3639" y="9050"/>
                  </a:cubicBezTo>
                  <a:cubicBezTo>
                    <a:pt x="3749" y="9050"/>
                    <a:pt x="3860" y="9010"/>
                    <a:pt x="3939" y="8932"/>
                  </a:cubicBezTo>
                  <a:cubicBezTo>
                    <a:pt x="4096" y="8774"/>
                    <a:pt x="4096" y="8491"/>
                    <a:pt x="3939" y="8333"/>
                  </a:cubicBezTo>
                  <a:lnTo>
                    <a:pt x="3088" y="7482"/>
                  </a:lnTo>
                  <a:lnTo>
                    <a:pt x="3939" y="6600"/>
                  </a:lnTo>
                  <a:close/>
                  <a:moveTo>
                    <a:pt x="2194" y="0"/>
                  </a:moveTo>
                  <a:cubicBezTo>
                    <a:pt x="1828" y="0"/>
                    <a:pt x="1465" y="142"/>
                    <a:pt x="1198" y="425"/>
                  </a:cubicBezTo>
                  <a:lnTo>
                    <a:pt x="473" y="1119"/>
                  </a:lnTo>
                  <a:cubicBezTo>
                    <a:pt x="221" y="1402"/>
                    <a:pt x="95" y="1749"/>
                    <a:pt x="95" y="2127"/>
                  </a:cubicBezTo>
                  <a:cubicBezTo>
                    <a:pt x="95" y="2473"/>
                    <a:pt x="252" y="2851"/>
                    <a:pt x="473" y="3103"/>
                  </a:cubicBezTo>
                  <a:lnTo>
                    <a:pt x="1387" y="4017"/>
                  </a:lnTo>
                  <a:cubicBezTo>
                    <a:pt x="1387" y="4017"/>
                    <a:pt x="2647" y="5277"/>
                    <a:pt x="2615" y="5277"/>
                  </a:cubicBezTo>
                  <a:lnTo>
                    <a:pt x="3277" y="5939"/>
                  </a:lnTo>
                  <a:lnTo>
                    <a:pt x="2174" y="7041"/>
                  </a:lnTo>
                  <a:lnTo>
                    <a:pt x="2048" y="7167"/>
                  </a:lnTo>
                  <a:lnTo>
                    <a:pt x="158" y="9058"/>
                  </a:lnTo>
                  <a:cubicBezTo>
                    <a:pt x="0" y="9215"/>
                    <a:pt x="0" y="9467"/>
                    <a:pt x="158" y="9625"/>
                  </a:cubicBezTo>
                  <a:lnTo>
                    <a:pt x="3088" y="12555"/>
                  </a:lnTo>
                  <a:cubicBezTo>
                    <a:pt x="3167" y="12634"/>
                    <a:pt x="3269" y="12673"/>
                    <a:pt x="3371" y="12673"/>
                  </a:cubicBezTo>
                  <a:cubicBezTo>
                    <a:pt x="3474" y="12673"/>
                    <a:pt x="3576" y="12634"/>
                    <a:pt x="3655" y="12555"/>
                  </a:cubicBezTo>
                  <a:lnTo>
                    <a:pt x="6742" y="9467"/>
                  </a:lnTo>
                  <a:lnTo>
                    <a:pt x="8570" y="11295"/>
                  </a:lnTo>
                  <a:cubicBezTo>
                    <a:pt x="8601" y="11326"/>
                    <a:pt x="8633" y="11358"/>
                    <a:pt x="8696" y="11358"/>
                  </a:cubicBezTo>
                  <a:cubicBezTo>
                    <a:pt x="8759" y="11452"/>
                    <a:pt x="8822" y="11515"/>
                    <a:pt x="8948" y="11578"/>
                  </a:cubicBezTo>
                  <a:lnTo>
                    <a:pt x="12098" y="12618"/>
                  </a:lnTo>
                  <a:cubicBezTo>
                    <a:pt x="12147" y="12637"/>
                    <a:pt x="12196" y="12646"/>
                    <a:pt x="12243" y="12646"/>
                  </a:cubicBezTo>
                  <a:cubicBezTo>
                    <a:pt x="12500" y="12646"/>
                    <a:pt x="12709" y="12380"/>
                    <a:pt x="12602" y="12114"/>
                  </a:cubicBezTo>
                  <a:lnTo>
                    <a:pt x="11657" y="8963"/>
                  </a:lnTo>
                  <a:cubicBezTo>
                    <a:pt x="11626" y="8900"/>
                    <a:pt x="11594" y="8806"/>
                    <a:pt x="11468" y="8743"/>
                  </a:cubicBezTo>
                  <a:cubicBezTo>
                    <a:pt x="11437" y="8648"/>
                    <a:pt x="11531" y="8806"/>
                    <a:pt x="9546" y="6758"/>
                  </a:cubicBezTo>
                  <a:lnTo>
                    <a:pt x="12602" y="3702"/>
                  </a:lnTo>
                  <a:cubicBezTo>
                    <a:pt x="12760" y="3544"/>
                    <a:pt x="12760" y="3261"/>
                    <a:pt x="12602" y="3103"/>
                  </a:cubicBezTo>
                  <a:lnTo>
                    <a:pt x="9704" y="173"/>
                  </a:lnTo>
                  <a:cubicBezTo>
                    <a:pt x="9625" y="95"/>
                    <a:pt x="9515" y="55"/>
                    <a:pt x="9405" y="55"/>
                  </a:cubicBezTo>
                  <a:cubicBezTo>
                    <a:pt x="9294" y="55"/>
                    <a:pt x="9184" y="95"/>
                    <a:pt x="9105" y="173"/>
                  </a:cubicBezTo>
                  <a:lnTo>
                    <a:pt x="7656" y="1654"/>
                  </a:lnTo>
                  <a:lnTo>
                    <a:pt x="7530" y="1749"/>
                  </a:lnTo>
                  <a:lnTo>
                    <a:pt x="6049" y="3261"/>
                  </a:lnTo>
                  <a:lnTo>
                    <a:pt x="3214" y="425"/>
                  </a:lnTo>
                  <a:cubicBezTo>
                    <a:pt x="2930" y="142"/>
                    <a:pt x="2560" y="0"/>
                    <a:pt x="2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32"/>
            <p:cNvSpPr/>
            <p:nvPr/>
          </p:nvSpPr>
          <p:spPr>
            <a:xfrm>
              <a:off x="1574442" y="2319653"/>
              <a:ext cx="345568" cy="342643"/>
            </a:xfrm>
            <a:custGeom>
              <a:rect b="b" l="l" r="r" t="t"/>
              <a:pathLst>
                <a:path extrusionOk="0" h="12653" w="12761">
                  <a:moveTo>
                    <a:pt x="6396" y="866"/>
                  </a:moveTo>
                  <a:lnTo>
                    <a:pt x="11469" y="3796"/>
                  </a:lnTo>
                  <a:cubicBezTo>
                    <a:pt x="8759" y="5340"/>
                    <a:pt x="12729" y="3072"/>
                    <a:pt x="6396" y="6695"/>
                  </a:cubicBezTo>
                  <a:cubicBezTo>
                    <a:pt x="1" y="3072"/>
                    <a:pt x="4097" y="5403"/>
                    <a:pt x="1324" y="3796"/>
                  </a:cubicBezTo>
                  <a:lnTo>
                    <a:pt x="6396" y="866"/>
                  </a:lnTo>
                  <a:close/>
                  <a:moveTo>
                    <a:pt x="10208" y="5498"/>
                  </a:moveTo>
                  <a:lnTo>
                    <a:pt x="10208" y="8081"/>
                  </a:lnTo>
                  <a:cubicBezTo>
                    <a:pt x="10177" y="8207"/>
                    <a:pt x="10051" y="8365"/>
                    <a:pt x="9925" y="8428"/>
                  </a:cubicBezTo>
                  <a:cubicBezTo>
                    <a:pt x="9312" y="8970"/>
                    <a:pt x="7887" y="9300"/>
                    <a:pt x="6364" y="9300"/>
                  </a:cubicBezTo>
                  <a:cubicBezTo>
                    <a:pt x="5852" y="9300"/>
                    <a:pt x="5329" y="9263"/>
                    <a:pt x="4821" y="9184"/>
                  </a:cubicBezTo>
                  <a:cubicBezTo>
                    <a:pt x="4317" y="9121"/>
                    <a:pt x="3718" y="8963"/>
                    <a:pt x="3246" y="8711"/>
                  </a:cubicBezTo>
                  <a:cubicBezTo>
                    <a:pt x="2994" y="8585"/>
                    <a:pt x="2584" y="8333"/>
                    <a:pt x="2584" y="8050"/>
                  </a:cubicBezTo>
                  <a:lnTo>
                    <a:pt x="2584" y="5498"/>
                  </a:lnTo>
                  <a:cubicBezTo>
                    <a:pt x="4412" y="6537"/>
                    <a:pt x="4317" y="6474"/>
                    <a:pt x="6207" y="7545"/>
                  </a:cubicBezTo>
                  <a:cubicBezTo>
                    <a:pt x="6255" y="7577"/>
                    <a:pt x="6318" y="7593"/>
                    <a:pt x="6385" y="7593"/>
                  </a:cubicBezTo>
                  <a:cubicBezTo>
                    <a:pt x="6452" y="7593"/>
                    <a:pt x="6522" y="7577"/>
                    <a:pt x="6585" y="7545"/>
                  </a:cubicBezTo>
                  <a:cubicBezTo>
                    <a:pt x="6617" y="7482"/>
                    <a:pt x="9925" y="5592"/>
                    <a:pt x="10208" y="5498"/>
                  </a:cubicBezTo>
                  <a:close/>
                  <a:moveTo>
                    <a:pt x="6385" y="0"/>
                  </a:moveTo>
                  <a:cubicBezTo>
                    <a:pt x="6318" y="0"/>
                    <a:pt x="6255" y="16"/>
                    <a:pt x="6207" y="47"/>
                  </a:cubicBezTo>
                  <a:lnTo>
                    <a:pt x="284" y="3450"/>
                  </a:lnTo>
                  <a:cubicBezTo>
                    <a:pt x="1" y="3607"/>
                    <a:pt x="1" y="3985"/>
                    <a:pt x="284" y="4143"/>
                  </a:cubicBezTo>
                  <a:lnTo>
                    <a:pt x="1797" y="4962"/>
                  </a:lnTo>
                  <a:lnTo>
                    <a:pt x="1797" y="8018"/>
                  </a:lnTo>
                  <a:cubicBezTo>
                    <a:pt x="1797" y="8711"/>
                    <a:pt x="2458" y="9215"/>
                    <a:pt x="3088" y="9499"/>
                  </a:cubicBezTo>
                  <a:cubicBezTo>
                    <a:pt x="3994" y="9903"/>
                    <a:pt x="5215" y="10104"/>
                    <a:pt x="6430" y="10104"/>
                  </a:cubicBezTo>
                  <a:cubicBezTo>
                    <a:pt x="7963" y="10104"/>
                    <a:pt x="9488" y="9785"/>
                    <a:pt x="10366" y="9152"/>
                  </a:cubicBezTo>
                  <a:cubicBezTo>
                    <a:pt x="10776" y="8869"/>
                    <a:pt x="11091" y="8491"/>
                    <a:pt x="11091" y="8018"/>
                  </a:cubicBezTo>
                  <a:lnTo>
                    <a:pt x="11091" y="4962"/>
                  </a:lnTo>
                  <a:lnTo>
                    <a:pt x="11941" y="4490"/>
                  </a:lnTo>
                  <a:lnTo>
                    <a:pt x="11941" y="12208"/>
                  </a:lnTo>
                  <a:cubicBezTo>
                    <a:pt x="11941" y="12429"/>
                    <a:pt x="12099" y="12618"/>
                    <a:pt x="12288" y="12649"/>
                  </a:cubicBezTo>
                  <a:cubicBezTo>
                    <a:pt x="12306" y="12652"/>
                    <a:pt x="12325" y="12653"/>
                    <a:pt x="12343" y="12653"/>
                  </a:cubicBezTo>
                  <a:cubicBezTo>
                    <a:pt x="12571" y="12653"/>
                    <a:pt x="12760" y="12475"/>
                    <a:pt x="12760" y="12271"/>
                  </a:cubicBezTo>
                  <a:lnTo>
                    <a:pt x="12760" y="3796"/>
                  </a:lnTo>
                  <a:cubicBezTo>
                    <a:pt x="12729" y="3639"/>
                    <a:pt x="12666" y="3513"/>
                    <a:pt x="12508" y="3450"/>
                  </a:cubicBezTo>
                  <a:lnTo>
                    <a:pt x="6585" y="47"/>
                  </a:lnTo>
                  <a:cubicBezTo>
                    <a:pt x="6522" y="16"/>
                    <a:pt x="6452" y="0"/>
                    <a:pt x="6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32"/>
            <p:cNvSpPr/>
            <p:nvPr/>
          </p:nvSpPr>
          <p:spPr>
            <a:xfrm>
              <a:off x="7263273" y="2318313"/>
              <a:ext cx="267063" cy="345324"/>
            </a:xfrm>
            <a:custGeom>
              <a:rect b="b" l="l" r="r" t="t"/>
              <a:pathLst>
                <a:path extrusionOk="0" h="12752" w="9862">
                  <a:moveTo>
                    <a:pt x="2395" y="1001"/>
                  </a:moveTo>
                  <a:lnTo>
                    <a:pt x="5042" y="3552"/>
                  </a:lnTo>
                  <a:lnTo>
                    <a:pt x="3971" y="4655"/>
                  </a:lnTo>
                  <a:lnTo>
                    <a:pt x="1356" y="2103"/>
                  </a:lnTo>
                  <a:lnTo>
                    <a:pt x="2395" y="1001"/>
                  </a:lnTo>
                  <a:close/>
                  <a:moveTo>
                    <a:pt x="5640" y="4151"/>
                  </a:moveTo>
                  <a:lnTo>
                    <a:pt x="6302" y="4781"/>
                  </a:lnTo>
                  <a:lnTo>
                    <a:pt x="5231" y="5884"/>
                  </a:lnTo>
                  <a:lnTo>
                    <a:pt x="4569" y="5254"/>
                  </a:lnTo>
                  <a:lnTo>
                    <a:pt x="5640" y="4151"/>
                  </a:lnTo>
                  <a:close/>
                  <a:moveTo>
                    <a:pt x="4443" y="8562"/>
                  </a:moveTo>
                  <a:cubicBezTo>
                    <a:pt x="4664" y="8562"/>
                    <a:pt x="4821" y="8688"/>
                    <a:pt x="4853" y="8845"/>
                  </a:cubicBezTo>
                  <a:cubicBezTo>
                    <a:pt x="4884" y="8908"/>
                    <a:pt x="4853" y="8877"/>
                    <a:pt x="4884" y="9790"/>
                  </a:cubicBezTo>
                  <a:lnTo>
                    <a:pt x="4884" y="10200"/>
                  </a:lnTo>
                  <a:lnTo>
                    <a:pt x="4065" y="10200"/>
                  </a:lnTo>
                  <a:lnTo>
                    <a:pt x="4065" y="9003"/>
                  </a:lnTo>
                  <a:cubicBezTo>
                    <a:pt x="4065" y="8751"/>
                    <a:pt x="4254" y="8562"/>
                    <a:pt x="4443" y="8562"/>
                  </a:cubicBezTo>
                  <a:close/>
                  <a:moveTo>
                    <a:pt x="7814" y="10956"/>
                  </a:moveTo>
                  <a:cubicBezTo>
                    <a:pt x="8035" y="10956"/>
                    <a:pt x="8224" y="11145"/>
                    <a:pt x="8224" y="11366"/>
                  </a:cubicBezTo>
                  <a:lnTo>
                    <a:pt x="8224" y="11744"/>
                  </a:lnTo>
                  <a:lnTo>
                    <a:pt x="789" y="11870"/>
                  </a:lnTo>
                  <a:lnTo>
                    <a:pt x="789" y="11460"/>
                  </a:lnTo>
                  <a:cubicBezTo>
                    <a:pt x="789" y="11271"/>
                    <a:pt x="915" y="11114"/>
                    <a:pt x="1072" y="11082"/>
                  </a:cubicBezTo>
                  <a:cubicBezTo>
                    <a:pt x="1104" y="11066"/>
                    <a:pt x="1072" y="11066"/>
                    <a:pt x="1371" y="11066"/>
                  </a:cubicBezTo>
                  <a:cubicBezTo>
                    <a:pt x="1671" y="11066"/>
                    <a:pt x="2301" y="11066"/>
                    <a:pt x="3656" y="11051"/>
                  </a:cubicBezTo>
                  <a:cubicBezTo>
                    <a:pt x="3719" y="11051"/>
                    <a:pt x="5357" y="10988"/>
                    <a:pt x="5325" y="10988"/>
                  </a:cubicBezTo>
                  <a:cubicBezTo>
                    <a:pt x="5483" y="10988"/>
                    <a:pt x="7121" y="10956"/>
                    <a:pt x="7814" y="10956"/>
                  </a:cubicBezTo>
                  <a:close/>
                  <a:moveTo>
                    <a:pt x="2427" y="0"/>
                  </a:moveTo>
                  <a:cubicBezTo>
                    <a:pt x="2324" y="0"/>
                    <a:pt x="2222" y="40"/>
                    <a:pt x="2143" y="118"/>
                  </a:cubicBezTo>
                  <a:lnTo>
                    <a:pt x="505" y="1820"/>
                  </a:lnTo>
                  <a:cubicBezTo>
                    <a:pt x="348" y="1977"/>
                    <a:pt x="348" y="2261"/>
                    <a:pt x="505" y="2418"/>
                  </a:cubicBezTo>
                  <a:lnTo>
                    <a:pt x="1608" y="3458"/>
                  </a:lnTo>
                  <a:cubicBezTo>
                    <a:pt x="726" y="4624"/>
                    <a:pt x="505" y="6104"/>
                    <a:pt x="946" y="7396"/>
                  </a:cubicBezTo>
                  <a:cubicBezTo>
                    <a:pt x="1356" y="8499"/>
                    <a:pt x="2175" y="9412"/>
                    <a:pt x="3277" y="9885"/>
                  </a:cubicBezTo>
                  <a:lnTo>
                    <a:pt x="3277" y="10263"/>
                  </a:lnTo>
                  <a:lnTo>
                    <a:pt x="1230" y="10294"/>
                  </a:lnTo>
                  <a:cubicBezTo>
                    <a:pt x="568" y="10294"/>
                    <a:pt x="1" y="10862"/>
                    <a:pt x="1" y="11555"/>
                  </a:cubicBezTo>
                  <a:lnTo>
                    <a:pt x="1" y="12374"/>
                  </a:lnTo>
                  <a:cubicBezTo>
                    <a:pt x="1" y="12594"/>
                    <a:pt x="222" y="12752"/>
                    <a:pt x="442" y="12752"/>
                  </a:cubicBezTo>
                  <a:lnTo>
                    <a:pt x="8728" y="12657"/>
                  </a:lnTo>
                  <a:cubicBezTo>
                    <a:pt x="8948" y="12657"/>
                    <a:pt x="9106" y="12437"/>
                    <a:pt x="9106" y="12216"/>
                  </a:cubicBezTo>
                  <a:lnTo>
                    <a:pt x="9106" y="11397"/>
                  </a:lnTo>
                  <a:cubicBezTo>
                    <a:pt x="9106" y="10704"/>
                    <a:pt x="8507" y="10168"/>
                    <a:pt x="7846" y="10168"/>
                  </a:cubicBezTo>
                  <a:lnTo>
                    <a:pt x="5798" y="10200"/>
                  </a:lnTo>
                  <a:lnTo>
                    <a:pt x="5798" y="10137"/>
                  </a:lnTo>
                  <a:cubicBezTo>
                    <a:pt x="7153" y="9853"/>
                    <a:pt x="8255" y="8908"/>
                    <a:pt x="8759" y="7680"/>
                  </a:cubicBezTo>
                  <a:lnTo>
                    <a:pt x="9452" y="7680"/>
                  </a:lnTo>
                  <a:cubicBezTo>
                    <a:pt x="9704" y="7680"/>
                    <a:pt x="9862" y="7491"/>
                    <a:pt x="9862" y="7270"/>
                  </a:cubicBezTo>
                  <a:cubicBezTo>
                    <a:pt x="9799" y="6986"/>
                    <a:pt x="9610" y="6797"/>
                    <a:pt x="9389" y="6797"/>
                  </a:cubicBezTo>
                  <a:lnTo>
                    <a:pt x="6901" y="6829"/>
                  </a:lnTo>
                  <a:cubicBezTo>
                    <a:pt x="6649" y="6829"/>
                    <a:pt x="6491" y="7018"/>
                    <a:pt x="6491" y="7270"/>
                  </a:cubicBezTo>
                  <a:cubicBezTo>
                    <a:pt x="6491" y="7491"/>
                    <a:pt x="6712" y="7648"/>
                    <a:pt x="6932" y="7648"/>
                  </a:cubicBezTo>
                  <a:lnTo>
                    <a:pt x="7751" y="7648"/>
                  </a:lnTo>
                  <a:cubicBezTo>
                    <a:pt x="7342" y="8436"/>
                    <a:pt x="6586" y="9003"/>
                    <a:pt x="5703" y="9223"/>
                  </a:cubicBezTo>
                  <a:lnTo>
                    <a:pt x="5703" y="8908"/>
                  </a:lnTo>
                  <a:cubicBezTo>
                    <a:pt x="5703" y="8341"/>
                    <a:pt x="5357" y="7900"/>
                    <a:pt x="4821" y="7711"/>
                  </a:cubicBezTo>
                  <a:cubicBezTo>
                    <a:pt x="4709" y="7680"/>
                    <a:pt x="4598" y="7665"/>
                    <a:pt x="4488" y="7665"/>
                  </a:cubicBezTo>
                  <a:cubicBezTo>
                    <a:pt x="3826" y="7665"/>
                    <a:pt x="3246" y="8205"/>
                    <a:pt x="3246" y="8908"/>
                  </a:cubicBezTo>
                  <a:cubicBezTo>
                    <a:pt x="1450" y="7932"/>
                    <a:pt x="1041" y="5569"/>
                    <a:pt x="2206" y="4025"/>
                  </a:cubicBezTo>
                  <a:lnTo>
                    <a:pt x="2206" y="4025"/>
                  </a:lnTo>
                  <a:lnTo>
                    <a:pt x="5010" y="6734"/>
                  </a:lnTo>
                  <a:cubicBezTo>
                    <a:pt x="5089" y="6813"/>
                    <a:pt x="5199" y="6853"/>
                    <a:pt x="5310" y="6853"/>
                  </a:cubicBezTo>
                  <a:cubicBezTo>
                    <a:pt x="5420" y="6853"/>
                    <a:pt x="5530" y="6813"/>
                    <a:pt x="5609" y="6734"/>
                  </a:cubicBezTo>
                  <a:lnTo>
                    <a:pt x="7216" y="5033"/>
                  </a:lnTo>
                  <a:cubicBezTo>
                    <a:pt x="7373" y="4876"/>
                    <a:pt x="7373" y="4624"/>
                    <a:pt x="7216" y="4466"/>
                  </a:cubicBezTo>
                  <a:lnTo>
                    <a:pt x="5955" y="3237"/>
                  </a:lnTo>
                  <a:lnTo>
                    <a:pt x="2710" y="118"/>
                  </a:lnTo>
                  <a:cubicBezTo>
                    <a:pt x="2632" y="40"/>
                    <a:pt x="2529" y="0"/>
                    <a:pt x="2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4" name="Google Shape;924;p32"/>
          <p:cNvSpPr txBox="1"/>
          <p:nvPr>
            <p:ph idx="5" type="title"/>
          </p:nvPr>
        </p:nvSpPr>
        <p:spPr>
          <a:xfrm flipH="1">
            <a:off x="6451554" y="2807499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Saturn</a:t>
            </a:r>
            <a:endParaRPr/>
          </a:p>
        </p:txBody>
      </p:sp>
      <p:sp>
        <p:nvSpPr>
          <p:cNvPr id="925" name="Google Shape;925;p32"/>
          <p:cNvSpPr txBox="1"/>
          <p:nvPr>
            <p:ph idx="2" type="title"/>
          </p:nvPr>
        </p:nvSpPr>
        <p:spPr>
          <a:xfrm flipH="1">
            <a:off x="801979" y="2807499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Mars</a:t>
            </a:r>
            <a:endParaRPr/>
          </a:p>
        </p:txBody>
      </p:sp>
      <p:sp>
        <p:nvSpPr>
          <p:cNvPr id="926" name="Google Shape;926;p32"/>
          <p:cNvSpPr txBox="1"/>
          <p:nvPr>
            <p:ph idx="3" type="title"/>
          </p:nvPr>
        </p:nvSpPr>
        <p:spPr>
          <a:xfrm flipH="1">
            <a:off x="3626754" y="2807499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Jupiter</a:t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30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" name="Google Shape;931;p33"/>
          <p:cNvSpPr txBox="1"/>
          <p:nvPr>
            <p:ph idx="1" type="subTitle"/>
          </p:nvPr>
        </p:nvSpPr>
        <p:spPr>
          <a:xfrm>
            <a:off x="685825" y="3723425"/>
            <a:ext cx="3276600" cy="50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Images reveal large amounts of data quickly, so remember: use an image instead of long texts. Your audience will appreciate that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2" name="Google Shape;932;p33"/>
          <p:cNvSpPr txBox="1"/>
          <p:nvPr>
            <p:ph idx="2" type="title"/>
          </p:nvPr>
        </p:nvSpPr>
        <p:spPr>
          <a:xfrm>
            <a:off x="163125" y="2781250"/>
            <a:ext cx="4321800" cy="76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 picture always reinforces the </a:t>
            </a:r>
            <a:r>
              <a:rPr lang="es">
                <a:solidFill>
                  <a:srgbClr val="753E93"/>
                </a:solidFill>
              </a:rPr>
              <a:t>concept</a:t>
            </a:r>
            <a:endParaRPr>
              <a:solidFill>
                <a:srgbClr val="753E93"/>
              </a:solidFill>
            </a:endParaRPr>
          </a:p>
        </p:txBody>
      </p:sp>
      <p:pic>
        <p:nvPicPr>
          <p:cNvPr id="933" name="Google Shape;933;p33"/>
          <p:cNvPicPr preferRelativeResize="0"/>
          <p:nvPr/>
        </p:nvPicPr>
        <p:blipFill rotWithShape="1">
          <a:blip r:embed="rId3">
            <a:alphaModFix/>
          </a:blip>
          <a:srcRect b="0" l="12811" r="10613" t="9918"/>
          <a:stretch/>
        </p:blipFill>
        <p:spPr>
          <a:xfrm flipH="1" rot="-5400000">
            <a:off x="4311650" y="542950"/>
            <a:ext cx="5277000" cy="4140600"/>
          </a:xfrm>
          <a:prstGeom prst="wave">
            <a:avLst>
              <a:gd fmla="val 12500" name="adj1"/>
              <a:gd fmla="val 0" name="adj2"/>
            </a:avLst>
          </a:prstGeom>
          <a:noFill/>
          <a:ln>
            <a:noFill/>
          </a:ln>
        </p:spPr>
      </p:pic>
      <p:sp>
        <p:nvSpPr>
          <p:cNvPr id="934" name="Google Shape;934;p33"/>
          <p:cNvSpPr txBox="1"/>
          <p:nvPr>
            <p:ph type="title"/>
          </p:nvPr>
        </p:nvSpPr>
        <p:spPr>
          <a:xfrm>
            <a:off x="-1676400" y="2206575"/>
            <a:ext cx="80010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02</a:t>
            </a: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938" name="Shape 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" name="Google Shape;939;p34"/>
          <p:cNvSpPr txBox="1"/>
          <p:nvPr>
            <p:ph type="ctrTitle"/>
          </p:nvPr>
        </p:nvSpPr>
        <p:spPr>
          <a:xfrm>
            <a:off x="1081725" y="1897700"/>
            <a:ext cx="6961500" cy="142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 picture is worth a thousand words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943" name="Shape 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" name="Google Shape;944;p35"/>
          <p:cNvSpPr txBox="1"/>
          <p:nvPr>
            <p:ph type="ctrTitle"/>
          </p:nvPr>
        </p:nvSpPr>
        <p:spPr>
          <a:xfrm>
            <a:off x="391150" y="1897688"/>
            <a:ext cx="8342700" cy="142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Awesome </a:t>
            </a:r>
            <a:r>
              <a:rPr lang="es">
                <a:solidFill>
                  <a:srgbClr val="753E93"/>
                </a:solidFill>
              </a:rPr>
              <a:t>words</a:t>
            </a:r>
            <a:endParaRPr>
              <a:solidFill>
                <a:srgbClr val="753E93"/>
              </a:solidFill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48" name="Shape 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" name="Google Shape;949;p36"/>
          <p:cNvSpPr txBox="1"/>
          <p:nvPr>
            <p:ph idx="1" type="subTitle"/>
          </p:nvPr>
        </p:nvSpPr>
        <p:spPr>
          <a:xfrm>
            <a:off x="952425" y="3373100"/>
            <a:ext cx="2743200" cy="50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This is the subtitle that makes it comprehensible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0" name="Google Shape;950;p36"/>
          <p:cNvSpPr txBox="1"/>
          <p:nvPr>
            <p:ph idx="2" type="title"/>
          </p:nvPr>
        </p:nvSpPr>
        <p:spPr>
          <a:xfrm>
            <a:off x="163125" y="2781250"/>
            <a:ext cx="4321800" cy="76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Section </a:t>
            </a:r>
            <a:r>
              <a:rPr lang="es">
                <a:solidFill>
                  <a:srgbClr val="753E93"/>
                </a:solidFill>
              </a:rPr>
              <a:t>03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951" name="Google Shape;951;p36"/>
          <p:cNvSpPr txBox="1"/>
          <p:nvPr>
            <p:ph type="title"/>
          </p:nvPr>
        </p:nvSpPr>
        <p:spPr>
          <a:xfrm>
            <a:off x="-1676475" y="2274025"/>
            <a:ext cx="80010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03</a:t>
            </a:r>
            <a:endParaRPr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55" name="Shape 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" name="Google Shape;956;p37"/>
          <p:cNvSpPr txBox="1"/>
          <p:nvPr>
            <p:ph type="title"/>
          </p:nvPr>
        </p:nvSpPr>
        <p:spPr>
          <a:xfrm>
            <a:off x="4073800" y="330150"/>
            <a:ext cx="46365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Reinforce the concept using </a:t>
            </a:r>
            <a:r>
              <a:rPr lang="es">
                <a:solidFill>
                  <a:srgbClr val="753E93"/>
                </a:solidFill>
              </a:rPr>
              <a:t>infographics</a:t>
            </a:r>
            <a:r>
              <a:rPr lang="es"/>
              <a:t>!</a:t>
            </a:r>
            <a:endParaRPr/>
          </a:p>
        </p:txBody>
      </p:sp>
      <p:grpSp>
        <p:nvGrpSpPr>
          <p:cNvPr id="957" name="Google Shape;957;p37"/>
          <p:cNvGrpSpPr/>
          <p:nvPr/>
        </p:nvGrpSpPr>
        <p:grpSpPr>
          <a:xfrm flipH="1">
            <a:off x="1044973" y="1992227"/>
            <a:ext cx="3028837" cy="3150856"/>
            <a:chOff x="10127623" y="4399150"/>
            <a:chExt cx="5303515" cy="5354955"/>
          </a:xfrm>
        </p:grpSpPr>
        <p:sp>
          <p:nvSpPr>
            <p:cNvPr id="958" name="Google Shape;958;p37"/>
            <p:cNvSpPr/>
            <p:nvPr/>
          </p:nvSpPr>
          <p:spPr>
            <a:xfrm>
              <a:off x="14578765" y="4399150"/>
              <a:ext cx="852373" cy="5354955"/>
            </a:xfrm>
            <a:custGeom>
              <a:rect b="b" l="l" r="r" t="t"/>
              <a:pathLst>
                <a:path extrusionOk="0" h="5354955" w="604520">
                  <a:moveTo>
                    <a:pt x="0" y="5354447"/>
                  </a:moveTo>
                  <a:lnTo>
                    <a:pt x="604494" y="5354447"/>
                  </a:lnTo>
                  <a:lnTo>
                    <a:pt x="604494" y="0"/>
                  </a:lnTo>
                  <a:lnTo>
                    <a:pt x="0" y="0"/>
                  </a:lnTo>
                  <a:lnTo>
                    <a:pt x="0" y="5354447"/>
                  </a:lnTo>
                  <a:close/>
                </a:path>
              </a:pathLst>
            </a:custGeom>
            <a:solidFill>
              <a:srgbClr val="4F2F79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800">
                <a:solidFill>
                  <a:srgbClr val="999999"/>
                </a:solidFill>
              </a:endParaRPr>
            </a:p>
          </p:txBody>
        </p:sp>
        <p:sp>
          <p:nvSpPr>
            <p:cNvPr id="959" name="Google Shape;959;p37"/>
            <p:cNvSpPr/>
            <p:nvPr/>
          </p:nvSpPr>
          <p:spPr>
            <a:xfrm>
              <a:off x="13095057" y="5104481"/>
              <a:ext cx="852373" cy="4649470"/>
            </a:xfrm>
            <a:custGeom>
              <a:rect b="b" l="l" r="r" t="t"/>
              <a:pathLst>
                <a:path extrusionOk="0" h="4649470" w="604520">
                  <a:moveTo>
                    <a:pt x="0" y="4649114"/>
                  </a:moveTo>
                  <a:lnTo>
                    <a:pt x="604481" y="4649114"/>
                  </a:lnTo>
                  <a:lnTo>
                    <a:pt x="604481" y="0"/>
                  </a:lnTo>
                  <a:lnTo>
                    <a:pt x="0" y="0"/>
                  </a:lnTo>
                  <a:lnTo>
                    <a:pt x="0" y="4649114"/>
                  </a:lnTo>
                  <a:close/>
                </a:path>
              </a:pathLst>
            </a:custGeom>
            <a:solidFill>
              <a:srgbClr val="753E93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800"/>
            </a:p>
          </p:txBody>
        </p:sp>
        <p:sp>
          <p:nvSpPr>
            <p:cNvPr id="960" name="Google Shape;960;p37"/>
            <p:cNvSpPr/>
            <p:nvPr/>
          </p:nvSpPr>
          <p:spPr>
            <a:xfrm>
              <a:off x="11611314" y="5878570"/>
              <a:ext cx="852373" cy="3875404"/>
            </a:xfrm>
            <a:custGeom>
              <a:rect b="b" l="l" r="r" t="t"/>
              <a:pathLst>
                <a:path extrusionOk="0" h="3875404" w="604520">
                  <a:moveTo>
                    <a:pt x="0" y="3875024"/>
                  </a:moveTo>
                  <a:lnTo>
                    <a:pt x="604507" y="3875024"/>
                  </a:lnTo>
                  <a:lnTo>
                    <a:pt x="604507" y="0"/>
                  </a:lnTo>
                  <a:lnTo>
                    <a:pt x="0" y="0"/>
                  </a:lnTo>
                  <a:lnTo>
                    <a:pt x="0" y="3875024"/>
                  </a:lnTo>
                  <a:close/>
                </a:path>
              </a:pathLst>
            </a:custGeom>
            <a:solidFill>
              <a:srgbClr val="484991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800">
                <a:solidFill>
                  <a:srgbClr val="51598C"/>
                </a:solidFill>
              </a:endParaRPr>
            </a:p>
          </p:txBody>
        </p:sp>
        <p:sp>
          <p:nvSpPr>
            <p:cNvPr id="961" name="Google Shape;961;p37"/>
            <p:cNvSpPr/>
            <p:nvPr/>
          </p:nvSpPr>
          <p:spPr>
            <a:xfrm>
              <a:off x="10127623" y="6478034"/>
              <a:ext cx="852373" cy="3275965"/>
            </a:xfrm>
            <a:custGeom>
              <a:rect b="b" l="l" r="r" t="t"/>
              <a:pathLst>
                <a:path extrusionOk="0" h="3275965" w="604520">
                  <a:moveTo>
                    <a:pt x="0" y="3275558"/>
                  </a:moveTo>
                  <a:lnTo>
                    <a:pt x="604494" y="3275558"/>
                  </a:lnTo>
                  <a:lnTo>
                    <a:pt x="604494" y="0"/>
                  </a:lnTo>
                  <a:lnTo>
                    <a:pt x="0" y="0"/>
                  </a:lnTo>
                  <a:lnTo>
                    <a:pt x="0" y="3275558"/>
                  </a:lnTo>
                  <a:close/>
                </a:path>
              </a:pathLst>
            </a:custGeom>
            <a:solidFill>
              <a:srgbClr val="0F0F4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800"/>
            </a:p>
          </p:txBody>
        </p:sp>
      </p:grpSp>
      <p:sp>
        <p:nvSpPr>
          <p:cNvPr id="962" name="Google Shape;962;p37"/>
          <p:cNvSpPr txBox="1"/>
          <p:nvPr/>
        </p:nvSpPr>
        <p:spPr>
          <a:xfrm>
            <a:off x="4590975" y="1353200"/>
            <a:ext cx="1455600" cy="65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JUPITER</a:t>
            </a:r>
            <a:endParaRPr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It’s a gas giant and the biggest</a:t>
            </a:r>
            <a:r>
              <a:rPr lang="es" sz="11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planet in our Solar System</a:t>
            </a: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963" name="Google Shape;963;p37"/>
          <p:cNvSpPr txBox="1"/>
          <p:nvPr/>
        </p:nvSpPr>
        <p:spPr>
          <a:xfrm>
            <a:off x="4590975" y="2412925"/>
            <a:ext cx="1682700" cy="65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84991"/>
                </a:solidFill>
                <a:latin typeface="Unica One"/>
                <a:ea typeface="Unica One"/>
                <a:cs typeface="Unica One"/>
                <a:sym typeface="Unica One"/>
              </a:rPr>
              <a:t>VENUS</a:t>
            </a:r>
            <a:endParaRPr>
              <a:solidFill>
                <a:srgbClr val="484991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spcBef>
                <a:spcPts val="1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Venus has a beautiful name, but it’s terribly hot, even hotter than Mercury</a:t>
            </a:r>
            <a:b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</a:b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964" name="Google Shape;964;p37"/>
          <p:cNvSpPr txBox="1"/>
          <p:nvPr/>
        </p:nvSpPr>
        <p:spPr>
          <a:xfrm>
            <a:off x="6543950" y="1353200"/>
            <a:ext cx="2025000" cy="65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0F0F4B"/>
                </a:solidFill>
                <a:latin typeface="Unica One"/>
                <a:ea typeface="Unica One"/>
                <a:cs typeface="Unica One"/>
                <a:sym typeface="Unica One"/>
              </a:rPr>
              <a:t>MERCURY</a:t>
            </a:r>
            <a:endParaRPr>
              <a:solidFill>
                <a:srgbClr val="0F0F4B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Mercury is the closest planet to the Sun</a:t>
            </a:r>
            <a:r>
              <a:rPr lang="es" sz="11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and is only a bit larger than our Moon</a:t>
            </a: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965" name="Google Shape;965;p37"/>
          <p:cNvSpPr txBox="1"/>
          <p:nvPr/>
        </p:nvSpPr>
        <p:spPr>
          <a:xfrm>
            <a:off x="6543950" y="2413398"/>
            <a:ext cx="1587900" cy="49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MARS</a:t>
            </a:r>
            <a:endParaRPr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Despite being red, Mars is</a:t>
            </a:r>
            <a:r>
              <a:rPr lang="es" sz="11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a cold place, not hot. It’s full of iron oxide dust</a:t>
            </a: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  <p:grpSp>
        <p:nvGrpSpPr>
          <p:cNvPr id="966" name="Google Shape;966;p37"/>
          <p:cNvGrpSpPr/>
          <p:nvPr/>
        </p:nvGrpSpPr>
        <p:grpSpPr>
          <a:xfrm>
            <a:off x="1128424" y="2135123"/>
            <a:ext cx="2850005" cy="1572254"/>
            <a:chOff x="1128424" y="2135123"/>
            <a:chExt cx="2850005" cy="1572254"/>
          </a:xfrm>
        </p:grpSpPr>
        <p:grpSp>
          <p:nvGrpSpPr>
            <p:cNvPr id="967" name="Google Shape;967;p37"/>
            <p:cNvGrpSpPr/>
            <p:nvPr/>
          </p:nvGrpSpPr>
          <p:grpSpPr>
            <a:xfrm>
              <a:off x="3698283" y="3427911"/>
              <a:ext cx="280146" cy="279465"/>
              <a:chOff x="-42796875" y="2680675"/>
              <a:chExt cx="319000" cy="318225"/>
            </a:xfrm>
          </p:grpSpPr>
          <p:sp>
            <p:nvSpPr>
              <p:cNvPr id="968" name="Google Shape;968;p37"/>
              <p:cNvSpPr/>
              <p:nvPr/>
            </p:nvSpPr>
            <p:spPr>
              <a:xfrm>
                <a:off x="-42671650" y="2853950"/>
                <a:ext cx="70125" cy="21275"/>
              </a:xfrm>
              <a:custGeom>
                <a:rect b="b" l="l" r="r" t="t"/>
                <a:pathLst>
                  <a:path extrusionOk="0" h="851" w="2805">
                    <a:moveTo>
                      <a:pt x="442" y="0"/>
                    </a:moveTo>
                    <a:cubicBezTo>
                      <a:pt x="190" y="0"/>
                      <a:pt x="1" y="221"/>
                      <a:pt x="1" y="410"/>
                    </a:cubicBezTo>
                    <a:cubicBezTo>
                      <a:pt x="1" y="630"/>
                      <a:pt x="190" y="851"/>
                      <a:pt x="442" y="851"/>
                    </a:cubicBezTo>
                    <a:lnTo>
                      <a:pt x="2364" y="851"/>
                    </a:lnTo>
                    <a:cubicBezTo>
                      <a:pt x="2616" y="851"/>
                      <a:pt x="2773" y="630"/>
                      <a:pt x="2773" y="410"/>
                    </a:cubicBezTo>
                    <a:cubicBezTo>
                      <a:pt x="2805" y="221"/>
                      <a:pt x="2584" y="0"/>
                      <a:pt x="236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" name="Google Shape;969;p37"/>
              <p:cNvSpPr/>
              <p:nvPr/>
            </p:nvSpPr>
            <p:spPr>
              <a:xfrm>
                <a:off x="-42671650" y="2895675"/>
                <a:ext cx="70125" cy="20525"/>
              </a:xfrm>
              <a:custGeom>
                <a:rect b="b" l="l" r="r" t="t"/>
                <a:pathLst>
                  <a:path extrusionOk="0" h="821" w="2805">
                    <a:moveTo>
                      <a:pt x="442" y="1"/>
                    </a:moveTo>
                    <a:cubicBezTo>
                      <a:pt x="190" y="1"/>
                      <a:pt x="1" y="190"/>
                      <a:pt x="1" y="442"/>
                    </a:cubicBezTo>
                    <a:cubicBezTo>
                      <a:pt x="1" y="663"/>
                      <a:pt x="190" y="820"/>
                      <a:pt x="442" y="820"/>
                    </a:cubicBezTo>
                    <a:lnTo>
                      <a:pt x="2364" y="820"/>
                    </a:lnTo>
                    <a:cubicBezTo>
                      <a:pt x="2616" y="820"/>
                      <a:pt x="2773" y="631"/>
                      <a:pt x="2773" y="442"/>
                    </a:cubicBezTo>
                    <a:cubicBezTo>
                      <a:pt x="2805" y="190"/>
                      <a:pt x="2584" y="1"/>
                      <a:pt x="2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" name="Google Shape;970;p37"/>
              <p:cNvSpPr/>
              <p:nvPr/>
            </p:nvSpPr>
            <p:spPr>
              <a:xfrm>
                <a:off x="-42796875" y="2680675"/>
                <a:ext cx="319000" cy="318225"/>
              </a:xfrm>
              <a:custGeom>
                <a:rect b="b" l="l" r="r" t="t"/>
                <a:pathLst>
                  <a:path extrusionOk="0" h="12729" w="12760">
                    <a:moveTo>
                      <a:pt x="9011" y="882"/>
                    </a:moveTo>
                    <a:cubicBezTo>
                      <a:pt x="9168" y="882"/>
                      <a:pt x="9357" y="914"/>
                      <a:pt x="9483" y="945"/>
                    </a:cubicBezTo>
                    <a:cubicBezTo>
                      <a:pt x="9799" y="1071"/>
                      <a:pt x="10051" y="1355"/>
                      <a:pt x="10177" y="1701"/>
                    </a:cubicBezTo>
                    <a:lnTo>
                      <a:pt x="2615" y="1701"/>
                    </a:lnTo>
                    <a:cubicBezTo>
                      <a:pt x="2804" y="1229"/>
                      <a:pt x="3245" y="882"/>
                      <a:pt x="3781" y="882"/>
                    </a:cubicBezTo>
                    <a:close/>
                    <a:moveTo>
                      <a:pt x="1733" y="3623"/>
                    </a:moveTo>
                    <a:lnTo>
                      <a:pt x="1733" y="5293"/>
                    </a:lnTo>
                    <a:lnTo>
                      <a:pt x="914" y="5293"/>
                    </a:lnTo>
                    <a:lnTo>
                      <a:pt x="914" y="3623"/>
                    </a:lnTo>
                    <a:close/>
                    <a:moveTo>
                      <a:pt x="11941" y="3623"/>
                    </a:moveTo>
                    <a:lnTo>
                      <a:pt x="11941" y="5293"/>
                    </a:lnTo>
                    <a:lnTo>
                      <a:pt x="11122" y="5293"/>
                    </a:lnTo>
                    <a:lnTo>
                      <a:pt x="11122" y="3623"/>
                    </a:lnTo>
                    <a:close/>
                    <a:moveTo>
                      <a:pt x="10240" y="2521"/>
                    </a:moveTo>
                    <a:lnTo>
                      <a:pt x="10240" y="5316"/>
                    </a:lnTo>
                    <a:lnTo>
                      <a:pt x="10240" y="5316"/>
                    </a:lnTo>
                    <a:cubicBezTo>
                      <a:pt x="10144" y="5293"/>
                      <a:pt x="10003" y="5293"/>
                      <a:pt x="9862" y="5293"/>
                    </a:cubicBezTo>
                    <a:lnTo>
                      <a:pt x="6932" y="5293"/>
                    </a:lnTo>
                    <a:lnTo>
                      <a:pt x="6932" y="2521"/>
                    </a:lnTo>
                    <a:close/>
                    <a:moveTo>
                      <a:pt x="6144" y="2521"/>
                    </a:moveTo>
                    <a:lnTo>
                      <a:pt x="6144" y="5293"/>
                    </a:lnTo>
                    <a:lnTo>
                      <a:pt x="2962" y="5293"/>
                    </a:lnTo>
                    <a:cubicBezTo>
                      <a:pt x="2804" y="5293"/>
                      <a:pt x="2678" y="5293"/>
                      <a:pt x="2552" y="5324"/>
                    </a:cubicBezTo>
                    <a:lnTo>
                      <a:pt x="2552" y="2521"/>
                    </a:lnTo>
                    <a:close/>
                    <a:moveTo>
                      <a:pt x="9893" y="6207"/>
                    </a:moveTo>
                    <a:cubicBezTo>
                      <a:pt x="10555" y="6207"/>
                      <a:pt x="11122" y="6742"/>
                      <a:pt x="11122" y="7404"/>
                    </a:cubicBezTo>
                    <a:lnTo>
                      <a:pt x="11122" y="9861"/>
                    </a:lnTo>
                    <a:cubicBezTo>
                      <a:pt x="11122" y="10019"/>
                      <a:pt x="11027" y="10145"/>
                      <a:pt x="10933" y="10208"/>
                    </a:cubicBezTo>
                    <a:cubicBezTo>
                      <a:pt x="10838" y="10239"/>
                      <a:pt x="10775" y="10302"/>
                      <a:pt x="10681" y="10302"/>
                    </a:cubicBezTo>
                    <a:lnTo>
                      <a:pt x="2143" y="10302"/>
                    </a:lnTo>
                    <a:cubicBezTo>
                      <a:pt x="1922" y="10302"/>
                      <a:pt x="1796" y="10176"/>
                      <a:pt x="1733" y="10019"/>
                    </a:cubicBezTo>
                    <a:cubicBezTo>
                      <a:pt x="1702" y="9924"/>
                      <a:pt x="1733" y="10050"/>
                      <a:pt x="1733" y="8254"/>
                    </a:cubicBezTo>
                    <a:lnTo>
                      <a:pt x="1733" y="7404"/>
                    </a:lnTo>
                    <a:cubicBezTo>
                      <a:pt x="1733" y="6994"/>
                      <a:pt x="1922" y="6616"/>
                      <a:pt x="2300" y="6396"/>
                    </a:cubicBezTo>
                    <a:cubicBezTo>
                      <a:pt x="2489" y="6270"/>
                      <a:pt x="2710" y="6207"/>
                      <a:pt x="2993" y="6207"/>
                    </a:cubicBezTo>
                    <a:close/>
                    <a:moveTo>
                      <a:pt x="3403" y="11090"/>
                    </a:moveTo>
                    <a:lnTo>
                      <a:pt x="3403" y="11909"/>
                    </a:lnTo>
                    <a:lnTo>
                      <a:pt x="2552" y="11909"/>
                    </a:lnTo>
                    <a:lnTo>
                      <a:pt x="2552" y="11090"/>
                    </a:lnTo>
                    <a:close/>
                    <a:moveTo>
                      <a:pt x="10271" y="11090"/>
                    </a:moveTo>
                    <a:lnTo>
                      <a:pt x="10271" y="11909"/>
                    </a:lnTo>
                    <a:lnTo>
                      <a:pt x="9452" y="11909"/>
                    </a:lnTo>
                    <a:lnTo>
                      <a:pt x="9452" y="11090"/>
                    </a:lnTo>
                    <a:close/>
                    <a:moveTo>
                      <a:pt x="3750" y="0"/>
                    </a:moveTo>
                    <a:cubicBezTo>
                      <a:pt x="2615" y="0"/>
                      <a:pt x="1670" y="945"/>
                      <a:pt x="1670" y="2079"/>
                    </a:cubicBezTo>
                    <a:lnTo>
                      <a:pt x="1670" y="2804"/>
                    </a:lnTo>
                    <a:lnTo>
                      <a:pt x="442" y="2804"/>
                    </a:lnTo>
                    <a:cubicBezTo>
                      <a:pt x="190" y="2804"/>
                      <a:pt x="0" y="2993"/>
                      <a:pt x="0" y="3214"/>
                    </a:cubicBezTo>
                    <a:lnTo>
                      <a:pt x="0" y="5671"/>
                    </a:lnTo>
                    <a:cubicBezTo>
                      <a:pt x="0" y="5923"/>
                      <a:pt x="190" y="6112"/>
                      <a:pt x="442" y="6112"/>
                    </a:cubicBezTo>
                    <a:lnTo>
                      <a:pt x="1261" y="6112"/>
                    </a:lnTo>
                    <a:cubicBezTo>
                      <a:pt x="977" y="6459"/>
                      <a:pt x="820" y="6900"/>
                      <a:pt x="820" y="7341"/>
                    </a:cubicBezTo>
                    <a:lnTo>
                      <a:pt x="820" y="9830"/>
                    </a:lnTo>
                    <a:cubicBezTo>
                      <a:pt x="820" y="10365"/>
                      <a:pt x="1198" y="10806"/>
                      <a:pt x="1670" y="10995"/>
                    </a:cubicBezTo>
                    <a:lnTo>
                      <a:pt x="1670" y="12287"/>
                    </a:lnTo>
                    <a:cubicBezTo>
                      <a:pt x="1670" y="12539"/>
                      <a:pt x="1859" y="12728"/>
                      <a:pt x="2048" y="12728"/>
                    </a:cubicBezTo>
                    <a:lnTo>
                      <a:pt x="3718" y="12728"/>
                    </a:lnTo>
                    <a:cubicBezTo>
                      <a:pt x="3939" y="12728"/>
                      <a:pt x="4096" y="12539"/>
                      <a:pt x="4096" y="12287"/>
                    </a:cubicBezTo>
                    <a:lnTo>
                      <a:pt x="4096" y="11090"/>
                    </a:lnTo>
                    <a:lnTo>
                      <a:pt x="8507" y="11090"/>
                    </a:lnTo>
                    <a:lnTo>
                      <a:pt x="8507" y="12287"/>
                    </a:lnTo>
                    <a:cubicBezTo>
                      <a:pt x="8507" y="12539"/>
                      <a:pt x="8696" y="12728"/>
                      <a:pt x="8916" y="12728"/>
                    </a:cubicBezTo>
                    <a:lnTo>
                      <a:pt x="10555" y="12728"/>
                    </a:lnTo>
                    <a:cubicBezTo>
                      <a:pt x="10807" y="12728"/>
                      <a:pt x="10964" y="12539"/>
                      <a:pt x="10964" y="12287"/>
                    </a:cubicBezTo>
                    <a:lnTo>
                      <a:pt x="10964" y="10995"/>
                    </a:lnTo>
                    <a:cubicBezTo>
                      <a:pt x="11468" y="10838"/>
                      <a:pt x="11783" y="10365"/>
                      <a:pt x="11783" y="9830"/>
                    </a:cubicBezTo>
                    <a:lnTo>
                      <a:pt x="11783" y="7341"/>
                    </a:lnTo>
                    <a:cubicBezTo>
                      <a:pt x="11783" y="6868"/>
                      <a:pt x="11626" y="6427"/>
                      <a:pt x="11374" y="6112"/>
                    </a:cubicBezTo>
                    <a:lnTo>
                      <a:pt x="12224" y="6112"/>
                    </a:lnTo>
                    <a:cubicBezTo>
                      <a:pt x="12445" y="6112"/>
                      <a:pt x="12602" y="5923"/>
                      <a:pt x="12602" y="5671"/>
                    </a:cubicBezTo>
                    <a:lnTo>
                      <a:pt x="12602" y="3214"/>
                    </a:lnTo>
                    <a:cubicBezTo>
                      <a:pt x="12760" y="2993"/>
                      <a:pt x="12571" y="2804"/>
                      <a:pt x="12319" y="2804"/>
                    </a:cubicBezTo>
                    <a:lnTo>
                      <a:pt x="11059" y="2804"/>
                    </a:lnTo>
                    <a:lnTo>
                      <a:pt x="11059" y="2079"/>
                    </a:lnTo>
                    <a:cubicBezTo>
                      <a:pt x="11059" y="945"/>
                      <a:pt x="10145" y="0"/>
                      <a:pt x="89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" name="Google Shape;971;p37"/>
              <p:cNvSpPr/>
              <p:nvPr/>
            </p:nvSpPr>
            <p:spPr>
              <a:xfrm>
                <a:off x="-42753550" y="2854500"/>
                <a:ext cx="63825" cy="61700"/>
              </a:xfrm>
              <a:custGeom>
                <a:rect b="b" l="l" r="r" t="t"/>
                <a:pathLst>
                  <a:path extrusionOk="0" h="2468" w="2553">
                    <a:moveTo>
                      <a:pt x="1263" y="829"/>
                    </a:moveTo>
                    <a:cubicBezTo>
                      <a:pt x="1435" y="829"/>
                      <a:pt x="1565" y="949"/>
                      <a:pt x="1639" y="1144"/>
                    </a:cubicBezTo>
                    <a:cubicBezTo>
                      <a:pt x="1718" y="1410"/>
                      <a:pt x="1483" y="1676"/>
                      <a:pt x="1218" y="1676"/>
                    </a:cubicBezTo>
                    <a:cubicBezTo>
                      <a:pt x="1170" y="1676"/>
                      <a:pt x="1120" y="1668"/>
                      <a:pt x="1071" y="1648"/>
                    </a:cubicBezTo>
                    <a:cubicBezTo>
                      <a:pt x="945" y="1616"/>
                      <a:pt x="882" y="1490"/>
                      <a:pt x="851" y="1364"/>
                    </a:cubicBezTo>
                    <a:cubicBezTo>
                      <a:pt x="756" y="1144"/>
                      <a:pt x="914" y="892"/>
                      <a:pt x="1103" y="860"/>
                    </a:cubicBezTo>
                    <a:cubicBezTo>
                      <a:pt x="1160" y="839"/>
                      <a:pt x="1213" y="829"/>
                      <a:pt x="1263" y="829"/>
                    </a:cubicBezTo>
                    <a:close/>
                    <a:moveTo>
                      <a:pt x="1234" y="0"/>
                    </a:moveTo>
                    <a:cubicBezTo>
                      <a:pt x="841" y="0"/>
                      <a:pt x="443" y="194"/>
                      <a:pt x="189" y="545"/>
                    </a:cubicBezTo>
                    <a:cubicBezTo>
                      <a:pt x="95" y="734"/>
                      <a:pt x="0" y="986"/>
                      <a:pt x="0" y="1238"/>
                    </a:cubicBezTo>
                    <a:cubicBezTo>
                      <a:pt x="0" y="1932"/>
                      <a:pt x="567" y="2467"/>
                      <a:pt x="1229" y="2467"/>
                    </a:cubicBezTo>
                    <a:cubicBezTo>
                      <a:pt x="1765" y="2467"/>
                      <a:pt x="2237" y="2121"/>
                      <a:pt x="2395" y="1616"/>
                    </a:cubicBezTo>
                    <a:cubicBezTo>
                      <a:pt x="2552" y="1081"/>
                      <a:pt x="2363" y="514"/>
                      <a:pt x="1922" y="230"/>
                    </a:cubicBezTo>
                    <a:cubicBezTo>
                      <a:pt x="1718" y="74"/>
                      <a:pt x="1477" y="0"/>
                      <a:pt x="12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" name="Google Shape;972;p37"/>
              <p:cNvSpPr/>
              <p:nvPr/>
            </p:nvSpPr>
            <p:spPr>
              <a:xfrm>
                <a:off x="-42581850" y="2853950"/>
                <a:ext cx="63025" cy="61475"/>
              </a:xfrm>
              <a:custGeom>
                <a:rect b="b" l="l" r="r" t="t"/>
                <a:pathLst>
                  <a:path extrusionOk="0" h="2459" w="2521">
                    <a:moveTo>
                      <a:pt x="1269" y="860"/>
                    </a:moveTo>
                    <a:cubicBezTo>
                      <a:pt x="1493" y="860"/>
                      <a:pt x="1670" y="1049"/>
                      <a:pt x="1670" y="1260"/>
                    </a:cubicBezTo>
                    <a:cubicBezTo>
                      <a:pt x="1670" y="1481"/>
                      <a:pt x="1576" y="1638"/>
                      <a:pt x="1355" y="1670"/>
                    </a:cubicBezTo>
                    <a:cubicBezTo>
                      <a:pt x="1311" y="1683"/>
                      <a:pt x="1268" y="1689"/>
                      <a:pt x="1227" y="1689"/>
                    </a:cubicBezTo>
                    <a:cubicBezTo>
                      <a:pt x="1063" y="1689"/>
                      <a:pt x="927" y="1588"/>
                      <a:pt x="851" y="1386"/>
                    </a:cubicBezTo>
                    <a:cubicBezTo>
                      <a:pt x="788" y="1166"/>
                      <a:pt x="882" y="945"/>
                      <a:pt x="1135" y="882"/>
                    </a:cubicBezTo>
                    <a:cubicBezTo>
                      <a:pt x="1180" y="867"/>
                      <a:pt x="1225" y="860"/>
                      <a:pt x="1269" y="860"/>
                    </a:cubicBezTo>
                    <a:close/>
                    <a:moveTo>
                      <a:pt x="1261" y="0"/>
                    </a:moveTo>
                    <a:cubicBezTo>
                      <a:pt x="567" y="0"/>
                      <a:pt x="0" y="567"/>
                      <a:pt x="32" y="1229"/>
                    </a:cubicBezTo>
                    <a:cubicBezTo>
                      <a:pt x="32" y="1874"/>
                      <a:pt x="541" y="2459"/>
                      <a:pt x="1208" y="2459"/>
                    </a:cubicBezTo>
                    <a:cubicBezTo>
                      <a:pt x="1226" y="2459"/>
                      <a:pt x="1243" y="2458"/>
                      <a:pt x="1261" y="2458"/>
                    </a:cubicBezTo>
                    <a:cubicBezTo>
                      <a:pt x="1922" y="2458"/>
                      <a:pt x="2521" y="1891"/>
                      <a:pt x="2458" y="1229"/>
                    </a:cubicBezTo>
                    <a:cubicBezTo>
                      <a:pt x="2521" y="567"/>
                      <a:pt x="1954" y="0"/>
                      <a:pt x="126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973" name="Google Shape;973;p37"/>
            <p:cNvSpPr/>
            <p:nvPr/>
          </p:nvSpPr>
          <p:spPr>
            <a:xfrm>
              <a:off x="1994006" y="2600963"/>
              <a:ext cx="280146" cy="278236"/>
            </a:xfrm>
            <a:custGeom>
              <a:rect b="b" l="l" r="r" t="t"/>
              <a:pathLst>
                <a:path extrusionOk="0" h="12673" w="12760">
                  <a:moveTo>
                    <a:pt x="2225" y="866"/>
                  </a:moveTo>
                  <a:cubicBezTo>
                    <a:pt x="2371" y="866"/>
                    <a:pt x="2521" y="929"/>
                    <a:pt x="2647" y="1056"/>
                  </a:cubicBezTo>
                  <a:lnTo>
                    <a:pt x="3245" y="1654"/>
                  </a:lnTo>
                  <a:lnTo>
                    <a:pt x="1702" y="3166"/>
                  </a:lnTo>
                  <a:lnTo>
                    <a:pt x="1103" y="2599"/>
                  </a:lnTo>
                  <a:cubicBezTo>
                    <a:pt x="1072" y="2536"/>
                    <a:pt x="977" y="2473"/>
                    <a:pt x="977" y="2379"/>
                  </a:cubicBezTo>
                  <a:cubicBezTo>
                    <a:pt x="914" y="2190"/>
                    <a:pt x="946" y="1906"/>
                    <a:pt x="1103" y="1749"/>
                  </a:cubicBezTo>
                  <a:lnTo>
                    <a:pt x="1828" y="1056"/>
                  </a:lnTo>
                  <a:cubicBezTo>
                    <a:pt x="1938" y="929"/>
                    <a:pt x="2080" y="866"/>
                    <a:pt x="2225" y="866"/>
                  </a:cubicBezTo>
                  <a:close/>
                  <a:moveTo>
                    <a:pt x="3812" y="2221"/>
                  </a:moveTo>
                  <a:lnTo>
                    <a:pt x="4506" y="2914"/>
                  </a:lnTo>
                  <a:lnTo>
                    <a:pt x="2962" y="4427"/>
                  </a:lnTo>
                  <a:lnTo>
                    <a:pt x="2300" y="3765"/>
                  </a:lnTo>
                  <a:lnTo>
                    <a:pt x="3812" y="2221"/>
                  </a:lnTo>
                  <a:close/>
                  <a:moveTo>
                    <a:pt x="9452" y="1056"/>
                  </a:moveTo>
                  <a:lnTo>
                    <a:pt x="11783" y="3387"/>
                  </a:lnTo>
                  <a:lnTo>
                    <a:pt x="8979" y="6159"/>
                  </a:lnTo>
                  <a:lnTo>
                    <a:pt x="6648" y="3828"/>
                  </a:lnTo>
                  <a:lnTo>
                    <a:pt x="7908" y="2599"/>
                  </a:lnTo>
                  <a:lnTo>
                    <a:pt x="8790" y="3450"/>
                  </a:lnTo>
                  <a:cubicBezTo>
                    <a:pt x="8869" y="3529"/>
                    <a:pt x="8979" y="3568"/>
                    <a:pt x="9090" y="3568"/>
                  </a:cubicBezTo>
                  <a:cubicBezTo>
                    <a:pt x="9200" y="3568"/>
                    <a:pt x="9310" y="3529"/>
                    <a:pt x="9389" y="3450"/>
                  </a:cubicBezTo>
                  <a:cubicBezTo>
                    <a:pt x="9546" y="3292"/>
                    <a:pt x="9546" y="3009"/>
                    <a:pt x="9389" y="2851"/>
                  </a:cubicBezTo>
                  <a:lnTo>
                    <a:pt x="8507" y="2001"/>
                  </a:lnTo>
                  <a:lnTo>
                    <a:pt x="9452" y="1056"/>
                  </a:lnTo>
                  <a:close/>
                  <a:moveTo>
                    <a:pt x="5041" y="3450"/>
                  </a:moveTo>
                  <a:cubicBezTo>
                    <a:pt x="5356" y="3765"/>
                    <a:pt x="10366" y="8711"/>
                    <a:pt x="10523" y="8932"/>
                  </a:cubicBezTo>
                  <a:lnTo>
                    <a:pt x="8948" y="10412"/>
                  </a:lnTo>
                  <a:lnTo>
                    <a:pt x="3497" y="4994"/>
                  </a:lnTo>
                  <a:lnTo>
                    <a:pt x="5041" y="3450"/>
                  </a:lnTo>
                  <a:close/>
                  <a:moveTo>
                    <a:pt x="10996" y="9625"/>
                  </a:moveTo>
                  <a:lnTo>
                    <a:pt x="11657" y="11610"/>
                  </a:lnTo>
                  <a:lnTo>
                    <a:pt x="9609" y="10948"/>
                  </a:lnTo>
                  <a:lnTo>
                    <a:pt x="10996" y="9625"/>
                  </a:lnTo>
                  <a:close/>
                  <a:moveTo>
                    <a:pt x="3939" y="6600"/>
                  </a:moveTo>
                  <a:lnTo>
                    <a:pt x="6270" y="8932"/>
                  </a:lnTo>
                  <a:lnTo>
                    <a:pt x="3466" y="11736"/>
                  </a:lnTo>
                  <a:lnTo>
                    <a:pt x="1135" y="9404"/>
                  </a:lnTo>
                  <a:lnTo>
                    <a:pt x="2489" y="8050"/>
                  </a:lnTo>
                  <a:lnTo>
                    <a:pt x="3340" y="8932"/>
                  </a:lnTo>
                  <a:cubicBezTo>
                    <a:pt x="3419" y="9010"/>
                    <a:pt x="3529" y="9050"/>
                    <a:pt x="3639" y="9050"/>
                  </a:cubicBezTo>
                  <a:cubicBezTo>
                    <a:pt x="3749" y="9050"/>
                    <a:pt x="3860" y="9010"/>
                    <a:pt x="3939" y="8932"/>
                  </a:cubicBezTo>
                  <a:cubicBezTo>
                    <a:pt x="4096" y="8774"/>
                    <a:pt x="4096" y="8491"/>
                    <a:pt x="3939" y="8333"/>
                  </a:cubicBezTo>
                  <a:lnTo>
                    <a:pt x="3088" y="7482"/>
                  </a:lnTo>
                  <a:lnTo>
                    <a:pt x="3939" y="6600"/>
                  </a:lnTo>
                  <a:close/>
                  <a:moveTo>
                    <a:pt x="2194" y="0"/>
                  </a:moveTo>
                  <a:cubicBezTo>
                    <a:pt x="1828" y="0"/>
                    <a:pt x="1465" y="142"/>
                    <a:pt x="1198" y="425"/>
                  </a:cubicBezTo>
                  <a:lnTo>
                    <a:pt x="473" y="1119"/>
                  </a:lnTo>
                  <a:cubicBezTo>
                    <a:pt x="221" y="1402"/>
                    <a:pt x="95" y="1749"/>
                    <a:pt x="95" y="2127"/>
                  </a:cubicBezTo>
                  <a:cubicBezTo>
                    <a:pt x="95" y="2473"/>
                    <a:pt x="252" y="2851"/>
                    <a:pt x="473" y="3103"/>
                  </a:cubicBezTo>
                  <a:lnTo>
                    <a:pt x="1387" y="4017"/>
                  </a:lnTo>
                  <a:cubicBezTo>
                    <a:pt x="1387" y="4017"/>
                    <a:pt x="2647" y="5277"/>
                    <a:pt x="2615" y="5277"/>
                  </a:cubicBezTo>
                  <a:lnTo>
                    <a:pt x="3277" y="5939"/>
                  </a:lnTo>
                  <a:lnTo>
                    <a:pt x="2174" y="7041"/>
                  </a:lnTo>
                  <a:lnTo>
                    <a:pt x="2048" y="7167"/>
                  </a:lnTo>
                  <a:lnTo>
                    <a:pt x="158" y="9058"/>
                  </a:lnTo>
                  <a:cubicBezTo>
                    <a:pt x="0" y="9215"/>
                    <a:pt x="0" y="9467"/>
                    <a:pt x="158" y="9625"/>
                  </a:cubicBezTo>
                  <a:lnTo>
                    <a:pt x="3088" y="12555"/>
                  </a:lnTo>
                  <a:cubicBezTo>
                    <a:pt x="3167" y="12634"/>
                    <a:pt x="3269" y="12673"/>
                    <a:pt x="3371" y="12673"/>
                  </a:cubicBezTo>
                  <a:cubicBezTo>
                    <a:pt x="3474" y="12673"/>
                    <a:pt x="3576" y="12634"/>
                    <a:pt x="3655" y="12555"/>
                  </a:cubicBezTo>
                  <a:lnTo>
                    <a:pt x="6742" y="9467"/>
                  </a:lnTo>
                  <a:lnTo>
                    <a:pt x="8570" y="11295"/>
                  </a:lnTo>
                  <a:cubicBezTo>
                    <a:pt x="8601" y="11326"/>
                    <a:pt x="8633" y="11358"/>
                    <a:pt x="8696" y="11358"/>
                  </a:cubicBezTo>
                  <a:cubicBezTo>
                    <a:pt x="8759" y="11452"/>
                    <a:pt x="8822" y="11515"/>
                    <a:pt x="8948" y="11578"/>
                  </a:cubicBezTo>
                  <a:lnTo>
                    <a:pt x="12098" y="12618"/>
                  </a:lnTo>
                  <a:cubicBezTo>
                    <a:pt x="12147" y="12637"/>
                    <a:pt x="12196" y="12646"/>
                    <a:pt x="12243" y="12646"/>
                  </a:cubicBezTo>
                  <a:cubicBezTo>
                    <a:pt x="12500" y="12646"/>
                    <a:pt x="12709" y="12380"/>
                    <a:pt x="12602" y="12114"/>
                  </a:cubicBezTo>
                  <a:lnTo>
                    <a:pt x="11657" y="8963"/>
                  </a:lnTo>
                  <a:cubicBezTo>
                    <a:pt x="11626" y="8900"/>
                    <a:pt x="11594" y="8806"/>
                    <a:pt x="11468" y="8743"/>
                  </a:cubicBezTo>
                  <a:cubicBezTo>
                    <a:pt x="11437" y="8648"/>
                    <a:pt x="11531" y="8806"/>
                    <a:pt x="9546" y="6758"/>
                  </a:cubicBezTo>
                  <a:lnTo>
                    <a:pt x="12602" y="3702"/>
                  </a:lnTo>
                  <a:cubicBezTo>
                    <a:pt x="12760" y="3544"/>
                    <a:pt x="12760" y="3261"/>
                    <a:pt x="12602" y="3103"/>
                  </a:cubicBezTo>
                  <a:lnTo>
                    <a:pt x="9704" y="173"/>
                  </a:lnTo>
                  <a:cubicBezTo>
                    <a:pt x="9625" y="95"/>
                    <a:pt x="9515" y="55"/>
                    <a:pt x="9405" y="55"/>
                  </a:cubicBezTo>
                  <a:cubicBezTo>
                    <a:pt x="9294" y="55"/>
                    <a:pt x="9184" y="95"/>
                    <a:pt x="9105" y="173"/>
                  </a:cubicBezTo>
                  <a:lnTo>
                    <a:pt x="7656" y="1654"/>
                  </a:lnTo>
                  <a:lnTo>
                    <a:pt x="7530" y="1749"/>
                  </a:lnTo>
                  <a:lnTo>
                    <a:pt x="6049" y="3261"/>
                  </a:lnTo>
                  <a:lnTo>
                    <a:pt x="3214" y="425"/>
                  </a:lnTo>
                  <a:cubicBezTo>
                    <a:pt x="2930" y="142"/>
                    <a:pt x="2560" y="0"/>
                    <a:pt x="2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37"/>
            <p:cNvSpPr/>
            <p:nvPr/>
          </p:nvSpPr>
          <p:spPr>
            <a:xfrm>
              <a:off x="1128424" y="2135123"/>
              <a:ext cx="280168" cy="277797"/>
            </a:xfrm>
            <a:custGeom>
              <a:rect b="b" l="l" r="r" t="t"/>
              <a:pathLst>
                <a:path extrusionOk="0" h="12653" w="12761">
                  <a:moveTo>
                    <a:pt x="6396" y="866"/>
                  </a:moveTo>
                  <a:lnTo>
                    <a:pt x="11469" y="3796"/>
                  </a:lnTo>
                  <a:cubicBezTo>
                    <a:pt x="8759" y="5340"/>
                    <a:pt x="12729" y="3072"/>
                    <a:pt x="6396" y="6695"/>
                  </a:cubicBezTo>
                  <a:cubicBezTo>
                    <a:pt x="1" y="3072"/>
                    <a:pt x="4097" y="5403"/>
                    <a:pt x="1324" y="3796"/>
                  </a:cubicBezTo>
                  <a:lnTo>
                    <a:pt x="6396" y="866"/>
                  </a:lnTo>
                  <a:close/>
                  <a:moveTo>
                    <a:pt x="10208" y="5498"/>
                  </a:moveTo>
                  <a:lnTo>
                    <a:pt x="10208" y="8081"/>
                  </a:lnTo>
                  <a:cubicBezTo>
                    <a:pt x="10177" y="8207"/>
                    <a:pt x="10051" y="8365"/>
                    <a:pt x="9925" y="8428"/>
                  </a:cubicBezTo>
                  <a:cubicBezTo>
                    <a:pt x="9312" y="8970"/>
                    <a:pt x="7887" y="9300"/>
                    <a:pt x="6364" y="9300"/>
                  </a:cubicBezTo>
                  <a:cubicBezTo>
                    <a:pt x="5852" y="9300"/>
                    <a:pt x="5329" y="9263"/>
                    <a:pt x="4821" y="9184"/>
                  </a:cubicBezTo>
                  <a:cubicBezTo>
                    <a:pt x="4317" y="9121"/>
                    <a:pt x="3718" y="8963"/>
                    <a:pt x="3246" y="8711"/>
                  </a:cubicBezTo>
                  <a:cubicBezTo>
                    <a:pt x="2994" y="8585"/>
                    <a:pt x="2584" y="8333"/>
                    <a:pt x="2584" y="8050"/>
                  </a:cubicBezTo>
                  <a:lnTo>
                    <a:pt x="2584" y="5498"/>
                  </a:lnTo>
                  <a:cubicBezTo>
                    <a:pt x="4412" y="6537"/>
                    <a:pt x="4317" y="6474"/>
                    <a:pt x="6207" y="7545"/>
                  </a:cubicBezTo>
                  <a:cubicBezTo>
                    <a:pt x="6255" y="7577"/>
                    <a:pt x="6318" y="7593"/>
                    <a:pt x="6385" y="7593"/>
                  </a:cubicBezTo>
                  <a:cubicBezTo>
                    <a:pt x="6452" y="7593"/>
                    <a:pt x="6522" y="7577"/>
                    <a:pt x="6585" y="7545"/>
                  </a:cubicBezTo>
                  <a:cubicBezTo>
                    <a:pt x="6617" y="7482"/>
                    <a:pt x="9925" y="5592"/>
                    <a:pt x="10208" y="5498"/>
                  </a:cubicBezTo>
                  <a:close/>
                  <a:moveTo>
                    <a:pt x="6385" y="0"/>
                  </a:moveTo>
                  <a:cubicBezTo>
                    <a:pt x="6318" y="0"/>
                    <a:pt x="6255" y="16"/>
                    <a:pt x="6207" y="47"/>
                  </a:cubicBezTo>
                  <a:lnTo>
                    <a:pt x="284" y="3450"/>
                  </a:lnTo>
                  <a:cubicBezTo>
                    <a:pt x="1" y="3607"/>
                    <a:pt x="1" y="3985"/>
                    <a:pt x="284" y="4143"/>
                  </a:cubicBezTo>
                  <a:lnTo>
                    <a:pt x="1797" y="4962"/>
                  </a:lnTo>
                  <a:lnTo>
                    <a:pt x="1797" y="8018"/>
                  </a:lnTo>
                  <a:cubicBezTo>
                    <a:pt x="1797" y="8711"/>
                    <a:pt x="2458" y="9215"/>
                    <a:pt x="3088" y="9499"/>
                  </a:cubicBezTo>
                  <a:cubicBezTo>
                    <a:pt x="3994" y="9903"/>
                    <a:pt x="5215" y="10104"/>
                    <a:pt x="6430" y="10104"/>
                  </a:cubicBezTo>
                  <a:cubicBezTo>
                    <a:pt x="7963" y="10104"/>
                    <a:pt x="9488" y="9785"/>
                    <a:pt x="10366" y="9152"/>
                  </a:cubicBezTo>
                  <a:cubicBezTo>
                    <a:pt x="10776" y="8869"/>
                    <a:pt x="11091" y="8491"/>
                    <a:pt x="11091" y="8018"/>
                  </a:cubicBezTo>
                  <a:lnTo>
                    <a:pt x="11091" y="4962"/>
                  </a:lnTo>
                  <a:lnTo>
                    <a:pt x="11941" y="4490"/>
                  </a:lnTo>
                  <a:lnTo>
                    <a:pt x="11941" y="12208"/>
                  </a:lnTo>
                  <a:cubicBezTo>
                    <a:pt x="11941" y="12429"/>
                    <a:pt x="12099" y="12618"/>
                    <a:pt x="12288" y="12649"/>
                  </a:cubicBezTo>
                  <a:cubicBezTo>
                    <a:pt x="12306" y="12652"/>
                    <a:pt x="12325" y="12653"/>
                    <a:pt x="12343" y="12653"/>
                  </a:cubicBezTo>
                  <a:cubicBezTo>
                    <a:pt x="12571" y="12653"/>
                    <a:pt x="12760" y="12475"/>
                    <a:pt x="12760" y="12271"/>
                  </a:cubicBezTo>
                  <a:lnTo>
                    <a:pt x="12760" y="3796"/>
                  </a:lnTo>
                  <a:cubicBezTo>
                    <a:pt x="12729" y="3639"/>
                    <a:pt x="12666" y="3513"/>
                    <a:pt x="12508" y="3450"/>
                  </a:cubicBezTo>
                  <a:lnTo>
                    <a:pt x="6585" y="47"/>
                  </a:lnTo>
                  <a:cubicBezTo>
                    <a:pt x="6522" y="16"/>
                    <a:pt x="6452" y="0"/>
                    <a:pt x="6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37"/>
            <p:cNvSpPr/>
            <p:nvPr/>
          </p:nvSpPr>
          <p:spPr>
            <a:xfrm>
              <a:off x="2883333" y="3067227"/>
              <a:ext cx="242120" cy="278082"/>
            </a:xfrm>
            <a:custGeom>
              <a:rect b="b" l="l" r="r" t="t"/>
              <a:pathLst>
                <a:path extrusionOk="0" h="12666" w="11028">
                  <a:moveTo>
                    <a:pt x="8538" y="820"/>
                  </a:moveTo>
                  <a:lnTo>
                    <a:pt x="8538" y="2710"/>
                  </a:lnTo>
                  <a:lnTo>
                    <a:pt x="8412" y="2584"/>
                  </a:lnTo>
                  <a:cubicBezTo>
                    <a:pt x="8333" y="2505"/>
                    <a:pt x="8223" y="2466"/>
                    <a:pt x="8113" y="2466"/>
                  </a:cubicBezTo>
                  <a:cubicBezTo>
                    <a:pt x="8003" y="2466"/>
                    <a:pt x="7892" y="2505"/>
                    <a:pt x="7814" y="2584"/>
                  </a:cubicBezTo>
                  <a:lnTo>
                    <a:pt x="7719" y="2710"/>
                  </a:lnTo>
                  <a:lnTo>
                    <a:pt x="7719" y="820"/>
                  </a:lnTo>
                  <a:close/>
                  <a:moveTo>
                    <a:pt x="10177" y="820"/>
                  </a:moveTo>
                  <a:lnTo>
                    <a:pt x="10177" y="9357"/>
                  </a:lnTo>
                  <a:lnTo>
                    <a:pt x="2458" y="9357"/>
                  </a:lnTo>
                  <a:lnTo>
                    <a:pt x="2458" y="820"/>
                  </a:lnTo>
                  <a:lnTo>
                    <a:pt x="6869" y="820"/>
                  </a:lnTo>
                  <a:lnTo>
                    <a:pt x="6869" y="3687"/>
                  </a:lnTo>
                  <a:cubicBezTo>
                    <a:pt x="6869" y="3813"/>
                    <a:pt x="6932" y="3970"/>
                    <a:pt x="7026" y="4033"/>
                  </a:cubicBezTo>
                  <a:cubicBezTo>
                    <a:pt x="7100" y="4093"/>
                    <a:pt x="7196" y="4124"/>
                    <a:pt x="7292" y="4124"/>
                  </a:cubicBezTo>
                  <a:cubicBezTo>
                    <a:pt x="7400" y="4124"/>
                    <a:pt x="7510" y="4085"/>
                    <a:pt x="7593" y="4002"/>
                  </a:cubicBezTo>
                  <a:lnTo>
                    <a:pt x="8129" y="3466"/>
                  </a:lnTo>
                  <a:lnTo>
                    <a:pt x="8664" y="3970"/>
                  </a:lnTo>
                  <a:cubicBezTo>
                    <a:pt x="8719" y="4024"/>
                    <a:pt x="8844" y="4102"/>
                    <a:pt x="8958" y="4102"/>
                  </a:cubicBezTo>
                  <a:cubicBezTo>
                    <a:pt x="8976" y="4102"/>
                    <a:pt x="8994" y="4100"/>
                    <a:pt x="9011" y="4096"/>
                  </a:cubicBezTo>
                  <a:cubicBezTo>
                    <a:pt x="9200" y="4033"/>
                    <a:pt x="9357" y="3876"/>
                    <a:pt x="9357" y="3687"/>
                  </a:cubicBezTo>
                  <a:lnTo>
                    <a:pt x="9357" y="820"/>
                  </a:lnTo>
                  <a:close/>
                  <a:moveTo>
                    <a:pt x="1639" y="851"/>
                  </a:moveTo>
                  <a:lnTo>
                    <a:pt x="1639" y="9326"/>
                  </a:lnTo>
                  <a:cubicBezTo>
                    <a:pt x="1355" y="9326"/>
                    <a:pt x="1103" y="9389"/>
                    <a:pt x="820" y="9546"/>
                  </a:cubicBezTo>
                  <a:lnTo>
                    <a:pt x="820" y="2017"/>
                  </a:lnTo>
                  <a:cubicBezTo>
                    <a:pt x="820" y="1481"/>
                    <a:pt x="1166" y="1040"/>
                    <a:pt x="1639" y="851"/>
                  </a:cubicBezTo>
                  <a:close/>
                  <a:moveTo>
                    <a:pt x="10145" y="10177"/>
                  </a:moveTo>
                  <a:lnTo>
                    <a:pt x="10145" y="11846"/>
                  </a:lnTo>
                  <a:lnTo>
                    <a:pt x="1639" y="11846"/>
                  </a:lnTo>
                  <a:cubicBezTo>
                    <a:pt x="1166" y="11846"/>
                    <a:pt x="820" y="11500"/>
                    <a:pt x="820" y="11027"/>
                  </a:cubicBezTo>
                  <a:cubicBezTo>
                    <a:pt x="820" y="10555"/>
                    <a:pt x="1166" y="10177"/>
                    <a:pt x="1639" y="10177"/>
                  </a:cubicBezTo>
                  <a:close/>
                  <a:moveTo>
                    <a:pt x="1985" y="0"/>
                  </a:moveTo>
                  <a:cubicBezTo>
                    <a:pt x="851" y="32"/>
                    <a:pt x="0" y="946"/>
                    <a:pt x="0" y="2017"/>
                  </a:cubicBezTo>
                  <a:lnTo>
                    <a:pt x="0" y="11027"/>
                  </a:lnTo>
                  <a:cubicBezTo>
                    <a:pt x="0" y="11909"/>
                    <a:pt x="725" y="12665"/>
                    <a:pt x="1639" y="12665"/>
                  </a:cubicBezTo>
                  <a:lnTo>
                    <a:pt x="10618" y="12665"/>
                  </a:lnTo>
                  <a:cubicBezTo>
                    <a:pt x="10870" y="12665"/>
                    <a:pt x="11027" y="12476"/>
                    <a:pt x="11027" y="12224"/>
                  </a:cubicBezTo>
                  <a:lnTo>
                    <a:pt x="11027" y="379"/>
                  </a:lnTo>
                  <a:cubicBezTo>
                    <a:pt x="11027" y="189"/>
                    <a:pt x="10807" y="0"/>
                    <a:pt x="105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79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Google Shape;980;p38"/>
          <p:cNvSpPr txBox="1"/>
          <p:nvPr>
            <p:ph type="title"/>
          </p:nvPr>
        </p:nvSpPr>
        <p:spPr>
          <a:xfrm>
            <a:off x="5078200" y="330150"/>
            <a:ext cx="36321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dk1"/>
                </a:solidFill>
              </a:rPr>
              <a:t>Infographics</a:t>
            </a:r>
            <a:r>
              <a:rPr lang="es">
                <a:solidFill>
                  <a:srgbClr val="753E93"/>
                </a:solidFill>
              </a:rPr>
              <a:t> </a:t>
            </a:r>
            <a:r>
              <a:rPr lang="es"/>
              <a:t>make your idea understandable …</a:t>
            </a:r>
            <a:endParaRPr/>
          </a:p>
        </p:txBody>
      </p:sp>
      <p:sp>
        <p:nvSpPr>
          <p:cNvPr id="981" name="Google Shape;981;p38"/>
          <p:cNvSpPr txBox="1"/>
          <p:nvPr/>
        </p:nvSpPr>
        <p:spPr>
          <a:xfrm>
            <a:off x="2230801" y="1643413"/>
            <a:ext cx="1566000" cy="711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228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0F0F4B"/>
                </a:solidFill>
                <a:latin typeface="Unica One"/>
                <a:ea typeface="Unica One"/>
                <a:cs typeface="Unica One"/>
                <a:sym typeface="Unica One"/>
              </a:rPr>
              <a:t>MERCURY</a:t>
            </a:r>
            <a:endParaRPr>
              <a:solidFill>
                <a:srgbClr val="0F0F4B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Is the closest planet to</a:t>
            </a:r>
            <a:endParaRPr sz="9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the Sun and is only a bit larger than our Moon</a:t>
            </a:r>
            <a:endParaRPr sz="900">
              <a:solidFill>
                <a:srgbClr val="000000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982" name="Google Shape;982;p38"/>
          <p:cNvSpPr txBox="1"/>
          <p:nvPr/>
        </p:nvSpPr>
        <p:spPr>
          <a:xfrm>
            <a:off x="4056725" y="1679425"/>
            <a:ext cx="1337400" cy="675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228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JUPITER</a:t>
            </a:r>
            <a:endParaRPr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It’s a gas giant and the  biggest planet in our  Solar System</a:t>
            </a:r>
            <a:endParaRPr sz="9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983" name="Google Shape;983;p38"/>
          <p:cNvSpPr txBox="1"/>
          <p:nvPr/>
        </p:nvSpPr>
        <p:spPr>
          <a:xfrm>
            <a:off x="3192450" y="2474800"/>
            <a:ext cx="1383600" cy="62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228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84991"/>
                </a:solidFill>
                <a:latin typeface="Unica One"/>
                <a:ea typeface="Unica One"/>
                <a:cs typeface="Unica One"/>
                <a:sym typeface="Unica One"/>
              </a:rPr>
              <a:t>VENUS</a:t>
            </a:r>
            <a:endParaRPr>
              <a:solidFill>
                <a:srgbClr val="484991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Venus has a beautiful  name, but it’s terribly hot,  even hotter than Mercury</a:t>
            </a:r>
            <a:endParaRPr sz="9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984" name="Google Shape;984;p38"/>
          <p:cNvSpPr txBox="1"/>
          <p:nvPr/>
        </p:nvSpPr>
        <p:spPr>
          <a:xfrm>
            <a:off x="4950175" y="2489225"/>
            <a:ext cx="1278000" cy="489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228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F2F79"/>
                </a:solidFill>
                <a:latin typeface="Unica One"/>
                <a:ea typeface="Unica One"/>
                <a:cs typeface="Unica One"/>
                <a:sym typeface="Unica One"/>
              </a:rPr>
              <a:t>MARS</a:t>
            </a:r>
            <a:endParaRPr>
              <a:solidFill>
                <a:srgbClr val="4F2F79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Despite being red, Mars is a cold place. It’s full of iron oxide dust</a:t>
            </a:r>
            <a:endParaRPr sz="9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grpSp>
        <p:nvGrpSpPr>
          <p:cNvPr id="985" name="Google Shape;985;p38"/>
          <p:cNvGrpSpPr/>
          <p:nvPr/>
        </p:nvGrpSpPr>
        <p:grpSpPr>
          <a:xfrm>
            <a:off x="2594115" y="2489237"/>
            <a:ext cx="3434129" cy="2653844"/>
            <a:chOff x="2594115" y="2489237"/>
            <a:chExt cx="3434129" cy="2653844"/>
          </a:xfrm>
        </p:grpSpPr>
        <p:grpSp>
          <p:nvGrpSpPr>
            <p:cNvPr id="986" name="Google Shape;986;p38"/>
            <p:cNvGrpSpPr/>
            <p:nvPr/>
          </p:nvGrpSpPr>
          <p:grpSpPr>
            <a:xfrm>
              <a:off x="2594115" y="2489237"/>
              <a:ext cx="3434129" cy="2653844"/>
              <a:chOff x="5420049" y="4097693"/>
              <a:chExt cx="7322236" cy="5656105"/>
            </a:xfrm>
          </p:grpSpPr>
          <p:grpSp>
            <p:nvGrpSpPr>
              <p:cNvPr id="987" name="Google Shape;987;p38"/>
              <p:cNvGrpSpPr/>
              <p:nvPr/>
            </p:nvGrpSpPr>
            <p:grpSpPr>
              <a:xfrm>
                <a:off x="5420049" y="5925383"/>
                <a:ext cx="7322236" cy="3828415"/>
                <a:chOff x="5420049" y="5925383"/>
                <a:chExt cx="7322236" cy="3828415"/>
              </a:xfrm>
            </p:grpSpPr>
            <p:sp>
              <p:nvSpPr>
                <p:cNvPr id="988" name="Google Shape;988;p38"/>
                <p:cNvSpPr/>
                <p:nvPr/>
              </p:nvSpPr>
              <p:spPr>
                <a:xfrm>
                  <a:off x="5420049" y="5925383"/>
                  <a:ext cx="1830704" cy="3828415"/>
                </a:xfrm>
                <a:custGeom>
                  <a:rect b="b" l="l" r="r" t="t"/>
                  <a:pathLst>
                    <a:path extrusionOk="0" h="3828415" w="1830704">
                      <a:moveTo>
                        <a:pt x="915263" y="0"/>
                      </a:moveTo>
                      <a:lnTo>
                        <a:pt x="0" y="766279"/>
                      </a:lnTo>
                      <a:lnTo>
                        <a:pt x="0" y="3828211"/>
                      </a:lnTo>
                      <a:lnTo>
                        <a:pt x="1830489" y="3828211"/>
                      </a:lnTo>
                      <a:lnTo>
                        <a:pt x="1830489" y="766279"/>
                      </a:lnTo>
                      <a:lnTo>
                        <a:pt x="915263" y="0"/>
                      </a:lnTo>
                      <a:close/>
                    </a:path>
                  </a:pathLst>
                </a:custGeom>
                <a:solidFill>
                  <a:srgbClr val="0F0F4B"/>
                </a:solidFill>
                <a:ln>
                  <a:noFill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89" name="Google Shape;989;p38"/>
                <p:cNvSpPr/>
                <p:nvPr/>
              </p:nvSpPr>
              <p:spPr>
                <a:xfrm>
                  <a:off x="7250540" y="5925383"/>
                  <a:ext cx="1830704" cy="3828415"/>
                </a:xfrm>
                <a:custGeom>
                  <a:rect b="b" l="l" r="r" t="t"/>
                  <a:pathLst>
                    <a:path extrusionOk="0" h="3828415" w="1830704">
                      <a:moveTo>
                        <a:pt x="915263" y="0"/>
                      </a:moveTo>
                      <a:lnTo>
                        <a:pt x="0" y="766279"/>
                      </a:lnTo>
                      <a:lnTo>
                        <a:pt x="0" y="3828211"/>
                      </a:lnTo>
                      <a:lnTo>
                        <a:pt x="1830539" y="3828211"/>
                      </a:lnTo>
                      <a:lnTo>
                        <a:pt x="1830539" y="766279"/>
                      </a:lnTo>
                      <a:lnTo>
                        <a:pt x="915263" y="0"/>
                      </a:lnTo>
                      <a:close/>
                    </a:path>
                  </a:pathLst>
                </a:custGeom>
                <a:solidFill>
                  <a:srgbClr val="484991"/>
                </a:solidFill>
                <a:ln>
                  <a:noFill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0" name="Google Shape;990;p38"/>
                <p:cNvSpPr/>
                <p:nvPr/>
              </p:nvSpPr>
              <p:spPr>
                <a:xfrm>
                  <a:off x="9081077" y="5925383"/>
                  <a:ext cx="1830704" cy="3828415"/>
                </a:xfrm>
                <a:custGeom>
                  <a:rect b="b" l="l" r="r" t="t"/>
                  <a:pathLst>
                    <a:path extrusionOk="0" h="3828415" w="1830704">
                      <a:moveTo>
                        <a:pt x="915263" y="0"/>
                      </a:moveTo>
                      <a:lnTo>
                        <a:pt x="0" y="766279"/>
                      </a:lnTo>
                      <a:lnTo>
                        <a:pt x="0" y="3828211"/>
                      </a:lnTo>
                      <a:lnTo>
                        <a:pt x="1830501" y="3828211"/>
                      </a:lnTo>
                      <a:lnTo>
                        <a:pt x="1830501" y="766279"/>
                      </a:lnTo>
                      <a:lnTo>
                        <a:pt x="915263" y="0"/>
                      </a:lnTo>
                      <a:close/>
                    </a:path>
                  </a:pathLst>
                </a:custGeom>
                <a:solidFill>
                  <a:srgbClr val="753E93"/>
                </a:solidFill>
                <a:ln>
                  <a:noFill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1" name="Google Shape;991;p38"/>
                <p:cNvSpPr/>
                <p:nvPr/>
              </p:nvSpPr>
              <p:spPr>
                <a:xfrm>
                  <a:off x="10911581" y="5925383"/>
                  <a:ext cx="1830704" cy="3828415"/>
                </a:xfrm>
                <a:custGeom>
                  <a:rect b="b" l="l" r="r" t="t"/>
                  <a:pathLst>
                    <a:path extrusionOk="0" h="3828415" w="1830704">
                      <a:moveTo>
                        <a:pt x="915263" y="0"/>
                      </a:moveTo>
                      <a:lnTo>
                        <a:pt x="0" y="766279"/>
                      </a:lnTo>
                      <a:lnTo>
                        <a:pt x="0" y="3828211"/>
                      </a:lnTo>
                      <a:lnTo>
                        <a:pt x="1830514" y="3828211"/>
                      </a:lnTo>
                      <a:lnTo>
                        <a:pt x="1830514" y="766279"/>
                      </a:lnTo>
                      <a:lnTo>
                        <a:pt x="915263" y="0"/>
                      </a:lnTo>
                      <a:close/>
                    </a:path>
                  </a:pathLst>
                </a:custGeom>
                <a:solidFill>
                  <a:srgbClr val="4F2F79"/>
                </a:solidFill>
                <a:ln>
                  <a:noFill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92" name="Google Shape;992;p38"/>
              <p:cNvGrpSpPr/>
              <p:nvPr/>
            </p:nvGrpSpPr>
            <p:grpSpPr>
              <a:xfrm>
                <a:off x="5994617" y="4097693"/>
                <a:ext cx="6172901" cy="3611245"/>
                <a:chOff x="5994617" y="4097693"/>
                <a:chExt cx="6172901" cy="3611245"/>
              </a:xfrm>
            </p:grpSpPr>
            <p:sp>
              <p:nvSpPr>
                <p:cNvPr id="993" name="Google Shape;993;p38"/>
                <p:cNvSpPr/>
                <p:nvPr/>
              </p:nvSpPr>
              <p:spPr>
                <a:xfrm>
                  <a:off x="6335290" y="4097693"/>
                  <a:ext cx="0" cy="2011045"/>
                </a:xfrm>
                <a:custGeom>
                  <a:rect b="b" l="l" r="r" t="t"/>
                  <a:pathLst>
                    <a:path extrusionOk="0" h="2011045" w="120000">
                      <a:moveTo>
                        <a:pt x="0" y="2011006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0F0F4B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4" name="Google Shape;994;p38"/>
                <p:cNvSpPr/>
                <p:nvPr/>
              </p:nvSpPr>
              <p:spPr>
                <a:xfrm>
                  <a:off x="5994617" y="4097696"/>
                  <a:ext cx="681354" cy="0"/>
                </a:xfrm>
                <a:custGeom>
                  <a:rect b="b" l="l" r="r" t="t"/>
                  <a:pathLst>
                    <a:path extrusionOk="0" h="120000" w="681354">
                      <a:moveTo>
                        <a:pt x="0" y="0"/>
                      </a:moveTo>
                      <a:lnTo>
                        <a:pt x="681342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0F0F4B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5" name="Google Shape;995;p38"/>
                <p:cNvSpPr/>
                <p:nvPr/>
              </p:nvSpPr>
              <p:spPr>
                <a:xfrm>
                  <a:off x="8165809" y="5697893"/>
                  <a:ext cx="0" cy="2011045"/>
                </a:xfrm>
                <a:custGeom>
                  <a:rect b="b" l="l" r="r" t="t"/>
                  <a:pathLst>
                    <a:path extrusionOk="0" h="2011045" w="120000">
                      <a:moveTo>
                        <a:pt x="0" y="2011006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48499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6" name="Google Shape;996;p38"/>
                <p:cNvSpPr/>
                <p:nvPr/>
              </p:nvSpPr>
              <p:spPr>
                <a:xfrm>
                  <a:off x="7825133" y="5697896"/>
                  <a:ext cx="681354" cy="0"/>
                </a:xfrm>
                <a:custGeom>
                  <a:rect b="b" l="l" r="r" t="t"/>
                  <a:pathLst>
                    <a:path extrusionOk="0" h="120000" w="681354">
                      <a:moveTo>
                        <a:pt x="0" y="0"/>
                      </a:moveTo>
                      <a:lnTo>
                        <a:pt x="681342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48499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7" name="Google Shape;997;p38"/>
                <p:cNvSpPr/>
                <p:nvPr/>
              </p:nvSpPr>
              <p:spPr>
                <a:xfrm>
                  <a:off x="9996320" y="4097693"/>
                  <a:ext cx="0" cy="2011045"/>
                </a:xfrm>
                <a:custGeom>
                  <a:rect b="b" l="l" r="r" t="t"/>
                  <a:pathLst>
                    <a:path extrusionOk="0" h="2011045" w="120000">
                      <a:moveTo>
                        <a:pt x="0" y="2011006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753E93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8" name="Google Shape;998;p38"/>
                <p:cNvSpPr/>
                <p:nvPr/>
              </p:nvSpPr>
              <p:spPr>
                <a:xfrm>
                  <a:off x="9655646" y="4097696"/>
                  <a:ext cx="681354" cy="0"/>
                </a:xfrm>
                <a:custGeom>
                  <a:rect b="b" l="l" r="r" t="t"/>
                  <a:pathLst>
                    <a:path extrusionOk="0" h="120000" w="681354">
                      <a:moveTo>
                        <a:pt x="0" y="0"/>
                      </a:moveTo>
                      <a:lnTo>
                        <a:pt x="681342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753E93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9" name="Google Shape;999;p38"/>
                <p:cNvSpPr/>
                <p:nvPr/>
              </p:nvSpPr>
              <p:spPr>
                <a:xfrm>
                  <a:off x="11826837" y="5697893"/>
                  <a:ext cx="0" cy="2011045"/>
                </a:xfrm>
                <a:custGeom>
                  <a:rect b="b" l="l" r="r" t="t"/>
                  <a:pathLst>
                    <a:path extrusionOk="0" h="2011045" w="120000">
                      <a:moveTo>
                        <a:pt x="0" y="2011006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4F2F79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00" name="Google Shape;1000;p38"/>
                <p:cNvSpPr/>
                <p:nvPr/>
              </p:nvSpPr>
              <p:spPr>
                <a:xfrm>
                  <a:off x="11486164" y="5697896"/>
                  <a:ext cx="681354" cy="0"/>
                </a:xfrm>
                <a:custGeom>
                  <a:rect b="b" l="l" r="r" t="t"/>
                  <a:pathLst>
                    <a:path extrusionOk="0" h="120000" w="681354">
                      <a:moveTo>
                        <a:pt x="0" y="0"/>
                      </a:moveTo>
                      <a:lnTo>
                        <a:pt x="681342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4F2F79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001" name="Google Shape;1001;p38"/>
            <p:cNvGrpSpPr/>
            <p:nvPr/>
          </p:nvGrpSpPr>
          <p:grpSpPr>
            <a:xfrm>
              <a:off x="2873733" y="3762511"/>
              <a:ext cx="280146" cy="279465"/>
              <a:chOff x="-42796875" y="2680675"/>
              <a:chExt cx="319000" cy="318225"/>
            </a:xfrm>
          </p:grpSpPr>
          <p:sp>
            <p:nvSpPr>
              <p:cNvPr id="1002" name="Google Shape;1002;p38"/>
              <p:cNvSpPr/>
              <p:nvPr/>
            </p:nvSpPr>
            <p:spPr>
              <a:xfrm>
                <a:off x="-42671650" y="2853950"/>
                <a:ext cx="70125" cy="21275"/>
              </a:xfrm>
              <a:custGeom>
                <a:rect b="b" l="l" r="r" t="t"/>
                <a:pathLst>
                  <a:path extrusionOk="0" h="851" w="2805">
                    <a:moveTo>
                      <a:pt x="442" y="0"/>
                    </a:moveTo>
                    <a:cubicBezTo>
                      <a:pt x="190" y="0"/>
                      <a:pt x="1" y="221"/>
                      <a:pt x="1" y="410"/>
                    </a:cubicBezTo>
                    <a:cubicBezTo>
                      <a:pt x="1" y="630"/>
                      <a:pt x="190" y="851"/>
                      <a:pt x="442" y="851"/>
                    </a:cubicBezTo>
                    <a:lnTo>
                      <a:pt x="2364" y="851"/>
                    </a:lnTo>
                    <a:cubicBezTo>
                      <a:pt x="2616" y="851"/>
                      <a:pt x="2773" y="630"/>
                      <a:pt x="2773" y="410"/>
                    </a:cubicBezTo>
                    <a:cubicBezTo>
                      <a:pt x="2805" y="221"/>
                      <a:pt x="2584" y="0"/>
                      <a:pt x="2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" name="Google Shape;1003;p38"/>
              <p:cNvSpPr/>
              <p:nvPr/>
            </p:nvSpPr>
            <p:spPr>
              <a:xfrm>
                <a:off x="-42671650" y="2895675"/>
                <a:ext cx="70125" cy="20525"/>
              </a:xfrm>
              <a:custGeom>
                <a:rect b="b" l="l" r="r" t="t"/>
                <a:pathLst>
                  <a:path extrusionOk="0" h="821" w="2805">
                    <a:moveTo>
                      <a:pt x="442" y="1"/>
                    </a:moveTo>
                    <a:cubicBezTo>
                      <a:pt x="190" y="1"/>
                      <a:pt x="1" y="190"/>
                      <a:pt x="1" y="442"/>
                    </a:cubicBezTo>
                    <a:cubicBezTo>
                      <a:pt x="1" y="663"/>
                      <a:pt x="190" y="820"/>
                      <a:pt x="442" y="820"/>
                    </a:cubicBezTo>
                    <a:lnTo>
                      <a:pt x="2364" y="820"/>
                    </a:lnTo>
                    <a:cubicBezTo>
                      <a:pt x="2616" y="820"/>
                      <a:pt x="2773" y="631"/>
                      <a:pt x="2773" y="442"/>
                    </a:cubicBezTo>
                    <a:cubicBezTo>
                      <a:pt x="2805" y="190"/>
                      <a:pt x="2584" y="1"/>
                      <a:pt x="23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" name="Google Shape;1004;p38"/>
              <p:cNvSpPr/>
              <p:nvPr/>
            </p:nvSpPr>
            <p:spPr>
              <a:xfrm>
                <a:off x="-42796875" y="2680675"/>
                <a:ext cx="319000" cy="318225"/>
              </a:xfrm>
              <a:custGeom>
                <a:rect b="b" l="l" r="r" t="t"/>
                <a:pathLst>
                  <a:path extrusionOk="0" h="12729" w="12760">
                    <a:moveTo>
                      <a:pt x="9011" y="882"/>
                    </a:moveTo>
                    <a:cubicBezTo>
                      <a:pt x="9168" y="882"/>
                      <a:pt x="9357" y="914"/>
                      <a:pt x="9483" y="945"/>
                    </a:cubicBezTo>
                    <a:cubicBezTo>
                      <a:pt x="9799" y="1071"/>
                      <a:pt x="10051" y="1355"/>
                      <a:pt x="10177" y="1701"/>
                    </a:cubicBezTo>
                    <a:lnTo>
                      <a:pt x="2615" y="1701"/>
                    </a:lnTo>
                    <a:cubicBezTo>
                      <a:pt x="2804" y="1229"/>
                      <a:pt x="3245" y="882"/>
                      <a:pt x="3781" y="882"/>
                    </a:cubicBezTo>
                    <a:close/>
                    <a:moveTo>
                      <a:pt x="1733" y="3623"/>
                    </a:moveTo>
                    <a:lnTo>
                      <a:pt x="1733" y="5293"/>
                    </a:lnTo>
                    <a:lnTo>
                      <a:pt x="914" y="5293"/>
                    </a:lnTo>
                    <a:lnTo>
                      <a:pt x="914" y="3623"/>
                    </a:lnTo>
                    <a:close/>
                    <a:moveTo>
                      <a:pt x="11941" y="3623"/>
                    </a:moveTo>
                    <a:lnTo>
                      <a:pt x="11941" y="5293"/>
                    </a:lnTo>
                    <a:lnTo>
                      <a:pt x="11122" y="5293"/>
                    </a:lnTo>
                    <a:lnTo>
                      <a:pt x="11122" y="3623"/>
                    </a:lnTo>
                    <a:close/>
                    <a:moveTo>
                      <a:pt x="10240" y="2521"/>
                    </a:moveTo>
                    <a:lnTo>
                      <a:pt x="10240" y="5316"/>
                    </a:lnTo>
                    <a:lnTo>
                      <a:pt x="10240" y="5316"/>
                    </a:lnTo>
                    <a:cubicBezTo>
                      <a:pt x="10144" y="5293"/>
                      <a:pt x="10003" y="5293"/>
                      <a:pt x="9862" y="5293"/>
                    </a:cubicBezTo>
                    <a:lnTo>
                      <a:pt x="6932" y="5293"/>
                    </a:lnTo>
                    <a:lnTo>
                      <a:pt x="6932" y="2521"/>
                    </a:lnTo>
                    <a:close/>
                    <a:moveTo>
                      <a:pt x="6144" y="2521"/>
                    </a:moveTo>
                    <a:lnTo>
                      <a:pt x="6144" y="5293"/>
                    </a:lnTo>
                    <a:lnTo>
                      <a:pt x="2962" y="5293"/>
                    </a:lnTo>
                    <a:cubicBezTo>
                      <a:pt x="2804" y="5293"/>
                      <a:pt x="2678" y="5293"/>
                      <a:pt x="2552" y="5324"/>
                    </a:cubicBezTo>
                    <a:lnTo>
                      <a:pt x="2552" y="2521"/>
                    </a:lnTo>
                    <a:close/>
                    <a:moveTo>
                      <a:pt x="9893" y="6207"/>
                    </a:moveTo>
                    <a:cubicBezTo>
                      <a:pt x="10555" y="6207"/>
                      <a:pt x="11122" y="6742"/>
                      <a:pt x="11122" y="7404"/>
                    </a:cubicBezTo>
                    <a:lnTo>
                      <a:pt x="11122" y="9861"/>
                    </a:lnTo>
                    <a:cubicBezTo>
                      <a:pt x="11122" y="10019"/>
                      <a:pt x="11027" y="10145"/>
                      <a:pt x="10933" y="10208"/>
                    </a:cubicBezTo>
                    <a:cubicBezTo>
                      <a:pt x="10838" y="10239"/>
                      <a:pt x="10775" y="10302"/>
                      <a:pt x="10681" y="10302"/>
                    </a:cubicBezTo>
                    <a:lnTo>
                      <a:pt x="2143" y="10302"/>
                    </a:lnTo>
                    <a:cubicBezTo>
                      <a:pt x="1922" y="10302"/>
                      <a:pt x="1796" y="10176"/>
                      <a:pt x="1733" y="10019"/>
                    </a:cubicBezTo>
                    <a:cubicBezTo>
                      <a:pt x="1702" y="9924"/>
                      <a:pt x="1733" y="10050"/>
                      <a:pt x="1733" y="8254"/>
                    </a:cubicBezTo>
                    <a:lnTo>
                      <a:pt x="1733" y="7404"/>
                    </a:lnTo>
                    <a:cubicBezTo>
                      <a:pt x="1733" y="6994"/>
                      <a:pt x="1922" y="6616"/>
                      <a:pt x="2300" y="6396"/>
                    </a:cubicBezTo>
                    <a:cubicBezTo>
                      <a:pt x="2489" y="6270"/>
                      <a:pt x="2710" y="6207"/>
                      <a:pt x="2993" y="6207"/>
                    </a:cubicBezTo>
                    <a:close/>
                    <a:moveTo>
                      <a:pt x="3403" y="11090"/>
                    </a:moveTo>
                    <a:lnTo>
                      <a:pt x="3403" y="11909"/>
                    </a:lnTo>
                    <a:lnTo>
                      <a:pt x="2552" y="11909"/>
                    </a:lnTo>
                    <a:lnTo>
                      <a:pt x="2552" y="11090"/>
                    </a:lnTo>
                    <a:close/>
                    <a:moveTo>
                      <a:pt x="10271" y="11090"/>
                    </a:moveTo>
                    <a:lnTo>
                      <a:pt x="10271" y="11909"/>
                    </a:lnTo>
                    <a:lnTo>
                      <a:pt x="9452" y="11909"/>
                    </a:lnTo>
                    <a:lnTo>
                      <a:pt x="9452" y="11090"/>
                    </a:lnTo>
                    <a:close/>
                    <a:moveTo>
                      <a:pt x="3750" y="0"/>
                    </a:moveTo>
                    <a:cubicBezTo>
                      <a:pt x="2615" y="0"/>
                      <a:pt x="1670" y="945"/>
                      <a:pt x="1670" y="2079"/>
                    </a:cubicBezTo>
                    <a:lnTo>
                      <a:pt x="1670" y="2804"/>
                    </a:lnTo>
                    <a:lnTo>
                      <a:pt x="442" y="2804"/>
                    </a:lnTo>
                    <a:cubicBezTo>
                      <a:pt x="190" y="2804"/>
                      <a:pt x="0" y="2993"/>
                      <a:pt x="0" y="3214"/>
                    </a:cubicBezTo>
                    <a:lnTo>
                      <a:pt x="0" y="5671"/>
                    </a:lnTo>
                    <a:cubicBezTo>
                      <a:pt x="0" y="5923"/>
                      <a:pt x="190" y="6112"/>
                      <a:pt x="442" y="6112"/>
                    </a:cubicBezTo>
                    <a:lnTo>
                      <a:pt x="1261" y="6112"/>
                    </a:lnTo>
                    <a:cubicBezTo>
                      <a:pt x="977" y="6459"/>
                      <a:pt x="820" y="6900"/>
                      <a:pt x="820" y="7341"/>
                    </a:cubicBezTo>
                    <a:lnTo>
                      <a:pt x="820" y="9830"/>
                    </a:lnTo>
                    <a:cubicBezTo>
                      <a:pt x="820" y="10365"/>
                      <a:pt x="1198" y="10806"/>
                      <a:pt x="1670" y="10995"/>
                    </a:cubicBezTo>
                    <a:lnTo>
                      <a:pt x="1670" y="12287"/>
                    </a:lnTo>
                    <a:cubicBezTo>
                      <a:pt x="1670" y="12539"/>
                      <a:pt x="1859" y="12728"/>
                      <a:pt x="2048" y="12728"/>
                    </a:cubicBezTo>
                    <a:lnTo>
                      <a:pt x="3718" y="12728"/>
                    </a:lnTo>
                    <a:cubicBezTo>
                      <a:pt x="3939" y="12728"/>
                      <a:pt x="4096" y="12539"/>
                      <a:pt x="4096" y="12287"/>
                    </a:cubicBezTo>
                    <a:lnTo>
                      <a:pt x="4096" y="11090"/>
                    </a:lnTo>
                    <a:lnTo>
                      <a:pt x="8507" y="11090"/>
                    </a:lnTo>
                    <a:lnTo>
                      <a:pt x="8507" y="12287"/>
                    </a:lnTo>
                    <a:cubicBezTo>
                      <a:pt x="8507" y="12539"/>
                      <a:pt x="8696" y="12728"/>
                      <a:pt x="8916" y="12728"/>
                    </a:cubicBezTo>
                    <a:lnTo>
                      <a:pt x="10555" y="12728"/>
                    </a:lnTo>
                    <a:cubicBezTo>
                      <a:pt x="10807" y="12728"/>
                      <a:pt x="10964" y="12539"/>
                      <a:pt x="10964" y="12287"/>
                    </a:cubicBezTo>
                    <a:lnTo>
                      <a:pt x="10964" y="10995"/>
                    </a:lnTo>
                    <a:cubicBezTo>
                      <a:pt x="11468" y="10838"/>
                      <a:pt x="11783" y="10365"/>
                      <a:pt x="11783" y="9830"/>
                    </a:cubicBezTo>
                    <a:lnTo>
                      <a:pt x="11783" y="7341"/>
                    </a:lnTo>
                    <a:cubicBezTo>
                      <a:pt x="11783" y="6868"/>
                      <a:pt x="11626" y="6427"/>
                      <a:pt x="11374" y="6112"/>
                    </a:cubicBezTo>
                    <a:lnTo>
                      <a:pt x="12224" y="6112"/>
                    </a:lnTo>
                    <a:cubicBezTo>
                      <a:pt x="12445" y="6112"/>
                      <a:pt x="12602" y="5923"/>
                      <a:pt x="12602" y="5671"/>
                    </a:cubicBezTo>
                    <a:lnTo>
                      <a:pt x="12602" y="3214"/>
                    </a:lnTo>
                    <a:cubicBezTo>
                      <a:pt x="12760" y="2993"/>
                      <a:pt x="12571" y="2804"/>
                      <a:pt x="12319" y="2804"/>
                    </a:cubicBezTo>
                    <a:lnTo>
                      <a:pt x="11059" y="2804"/>
                    </a:lnTo>
                    <a:lnTo>
                      <a:pt x="11059" y="2079"/>
                    </a:lnTo>
                    <a:cubicBezTo>
                      <a:pt x="11059" y="945"/>
                      <a:pt x="10145" y="0"/>
                      <a:pt x="89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" name="Google Shape;1005;p38"/>
              <p:cNvSpPr/>
              <p:nvPr/>
            </p:nvSpPr>
            <p:spPr>
              <a:xfrm>
                <a:off x="-42753550" y="2854500"/>
                <a:ext cx="63825" cy="61700"/>
              </a:xfrm>
              <a:custGeom>
                <a:rect b="b" l="l" r="r" t="t"/>
                <a:pathLst>
                  <a:path extrusionOk="0" h="2468" w="2553">
                    <a:moveTo>
                      <a:pt x="1263" y="829"/>
                    </a:moveTo>
                    <a:cubicBezTo>
                      <a:pt x="1435" y="829"/>
                      <a:pt x="1565" y="949"/>
                      <a:pt x="1639" y="1144"/>
                    </a:cubicBezTo>
                    <a:cubicBezTo>
                      <a:pt x="1718" y="1410"/>
                      <a:pt x="1483" y="1676"/>
                      <a:pt x="1218" y="1676"/>
                    </a:cubicBezTo>
                    <a:cubicBezTo>
                      <a:pt x="1170" y="1676"/>
                      <a:pt x="1120" y="1668"/>
                      <a:pt x="1071" y="1648"/>
                    </a:cubicBezTo>
                    <a:cubicBezTo>
                      <a:pt x="945" y="1616"/>
                      <a:pt x="882" y="1490"/>
                      <a:pt x="851" y="1364"/>
                    </a:cubicBezTo>
                    <a:cubicBezTo>
                      <a:pt x="756" y="1144"/>
                      <a:pt x="914" y="892"/>
                      <a:pt x="1103" y="860"/>
                    </a:cubicBezTo>
                    <a:cubicBezTo>
                      <a:pt x="1160" y="839"/>
                      <a:pt x="1213" y="829"/>
                      <a:pt x="1263" y="829"/>
                    </a:cubicBezTo>
                    <a:close/>
                    <a:moveTo>
                      <a:pt x="1234" y="0"/>
                    </a:moveTo>
                    <a:cubicBezTo>
                      <a:pt x="841" y="0"/>
                      <a:pt x="443" y="194"/>
                      <a:pt x="189" y="545"/>
                    </a:cubicBezTo>
                    <a:cubicBezTo>
                      <a:pt x="95" y="734"/>
                      <a:pt x="0" y="986"/>
                      <a:pt x="0" y="1238"/>
                    </a:cubicBezTo>
                    <a:cubicBezTo>
                      <a:pt x="0" y="1932"/>
                      <a:pt x="567" y="2467"/>
                      <a:pt x="1229" y="2467"/>
                    </a:cubicBezTo>
                    <a:cubicBezTo>
                      <a:pt x="1765" y="2467"/>
                      <a:pt x="2237" y="2121"/>
                      <a:pt x="2395" y="1616"/>
                    </a:cubicBezTo>
                    <a:cubicBezTo>
                      <a:pt x="2552" y="1081"/>
                      <a:pt x="2363" y="514"/>
                      <a:pt x="1922" y="230"/>
                    </a:cubicBezTo>
                    <a:cubicBezTo>
                      <a:pt x="1718" y="74"/>
                      <a:pt x="1477" y="0"/>
                      <a:pt x="12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" name="Google Shape;1006;p38"/>
              <p:cNvSpPr/>
              <p:nvPr/>
            </p:nvSpPr>
            <p:spPr>
              <a:xfrm>
                <a:off x="-42581850" y="2853950"/>
                <a:ext cx="63025" cy="61475"/>
              </a:xfrm>
              <a:custGeom>
                <a:rect b="b" l="l" r="r" t="t"/>
                <a:pathLst>
                  <a:path extrusionOk="0" h="2459" w="2521">
                    <a:moveTo>
                      <a:pt x="1269" y="860"/>
                    </a:moveTo>
                    <a:cubicBezTo>
                      <a:pt x="1493" y="860"/>
                      <a:pt x="1670" y="1049"/>
                      <a:pt x="1670" y="1260"/>
                    </a:cubicBezTo>
                    <a:cubicBezTo>
                      <a:pt x="1670" y="1481"/>
                      <a:pt x="1576" y="1638"/>
                      <a:pt x="1355" y="1670"/>
                    </a:cubicBezTo>
                    <a:cubicBezTo>
                      <a:pt x="1311" y="1683"/>
                      <a:pt x="1268" y="1689"/>
                      <a:pt x="1227" y="1689"/>
                    </a:cubicBezTo>
                    <a:cubicBezTo>
                      <a:pt x="1063" y="1689"/>
                      <a:pt x="927" y="1588"/>
                      <a:pt x="851" y="1386"/>
                    </a:cubicBezTo>
                    <a:cubicBezTo>
                      <a:pt x="788" y="1166"/>
                      <a:pt x="882" y="945"/>
                      <a:pt x="1135" y="882"/>
                    </a:cubicBezTo>
                    <a:cubicBezTo>
                      <a:pt x="1180" y="867"/>
                      <a:pt x="1225" y="860"/>
                      <a:pt x="1269" y="860"/>
                    </a:cubicBezTo>
                    <a:close/>
                    <a:moveTo>
                      <a:pt x="1261" y="0"/>
                    </a:moveTo>
                    <a:cubicBezTo>
                      <a:pt x="567" y="0"/>
                      <a:pt x="0" y="567"/>
                      <a:pt x="32" y="1229"/>
                    </a:cubicBezTo>
                    <a:cubicBezTo>
                      <a:pt x="32" y="1874"/>
                      <a:pt x="541" y="2459"/>
                      <a:pt x="1208" y="2459"/>
                    </a:cubicBezTo>
                    <a:cubicBezTo>
                      <a:pt x="1226" y="2459"/>
                      <a:pt x="1243" y="2458"/>
                      <a:pt x="1261" y="2458"/>
                    </a:cubicBezTo>
                    <a:cubicBezTo>
                      <a:pt x="1922" y="2458"/>
                      <a:pt x="2521" y="1891"/>
                      <a:pt x="2458" y="1229"/>
                    </a:cubicBezTo>
                    <a:cubicBezTo>
                      <a:pt x="2521" y="567"/>
                      <a:pt x="1954" y="0"/>
                      <a:pt x="12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007" name="Google Shape;1007;p38"/>
            <p:cNvSpPr/>
            <p:nvPr/>
          </p:nvSpPr>
          <p:spPr>
            <a:xfrm>
              <a:off x="4585356" y="3795363"/>
              <a:ext cx="280146" cy="278236"/>
            </a:xfrm>
            <a:custGeom>
              <a:rect b="b" l="l" r="r" t="t"/>
              <a:pathLst>
                <a:path extrusionOk="0" h="12673" w="12760">
                  <a:moveTo>
                    <a:pt x="2225" y="866"/>
                  </a:moveTo>
                  <a:cubicBezTo>
                    <a:pt x="2371" y="866"/>
                    <a:pt x="2521" y="929"/>
                    <a:pt x="2647" y="1056"/>
                  </a:cubicBezTo>
                  <a:lnTo>
                    <a:pt x="3245" y="1654"/>
                  </a:lnTo>
                  <a:lnTo>
                    <a:pt x="1702" y="3166"/>
                  </a:lnTo>
                  <a:lnTo>
                    <a:pt x="1103" y="2599"/>
                  </a:lnTo>
                  <a:cubicBezTo>
                    <a:pt x="1072" y="2536"/>
                    <a:pt x="977" y="2473"/>
                    <a:pt x="977" y="2379"/>
                  </a:cubicBezTo>
                  <a:cubicBezTo>
                    <a:pt x="914" y="2190"/>
                    <a:pt x="946" y="1906"/>
                    <a:pt x="1103" y="1749"/>
                  </a:cubicBezTo>
                  <a:lnTo>
                    <a:pt x="1828" y="1056"/>
                  </a:lnTo>
                  <a:cubicBezTo>
                    <a:pt x="1938" y="929"/>
                    <a:pt x="2080" y="866"/>
                    <a:pt x="2225" y="866"/>
                  </a:cubicBezTo>
                  <a:close/>
                  <a:moveTo>
                    <a:pt x="3812" y="2221"/>
                  </a:moveTo>
                  <a:lnTo>
                    <a:pt x="4506" y="2914"/>
                  </a:lnTo>
                  <a:lnTo>
                    <a:pt x="2962" y="4427"/>
                  </a:lnTo>
                  <a:lnTo>
                    <a:pt x="2300" y="3765"/>
                  </a:lnTo>
                  <a:lnTo>
                    <a:pt x="3812" y="2221"/>
                  </a:lnTo>
                  <a:close/>
                  <a:moveTo>
                    <a:pt x="9452" y="1056"/>
                  </a:moveTo>
                  <a:lnTo>
                    <a:pt x="11783" y="3387"/>
                  </a:lnTo>
                  <a:lnTo>
                    <a:pt x="8979" y="6159"/>
                  </a:lnTo>
                  <a:lnTo>
                    <a:pt x="6648" y="3828"/>
                  </a:lnTo>
                  <a:lnTo>
                    <a:pt x="7908" y="2599"/>
                  </a:lnTo>
                  <a:lnTo>
                    <a:pt x="8790" y="3450"/>
                  </a:lnTo>
                  <a:cubicBezTo>
                    <a:pt x="8869" y="3529"/>
                    <a:pt x="8979" y="3568"/>
                    <a:pt x="9090" y="3568"/>
                  </a:cubicBezTo>
                  <a:cubicBezTo>
                    <a:pt x="9200" y="3568"/>
                    <a:pt x="9310" y="3529"/>
                    <a:pt x="9389" y="3450"/>
                  </a:cubicBezTo>
                  <a:cubicBezTo>
                    <a:pt x="9546" y="3292"/>
                    <a:pt x="9546" y="3009"/>
                    <a:pt x="9389" y="2851"/>
                  </a:cubicBezTo>
                  <a:lnTo>
                    <a:pt x="8507" y="2001"/>
                  </a:lnTo>
                  <a:lnTo>
                    <a:pt x="9452" y="1056"/>
                  </a:lnTo>
                  <a:close/>
                  <a:moveTo>
                    <a:pt x="5041" y="3450"/>
                  </a:moveTo>
                  <a:cubicBezTo>
                    <a:pt x="5356" y="3765"/>
                    <a:pt x="10366" y="8711"/>
                    <a:pt x="10523" y="8932"/>
                  </a:cubicBezTo>
                  <a:lnTo>
                    <a:pt x="8948" y="10412"/>
                  </a:lnTo>
                  <a:lnTo>
                    <a:pt x="3497" y="4994"/>
                  </a:lnTo>
                  <a:lnTo>
                    <a:pt x="5041" y="3450"/>
                  </a:lnTo>
                  <a:close/>
                  <a:moveTo>
                    <a:pt x="10996" y="9625"/>
                  </a:moveTo>
                  <a:lnTo>
                    <a:pt x="11657" y="11610"/>
                  </a:lnTo>
                  <a:lnTo>
                    <a:pt x="9609" y="10948"/>
                  </a:lnTo>
                  <a:lnTo>
                    <a:pt x="10996" y="9625"/>
                  </a:lnTo>
                  <a:close/>
                  <a:moveTo>
                    <a:pt x="3939" y="6600"/>
                  </a:moveTo>
                  <a:lnTo>
                    <a:pt x="6270" y="8932"/>
                  </a:lnTo>
                  <a:lnTo>
                    <a:pt x="3466" y="11736"/>
                  </a:lnTo>
                  <a:lnTo>
                    <a:pt x="1135" y="9404"/>
                  </a:lnTo>
                  <a:lnTo>
                    <a:pt x="2489" y="8050"/>
                  </a:lnTo>
                  <a:lnTo>
                    <a:pt x="3340" y="8932"/>
                  </a:lnTo>
                  <a:cubicBezTo>
                    <a:pt x="3419" y="9010"/>
                    <a:pt x="3529" y="9050"/>
                    <a:pt x="3639" y="9050"/>
                  </a:cubicBezTo>
                  <a:cubicBezTo>
                    <a:pt x="3749" y="9050"/>
                    <a:pt x="3860" y="9010"/>
                    <a:pt x="3939" y="8932"/>
                  </a:cubicBezTo>
                  <a:cubicBezTo>
                    <a:pt x="4096" y="8774"/>
                    <a:pt x="4096" y="8491"/>
                    <a:pt x="3939" y="8333"/>
                  </a:cubicBezTo>
                  <a:lnTo>
                    <a:pt x="3088" y="7482"/>
                  </a:lnTo>
                  <a:lnTo>
                    <a:pt x="3939" y="6600"/>
                  </a:lnTo>
                  <a:close/>
                  <a:moveTo>
                    <a:pt x="2194" y="0"/>
                  </a:moveTo>
                  <a:cubicBezTo>
                    <a:pt x="1828" y="0"/>
                    <a:pt x="1465" y="142"/>
                    <a:pt x="1198" y="425"/>
                  </a:cubicBezTo>
                  <a:lnTo>
                    <a:pt x="473" y="1119"/>
                  </a:lnTo>
                  <a:cubicBezTo>
                    <a:pt x="221" y="1402"/>
                    <a:pt x="95" y="1749"/>
                    <a:pt x="95" y="2127"/>
                  </a:cubicBezTo>
                  <a:cubicBezTo>
                    <a:pt x="95" y="2473"/>
                    <a:pt x="252" y="2851"/>
                    <a:pt x="473" y="3103"/>
                  </a:cubicBezTo>
                  <a:lnTo>
                    <a:pt x="1387" y="4017"/>
                  </a:lnTo>
                  <a:cubicBezTo>
                    <a:pt x="1387" y="4017"/>
                    <a:pt x="2647" y="5277"/>
                    <a:pt x="2615" y="5277"/>
                  </a:cubicBezTo>
                  <a:lnTo>
                    <a:pt x="3277" y="5939"/>
                  </a:lnTo>
                  <a:lnTo>
                    <a:pt x="2174" y="7041"/>
                  </a:lnTo>
                  <a:lnTo>
                    <a:pt x="2048" y="7167"/>
                  </a:lnTo>
                  <a:lnTo>
                    <a:pt x="158" y="9058"/>
                  </a:lnTo>
                  <a:cubicBezTo>
                    <a:pt x="0" y="9215"/>
                    <a:pt x="0" y="9467"/>
                    <a:pt x="158" y="9625"/>
                  </a:cubicBezTo>
                  <a:lnTo>
                    <a:pt x="3088" y="12555"/>
                  </a:lnTo>
                  <a:cubicBezTo>
                    <a:pt x="3167" y="12634"/>
                    <a:pt x="3269" y="12673"/>
                    <a:pt x="3371" y="12673"/>
                  </a:cubicBezTo>
                  <a:cubicBezTo>
                    <a:pt x="3474" y="12673"/>
                    <a:pt x="3576" y="12634"/>
                    <a:pt x="3655" y="12555"/>
                  </a:cubicBezTo>
                  <a:lnTo>
                    <a:pt x="6742" y="9467"/>
                  </a:lnTo>
                  <a:lnTo>
                    <a:pt x="8570" y="11295"/>
                  </a:lnTo>
                  <a:cubicBezTo>
                    <a:pt x="8601" y="11326"/>
                    <a:pt x="8633" y="11358"/>
                    <a:pt x="8696" y="11358"/>
                  </a:cubicBezTo>
                  <a:cubicBezTo>
                    <a:pt x="8759" y="11452"/>
                    <a:pt x="8822" y="11515"/>
                    <a:pt x="8948" y="11578"/>
                  </a:cubicBezTo>
                  <a:lnTo>
                    <a:pt x="12098" y="12618"/>
                  </a:lnTo>
                  <a:cubicBezTo>
                    <a:pt x="12147" y="12637"/>
                    <a:pt x="12196" y="12646"/>
                    <a:pt x="12243" y="12646"/>
                  </a:cubicBezTo>
                  <a:cubicBezTo>
                    <a:pt x="12500" y="12646"/>
                    <a:pt x="12709" y="12380"/>
                    <a:pt x="12602" y="12114"/>
                  </a:cubicBezTo>
                  <a:lnTo>
                    <a:pt x="11657" y="8963"/>
                  </a:lnTo>
                  <a:cubicBezTo>
                    <a:pt x="11626" y="8900"/>
                    <a:pt x="11594" y="8806"/>
                    <a:pt x="11468" y="8743"/>
                  </a:cubicBezTo>
                  <a:cubicBezTo>
                    <a:pt x="11437" y="8648"/>
                    <a:pt x="11531" y="8806"/>
                    <a:pt x="9546" y="6758"/>
                  </a:cubicBezTo>
                  <a:lnTo>
                    <a:pt x="12602" y="3702"/>
                  </a:lnTo>
                  <a:cubicBezTo>
                    <a:pt x="12760" y="3544"/>
                    <a:pt x="12760" y="3261"/>
                    <a:pt x="12602" y="3103"/>
                  </a:cubicBezTo>
                  <a:lnTo>
                    <a:pt x="9704" y="173"/>
                  </a:lnTo>
                  <a:cubicBezTo>
                    <a:pt x="9625" y="95"/>
                    <a:pt x="9515" y="55"/>
                    <a:pt x="9405" y="55"/>
                  </a:cubicBezTo>
                  <a:cubicBezTo>
                    <a:pt x="9294" y="55"/>
                    <a:pt x="9184" y="95"/>
                    <a:pt x="9105" y="173"/>
                  </a:cubicBezTo>
                  <a:lnTo>
                    <a:pt x="7656" y="1654"/>
                  </a:lnTo>
                  <a:lnTo>
                    <a:pt x="7530" y="1749"/>
                  </a:lnTo>
                  <a:lnTo>
                    <a:pt x="6049" y="3261"/>
                  </a:lnTo>
                  <a:lnTo>
                    <a:pt x="3214" y="425"/>
                  </a:lnTo>
                  <a:cubicBezTo>
                    <a:pt x="2930" y="142"/>
                    <a:pt x="2560" y="0"/>
                    <a:pt x="2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38"/>
            <p:cNvSpPr/>
            <p:nvPr/>
          </p:nvSpPr>
          <p:spPr>
            <a:xfrm>
              <a:off x="5445524" y="3795585"/>
              <a:ext cx="280168" cy="277797"/>
            </a:xfrm>
            <a:custGeom>
              <a:rect b="b" l="l" r="r" t="t"/>
              <a:pathLst>
                <a:path extrusionOk="0" h="12653" w="12761">
                  <a:moveTo>
                    <a:pt x="6396" y="866"/>
                  </a:moveTo>
                  <a:lnTo>
                    <a:pt x="11469" y="3796"/>
                  </a:lnTo>
                  <a:cubicBezTo>
                    <a:pt x="8759" y="5340"/>
                    <a:pt x="12729" y="3072"/>
                    <a:pt x="6396" y="6695"/>
                  </a:cubicBezTo>
                  <a:cubicBezTo>
                    <a:pt x="1" y="3072"/>
                    <a:pt x="4097" y="5403"/>
                    <a:pt x="1324" y="3796"/>
                  </a:cubicBezTo>
                  <a:lnTo>
                    <a:pt x="6396" y="866"/>
                  </a:lnTo>
                  <a:close/>
                  <a:moveTo>
                    <a:pt x="10208" y="5498"/>
                  </a:moveTo>
                  <a:lnTo>
                    <a:pt x="10208" y="8081"/>
                  </a:lnTo>
                  <a:cubicBezTo>
                    <a:pt x="10177" y="8207"/>
                    <a:pt x="10051" y="8365"/>
                    <a:pt x="9925" y="8428"/>
                  </a:cubicBezTo>
                  <a:cubicBezTo>
                    <a:pt x="9312" y="8970"/>
                    <a:pt x="7887" y="9300"/>
                    <a:pt x="6364" y="9300"/>
                  </a:cubicBezTo>
                  <a:cubicBezTo>
                    <a:pt x="5852" y="9300"/>
                    <a:pt x="5329" y="9263"/>
                    <a:pt x="4821" y="9184"/>
                  </a:cubicBezTo>
                  <a:cubicBezTo>
                    <a:pt x="4317" y="9121"/>
                    <a:pt x="3718" y="8963"/>
                    <a:pt x="3246" y="8711"/>
                  </a:cubicBezTo>
                  <a:cubicBezTo>
                    <a:pt x="2994" y="8585"/>
                    <a:pt x="2584" y="8333"/>
                    <a:pt x="2584" y="8050"/>
                  </a:cubicBezTo>
                  <a:lnTo>
                    <a:pt x="2584" y="5498"/>
                  </a:lnTo>
                  <a:cubicBezTo>
                    <a:pt x="4412" y="6537"/>
                    <a:pt x="4317" y="6474"/>
                    <a:pt x="6207" y="7545"/>
                  </a:cubicBezTo>
                  <a:cubicBezTo>
                    <a:pt x="6255" y="7577"/>
                    <a:pt x="6318" y="7593"/>
                    <a:pt x="6385" y="7593"/>
                  </a:cubicBezTo>
                  <a:cubicBezTo>
                    <a:pt x="6452" y="7593"/>
                    <a:pt x="6522" y="7577"/>
                    <a:pt x="6585" y="7545"/>
                  </a:cubicBezTo>
                  <a:cubicBezTo>
                    <a:pt x="6617" y="7482"/>
                    <a:pt x="9925" y="5592"/>
                    <a:pt x="10208" y="5498"/>
                  </a:cubicBezTo>
                  <a:close/>
                  <a:moveTo>
                    <a:pt x="6385" y="0"/>
                  </a:moveTo>
                  <a:cubicBezTo>
                    <a:pt x="6318" y="0"/>
                    <a:pt x="6255" y="16"/>
                    <a:pt x="6207" y="47"/>
                  </a:cubicBezTo>
                  <a:lnTo>
                    <a:pt x="284" y="3450"/>
                  </a:lnTo>
                  <a:cubicBezTo>
                    <a:pt x="1" y="3607"/>
                    <a:pt x="1" y="3985"/>
                    <a:pt x="284" y="4143"/>
                  </a:cubicBezTo>
                  <a:lnTo>
                    <a:pt x="1797" y="4962"/>
                  </a:lnTo>
                  <a:lnTo>
                    <a:pt x="1797" y="8018"/>
                  </a:lnTo>
                  <a:cubicBezTo>
                    <a:pt x="1797" y="8711"/>
                    <a:pt x="2458" y="9215"/>
                    <a:pt x="3088" y="9499"/>
                  </a:cubicBezTo>
                  <a:cubicBezTo>
                    <a:pt x="3994" y="9903"/>
                    <a:pt x="5215" y="10104"/>
                    <a:pt x="6430" y="10104"/>
                  </a:cubicBezTo>
                  <a:cubicBezTo>
                    <a:pt x="7963" y="10104"/>
                    <a:pt x="9488" y="9785"/>
                    <a:pt x="10366" y="9152"/>
                  </a:cubicBezTo>
                  <a:cubicBezTo>
                    <a:pt x="10776" y="8869"/>
                    <a:pt x="11091" y="8491"/>
                    <a:pt x="11091" y="8018"/>
                  </a:cubicBezTo>
                  <a:lnTo>
                    <a:pt x="11091" y="4962"/>
                  </a:lnTo>
                  <a:lnTo>
                    <a:pt x="11941" y="4490"/>
                  </a:lnTo>
                  <a:lnTo>
                    <a:pt x="11941" y="12208"/>
                  </a:lnTo>
                  <a:cubicBezTo>
                    <a:pt x="11941" y="12429"/>
                    <a:pt x="12099" y="12618"/>
                    <a:pt x="12288" y="12649"/>
                  </a:cubicBezTo>
                  <a:cubicBezTo>
                    <a:pt x="12306" y="12652"/>
                    <a:pt x="12325" y="12653"/>
                    <a:pt x="12343" y="12653"/>
                  </a:cubicBezTo>
                  <a:cubicBezTo>
                    <a:pt x="12571" y="12653"/>
                    <a:pt x="12760" y="12475"/>
                    <a:pt x="12760" y="12271"/>
                  </a:cubicBezTo>
                  <a:lnTo>
                    <a:pt x="12760" y="3796"/>
                  </a:lnTo>
                  <a:cubicBezTo>
                    <a:pt x="12729" y="3639"/>
                    <a:pt x="12666" y="3513"/>
                    <a:pt x="12508" y="3450"/>
                  </a:cubicBezTo>
                  <a:lnTo>
                    <a:pt x="6585" y="47"/>
                  </a:lnTo>
                  <a:cubicBezTo>
                    <a:pt x="6522" y="16"/>
                    <a:pt x="6452" y="0"/>
                    <a:pt x="6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38"/>
            <p:cNvSpPr/>
            <p:nvPr/>
          </p:nvSpPr>
          <p:spPr>
            <a:xfrm>
              <a:off x="3763195" y="3795452"/>
              <a:ext cx="242120" cy="278082"/>
            </a:xfrm>
            <a:custGeom>
              <a:rect b="b" l="l" r="r" t="t"/>
              <a:pathLst>
                <a:path extrusionOk="0" h="12666" w="11028">
                  <a:moveTo>
                    <a:pt x="8538" y="820"/>
                  </a:moveTo>
                  <a:lnTo>
                    <a:pt x="8538" y="2710"/>
                  </a:lnTo>
                  <a:lnTo>
                    <a:pt x="8412" y="2584"/>
                  </a:lnTo>
                  <a:cubicBezTo>
                    <a:pt x="8333" y="2505"/>
                    <a:pt x="8223" y="2466"/>
                    <a:pt x="8113" y="2466"/>
                  </a:cubicBezTo>
                  <a:cubicBezTo>
                    <a:pt x="8003" y="2466"/>
                    <a:pt x="7892" y="2505"/>
                    <a:pt x="7814" y="2584"/>
                  </a:cubicBezTo>
                  <a:lnTo>
                    <a:pt x="7719" y="2710"/>
                  </a:lnTo>
                  <a:lnTo>
                    <a:pt x="7719" y="820"/>
                  </a:lnTo>
                  <a:close/>
                  <a:moveTo>
                    <a:pt x="10177" y="820"/>
                  </a:moveTo>
                  <a:lnTo>
                    <a:pt x="10177" y="9357"/>
                  </a:lnTo>
                  <a:lnTo>
                    <a:pt x="2458" y="9357"/>
                  </a:lnTo>
                  <a:lnTo>
                    <a:pt x="2458" y="820"/>
                  </a:lnTo>
                  <a:lnTo>
                    <a:pt x="6869" y="820"/>
                  </a:lnTo>
                  <a:lnTo>
                    <a:pt x="6869" y="3687"/>
                  </a:lnTo>
                  <a:cubicBezTo>
                    <a:pt x="6869" y="3813"/>
                    <a:pt x="6932" y="3970"/>
                    <a:pt x="7026" y="4033"/>
                  </a:cubicBezTo>
                  <a:cubicBezTo>
                    <a:pt x="7100" y="4093"/>
                    <a:pt x="7196" y="4124"/>
                    <a:pt x="7292" y="4124"/>
                  </a:cubicBezTo>
                  <a:cubicBezTo>
                    <a:pt x="7400" y="4124"/>
                    <a:pt x="7510" y="4085"/>
                    <a:pt x="7593" y="4002"/>
                  </a:cubicBezTo>
                  <a:lnTo>
                    <a:pt x="8129" y="3466"/>
                  </a:lnTo>
                  <a:lnTo>
                    <a:pt x="8664" y="3970"/>
                  </a:lnTo>
                  <a:cubicBezTo>
                    <a:pt x="8719" y="4024"/>
                    <a:pt x="8844" y="4102"/>
                    <a:pt x="8958" y="4102"/>
                  </a:cubicBezTo>
                  <a:cubicBezTo>
                    <a:pt x="8976" y="4102"/>
                    <a:pt x="8994" y="4100"/>
                    <a:pt x="9011" y="4096"/>
                  </a:cubicBezTo>
                  <a:cubicBezTo>
                    <a:pt x="9200" y="4033"/>
                    <a:pt x="9357" y="3876"/>
                    <a:pt x="9357" y="3687"/>
                  </a:cubicBezTo>
                  <a:lnTo>
                    <a:pt x="9357" y="820"/>
                  </a:lnTo>
                  <a:close/>
                  <a:moveTo>
                    <a:pt x="1639" y="851"/>
                  </a:moveTo>
                  <a:lnTo>
                    <a:pt x="1639" y="9326"/>
                  </a:lnTo>
                  <a:cubicBezTo>
                    <a:pt x="1355" y="9326"/>
                    <a:pt x="1103" y="9389"/>
                    <a:pt x="820" y="9546"/>
                  </a:cubicBezTo>
                  <a:lnTo>
                    <a:pt x="820" y="2017"/>
                  </a:lnTo>
                  <a:cubicBezTo>
                    <a:pt x="820" y="1481"/>
                    <a:pt x="1166" y="1040"/>
                    <a:pt x="1639" y="851"/>
                  </a:cubicBezTo>
                  <a:close/>
                  <a:moveTo>
                    <a:pt x="10145" y="10177"/>
                  </a:moveTo>
                  <a:lnTo>
                    <a:pt x="10145" y="11846"/>
                  </a:lnTo>
                  <a:lnTo>
                    <a:pt x="1639" y="11846"/>
                  </a:lnTo>
                  <a:cubicBezTo>
                    <a:pt x="1166" y="11846"/>
                    <a:pt x="820" y="11500"/>
                    <a:pt x="820" y="11027"/>
                  </a:cubicBezTo>
                  <a:cubicBezTo>
                    <a:pt x="820" y="10555"/>
                    <a:pt x="1166" y="10177"/>
                    <a:pt x="1639" y="10177"/>
                  </a:cubicBezTo>
                  <a:close/>
                  <a:moveTo>
                    <a:pt x="1985" y="0"/>
                  </a:moveTo>
                  <a:cubicBezTo>
                    <a:pt x="851" y="32"/>
                    <a:pt x="0" y="946"/>
                    <a:pt x="0" y="2017"/>
                  </a:cubicBezTo>
                  <a:lnTo>
                    <a:pt x="0" y="11027"/>
                  </a:lnTo>
                  <a:cubicBezTo>
                    <a:pt x="0" y="11909"/>
                    <a:pt x="725" y="12665"/>
                    <a:pt x="1639" y="12665"/>
                  </a:cubicBezTo>
                  <a:lnTo>
                    <a:pt x="10618" y="12665"/>
                  </a:lnTo>
                  <a:cubicBezTo>
                    <a:pt x="10870" y="12665"/>
                    <a:pt x="11027" y="12476"/>
                    <a:pt x="11027" y="12224"/>
                  </a:cubicBezTo>
                  <a:lnTo>
                    <a:pt x="11027" y="379"/>
                  </a:lnTo>
                  <a:cubicBezTo>
                    <a:pt x="11027" y="189"/>
                    <a:pt x="10807" y="0"/>
                    <a:pt x="105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13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" name="Google Shape;1014;p39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… and the same goes for </a:t>
            </a:r>
            <a:r>
              <a:rPr lang="es">
                <a:solidFill>
                  <a:schemeClr val="dk1"/>
                </a:solidFill>
              </a:rPr>
              <a:t>tables</a:t>
            </a:r>
            <a:endParaRPr>
              <a:solidFill>
                <a:schemeClr val="dk1"/>
              </a:solidFill>
            </a:endParaRPr>
          </a:p>
        </p:txBody>
      </p:sp>
      <p:graphicFrame>
        <p:nvGraphicFramePr>
          <p:cNvPr id="1015" name="Google Shape;1015;p39"/>
          <p:cNvGraphicFramePr/>
          <p:nvPr/>
        </p:nvGraphicFramePr>
        <p:xfrm>
          <a:off x="2314455" y="185329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{A9844792-095A-44B4-B618-29B7D5D9DDD6}</a:tableStyleId>
              </a:tblPr>
              <a:tblGrid>
                <a:gridCol w="882600"/>
                <a:gridCol w="1212625"/>
                <a:gridCol w="1146025"/>
                <a:gridCol w="1273850"/>
              </a:tblGrid>
              <a:tr h="55017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300" u="none" cap="none" strike="noStrik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T="0" marB="0" marR="0" marL="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9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MASS</a:t>
                      </a:r>
                      <a:endParaRPr sz="9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(earths)</a:t>
                      </a:r>
                      <a:endParaRPr sz="8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</a:txBody>
                  <a:tcPr marT="116525" marB="0" marR="0" marL="0">
                    <a:solidFill>
                      <a:srgbClr val="48499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2896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9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DIAMETER</a:t>
                      </a:r>
                      <a:endParaRPr sz="9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  <a:p>
                      <a:pPr indent="0" lvl="0" marL="2896" marR="0" rtl="0" algn="ctr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(earths)</a:t>
                      </a:r>
                      <a:endParaRPr sz="8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</a:txBody>
                  <a:tcPr marT="116525" marB="0" marR="0" marL="0">
                    <a:solidFill>
                      <a:srgbClr val="48499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7620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9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SURFACE GRAVITY</a:t>
                      </a:r>
                      <a:endParaRPr sz="9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  <a:p>
                      <a:pPr indent="0" lvl="0" marL="76200" marR="0" rtl="0" algn="ctr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(earths)</a:t>
                      </a:r>
                      <a:endParaRPr sz="8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</a:txBody>
                  <a:tcPr marT="116525" marB="0" marR="0" marL="0">
                    <a:solidFill>
                      <a:srgbClr val="484991"/>
                    </a:solidFill>
                  </a:tcPr>
                </a:tc>
              </a:tr>
              <a:tr h="55017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  <a:p>
                      <a:pPr indent="0" lvl="0" marL="1270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9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MERCURY</a:t>
                      </a:r>
                      <a:endParaRPr sz="9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</a:txBody>
                  <a:tcPr marT="3350" marB="0" marR="0" marL="0">
                    <a:solidFill>
                      <a:srgbClr val="100F54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º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0" marR="39837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0,06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B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00F54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76200" marR="0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0,38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B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00F54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0,38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B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00F54"/>
                    </a:solidFill>
                  </a:tcPr>
                </a:tc>
              </a:tr>
              <a:tr h="55017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  <a:p>
                      <a:pPr indent="0" lvl="0" marL="1270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9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MARS</a:t>
                      </a:r>
                      <a:endParaRPr sz="9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</a:txBody>
                  <a:tcPr marT="3350" marB="0" marR="0" marL="0">
                    <a:solidFill>
                      <a:srgbClr val="4F2F7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0" marR="39837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0,11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T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4F2F7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76200" marR="0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0,53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T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4F2F7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0" marR="10668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0,38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T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4F2F79"/>
                    </a:solidFill>
                  </a:tcPr>
                </a:tc>
              </a:tr>
              <a:tr h="55017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  <a:p>
                      <a:pPr indent="0" lvl="0" marL="1270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9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SATURN</a:t>
                      </a:r>
                      <a:endParaRPr sz="9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</a:txBody>
                  <a:tcPr marT="3350" marB="0" marR="0" marL="0">
                    <a:solidFill>
                      <a:srgbClr val="666666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0" marR="39837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95,2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T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solidFill>
                      <a:srgbClr val="666666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76200" marR="0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9,4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T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solidFill>
                      <a:srgbClr val="666666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1,16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T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solidFill>
                      <a:srgbClr val="666666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19" name="Shape 1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" name="Google Shape;1020;p40"/>
          <p:cNvSpPr txBox="1"/>
          <p:nvPr>
            <p:ph type="title"/>
          </p:nvPr>
        </p:nvSpPr>
        <p:spPr>
          <a:xfrm>
            <a:off x="3709700" y="330150"/>
            <a:ext cx="4591200" cy="113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2000"/>
              <a:t>If you want to modify</a:t>
            </a:r>
            <a:r>
              <a:rPr lang="es" sz="2000">
                <a:solidFill>
                  <a:srgbClr val="822F99"/>
                </a:solidFill>
              </a:rPr>
              <a:t> </a:t>
            </a:r>
            <a:r>
              <a:rPr lang="es" sz="2000" u="sng">
                <a:solidFill>
                  <a:schemeClr val="dk1"/>
                </a:solidFill>
              </a:rPr>
              <a:t>this graph</a:t>
            </a:r>
            <a:r>
              <a:rPr lang="es" sz="2000"/>
              <a:t>, click on it, follow the link, change the data and replace it</a:t>
            </a:r>
            <a:endParaRPr sz="2000"/>
          </a:p>
        </p:txBody>
      </p:sp>
      <p:pic>
        <p:nvPicPr>
          <p:cNvPr id="1021" name="Google Shape;1021;p40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37475" y="1687625"/>
            <a:ext cx="4955525" cy="30609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5" name="Shape 1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Google Shape;1026;p41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This is a </a:t>
            </a:r>
            <a:r>
              <a:rPr lang="es">
                <a:solidFill>
                  <a:schemeClr val="dk1"/>
                </a:solidFill>
              </a:rPr>
              <a:t>map</a:t>
            </a:r>
            <a:endParaRPr>
              <a:solidFill>
                <a:schemeClr val="dk1"/>
              </a:solidFill>
            </a:endParaRPr>
          </a:p>
        </p:txBody>
      </p:sp>
      <p:grpSp>
        <p:nvGrpSpPr>
          <p:cNvPr id="1027" name="Google Shape;1027;p41"/>
          <p:cNvGrpSpPr/>
          <p:nvPr/>
        </p:nvGrpSpPr>
        <p:grpSpPr>
          <a:xfrm>
            <a:off x="4713713" y="1198729"/>
            <a:ext cx="3718129" cy="2259834"/>
            <a:chOff x="2373113" y="2124804"/>
            <a:chExt cx="3718129" cy="2259834"/>
          </a:xfrm>
        </p:grpSpPr>
        <p:grpSp>
          <p:nvGrpSpPr>
            <p:cNvPr id="1028" name="Google Shape;1028;p41"/>
            <p:cNvGrpSpPr/>
            <p:nvPr/>
          </p:nvGrpSpPr>
          <p:grpSpPr>
            <a:xfrm>
              <a:off x="2373113" y="2124804"/>
              <a:ext cx="3718129" cy="2259834"/>
              <a:chOff x="2529950" y="4155175"/>
              <a:chExt cx="1137425" cy="690975"/>
            </a:xfrm>
          </p:grpSpPr>
          <p:sp>
            <p:nvSpPr>
              <p:cNvPr id="1029" name="Google Shape;1029;p41"/>
              <p:cNvSpPr/>
              <p:nvPr/>
            </p:nvSpPr>
            <p:spPr>
              <a:xfrm>
                <a:off x="2798800" y="41551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30" name="Google Shape;1030;p41"/>
              <p:cNvSpPr/>
              <p:nvPr/>
            </p:nvSpPr>
            <p:spPr>
              <a:xfrm>
                <a:off x="2816650" y="41551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31" name="Google Shape;1031;p41"/>
              <p:cNvSpPr/>
              <p:nvPr/>
            </p:nvSpPr>
            <p:spPr>
              <a:xfrm>
                <a:off x="2834675" y="41551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32" name="Google Shape;1032;p41"/>
              <p:cNvSpPr/>
              <p:nvPr/>
            </p:nvSpPr>
            <p:spPr>
              <a:xfrm>
                <a:off x="2852525" y="41551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33" name="Google Shape;1033;p41"/>
              <p:cNvSpPr/>
              <p:nvPr/>
            </p:nvSpPr>
            <p:spPr>
              <a:xfrm>
                <a:off x="2870375" y="41551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34" name="Google Shape;1034;p41"/>
              <p:cNvSpPr/>
              <p:nvPr/>
            </p:nvSpPr>
            <p:spPr>
              <a:xfrm>
                <a:off x="2942150" y="41551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35" name="Google Shape;1035;p41"/>
              <p:cNvSpPr/>
              <p:nvPr/>
            </p:nvSpPr>
            <p:spPr>
              <a:xfrm>
                <a:off x="2960000" y="41551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36" name="Google Shape;1036;p41"/>
              <p:cNvSpPr/>
              <p:nvPr/>
            </p:nvSpPr>
            <p:spPr>
              <a:xfrm>
                <a:off x="279880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37" name="Google Shape;1037;p41"/>
              <p:cNvSpPr/>
              <p:nvPr/>
            </p:nvSpPr>
            <p:spPr>
              <a:xfrm>
                <a:off x="281665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38" name="Google Shape;1038;p41"/>
              <p:cNvSpPr/>
              <p:nvPr/>
            </p:nvSpPr>
            <p:spPr>
              <a:xfrm>
                <a:off x="283467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39" name="Google Shape;1039;p41"/>
              <p:cNvSpPr/>
              <p:nvPr/>
            </p:nvSpPr>
            <p:spPr>
              <a:xfrm>
                <a:off x="285252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40" name="Google Shape;1040;p41"/>
              <p:cNvSpPr/>
              <p:nvPr/>
            </p:nvSpPr>
            <p:spPr>
              <a:xfrm>
                <a:off x="288840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41" name="Google Shape;1041;p41"/>
              <p:cNvSpPr/>
              <p:nvPr/>
            </p:nvSpPr>
            <p:spPr>
              <a:xfrm>
                <a:off x="290625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42" name="Google Shape;1042;p41"/>
              <p:cNvSpPr/>
              <p:nvPr/>
            </p:nvSpPr>
            <p:spPr>
              <a:xfrm>
                <a:off x="2924300" y="41732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43" name="Google Shape;1043;p41"/>
              <p:cNvSpPr/>
              <p:nvPr/>
            </p:nvSpPr>
            <p:spPr>
              <a:xfrm>
                <a:off x="2942150" y="41732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44" name="Google Shape;1044;p41"/>
              <p:cNvSpPr/>
              <p:nvPr/>
            </p:nvSpPr>
            <p:spPr>
              <a:xfrm>
                <a:off x="296000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45" name="Google Shape;1045;p41"/>
              <p:cNvSpPr/>
              <p:nvPr/>
            </p:nvSpPr>
            <p:spPr>
              <a:xfrm>
                <a:off x="297802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46" name="Google Shape;1046;p41"/>
              <p:cNvSpPr/>
              <p:nvPr/>
            </p:nvSpPr>
            <p:spPr>
              <a:xfrm>
                <a:off x="299587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47" name="Google Shape;1047;p41"/>
              <p:cNvSpPr/>
              <p:nvPr/>
            </p:nvSpPr>
            <p:spPr>
              <a:xfrm>
                <a:off x="301390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48" name="Google Shape;1048;p41"/>
              <p:cNvSpPr/>
              <p:nvPr/>
            </p:nvSpPr>
            <p:spPr>
              <a:xfrm>
                <a:off x="303175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49" name="Google Shape;1049;p41"/>
              <p:cNvSpPr/>
              <p:nvPr/>
            </p:nvSpPr>
            <p:spPr>
              <a:xfrm>
                <a:off x="3085500" y="41732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50" name="Google Shape;1050;p41"/>
              <p:cNvSpPr/>
              <p:nvPr/>
            </p:nvSpPr>
            <p:spPr>
              <a:xfrm>
                <a:off x="310352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51" name="Google Shape;1051;p41"/>
              <p:cNvSpPr/>
              <p:nvPr/>
            </p:nvSpPr>
            <p:spPr>
              <a:xfrm>
                <a:off x="312137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52" name="Google Shape;1052;p41"/>
              <p:cNvSpPr/>
              <p:nvPr/>
            </p:nvSpPr>
            <p:spPr>
              <a:xfrm>
                <a:off x="313922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53" name="Google Shape;1053;p41"/>
              <p:cNvSpPr/>
              <p:nvPr/>
            </p:nvSpPr>
            <p:spPr>
              <a:xfrm>
                <a:off x="315725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54" name="Google Shape;1054;p41"/>
              <p:cNvSpPr/>
              <p:nvPr/>
            </p:nvSpPr>
            <p:spPr>
              <a:xfrm>
                <a:off x="322882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55" name="Google Shape;1055;p41"/>
              <p:cNvSpPr/>
              <p:nvPr/>
            </p:nvSpPr>
            <p:spPr>
              <a:xfrm>
                <a:off x="333647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56" name="Google Shape;1056;p41"/>
              <p:cNvSpPr/>
              <p:nvPr/>
            </p:nvSpPr>
            <p:spPr>
              <a:xfrm>
                <a:off x="335432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57" name="Google Shape;1057;p41"/>
              <p:cNvSpPr/>
              <p:nvPr/>
            </p:nvSpPr>
            <p:spPr>
              <a:xfrm>
                <a:off x="2745075" y="419107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58" name="Google Shape;1058;p41"/>
              <p:cNvSpPr/>
              <p:nvPr/>
            </p:nvSpPr>
            <p:spPr>
              <a:xfrm>
                <a:off x="2798800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59" name="Google Shape;1059;p41"/>
              <p:cNvSpPr/>
              <p:nvPr/>
            </p:nvSpPr>
            <p:spPr>
              <a:xfrm>
                <a:off x="2816650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9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60" name="Google Shape;1060;p41"/>
              <p:cNvSpPr/>
              <p:nvPr/>
            </p:nvSpPr>
            <p:spPr>
              <a:xfrm>
                <a:off x="2834675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9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61" name="Google Shape;1061;p41"/>
              <p:cNvSpPr/>
              <p:nvPr/>
            </p:nvSpPr>
            <p:spPr>
              <a:xfrm>
                <a:off x="2870375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9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62" name="Google Shape;1062;p41"/>
              <p:cNvSpPr/>
              <p:nvPr/>
            </p:nvSpPr>
            <p:spPr>
              <a:xfrm>
                <a:off x="2888400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9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63" name="Google Shape;1063;p41"/>
              <p:cNvSpPr/>
              <p:nvPr/>
            </p:nvSpPr>
            <p:spPr>
              <a:xfrm>
                <a:off x="2906250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9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9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64" name="Google Shape;1064;p41"/>
              <p:cNvSpPr/>
              <p:nvPr/>
            </p:nvSpPr>
            <p:spPr>
              <a:xfrm>
                <a:off x="2924300" y="419107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65" name="Google Shape;1065;p41"/>
              <p:cNvSpPr/>
              <p:nvPr/>
            </p:nvSpPr>
            <p:spPr>
              <a:xfrm>
                <a:off x="2942150" y="419107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66" name="Google Shape;1066;p41"/>
              <p:cNvSpPr/>
              <p:nvPr/>
            </p:nvSpPr>
            <p:spPr>
              <a:xfrm>
                <a:off x="2960000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9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67" name="Google Shape;1067;p41"/>
              <p:cNvSpPr/>
              <p:nvPr/>
            </p:nvSpPr>
            <p:spPr>
              <a:xfrm>
                <a:off x="2978025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9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68" name="Google Shape;1068;p41"/>
              <p:cNvSpPr/>
              <p:nvPr/>
            </p:nvSpPr>
            <p:spPr>
              <a:xfrm>
                <a:off x="2995875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9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69" name="Google Shape;1069;p41"/>
              <p:cNvSpPr/>
              <p:nvPr/>
            </p:nvSpPr>
            <p:spPr>
              <a:xfrm>
                <a:off x="3103525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70" name="Google Shape;1070;p41"/>
              <p:cNvSpPr/>
              <p:nvPr/>
            </p:nvSpPr>
            <p:spPr>
              <a:xfrm>
                <a:off x="3121375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71" name="Google Shape;1071;p41"/>
              <p:cNvSpPr/>
              <p:nvPr/>
            </p:nvSpPr>
            <p:spPr>
              <a:xfrm>
                <a:off x="269115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72" name="Google Shape;1072;p41"/>
              <p:cNvSpPr/>
              <p:nvPr/>
            </p:nvSpPr>
            <p:spPr>
              <a:xfrm>
                <a:off x="270917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73" name="Google Shape;1073;p41"/>
              <p:cNvSpPr/>
              <p:nvPr/>
            </p:nvSpPr>
            <p:spPr>
              <a:xfrm>
                <a:off x="272702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74" name="Google Shape;1074;p41"/>
              <p:cNvSpPr/>
              <p:nvPr/>
            </p:nvSpPr>
            <p:spPr>
              <a:xfrm>
                <a:off x="2745075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75" name="Google Shape;1075;p41"/>
              <p:cNvSpPr/>
              <p:nvPr/>
            </p:nvSpPr>
            <p:spPr>
              <a:xfrm>
                <a:off x="2762925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76" name="Google Shape;1076;p41"/>
              <p:cNvSpPr/>
              <p:nvPr/>
            </p:nvSpPr>
            <p:spPr>
              <a:xfrm>
                <a:off x="279880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77" name="Google Shape;1077;p41"/>
              <p:cNvSpPr/>
              <p:nvPr/>
            </p:nvSpPr>
            <p:spPr>
              <a:xfrm>
                <a:off x="281665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3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78" name="Google Shape;1078;p41"/>
              <p:cNvSpPr/>
              <p:nvPr/>
            </p:nvSpPr>
            <p:spPr>
              <a:xfrm>
                <a:off x="288840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79" name="Google Shape;1079;p41"/>
              <p:cNvSpPr/>
              <p:nvPr/>
            </p:nvSpPr>
            <p:spPr>
              <a:xfrm>
                <a:off x="290625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80" name="Google Shape;1080;p41"/>
              <p:cNvSpPr/>
              <p:nvPr/>
            </p:nvSpPr>
            <p:spPr>
              <a:xfrm>
                <a:off x="2924300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81" name="Google Shape;1081;p41"/>
              <p:cNvSpPr/>
              <p:nvPr/>
            </p:nvSpPr>
            <p:spPr>
              <a:xfrm>
                <a:off x="2942150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82" name="Google Shape;1082;p41"/>
              <p:cNvSpPr/>
              <p:nvPr/>
            </p:nvSpPr>
            <p:spPr>
              <a:xfrm>
                <a:off x="296000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3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83" name="Google Shape;1083;p41"/>
              <p:cNvSpPr/>
              <p:nvPr/>
            </p:nvSpPr>
            <p:spPr>
              <a:xfrm>
                <a:off x="297802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73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84" name="Google Shape;1084;p41"/>
              <p:cNvSpPr/>
              <p:nvPr/>
            </p:nvSpPr>
            <p:spPr>
              <a:xfrm>
                <a:off x="299587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85" name="Google Shape;1085;p41"/>
              <p:cNvSpPr/>
              <p:nvPr/>
            </p:nvSpPr>
            <p:spPr>
              <a:xfrm>
                <a:off x="322882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86" name="Google Shape;1086;p41"/>
              <p:cNvSpPr/>
              <p:nvPr/>
            </p:nvSpPr>
            <p:spPr>
              <a:xfrm>
                <a:off x="3246875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87" name="Google Shape;1087;p41"/>
              <p:cNvSpPr/>
              <p:nvPr/>
            </p:nvSpPr>
            <p:spPr>
              <a:xfrm>
                <a:off x="3264725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88" name="Google Shape;1088;p41"/>
              <p:cNvSpPr/>
              <p:nvPr/>
            </p:nvSpPr>
            <p:spPr>
              <a:xfrm>
                <a:off x="328275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73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89" name="Google Shape;1089;p41"/>
              <p:cNvSpPr/>
              <p:nvPr/>
            </p:nvSpPr>
            <p:spPr>
              <a:xfrm>
                <a:off x="330060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73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90" name="Google Shape;1090;p41"/>
              <p:cNvSpPr/>
              <p:nvPr/>
            </p:nvSpPr>
            <p:spPr>
              <a:xfrm>
                <a:off x="331845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91" name="Google Shape;1091;p41"/>
              <p:cNvSpPr/>
              <p:nvPr/>
            </p:nvSpPr>
            <p:spPr>
              <a:xfrm>
                <a:off x="333647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92" name="Google Shape;1092;p41"/>
              <p:cNvSpPr/>
              <p:nvPr/>
            </p:nvSpPr>
            <p:spPr>
              <a:xfrm>
                <a:off x="335432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93" name="Google Shape;1093;p41"/>
              <p:cNvSpPr/>
              <p:nvPr/>
            </p:nvSpPr>
            <p:spPr>
              <a:xfrm>
                <a:off x="3372375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3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94" name="Google Shape;1094;p41"/>
              <p:cNvSpPr/>
              <p:nvPr/>
            </p:nvSpPr>
            <p:spPr>
              <a:xfrm>
                <a:off x="3390225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95" name="Google Shape;1095;p41"/>
              <p:cNvSpPr/>
              <p:nvPr/>
            </p:nvSpPr>
            <p:spPr>
              <a:xfrm>
                <a:off x="346197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96" name="Google Shape;1096;p41"/>
              <p:cNvSpPr/>
              <p:nvPr/>
            </p:nvSpPr>
            <p:spPr>
              <a:xfrm>
                <a:off x="347982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97" name="Google Shape;1097;p41"/>
              <p:cNvSpPr/>
              <p:nvPr/>
            </p:nvSpPr>
            <p:spPr>
              <a:xfrm>
                <a:off x="269115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98" name="Google Shape;1098;p41"/>
              <p:cNvSpPr/>
              <p:nvPr/>
            </p:nvSpPr>
            <p:spPr>
              <a:xfrm>
                <a:off x="270917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99" name="Google Shape;1099;p41"/>
              <p:cNvSpPr/>
              <p:nvPr/>
            </p:nvSpPr>
            <p:spPr>
              <a:xfrm>
                <a:off x="272702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00" name="Google Shape;1100;p41"/>
              <p:cNvSpPr/>
              <p:nvPr/>
            </p:nvSpPr>
            <p:spPr>
              <a:xfrm>
                <a:off x="2745075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01" name="Google Shape;1101;p41"/>
              <p:cNvSpPr/>
              <p:nvPr/>
            </p:nvSpPr>
            <p:spPr>
              <a:xfrm>
                <a:off x="2762925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02" name="Google Shape;1102;p41"/>
              <p:cNvSpPr/>
              <p:nvPr/>
            </p:nvSpPr>
            <p:spPr>
              <a:xfrm>
                <a:off x="279880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03" name="Google Shape;1103;p41"/>
              <p:cNvSpPr/>
              <p:nvPr/>
            </p:nvSpPr>
            <p:spPr>
              <a:xfrm>
                <a:off x="281665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04" name="Google Shape;1104;p41"/>
              <p:cNvSpPr/>
              <p:nvPr/>
            </p:nvSpPr>
            <p:spPr>
              <a:xfrm>
                <a:off x="283467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05" name="Google Shape;1105;p41"/>
              <p:cNvSpPr/>
              <p:nvPr/>
            </p:nvSpPr>
            <p:spPr>
              <a:xfrm>
                <a:off x="288840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06" name="Google Shape;1106;p41"/>
              <p:cNvSpPr/>
              <p:nvPr/>
            </p:nvSpPr>
            <p:spPr>
              <a:xfrm>
                <a:off x="290625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07" name="Google Shape;1107;p41"/>
              <p:cNvSpPr/>
              <p:nvPr/>
            </p:nvSpPr>
            <p:spPr>
              <a:xfrm>
                <a:off x="2924300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08" name="Google Shape;1108;p41"/>
              <p:cNvSpPr/>
              <p:nvPr/>
            </p:nvSpPr>
            <p:spPr>
              <a:xfrm>
                <a:off x="2942150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09" name="Google Shape;1109;p41"/>
              <p:cNvSpPr/>
              <p:nvPr/>
            </p:nvSpPr>
            <p:spPr>
              <a:xfrm>
                <a:off x="296000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10" name="Google Shape;1110;p41"/>
              <p:cNvSpPr/>
              <p:nvPr/>
            </p:nvSpPr>
            <p:spPr>
              <a:xfrm>
                <a:off x="299587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11" name="Google Shape;1111;p41"/>
              <p:cNvSpPr/>
              <p:nvPr/>
            </p:nvSpPr>
            <p:spPr>
              <a:xfrm>
                <a:off x="322882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12" name="Google Shape;1112;p41"/>
              <p:cNvSpPr/>
              <p:nvPr/>
            </p:nvSpPr>
            <p:spPr>
              <a:xfrm>
                <a:off x="3246875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13" name="Google Shape;1113;p41"/>
              <p:cNvSpPr/>
              <p:nvPr/>
            </p:nvSpPr>
            <p:spPr>
              <a:xfrm>
                <a:off x="3264725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14" name="Google Shape;1114;p41"/>
              <p:cNvSpPr/>
              <p:nvPr/>
            </p:nvSpPr>
            <p:spPr>
              <a:xfrm>
                <a:off x="328275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15" name="Google Shape;1115;p41"/>
              <p:cNvSpPr/>
              <p:nvPr/>
            </p:nvSpPr>
            <p:spPr>
              <a:xfrm>
                <a:off x="330060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16" name="Google Shape;1116;p41"/>
              <p:cNvSpPr/>
              <p:nvPr/>
            </p:nvSpPr>
            <p:spPr>
              <a:xfrm>
                <a:off x="331845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17" name="Google Shape;1117;p41"/>
              <p:cNvSpPr/>
              <p:nvPr/>
            </p:nvSpPr>
            <p:spPr>
              <a:xfrm>
                <a:off x="333647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18" name="Google Shape;1118;p41"/>
              <p:cNvSpPr/>
              <p:nvPr/>
            </p:nvSpPr>
            <p:spPr>
              <a:xfrm>
                <a:off x="335432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19" name="Google Shape;1119;p41"/>
              <p:cNvSpPr/>
              <p:nvPr/>
            </p:nvSpPr>
            <p:spPr>
              <a:xfrm>
                <a:off x="3372375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2" y="332"/>
                      <a:pt x="332" y="253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20" name="Google Shape;1120;p41"/>
              <p:cNvSpPr/>
              <p:nvPr/>
            </p:nvSpPr>
            <p:spPr>
              <a:xfrm>
                <a:off x="3390225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21" name="Google Shape;1121;p41"/>
              <p:cNvSpPr/>
              <p:nvPr/>
            </p:nvSpPr>
            <p:spPr>
              <a:xfrm>
                <a:off x="3408075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22" name="Google Shape;1122;p41"/>
              <p:cNvSpPr/>
              <p:nvPr/>
            </p:nvSpPr>
            <p:spPr>
              <a:xfrm>
                <a:off x="342610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23" name="Google Shape;1123;p41"/>
              <p:cNvSpPr/>
              <p:nvPr/>
            </p:nvSpPr>
            <p:spPr>
              <a:xfrm>
                <a:off x="344395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24" name="Google Shape;1124;p41"/>
              <p:cNvSpPr/>
              <p:nvPr/>
            </p:nvSpPr>
            <p:spPr>
              <a:xfrm>
                <a:off x="346197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25" name="Google Shape;1125;p41"/>
              <p:cNvSpPr/>
              <p:nvPr/>
            </p:nvSpPr>
            <p:spPr>
              <a:xfrm>
                <a:off x="347982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26" name="Google Shape;1126;p41"/>
              <p:cNvSpPr/>
              <p:nvPr/>
            </p:nvSpPr>
            <p:spPr>
              <a:xfrm>
                <a:off x="349767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27" name="Google Shape;1127;p41"/>
              <p:cNvSpPr/>
              <p:nvPr/>
            </p:nvSpPr>
            <p:spPr>
              <a:xfrm>
                <a:off x="351570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28" name="Google Shape;1128;p41"/>
              <p:cNvSpPr/>
              <p:nvPr/>
            </p:nvSpPr>
            <p:spPr>
              <a:xfrm>
                <a:off x="25658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29" name="Google Shape;1129;p41"/>
              <p:cNvSpPr/>
              <p:nvPr/>
            </p:nvSpPr>
            <p:spPr>
              <a:xfrm>
                <a:off x="25836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30" name="Google Shape;1130;p41"/>
              <p:cNvSpPr/>
              <p:nvPr/>
            </p:nvSpPr>
            <p:spPr>
              <a:xfrm>
                <a:off x="2601550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31" name="Google Shape;1131;p41"/>
              <p:cNvSpPr/>
              <p:nvPr/>
            </p:nvSpPr>
            <p:spPr>
              <a:xfrm>
                <a:off x="26195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32" name="Google Shape;1132;p41"/>
              <p:cNvSpPr/>
              <p:nvPr/>
            </p:nvSpPr>
            <p:spPr>
              <a:xfrm>
                <a:off x="26374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7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33" name="Google Shape;1133;p41"/>
              <p:cNvSpPr/>
              <p:nvPr/>
            </p:nvSpPr>
            <p:spPr>
              <a:xfrm>
                <a:off x="265545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34" name="Google Shape;1134;p41"/>
              <p:cNvSpPr/>
              <p:nvPr/>
            </p:nvSpPr>
            <p:spPr>
              <a:xfrm>
                <a:off x="267330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35" name="Google Shape;1135;p41"/>
              <p:cNvSpPr/>
              <p:nvPr/>
            </p:nvSpPr>
            <p:spPr>
              <a:xfrm>
                <a:off x="27270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36" name="Google Shape;1136;p41"/>
              <p:cNvSpPr/>
              <p:nvPr/>
            </p:nvSpPr>
            <p:spPr>
              <a:xfrm>
                <a:off x="2745075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37" name="Google Shape;1137;p41"/>
              <p:cNvSpPr/>
              <p:nvPr/>
            </p:nvSpPr>
            <p:spPr>
              <a:xfrm>
                <a:off x="2780775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38" name="Google Shape;1138;p41"/>
              <p:cNvSpPr/>
              <p:nvPr/>
            </p:nvSpPr>
            <p:spPr>
              <a:xfrm>
                <a:off x="279880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39" name="Google Shape;1139;p41"/>
              <p:cNvSpPr/>
              <p:nvPr/>
            </p:nvSpPr>
            <p:spPr>
              <a:xfrm>
                <a:off x="28346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40" name="Google Shape;1140;p41"/>
              <p:cNvSpPr/>
              <p:nvPr/>
            </p:nvSpPr>
            <p:spPr>
              <a:xfrm>
                <a:off x="28525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41" name="Google Shape;1141;p41"/>
              <p:cNvSpPr/>
              <p:nvPr/>
            </p:nvSpPr>
            <p:spPr>
              <a:xfrm>
                <a:off x="290625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42" name="Google Shape;1142;p41"/>
              <p:cNvSpPr/>
              <p:nvPr/>
            </p:nvSpPr>
            <p:spPr>
              <a:xfrm>
                <a:off x="2924300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43" name="Google Shape;1143;p41"/>
              <p:cNvSpPr/>
              <p:nvPr/>
            </p:nvSpPr>
            <p:spPr>
              <a:xfrm>
                <a:off x="2942150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44" name="Google Shape;1144;p41"/>
              <p:cNvSpPr/>
              <p:nvPr/>
            </p:nvSpPr>
            <p:spPr>
              <a:xfrm>
                <a:off x="296000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7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45" name="Google Shape;1145;p41"/>
              <p:cNvSpPr/>
              <p:nvPr/>
            </p:nvSpPr>
            <p:spPr>
              <a:xfrm>
                <a:off x="29780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46" name="Google Shape;1146;p41"/>
              <p:cNvSpPr/>
              <p:nvPr/>
            </p:nvSpPr>
            <p:spPr>
              <a:xfrm>
                <a:off x="31213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47" name="Google Shape;1147;p41"/>
              <p:cNvSpPr/>
              <p:nvPr/>
            </p:nvSpPr>
            <p:spPr>
              <a:xfrm>
                <a:off x="31392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7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48" name="Google Shape;1148;p41"/>
              <p:cNvSpPr/>
              <p:nvPr/>
            </p:nvSpPr>
            <p:spPr>
              <a:xfrm>
                <a:off x="315725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49" name="Google Shape;1149;p41"/>
              <p:cNvSpPr/>
              <p:nvPr/>
            </p:nvSpPr>
            <p:spPr>
              <a:xfrm>
                <a:off x="317510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50" name="Google Shape;1150;p41"/>
              <p:cNvSpPr/>
              <p:nvPr/>
            </p:nvSpPr>
            <p:spPr>
              <a:xfrm>
                <a:off x="31931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51" name="Google Shape;1151;p41"/>
              <p:cNvSpPr/>
              <p:nvPr/>
            </p:nvSpPr>
            <p:spPr>
              <a:xfrm>
                <a:off x="32109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52" name="Google Shape;1152;p41"/>
              <p:cNvSpPr/>
              <p:nvPr/>
            </p:nvSpPr>
            <p:spPr>
              <a:xfrm>
                <a:off x="32288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53" name="Google Shape;1153;p41"/>
              <p:cNvSpPr/>
              <p:nvPr/>
            </p:nvSpPr>
            <p:spPr>
              <a:xfrm>
                <a:off x="3246875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54" name="Google Shape;1154;p41"/>
              <p:cNvSpPr/>
              <p:nvPr/>
            </p:nvSpPr>
            <p:spPr>
              <a:xfrm>
                <a:off x="3264725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55" name="Google Shape;1155;p41"/>
              <p:cNvSpPr/>
              <p:nvPr/>
            </p:nvSpPr>
            <p:spPr>
              <a:xfrm>
                <a:off x="328275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56" name="Google Shape;1156;p41"/>
              <p:cNvSpPr/>
              <p:nvPr/>
            </p:nvSpPr>
            <p:spPr>
              <a:xfrm>
                <a:off x="330060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57" name="Google Shape;1157;p41"/>
              <p:cNvSpPr/>
              <p:nvPr/>
            </p:nvSpPr>
            <p:spPr>
              <a:xfrm>
                <a:off x="331845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58" name="Google Shape;1158;p41"/>
              <p:cNvSpPr/>
              <p:nvPr/>
            </p:nvSpPr>
            <p:spPr>
              <a:xfrm>
                <a:off x="33364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59" name="Google Shape;1159;p41"/>
              <p:cNvSpPr/>
              <p:nvPr/>
            </p:nvSpPr>
            <p:spPr>
              <a:xfrm>
                <a:off x="33543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60" name="Google Shape;1160;p41"/>
              <p:cNvSpPr/>
              <p:nvPr/>
            </p:nvSpPr>
            <p:spPr>
              <a:xfrm>
                <a:off x="3372375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7"/>
                    </a:cubicBezTo>
                    <a:cubicBezTo>
                      <a:pt x="332" y="80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61" name="Google Shape;1161;p41"/>
              <p:cNvSpPr/>
              <p:nvPr/>
            </p:nvSpPr>
            <p:spPr>
              <a:xfrm>
                <a:off x="3390225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62" name="Google Shape;1162;p41"/>
              <p:cNvSpPr/>
              <p:nvPr/>
            </p:nvSpPr>
            <p:spPr>
              <a:xfrm>
                <a:off x="3408075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63" name="Google Shape;1163;p41"/>
              <p:cNvSpPr/>
              <p:nvPr/>
            </p:nvSpPr>
            <p:spPr>
              <a:xfrm>
                <a:off x="342610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64" name="Google Shape;1164;p41"/>
              <p:cNvSpPr/>
              <p:nvPr/>
            </p:nvSpPr>
            <p:spPr>
              <a:xfrm>
                <a:off x="344395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65" name="Google Shape;1165;p41"/>
              <p:cNvSpPr/>
              <p:nvPr/>
            </p:nvSpPr>
            <p:spPr>
              <a:xfrm>
                <a:off x="34619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66" name="Google Shape;1166;p41"/>
              <p:cNvSpPr/>
              <p:nvPr/>
            </p:nvSpPr>
            <p:spPr>
              <a:xfrm>
                <a:off x="34798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67" name="Google Shape;1167;p41"/>
              <p:cNvSpPr/>
              <p:nvPr/>
            </p:nvSpPr>
            <p:spPr>
              <a:xfrm>
                <a:off x="34976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68" name="Google Shape;1168;p41"/>
              <p:cNvSpPr/>
              <p:nvPr/>
            </p:nvSpPr>
            <p:spPr>
              <a:xfrm>
                <a:off x="351570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69" name="Google Shape;1169;p41"/>
              <p:cNvSpPr/>
              <p:nvPr/>
            </p:nvSpPr>
            <p:spPr>
              <a:xfrm>
                <a:off x="353355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70" name="Google Shape;1170;p41"/>
              <p:cNvSpPr/>
              <p:nvPr/>
            </p:nvSpPr>
            <p:spPr>
              <a:xfrm>
                <a:off x="3551600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71" name="Google Shape;1171;p41"/>
              <p:cNvSpPr/>
              <p:nvPr/>
            </p:nvSpPr>
            <p:spPr>
              <a:xfrm>
                <a:off x="3569450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72" name="Google Shape;1172;p41"/>
              <p:cNvSpPr/>
              <p:nvPr/>
            </p:nvSpPr>
            <p:spPr>
              <a:xfrm>
                <a:off x="3587300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80" y="1"/>
                      <a:pt x="0" y="80"/>
                      <a:pt x="0" y="167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73" name="Google Shape;1173;p41"/>
              <p:cNvSpPr/>
              <p:nvPr/>
            </p:nvSpPr>
            <p:spPr>
              <a:xfrm>
                <a:off x="36053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74" name="Google Shape;1174;p41"/>
              <p:cNvSpPr/>
              <p:nvPr/>
            </p:nvSpPr>
            <p:spPr>
              <a:xfrm>
                <a:off x="25478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75" name="Google Shape;1175;p41"/>
              <p:cNvSpPr/>
              <p:nvPr/>
            </p:nvSpPr>
            <p:spPr>
              <a:xfrm>
                <a:off x="25658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3" y="261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76" name="Google Shape;1176;p41"/>
              <p:cNvSpPr/>
              <p:nvPr/>
            </p:nvSpPr>
            <p:spPr>
              <a:xfrm>
                <a:off x="25836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77" name="Google Shape;1177;p41"/>
              <p:cNvSpPr/>
              <p:nvPr/>
            </p:nvSpPr>
            <p:spPr>
              <a:xfrm>
                <a:off x="2601550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1"/>
                      <a:pt x="79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78" name="Google Shape;1178;p41"/>
              <p:cNvSpPr/>
              <p:nvPr/>
            </p:nvSpPr>
            <p:spPr>
              <a:xfrm>
                <a:off x="26195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79" name="Google Shape;1179;p41"/>
              <p:cNvSpPr/>
              <p:nvPr/>
            </p:nvSpPr>
            <p:spPr>
              <a:xfrm>
                <a:off x="26374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80" name="Google Shape;1180;p41"/>
              <p:cNvSpPr/>
              <p:nvPr/>
            </p:nvSpPr>
            <p:spPr>
              <a:xfrm>
                <a:off x="26554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81" name="Google Shape;1181;p41"/>
              <p:cNvSpPr/>
              <p:nvPr/>
            </p:nvSpPr>
            <p:spPr>
              <a:xfrm>
                <a:off x="26733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82" name="Google Shape;1182;p41"/>
              <p:cNvSpPr/>
              <p:nvPr/>
            </p:nvSpPr>
            <p:spPr>
              <a:xfrm>
                <a:off x="26911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83" name="Google Shape;1183;p41"/>
              <p:cNvSpPr/>
              <p:nvPr/>
            </p:nvSpPr>
            <p:spPr>
              <a:xfrm>
                <a:off x="27091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84" name="Google Shape;1184;p41"/>
              <p:cNvSpPr/>
              <p:nvPr/>
            </p:nvSpPr>
            <p:spPr>
              <a:xfrm>
                <a:off x="27270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85" name="Google Shape;1185;p41"/>
              <p:cNvSpPr/>
              <p:nvPr/>
            </p:nvSpPr>
            <p:spPr>
              <a:xfrm>
                <a:off x="274507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86" name="Google Shape;1186;p41"/>
              <p:cNvSpPr/>
              <p:nvPr/>
            </p:nvSpPr>
            <p:spPr>
              <a:xfrm>
                <a:off x="276292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87" name="Google Shape;1187;p41"/>
              <p:cNvSpPr/>
              <p:nvPr/>
            </p:nvSpPr>
            <p:spPr>
              <a:xfrm>
                <a:off x="278077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1"/>
                      <a:pt x="79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88" name="Google Shape;1188;p41"/>
              <p:cNvSpPr/>
              <p:nvPr/>
            </p:nvSpPr>
            <p:spPr>
              <a:xfrm>
                <a:off x="27988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89" name="Google Shape;1189;p41"/>
              <p:cNvSpPr/>
              <p:nvPr/>
            </p:nvSpPr>
            <p:spPr>
              <a:xfrm>
                <a:off x="28346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90" name="Google Shape;1190;p41"/>
              <p:cNvSpPr/>
              <p:nvPr/>
            </p:nvSpPr>
            <p:spPr>
              <a:xfrm>
                <a:off x="28525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91" name="Google Shape;1191;p41"/>
              <p:cNvSpPr/>
              <p:nvPr/>
            </p:nvSpPr>
            <p:spPr>
              <a:xfrm>
                <a:off x="28703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92" name="Google Shape;1192;p41"/>
              <p:cNvSpPr/>
              <p:nvPr/>
            </p:nvSpPr>
            <p:spPr>
              <a:xfrm>
                <a:off x="29062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93" name="Google Shape;1193;p41"/>
              <p:cNvSpPr/>
              <p:nvPr/>
            </p:nvSpPr>
            <p:spPr>
              <a:xfrm>
                <a:off x="2924300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94" name="Google Shape;1194;p41"/>
              <p:cNvSpPr/>
              <p:nvPr/>
            </p:nvSpPr>
            <p:spPr>
              <a:xfrm>
                <a:off x="2942150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95" name="Google Shape;1195;p41"/>
              <p:cNvSpPr/>
              <p:nvPr/>
            </p:nvSpPr>
            <p:spPr>
              <a:xfrm>
                <a:off x="29958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96" name="Google Shape;1196;p41"/>
              <p:cNvSpPr/>
              <p:nvPr/>
            </p:nvSpPr>
            <p:spPr>
              <a:xfrm>
                <a:off x="30139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3" y="261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97" name="Google Shape;1197;p41"/>
              <p:cNvSpPr/>
              <p:nvPr/>
            </p:nvSpPr>
            <p:spPr>
              <a:xfrm>
                <a:off x="31035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98" name="Google Shape;1198;p41"/>
              <p:cNvSpPr/>
              <p:nvPr/>
            </p:nvSpPr>
            <p:spPr>
              <a:xfrm>
                <a:off x="31213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99" name="Google Shape;1199;p41"/>
              <p:cNvSpPr/>
              <p:nvPr/>
            </p:nvSpPr>
            <p:spPr>
              <a:xfrm>
                <a:off x="31392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00" name="Google Shape;1200;p41"/>
              <p:cNvSpPr/>
              <p:nvPr/>
            </p:nvSpPr>
            <p:spPr>
              <a:xfrm>
                <a:off x="31572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01" name="Google Shape;1201;p41"/>
              <p:cNvSpPr/>
              <p:nvPr/>
            </p:nvSpPr>
            <p:spPr>
              <a:xfrm>
                <a:off x="31931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3" y="261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02" name="Google Shape;1202;p41"/>
              <p:cNvSpPr/>
              <p:nvPr/>
            </p:nvSpPr>
            <p:spPr>
              <a:xfrm>
                <a:off x="32109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03" name="Google Shape;1203;p41"/>
              <p:cNvSpPr/>
              <p:nvPr/>
            </p:nvSpPr>
            <p:spPr>
              <a:xfrm>
                <a:off x="32288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04" name="Google Shape;1204;p41"/>
              <p:cNvSpPr/>
              <p:nvPr/>
            </p:nvSpPr>
            <p:spPr>
              <a:xfrm>
                <a:off x="324687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05" name="Google Shape;1205;p41"/>
              <p:cNvSpPr/>
              <p:nvPr/>
            </p:nvSpPr>
            <p:spPr>
              <a:xfrm>
                <a:off x="326472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06" name="Google Shape;1206;p41"/>
              <p:cNvSpPr/>
              <p:nvPr/>
            </p:nvSpPr>
            <p:spPr>
              <a:xfrm>
                <a:off x="32827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1"/>
                      <a:pt x="73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07" name="Google Shape;1207;p41"/>
              <p:cNvSpPr/>
              <p:nvPr/>
            </p:nvSpPr>
            <p:spPr>
              <a:xfrm>
                <a:off x="33006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1"/>
                      <a:pt x="73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08" name="Google Shape;1208;p41"/>
              <p:cNvSpPr/>
              <p:nvPr/>
            </p:nvSpPr>
            <p:spPr>
              <a:xfrm>
                <a:off x="33184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09" name="Google Shape;1209;p41"/>
              <p:cNvSpPr/>
              <p:nvPr/>
            </p:nvSpPr>
            <p:spPr>
              <a:xfrm>
                <a:off x="33364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3" y="261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10" name="Google Shape;1210;p41"/>
              <p:cNvSpPr/>
              <p:nvPr/>
            </p:nvSpPr>
            <p:spPr>
              <a:xfrm>
                <a:off x="33543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11" name="Google Shape;1211;p41"/>
              <p:cNvSpPr/>
              <p:nvPr/>
            </p:nvSpPr>
            <p:spPr>
              <a:xfrm>
                <a:off x="337237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2" y="333"/>
                      <a:pt x="332" y="261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12" name="Google Shape;1212;p41"/>
              <p:cNvSpPr/>
              <p:nvPr/>
            </p:nvSpPr>
            <p:spPr>
              <a:xfrm>
                <a:off x="339022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13" name="Google Shape;1213;p41"/>
              <p:cNvSpPr/>
              <p:nvPr/>
            </p:nvSpPr>
            <p:spPr>
              <a:xfrm>
                <a:off x="340807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1"/>
                      <a:pt x="79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14" name="Google Shape;1214;p41"/>
              <p:cNvSpPr/>
              <p:nvPr/>
            </p:nvSpPr>
            <p:spPr>
              <a:xfrm>
                <a:off x="34261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15" name="Google Shape;1215;p41"/>
              <p:cNvSpPr/>
              <p:nvPr/>
            </p:nvSpPr>
            <p:spPr>
              <a:xfrm>
                <a:off x="34439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16" name="Google Shape;1216;p41"/>
              <p:cNvSpPr/>
              <p:nvPr/>
            </p:nvSpPr>
            <p:spPr>
              <a:xfrm>
                <a:off x="34619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17" name="Google Shape;1217;p41"/>
              <p:cNvSpPr/>
              <p:nvPr/>
            </p:nvSpPr>
            <p:spPr>
              <a:xfrm>
                <a:off x="34798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18" name="Google Shape;1218;p41"/>
              <p:cNvSpPr/>
              <p:nvPr/>
            </p:nvSpPr>
            <p:spPr>
              <a:xfrm>
                <a:off x="34976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19" name="Google Shape;1219;p41"/>
              <p:cNvSpPr/>
              <p:nvPr/>
            </p:nvSpPr>
            <p:spPr>
              <a:xfrm>
                <a:off x="35157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3" y="261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20" name="Google Shape;1220;p41"/>
              <p:cNvSpPr/>
              <p:nvPr/>
            </p:nvSpPr>
            <p:spPr>
              <a:xfrm>
                <a:off x="35335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21" name="Google Shape;1221;p41"/>
              <p:cNvSpPr/>
              <p:nvPr/>
            </p:nvSpPr>
            <p:spPr>
              <a:xfrm>
                <a:off x="3551600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22" name="Google Shape;1222;p41"/>
              <p:cNvSpPr/>
              <p:nvPr/>
            </p:nvSpPr>
            <p:spPr>
              <a:xfrm>
                <a:off x="3569450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23" name="Google Shape;1223;p41"/>
              <p:cNvSpPr/>
              <p:nvPr/>
            </p:nvSpPr>
            <p:spPr>
              <a:xfrm>
                <a:off x="3587300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24" name="Google Shape;1224;p41"/>
              <p:cNvSpPr/>
              <p:nvPr/>
            </p:nvSpPr>
            <p:spPr>
              <a:xfrm>
                <a:off x="36053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1"/>
                      <a:pt x="73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25" name="Google Shape;1225;p41"/>
              <p:cNvSpPr/>
              <p:nvPr/>
            </p:nvSpPr>
            <p:spPr>
              <a:xfrm>
                <a:off x="36231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1"/>
                      <a:pt x="73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26" name="Google Shape;1226;p41"/>
              <p:cNvSpPr/>
              <p:nvPr/>
            </p:nvSpPr>
            <p:spPr>
              <a:xfrm>
                <a:off x="36412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27" name="Google Shape;1227;p41"/>
              <p:cNvSpPr/>
              <p:nvPr/>
            </p:nvSpPr>
            <p:spPr>
              <a:xfrm>
                <a:off x="25658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28" name="Google Shape;1228;p41"/>
              <p:cNvSpPr/>
              <p:nvPr/>
            </p:nvSpPr>
            <p:spPr>
              <a:xfrm>
                <a:off x="25836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29" name="Google Shape;1229;p41"/>
              <p:cNvSpPr/>
              <p:nvPr/>
            </p:nvSpPr>
            <p:spPr>
              <a:xfrm>
                <a:off x="2601550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30" name="Google Shape;1230;p41"/>
              <p:cNvSpPr/>
              <p:nvPr/>
            </p:nvSpPr>
            <p:spPr>
              <a:xfrm>
                <a:off x="26195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31" name="Google Shape;1231;p41"/>
              <p:cNvSpPr/>
              <p:nvPr/>
            </p:nvSpPr>
            <p:spPr>
              <a:xfrm>
                <a:off x="26374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32" name="Google Shape;1232;p41"/>
              <p:cNvSpPr/>
              <p:nvPr/>
            </p:nvSpPr>
            <p:spPr>
              <a:xfrm>
                <a:off x="26554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33" name="Google Shape;1233;p41"/>
              <p:cNvSpPr/>
              <p:nvPr/>
            </p:nvSpPr>
            <p:spPr>
              <a:xfrm>
                <a:off x="267330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34" name="Google Shape;1234;p41"/>
              <p:cNvSpPr/>
              <p:nvPr/>
            </p:nvSpPr>
            <p:spPr>
              <a:xfrm>
                <a:off x="26911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35" name="Google Shape;1235;p41"/>
              <p:cNvSpPr/>
              <p:nvPr/>
            </p:nvSpPr>
            <p:spPr>
              <a:xfrm>
                <a:off x="27091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36" name="Google Shape;1236;p41"/>
              <p:cNvSpPr/>
              <p:nvPr/>
            </p:nvSpPr>
            <p:spPr>
              <a:xfrm>
                <a:off x="27270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37" name="Google Shape;1237;p41"/>
              <p:cNvSpPr/>
              <p:nvPr/>
            </p:nvSpPr>
            <p:spPr>
              <a:xfrm>
                <a:off x="274507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38" name="Google Shape;1238;p41"/>
              <p:cNvSpPr/>
              <p:nvPr/>
            </p:nvSpPr>
            <p:spPr>
              <a:xfrm>
                <a:off x="276292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39" name="Google Shape;1239;p41"/>
              <p:cNvSpPr/>
              <p:nvPr/>
            </p:nvSpPr>
            <p:spPr>
              <a:xfrm>
                <a:off x="278077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40" name="Google Shape;1240;p41"/>
              <p:cNvSpPr/>
              <p:nvPr/>
            </p:nvSpPr>
            <p:spPr>
              <a:xfrm>
                <a:off x="279880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41" name="Google Shape;1241;p41"/>
              <p:cNvSpPr/>
              <p:nvPr/>
            </p:nvSpPr>
            <p:spPr>
              <a:xfrm>
                <a:off x="28166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42" name="Google Shape;1242;p41"/>
              <p:cNvSpPr/>
              <p:nvPr/>
            </p:nvSpPr>
            <p:spPr>
              <a:xfrm>
                <a:off x="28346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43" name="Google Shape;1243;p41"/>
              <p:cNvSpPr/>
              <p:nvPr/>
            </p:nvSpPr>
            <p:spPr>
              <a:xfrm>
                <a:off x="28525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44" name="Google Shape;1244;p41"/>
              <p:cNvSpPr/>
              <p:nvPr/>
            </p:nvSpPr>
            <p:spPr>
              <a:xfrm>
                <a:off x="28703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45" name="Google Shape;1245;p41"/>
              <p:cNvSpPr/>
              <p:nvPr/>
            </p:nvSpPr>
            <p:spPr>
              <a:xfrm>
                <a:off x="29062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46" name="Google Shape;1246;p41"/>
              <p:cNvSpPr/>
              <p:nvPr/>
            </p:nvSpPr>
            <p:spPr>
              <a:xfrm>
                <a:off x="2924300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47" name="Google Shape;1247;p41"/>
              <p:cNvSpPr/>
              <p:nvPr/>
            </p:nvSpPr>
            <p:spPr>
              <a:xfrm>
                <a:off x="301390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48" name="Google Shape;1248;p41"/>
              <p:cNvSpPr/>
              <p:nvPr/>
            </p:nvSpPr>
            <p:spPr>
              <a:xfrm>
                <a:off x="3085500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49" name="Google Shape;1249;p41"/>
              <p:cNvSpPr/>
              <p:nvPr/>
            </p:nvSpPr>
            <p:spPr>
              <a:xfrm>
                <a:off x="31035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50" name="Google Shape;1250;p41"/>
              <p:cNvSpPr/>
              <p:nvPr/>
            </p:nvSpPr>
            <p:spPr>
              <a:xfrm>
                <a:off x="31213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51" name="Google Shape;1251;p41"/>
              <p:cNvSpPr/>
              <p:nvPr/>
            </p:nvSpPr>
            <p:spPr>
              <a:xfrm>
                <a:off x="31392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52" name="Google Shape;1252;p41"/>
              <p:cNvSpPr/>
              <p:nvPr/>
            </p:nvSpPr>
            <p:spPr>
              <a:xfrm>
                <a:off x="31572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53" name="Google Shape;1253;p41"/>
              <p:cNvSpPr/>
              <p:nvPr/>
            </p:nvSpPr>
            <p:spPr>
              <a:xfrm>
                <a:off x="317510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54" name="Google Shape;1254;p41"/>
              <p:cNvSpPr/>
              <p:nvPr/>
            </p:nvSpPr>
            <p:spPr>
              <a:xfrm>
                <a:off x="31931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55" name="Google Shape;1255;p41"/>
              <p:cNvSpPr/>
              <p:nvPr/>
            </p:nvSpPr>
            <p:spPr>
              <a:xfrm>
                <a:off x="32109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56" name="Google Shape;1256;p41"/>
              <p:cNvSpPr/>
              <p:nvPr/>
            </p:nvSpPr>
            <p:spPr>
              <a:xfrm>
                <a:off x="32288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57" name="Google Shape;1257;p41"/>
              <p:cNvSpPr/>
              <p:nvPr/>
            </p:nvSpPr>
            <p:spPr>
              <a:xfrm>
                <a:off x="324687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58" name="Google Shape;1258;p41"/>
              <p:cNvSpPr/>
              <p:nvPr/>
            </p:nvSpPr>
            <p:spPr>
              <a:xfrm>
                <a:off x="326472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59" name="Google Shape;1259;p41"/>
              <p:cNvSpPr/>
              <p:nvPr/>
            </p:nvSpPr>
            <p:spPr>
              <a:xfrm>
                <a:off x="32827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60" name="Google Shape;1260;p41"/>
              <p:cNvSpPr/>
              <p:nvPr/>
            </p:nvSpPr>
            <p:spPr>
              <a:xfrm>
                <a:off x="330060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61" name="Google Shape;1261;p41"/>
              <p:cNvSpPr/>
              <p:nvPr/>
            </p:nvSpPr>
            <p:spPr>
              <a:xfrm>
                <a:off x="33184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62" name="Google Shape;1262;p41"/>
              <p:cNvSpPr/>
              <p:nvPr/>
            </p:nvSpPr>
            <p:spPr>
              <a:xfrm>
                <a:off x="33364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63" name="Google Shape;1263;p41"/>
              <p:cNvSpPr/>
              <p:nvPr/>
            </p:nvSpPr>
            <p:spPr>
              <a:xfrm>
                <a:off x="33543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64" name="Google Shape;1264;p41"/>
              <p:cNvSpPr/>
              <p:nvPr/>
            </p:nvSpPr>
            <p:spPr>
              <a:xfrm>
                <a:off x="337237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2" y="332"/>
                      <a:pt x="332" y="253"/>
                      <a:pt x="332" y="166"/>
                    </a:cubicBezTo>
                    <a:cubicBezTo>
                      <a:pt x="332" y="72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65" name="Google Shape;1265;p41"/>
              <p:cNvSpPr/>
              <p:nvPr/>
            </p:nvSpPr>
            <p:spPr>
              <a:xfrm>
                <a:off x="339022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66" name="Google Shape;1266;p41"/>
              <p:cNvSpPr/>
              <p:nvPr/>
            </p:nvSpPr>
            <p:spPr>
              <a:xfrm>
                <a:off x="340807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67" name="Google Shape;1267;p41"/>
              <p:cNvSpPr/>
              <p:nvPr/>
            </p:nvSpPr>
            <p:spPr>
              <a:xfrm>
                <a:off x="342610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68" name="Google Shape;1268;p41"/>
              <p:cNvSpPr/>
              <p:nvPr/>
            </p:nvSpPr>
            <p:spPr>
              <a:xfrm>
                <a:off x="34439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69" name="Google Shape;1269;p41"/>
              <p:cNvSpPr/>
              <p:nvPr/>
            </p:nvSpPr>
            <p:spPr>
              <a:xfrm>
                <a:off x="34619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70" name="Google Shape;1270;p41"/>
              <p:cNvSpPr/>
              <p:nvPr/>
            </p:nvSpPr>
            <p:spPr>
              <a:xfrm>
                <a:off x="34798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71" name="Google Shape;1271;p41"/>
              <p:cNvSpPr/>
              <p:nvPr/>
            </p:nvSpPr>
            <p:spPr>
              <a:xfrm>
                <a:off x="34976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72" name="Google Shape;1272;p41"/>
              <p:cNvSpPr/>
              <p:nvPr/>
            </p:nvSpPr>
            <p:spPr>
              <a:xfrm>
                <a:off x="351570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73" name="Google Shape;1273;p41"/>
              <p:cNvSpPr/>
              <p:nvPr/>
            </p:nvSpPr>
            <p:spPr>
              <a:xfrm>
                <a:off x="35335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74" name="Google Shape;1274;p41"/>
              <p:cNvSpPr/>
              <p:nvPr/>
            </p:nvSpPr>
            <p:spPr>
              <a:xfrm>
                <a:off x="3551600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75" name="Google Shape;1275;p41"/>
              <p:cNvSpPr/>
              <p:nvPr/>
            </p:nvSpPr>
            <p:spPr>
              <a:xfrm>
                <a:off x="3569450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76" name="Google Shape;1276;p41"/>
              <p:cNvSpPr/>
              <p:nvPr/>
            </p:nvSpPr>
            <p:spPr>
              <a:xfrm>
                <a:off x="3587300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77" name="Google Shape;1277;p41"/>
              <p:cNvSpPr/>
              <p:nvPr/>
            </p:nvSpPr>
            <p:spPr>
              <a:xfrm>
                <a:off x="36053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78" name="Google Shape;1278;p41"/>
              <p:cNvSpPr/>
              <p:nvPr/>
            </p:nvSpPr>
            <p:spPr>
              <a:xfrm>
                <a:off x="36231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79" name="Google Shape;1279;p41"/>
              <p:cNvSpPr/>
              <p:nvPr/>
            </p:nvSpPr>
            <p:spPr>
              <a:xfrm>
                <a:off x="254780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80" name="Google Shape;1280;p41"/>
              <p:cNvSpPr/>
              <p:nvPr/>
            </p:nvSpPr>
            <p:spPr>
              <a:xfrm>
                <a:off x="25658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81" name="Google Shape;1281;p41"/>
              <p:cNvSpPr/>
              <p:nvPr/>
            </p:nvSpPr>
            <p:spPr>
              <a:xfrm>
                <a:off x="25836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82" name="Google Shape;1282;p41"/>
              <p:cNvSpPr/>
              <p:nvPr/>
            </p:nvSpPr>
            <p:spPr>
              <a:xfrm>
                <a:off x="2601550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83" name="Google Shape;1283;p41"/>
              <p:cNvSpPr/>
              <p:nvPr/>
            </p:nvSpPr>
            <p:spPr>
              <a:xfrm>
                <a:off x="26195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84" name="Google Shape;1284;p41"/>
              <p:cNvSpPr/>
              <p:nvPr/>
            </p:nvSpPr>
            <p:spPr>
              <a:xfrm>
                <a:off x="26374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85" name="Google Shape;1285;p41"/>
              <p:cNvSpPr/>
              <p:nvPr/>
            </p:nvSpPr>
            <p:spPr>
              <a:xfrm>
                <a:off x="26554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86" name="Google Shape;1286;p41"/>
              <p:cNvSpPr/>
              <p:nvPr/>
            </p:nvSpPr>
            <p:spPr>
              <a:xfrm>
                <a:off x="267330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87" name="Google Shape;1287;p41"/>
              <p:cNvSpPr/>
              <p:nvPr/>
            </p:nvSpPr>
            <p:spPr>
              <a:xfrm>
                <a:off x="26911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88" name="Google Shape;1288;p41"/>
              <p:cNvSpPr/>
              <p:nvPr/>
            </p:nvSpPr>
            <p:spPr>
              <a:xfrm>
                <a:off x="27091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89" name="Google Shape;1289;p41"/>
              <p:cNvSpPr/>
              <p:nvPr/>
            </p:nvSpPr>
            <p:spPr>
              <a:xfrm>
                <a:off x="27270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90" name="Google Shape;1290;p41"/>
              <p:cNvSpPr/>
              <p:nvPr/>
            </p:nvSpPr>
            <p:spPr>
              <a:xfrm>
                <a:off x="2745075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91" name="Google Shape;1291;p41"/>
              <p:cNvSpPr/>
              <p:nvPr/>
            </p:nvSpPr>
            <p:spPr>
              <a:xfrm>
                <a:off x="2762925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92" name="Google Shape;1292;p41"/>
              <p:cNvSpPr/>
              <p:nvPr/>
            </p:nvSpPr>
            <p:spPr>
              <a:xfrm>
                <a:off x="28166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93" name="Google Shape;1293;p41"/>
              <p:cNvSpPr/>
              <p:nvPr/>
            </p:nvSpPr>
            <p:spPr>
              <a:xfrm>
                <a:off x="28346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94" name="Google Shape;1294;p41"/>
              <p:cNvSpPr/>
              <p:nvPr/>
            </p:nvSpPr>
            <p:spPr>
              <a:xfrm>
                <a:off x="28525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95" name="Google Shape;1295;p41"/>
              <p:cNvSpPr/>
              <p:nvPr/>
            </p:nvSpPr>
            <p:spPr>
              <a:xfrm>
                <a:off x="28703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96" name="Google Shape;1296;p41"/>
              <p:cNvSpPr/>
              <p:nvPr/>
            </p:nvSpPr>
            <p:spPr>
              <a:xfrm>
                <a:off x="29062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97" name="Google Shape;1297;p41"/>
              <p:cNvSpPr/>
              <p:nvPr/>
            </p:nvSpPr>
            <p:spPr>
              <a:xfrm>
                <a:off x="2924300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98" name="Google Shape;1298;p41"/>
              <p:cNvSpPr/>
              <p:nvPr/>
            </p:nvSpPr>
            <p:spPr>
              <a:xfrm>
                <a:off x="304960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99" name="Google Shape;1299;p41"/>
              <p:cNvSpPr/>
              <p:nvPr/>
            </p:nvSpPr>
            <p:spPr>
              <a:xfrm>
                <a:off x="3085500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00" name="Google Shape;1300;p41"/>
              <p:cNvSpPr/>
              <p:nvPr/>
            </p:nvSpPr>
            <p:spPr>
              <a:xfrm>
                <a:off x="31035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01" name="Google Shape;1301;p41"/>
              <p:cNvSpPr/>
              <p:nvPr/>
            </p:nvSpPr>
            <p:spPr>
              <a:xfrm>
                <a:off x="31392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02" name="Google Shape;1302;p41"/>
              <p:cNvSpPr/>
              <p:nvPr/>
            </p:nvSpPr>
            <p:spPr>
              <a:xfrm>
                <a:off x="31572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03" name="Google Shape;1303;p41"/>
              <p:cNvSpPr/>
              <p:nvPr/>
            </p:nvSpPr>
            <p:spPr>
              <a:xfrm>
                <a:off x="317510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04" name="Google Shape;1304;p41"/>
              <p:cNvSpPr/>
              <p:nvPr/>
            </p:nvSpPr>
            <p:spPr>
              <a:xfrm>
                <a:off x="31931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05" name="Google Shape;1305;p41"/>
              <p:cNvSpPr/>
              <p:nvPr/>
            </p:nvSpPr>
            <p:spPr>
              <a:xfrm>
                <a:off x="32109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06" name="Google Shape;1306;p41"/>
              <p:cNvSpPr/>
              <p:nvPr/>
            </p:nvSpPr>
            <p:spPr>
              <a:xfrm>
                <a:off x="32288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07" name="Google Shape;1307;p41"/>
              <p:cNvSpPr/>
              <p:nvPr/>
            </p:nvSpPr>
            <p:spPr>
              <a:xfrm>
                <a:off x="3246875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08" name="Google Shape;1308;p41"/>
              <p:cNvSpPr/>
              <p:nvPr/>
            </p:nvSpPr>
            <p:spPr>
              <a:xfrm>
                <a:off x="3264725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09" name="Google Shape;1309;p41"/>
              <p:cNvSpPr/>
              <p:nvPr/>
            </p:nvSpPr>
            <p:spPr>
              <a:xfrm>
                <a:off x="32827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10" name="Google Shape;1310;p41"/>
              <p:cNvSpPr/>
              <p:nvPr/>
            </p:nvSpPr>
            <p:spPr>
              <a:xfrm>
                <a:off x="330060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11" name="Google Shape;1311;p41"/>
              <p:cNvSpPr/>
              <p:nvPr/>
            </p:nvSpPr>
            <p:spPr>
              <a:xfrm>
                <a:off x="33184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12" name="Google Shape;1312;p41"/>
              <p:cNvSpPr/>
              <p:nvPr/>
            </p:nvSpPr>
            <p:spPr>
              <a:xfrm>
                <a:off x="33364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13" name="Google Shape;1313;p41"/>
              <p:cNvSpPr/>
              <p:nvPr/>
            </p:nvSpPr>
            <p:spPr>
              <a:xfrm>
                <a:off x="33543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14" name="Google Shape;1314;p41"/>
              <p:cNvSpPr/>
              <p:nvPr/>
            </p:nvSpPr>
            <p:spPr>
              <a:xfrm>
                <a:off x="3372375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2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15" name="Google Shape;1315;p41"/>
              <p:cNvSpPr/>
              <p:nvPr/>
            </p:nvSpPr>
            <p:spPr>
              <a:xfrm>
                <a:off x="3390225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16" name="Google Shape;1316;p41"/>
              <p:cNvSpPr/>
              <p:nvPr/>
            </p:nvSpPr>
            <p:spPr>
              <a:xfrm>
                <a:off x="3408075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17" name="Google Shape;1317;p41"/>
              <p:cNvSpPr/>
              <p:nvPr/>
            </p:nvSpPr>
            <p:spPr>
              <a:xfrm>
                <a:off x="342610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18" name="Google Shape;1318;p41"/>
              <p:cNvSpPr/>
              <p:nvPr/>
            </p:nvSpPr>
            <p:spPr>
              <a:xfrm>
                <a:off x="34439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19" name="Google Shape;1319;p41"/>
              <p:cNvSpPr/>
              <p:nvPr/>
            </p:nvSpPr>
            <p:spPr>
              <a:xfrm>
                <a:off x="34619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20" name="Google Shape;1320;p41"/>
              <p:cNvSpPr/>
              <p:nvPr/>
            </p:nvSpPr>
            <p:spPr>
              <a:xfrm>
                <a:off x="34798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21" name="Google Shape;1321;p41"/>
              <p:cNvSpPr/>
              <p:nvPr/>
            </p:nvSpPr>
            <p:spPr>
              <a:xfrm>
                <a:off x="34976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22" name="Google Shape;1322;p41"/>
              <p:cNvSpPr/>
              <p:nvPr/>
            </p:nvSpPr>
            <p:spPr>
              <a:xfrm>
                <a:off x="351570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23" name="Google Shape;1323;p41"/>
              <p:cNvSpPr/>
              <p:nvPr/>
            </p:nvSpPr>
            <p:spPr>
              <a:xfrm>
                <a:off x="35335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24" name="Google Shape;1324;p41"/>
              <p:cNvSpPr/>
              <p:nvPr/>
            </p:nvSpPr>
            <p:spPr>
              <a:xfrm>
                <a:off x="3551600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25" name="Google Shape;1325;p41"/>
              <p:cNvSpPr/>
              <p:nvPr/>
            </p:nvSpPr>
            <p:spPr>
              <a:xfrm>
                <a:off x="3569450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26" name="Google Shape;1326;p41"/>
              <p:cNvSpPr/>
              <p:nvPr/>
            </p:nvSpPr>
            <p:spPr>
              <a:xfrm>
                <a:off x="3587300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27" name="Google Shape;1327;p41"/>
              <p:cNvSpPr/>
              <p:nvPr/>
            </p:nvSpPr>
            <p:spPr>
              <a:xfrm>
                <a:off x="36053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28" name="Google Shape;1328;p41"/>
              <p:cNvSpPr/>
              <p:nvPr/>
            </p:nvSpPr>
            <p:spPr>
              <a:xfrm>
                <a:off x="254780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29" name="Google Shape;1329;p41"/>
              <p:cNvSpPr/>
              <p:nvPr/>
            </p:nvSpPr>
            <p:spPr>
              <a:xfrm>
                <a:off x="25658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30" name="Google Shape;1330;p41"/>
              <p:cNvSpPr/>
              <p:nvPr/>
            </p:nvSpPr>
            <p:spPr>
              <a:xfrm>
                <a:off x="25836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31" name="Google Shape;1331;p41"/>
              <p:cNvSpPr/>
              <p:nvPr/>
            </p:nvSpPr>
            <p:spPr>
              <a:xfrm>
                <a:off x="2601550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3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32" name="Google Shape;1332;p41"/>
              <p:cNvSpPr/>
              <p:nvPr/>
            </p:nvSpPr>
            <p:spPr>
              <a:xfrm>
                <a:off x="26374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3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33" name="Google Shape;1333;p41"/>
              <p:cNvSpPr/>
              <p:nvPr/>
            </p:nvSpPr>
            <p:spPr>
              <a:xfrm>
                <a:off x="265545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34" name="Google Shape;1334;p41"/>
              <p:cNvSpPr/>
              <p:nvPr/>
            </p:nvSpPr>
            <p:spPr>
              <a:xfrm>
                <a:off x="267330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35" name="Google Shape;1335;p41"/>
              <p:cNvSpPr/>
              <p:nvPr/>
            </p:nvSpPr>
            <p:spPr>
              <a:xfrm>
                <a:off x="269115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36" name="Google Shape;1336;p41"/>
              <p:cNvSpPr/>
              <p:nvPr/>
            </p:nvSpPr>
            <p:spPr>
              <a:xfrm>
                <a:off x="27091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37" name="Google Shape;1337;p41"/>
              <p:cNvSpPr/>
              <p:nvPr/>
            </p:nvSpPr>
            <p:spPr>
              <a:xfrm>
                <a:off x="27270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38" name="Google Shape;1338;p41"/>
              <p:cNvSpPr/>
              <p:nvPr/>
            </p:nvSpPr>
            <p:spPr>
              <a:xfrm>
                <a:off x="2745075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39" name="Google Shape;1339;p41"/>
              <p:cNvSpPr/>
              <p:nvPr/>
            </p:nvSpPr>
            <p:spPr>
              <a:xfrm>
                <a:off x="2762925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40" name="Google Shape;1340;p41"/>
              <p:cNvSpPr/>
              <p:nvPr/>
            </p:nvSpPr>
            <p:spPr>
              <a:xfrm>
                <a:off x="281665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3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41" name="Google Shape;1341;p41"/>
              <p:cNvSpPr/>
              <p:nvPr/>
            </p:nvSpPr>
            <p:spPr>
              <a:xfrm>
                <a:off x="28346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42" name="Google Shape;1342;p41"/>
              <p:cNvSpPr/>
              <p:nvPr/>
            </p:nvSpPr>
            <p:spPr>
              <a:xfrm>
                <a:off x="28525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43" name="Google Shape;1343;p41"/>
              <p:cNvSpPr/>
              <p:nvPr/>
            </p:nvSpPr>
            <p:spPr>
              <a:xfrm>
                <a:off x="28703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44" name="Google Shape;1344;p41"/>
              <p:cNvSpPr/>
              <p:nvPr/>
            </p:nvSpPr>
            <p:spPr>
              <a:xfrm>
                <a:off x="304960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45" name="Google Shape;1345;p41"/>
              <p:cNvSpPr/>
              <p:nvPr/>
            </p:nvSpPr>
            <p:spPr>
              <a:xfrm>
                <a:off x="3085500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3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46" name="Google Shape;1346;p41"/>
              <p:cNvSpPr/>
              <p:nvPr/>
            </p:nvSpPr>
            <p:spPr>
              <a:xfrm>
                <a:off x="31035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47" name="Google Shape;1347;p41"/>
              <p:cNvSpPr/>
              <p:nvPr/>
            </p:nvSpPr>
            <p:spPr>
              <a:xfrm>
                <a:off x="31392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3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48" name="Google Shape;1348;p41"/>
              <p:cNvSpPr/>
              <p:nvPr/>
            </p:nvSpPr>
            <p:spPr>
              <a:xfrm>
                <a:off x="315725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49" name="Google Shape;1349;p41"/>
              <p:cNvSpPr/>
              <p:nvPr/>
            </p:nvSpPr>
            <p:spPr>
              <a:xfrm>
                <a:off x="317510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50" name="Google Shape;1350;p41"/>
              <p:cNvSpPr/>
              <p:nvPr/>
            </p:nvSpPr>
            <p:spPr>
              <a:xfrm>
                <a:off x="31931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51" name="Google Shape;1351;p41"/>
              <p:cNvSpPr/>
              <p:nvPr/>
            </p:nvSpPr>
            <p:spPr>
              <a:xfrm>
                <a:off x="32109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52" name="Google Shape;1352;p41"/>
              <p:cNvSpPr/>
              <p:nvPr/>
            </p:nvSpPr>
            <p:spPr>
              <a:xfrm>
                <a:off x="32288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53" name="Google Shape;1353;p41"/>
              <p:cNvSpPr/>
              <p:nvPr/>
            </p:nvSpPr>
            <p:spPr>
              <a:xfrm>
                <a:off x="3246875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54" name="Google Shape;1354;p41"/>
              <p:cNvSpPr/>
              <p:nvPr/>
            </p:nvSpPr>
            <p:spPr>
              <a:xfrm>
                <a:off x="3264725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55" name="Google Shape;1355;p41"/>
              <p:cNvSpPr/>
              <p:nvPr/>
            </p:nvSpPr>
            <p:spPr>
              <a:xfrm>
                <a:off x="328275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73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56" name="Google Shape;1356;p41"/>
              <p:cNvSpPr/>
              <p:nvPr/>
            </p:nvSpPr>
            <p:spPr>
              <a:xfrm>
                <a:off x="330060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73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57" name="Google Shape;1357;p41"/>
              <p:cNvSpPr/>
              <p:nvPr/>
            </p:nvSpPr>
            <p:spPr>
              <a:xfrm>
                <a:off x="331845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58" name="Google Shape;1358;p41"/>
              <p:cNvSpPr/>
              <p:nvPr/>
            </p:nvSpPr>
            <p:spPr>
              <a:xfrm>
                <a:off x="33364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59" name="Google Shape;1359;p41"/>
              <p:cNvSpPr/>
              <p:nvPr/>
            </p:nvSpPr>
            <p:spPr>
              <a:xfrm>
                <a:off x="33543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60" name="Google Shape;1360;p41"/>
              <p:cNvSpPr/>
              <p:nvPr/>
            </p:nvSpPr>
            <p:spPr>
              <a:xfrm>
                <a:off x="3372375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2" y="332"/>
                      <a:pt x="332" y="253"/>
                      <a:pt x="332" y="166"/>
                    </a:cubicBezTo>
                    <a:cubicBezTo>
                      <a:pt x="332" y="73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61" name="Google Shape;1361;p41"/>
              <p:cNvSpPr/>
              <p:nvPr/>
            </p:nvSpPr>
            <p:spPr>
              <a:xfrm>
                <a:off x="3390225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62" name="Google Shape;1362;p41"/>
              <p:cNvSpPr/>
              <p:nvPr/>
            </p:nvSpPr>
            <p:spPr>
              <a:xfrm>
                <a:off x="3408075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3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63" name="Google Shape;1363;p41"/>
              <p:cNvSpPr/>
              <p:nvPr/>
            </p:nvSpPr>
            <p:spPr>
              <a:xfrm>
                <a:off x="342610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64" name="Google Shape;1364;p41"/>
              <p:cNvSpPr/>
              <p:nvPr/>
            </p:nvSpPr>
            <p:spPr>
              <a:xfrm>
                <a:off x="344395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65" name="Google Shape;1365;p41"/>
              <p:cNvSpPr/>
              <p:nvPr/>
            </p:nvSpPr>
            <p:spPr>
              <a:xfrm>
                <a:off x="34619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66" name="Google Shape;1366;p41"/>
              <p:cNvSpPr/>
              <p:nvPr/>
            </p:nvSpPr>
            <p:spPr>
              <a:xfrm>
                <a:off x="34798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67" name="Google Shape;1367;p41"/>
              <p:cNvSpPr/>
              <p:nvPr/>
            </p:nvSpPr>
            <p:spPr>
              <a:xfrm>
                <a:off x="34976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68" name="Google Shape;1368;p41"/>
              <p:cNvSpPr/>
              <p:nvPr/>
            </p:nvSpPr>
            <p:spPr>
              <a:xfrm>
                <a:off x="3569450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69" name="Google Shape;1369;p41"/>
              <p:cNvSpPr/>
              <p:nvPr/>
            </p:nvSpPr>
            <p:spPr>
              <a:xfrm>
                <a:off x="25658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70" name="Google Shape;1370;p41"/>
              <p:cNvSpPr/>
              <p:nvPr/>
            </p:nvSpPr>
            <p:spPr>
              <a:xfrm>
                <a:off x="25836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71" name="Google Shape;1371;p41"/>
              <p:cNvSpPr/>
              <p:nvPr/>
            </p:nvSpPr>
            <p:spPr>
              <a:xfrm>
                <a:off x="26554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72" name="Google Shape;1372;p41"/>
              <p:cNvSpPr/>
              <p:nvPr/>
            </p:nvSpPr>
            <p:spPr>
              <a:xfrm>
                <a:off x="267330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73" name="Google Shape;1373;p41"/>
              <p:cNvSpPr/>
              <p:nvPr/>
            </p:nvSpPr>
            <p:spPr>
              <a:xfrm>
                <a:off x="26911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74" name="Google Shape;1374;p41"/>
              <p:cNvSpPr/>
              <p:nvPr/>
            </p:nvSpPr>
            <p:spPr>
              <a:xfrm>
                <a:off x="27091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75" name="Google Shape;1375;p41"/>
              <p:cNvSpPr/>
              <p:nvPr/>
            </p:nvSpPr>
            <p:spPr>
              <a:xfrm>
                <a:off x="27270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76" name="Google Shape;1376;p41"/>
              <p:cNvSpPr/>
              <p:nvPr/>
            </p:nvSpPr>
            <p:spPr>
              <a:xfrm>
                <a:off x="274507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77" name="Google Shape;1377;p41"/>
              <p:cNvSpPr/>
              <p:nvPr/>
            </p:nvSpPr>
            <p:spPr>
              <a:xfrm>
                <a:off x="276292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78" name="Google Shape;1378;p41"/>
              <p:cNvSpPr/>
              <p:nvPr/>
            </p:nvSpPr>
            <p:spPr>
              <a:xfrm>
                <a:off x="278077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79" name="Google Shape;1379;p41"/>
              <p:cNvSpPr/>
              <p:nvPr/>
            </p:nvSpPr>
            <p:spPr>
              <a:xfrm>
                <a:off x="28166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80" name="Google Shape;1380;p41"/>
              <p:cNvSpPr/>
              <p:nvPr/>
            </p:nvSpPr>
            <p:spPr>
              <a:xfrm>
                <a:off x="28346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81" name="Google Shape;1381;p41"/>
              <p:cNvSpPr/>
              <p:nvPr/>
            </p:nvSpPr>
            <p:spPr>
              <a:xfrm>
                <a:off x="28525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82" name="Google Shape;1382;p41"/>
              <p:cNvSpPr/>
              <p:nvPr/>
            </p:nvSpPr>
            <p:spPr>
              <a:xfrm>
                <a:off x="28703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83" name="Google Shape;1383;p41"/>
              <p:cNvSpPr/>
              <p:nvPr/>
            </p:nvSpPr>
            <p:spPr>
              <a:xfrm>
                <a:off x="30317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84" name="Google Shape;1384;p41"/>
              <p:cNvSpPr/>
              <p:nvPr/>
            </p:nvSpPr>
            <p:spPr>
              <a:xfrm>
                <a:off x="304960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85" name="Google Shape;1385;p41"/>
              <p:cNvSpPr/>
              <p:nvPr/>
            </p:nvSpPr>
            <p:spPr>
              <a:xfrm>
                <a:off x="3085500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86" name="Google Shape;1386;p41"/>
              <p:cNvSpPr/>
              <p:nvPr/>
            </p:nvSpPr>
            <p:spPr>
              <a:xfrm>
                <a:off x="31035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87" name="Google Shape;1387;p41"/>
              <p:cNvSpPr/>
              <p:nvPr/>
            </p:nvSpPr>
            <p:spPr>
              <a:xfrm>
                <a:off x="31213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88" name="Google Shape;1388;p41"/>
              <p:cNvSpPr/>
              <p:nvPr/>
            </p:nvSpPr>
            <p:spPr>
              <a:xfrm>
                <a:off x="31392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89" name="Google Shape;1389;p41"/>
              <p:cNvSpPr/>
              <p:nvPr/>
            </p:nvSpPr>
            <p:spPr>
              <a:xfrm>
                <a:off x="31572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90" name="Google Shape;1390;p41"/>
              <p:cNvSpPr/>
              <p:nvPr/>
            </p:nvSpPr>
            <p:spPr>
              <a:xfrm>
                <a:off x="317510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91" name="Google Shape;1391;p41"/>
              <p:cNvSpPr/>
              <p:nvPr/>
            </p:nvSpPr>
            <p:spPr>
              <a:xfrm>
                <a:off x="31931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92" name="Google Shape;1392;p41"/>
              <p:cNvSpPr/>
              <p:nvPr/>
            </p:nvSpPr>
            <p:spPr>
              <a:xfrm>
                <a:off x="32109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93" name="Google Shape;1393;p41"/>
              <p:cNvSpPr/>
              <p:nvPr/>
            </p:nvSpPr>
            <p:spPr>
              <a:xfrm>
                <a:off x="32288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94" name="Google Shape;1394;p41"/>
              <p:cNvSpPr/>
              <p:nvPr/>
            </p:nvSpPr>
            <p:spPr>
              <a:xfrm>
                <a:off x="324687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95" name="Google Shape;1395;p41"/>
              <p:cNvSpPr/>
              <p:nvPr/>
            </p:nvSpPr>
            <p:spPr>
              <a:xfrm>
                <a:off x="326472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96" name="Google Shape;1396;p41"/>
              <p:cNvSpPr/>
              <p:nvPr/>
            </p:nvSpPr>
            <p:spPr>
              <a:xfrm>
                <a:off x="32827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80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97" name="Google Shape;1397;p41"/>
              <p:cNvSpPr/>
              <p:nvPr/>
            </p:nvSpPr>
            <p:spPr>
              <a:xfrm>
                <a:off x="330060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80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98" name="Google Shape;1398;p41"/>
              <p:cNvSpPr/>
              <p:nvPr/>
            </p:nvSpPr>
            <p:spPr>
              <a:xfrm>
                <a:off x="33184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99" name="Google Shape;1399;p41"/>
              <p:cNvSpPr/>
              <p:nvPr/>
            </p:nvSpPr>
            <p:spPr>
              <a:xfrm>
                <a:off x="33364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00" name="Google Shape;1400;p41"/>
              <p:cNvSpPr/>
              <p:nvPr/>
            </p:nvSpPr>
            <p:spPr>
              <a:xfrm>
                <a:off x="33543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01" name="Google Shape;1401;p41"/>
              <p:cNvSpPr/>
              <p:nvPr/>
            </p:nvSpPr>
            <p:spPr>
              <a:xfrm>
                <a:off x="337237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80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02" name="Google Shape;1402;p41"/>
              <p:cNvSpPr/>
              <p:nvPr/>
            </p:nvSpPr>
            <p:spPr>
              <a:xfrm>
                <a:off x="339022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03" name="Google Shape;1403;p41"/>
              <p:cNvSpPr/>
              <p:nvPr/>
            </p:nvSpPr>
            <p:spPr>
              <a:xfrm>
                <a:off x="340807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04" name="Google Shape;1404;p41"/>
              <p:cNvSpPr/>
              <p:nvPr/>
            </p:nvSpPr>
            <p:spPr>
              <a:xfrm>
                <a:off x="342610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05" name="Google Shape;1405;p41"/>
              <p:cNvSpPr/>
              <p:nvPr/>
            </p:nvSpPr>
            <p:spPr>
              <a:xfrm>
                <a:off x="34439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06" name="Google Shape;1406;p41"/>
              <p:cNvSpPr/>
              <p:nvPr/>
            </p:nvSpPr>
            <p:spPr>
              <a:xfrm>
                <a:off x="34619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07" name="Google Shape;1407;p41"/>
              <p:cNvSpPr/>
              <p:nvPr/>
            </p:nvSpPr>
            <p:spPr>
              <a:xfrm>
                <a:off x="34798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08" name="Google Shape;1408;p41"/>
              <p:cNvSpPr/>
              <p:nvPr/>
            </p:nvSpPr>
            <p:spPr>
              <a:xfrm>
                <a:off x="34976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09" name="Google Shape;1409;p41"/>
              <p:cNvSpPr/>
              <p:nvPr/>
            </p:nvSpPr>
            <p:spPr>
              <a:xfrm>
                <a:off x="351570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10" name="Google Shape;1410;p41"/>
              <p:cNvSpPr/>
              <p:nvPr/>
            </p:nvSpPr>
            <p:spPr>
              <a:xfrm>
                <a:off x="3569450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11" name="Google Shape;1411;p41"/>
              <p:cNvSpPr/>
              <p:nvPr/>
            </p:nvSpPr>
            <p:spPr>
              <a:xfrm>
                <a:off x="25299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12" name="Google Shape;1412;p41"/>
              <p:cNvSpPr/>
              <p:nvPr/>
            </p:nvSpPr>
            <p:spPr>
              <a:xfrm>
                <a:off x="25478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13" name="Google Shape;1413;p41"/>
              <p:cNvSpPr/>
              <p:nvPr/>
            </p:nvSpPr>
            <p:spPr>
              <a:xfrm>
                <a:off x="26554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14" name="Google Shape;1414;p41"/>
              <p:cNvSpPr/>
              <p:nvPr/>
            </p:nvSpPr>
            <p:spPr>
              <a:xfrm>
                <a:off x="26733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15" name="Google Shape;1415;p41"/>
              <p:cNvSpPr/>
              <p:nvPr/>
            </p:nvSpPr>
            <p:spPr>
              <a:xfrm>
                <a:off x="26911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16" name="Google Shape;1416;p41"/>
              <p:cNvSpPr/>
              <p:nvPr/>
            </p:nvSpPr>
            <p:spPr>
              <a:xfrm>
                <a:off x="27091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17" name="Google Shape;1417;p41"/>
              <p:cNvSpPr/>
              <p:nvPr/>
            </p:nvSpPr>
            <p:spPr>
              <a:xfrm>
                <a:off x="27270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18" name="Google Shape;1418;p41"/>
              <p:cNvSpPr/>
              <p:nvPr/>
            </p:nvSpPr>
            <p:spPr>
              <a:xfrm>
                <a:off x="274507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19" name="Google Shape;1419;p41"/>
              <p:cNvSpPr/>
              <p:nvPr/>
            </p:nvSpPr>
            <p:spPr>
              <a:xfrm>
                <a:off x="276292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20" name="Google Shape;1420;p41"/>
              <p:cNvSpPr/>
              <p:nvPr/>
            </p:nvSpPr>
            <p:spPr>
              <a:xfrm>
                <a:off x="278077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21" name="Google Shape;1421;p41"/>
              <p:cNvSpPr/>
              <p:nvPr/>
            </p:nvSpPr>
            <p:spPr>
              <a:xfrm>
                <a:off x="27988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22" name="Google Shape;1422;p41"/>
              <p:cNvSpPr/>
              <p:nvPr/>
            </p:nvSpPr>
            <p:spPr>
              <a:xfrm>
                <a:off x="28166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23" name="Google Shape;1423;p41"/>
              <p:cNvSpPr/>
              <p:nvPr/>
            </p:nvSpPr>
            <p:spPr>
              <a:xfrm>
                <a:off x="28346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24" name="Google Shape;1424;p41"/>
              <p:cNvSpPr/>
              <p:nvPr/>
            </p:nvSpPr>
            <p:spPr>
              <a:xfrm>
                <a:off x="28525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25" name="Google Shape;1425;p41"/>
              <p:cNvSpPr/>
              <p:nvPr/>
            </p:nvSpPr>
            <p:spPr>
              <a:xfrm>
                <a:off x="28703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26" name="Google Shape;1426;p41"/>
              <p:cNvSpPr/>
              <p:nvPr/>
            </p:nvSpPr>
            <p:spPr>
              <a:xfrm>
                <a:off x="30496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27" name="Google Shape;1427;p41"/>
              <p:cNvSpPr/>
              <p:nvPr/>
            </p:nvSpPr>
            <p:spPr>
              <a:xfrm>
                <a:off x="3067650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28" name="Google Shape;1428;p41"/>
              <p:cNvSpPr/>
              <p:nvPr/>
            </p:nvSpPr>
            <p:spPr>
              <a:xfrm>
                <a:off x="3067650" y="43358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2" y="333"/>
                      <a:pt x="332" y="260"/>
                      <a:pt x="332" y="167"/>
                    </a:cubicBezTo>
                    <a:cubicBezTo>
                      <a:pt x="332" y="80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29" name="Google Shape;1429;p41"/>
              <p:cNvSpPr/>
              <p:nvPr/>
            </p:nvSpPr>
            <p:spPr>
              <a:xfrm>
                <a:off x="3085500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30" name="Google Shape;1430;p41"/>
              <p:cNvSpPr/>
              <p:nvPr/>
            </p:nvSpPr>
            <p:spPr>
              <a:xfrm>
                <a:off x="31035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31" name="Google Shape;1431;p41"/>
              <p:cNvSpPr/>
              <p:nvPr/>
            </p:nvSpPr>
            <p:spPr>
              <a:xfrm>
                <a:off x="31213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32" name="Google Shape;1432;p41"/>
              <p:cNvSpPr/>
              <p:nvPr/>
            </p:nvSpPr>
            <p:spPr>
              <a:xfrm>
                <a:off x="31392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33" name="Google Shape;1433;p41"/>
              <p:cNvSpPr/>
              <p:nvPr/>
            </p:nvSpPr>
            <p:spPr>
              <a:xfrm>
                <a:off x="31572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34" name="Google Shape;1434;p41"/>
              <p:cNvSpPr/>
              <p:nvPr/>
            </p:nvSpPr>
            <p:spPr>
              <a:xfrm>
                <a:off x="31751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35" name="Google Shape;1435;p41"/>
              <p:cNvSpPr/>
              <p:nvPr/>
            </p:nvSpPr>
            <p:spPr>
              <a:xfrm>
                <a:off x="31931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36" name="Google Shape;1436;p41"/>
              <p:cNvSpPr/>
              <p:nvPr/>
            </p:nvSpPr>
            <p:spPr>
              <a:xfrm>
                <a:off x="32109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37" name="Google Shape;1437;p41"/>
              <p:cNvSpPr/>
              <p:nvPr/>
            </p:nvSpPr>
            <p:spPr>
              <a:xfrm>
                <a:off x="32288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38" name="Google Shape;1438;p41"/>
              <p:cNvSpPr/>
              <p:nvPr/>
            </p:nvSpPr>
            <p:spPr>
              <a:xfrm>
                <a:off x="324687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39" name="Google Shape;1439;p41"/>
              <p:cNvSpPr/>
              <p:nvPr/>
            </p:nvSpPr>
            <p:spPr>
              <a:xfrm>
                <a:off x="326472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40" name="Google Shape;1440;p41"/>
              <p:cNvSpPr/>
              <p:nvPr/>
            </p:nvSpPr>
            <p:spPr>
              <a:xfrm>
                <a:off x="3372276" y="4316823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41" name="Google Shape;1441;p41"/>
              <p:cNvSpPr/>
              <p:nvPr/>
            </p:nvSpPr>
            <p:spPr>
              <a:xfrm>
                <a:off x="33006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42" name="Google Shape;1442;p41"/>
              <p:cNvSpPr/>
              <p:nvPr/>
            </p:nvSpPr>
            <p:spPr>
              <a:xfrm>
                <a:off x="33184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43" name="Google Shape;1443;p41"/>
              <p:cNvSpPr/>
              <p:nvPr/>
            </p:nvSpPr>
            <p:spPr>
              <a:xfrm>
                <a:off x="33364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44" name="Google Shape;1444;p41"/>
              <p:cNvSpPr/>
              <p:nvPr/>
            </p:nvSpPr>
            <p:spPr>
              <a:xfrm>
                <a:off x="33543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45" name="Google Shape;1445;p41"/>
              <p:cNvSpPr/>
              <p:nvPr/>
            </p:nvSpPr>
            <p:spPr>
              <a:xfrm>
                <a:off x="337237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46" name="Google Shape;1446;p41"/>
              <p:cNvSpPr/>
              <p:nvPr/>
            </p:nvSpPr>
            <p:spPr>
              <a:xfrm>
                <a:off x="339022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47" name="Google Shape;1447;p41"/>
              <p:cNvSpPr/>
              <p:nvPr/>
            </p:nvSpPr>
            <p:spPr>
              <a:xfrm>
                <a:off x="340807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48" name="Google Shape;1448;p41"/>
              <p:cNvSpPr/>
              <p:nvPr/>
            </p:nvSpPr>
            <p:spPr>
              <a:xfrm>
                <a:off x="34261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49" name="Google Shape;1449;p41"/>
              <p:cNvSpPr/>
              <p:nvPr/>
            </p:nvSpPr>
            <p:spPr>
              <a:xfrm>
                <a:off x="34439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50" name="Google Shape;1450;p41"/>
              <p:cNvSpPr/>
              <p:nvPr/>
            </p:nvSpPr>
            <p:spPr>
              <a:xfrm>
                <a:off x="34619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51" name="Google Shape;1451;p41"/>
              <p:cNvSpPr/>
              <p:nvPr/>
            </p:nvSpPr>
            <p:spPr>
              <a:xfrm>
                <a:off x="34798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52" name="Google Shape;1452;p41"/>
              <p:cNvSpPr/>
              <p:nvPr/>
            </p:nvSpPr>
            <p:spPr>
              <a:xfrm>
                <a:off x="34976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53" name="Google Shape;1453;p41"/>
              <p:cNvSpPr/>
              <p:nvPr/>
            </p:nvSpPr>
            <p:spPr>
              <a:xfrm>
                <a:off x="35157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54" name="Google Shape;1454;p41"/>
              <p:cNvSpPr/>
              <p:nvPr/>
            </p:nvSpPr>
            <p:spPr>
              <a:xfrm>
                <a:off x="35335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55" name="Google Shape;1455;p41"/>
              <p:cNvSpPr/>
              <p:nvPr/>
            </p:nvSpPr>
            <p:spPr>
              <a:xfrm>
                <a:off x="26554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56" name="Google Shape;1456;p41"/>
              <p:cNvSpPr/>
              <p:nvPr/>
            </p:nvSpPr>
            <p:spPr>
              <a:xfrm>
                <a:off x="267330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57" name="Google Shape;1457;p41"/>
              <p:cNvSpPr/>
              <p:nvPr/>
            </p:nvSpPr>
            <p:spPr>
              <a:xfrm>
                <a:off x="26911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58" name="Google Shape;1458;p41"/>
              <p:cNvSpPr/>
              <p:nvPr/>
            </p:nvSpPr>
            <p:spPr>
              <a:xfrm>
                <a:off x="27091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59" name="Google Shape;1459;p41"/>
              <p:cNvSpPr/>
              <p:nvPr/>
            </p:nvSpPr>
            <p:spPr>
              <a:xfrm>
                <a:off x="272702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60" name="Google Shape;1460;p41"/>
              <p:cNvSpPr/>
              <p:nvPr/>
            </p:nvSpPr>
            <p:spPr>
              <a:xfrm>
                <a:off x="274507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61" name="Google Shape;1461;p41"/>
              <p:cNvSpPr/>
              <p:nvPr/>
            </p:nvSpPr>
            <p:spPr>
              <a:xfrm>
                <a:off x="276292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62" name="Google Shape;1462;p41"/>
              <p:cNvSpPr/>
              <p:nvPr/>
            </p:nvSpPr>
            <p:spPr>
              <a:xfrm>
                <a:off x="278077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53"/>
                      <a:pt x="79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63" name="Google Shape;1463;p41"/>
              <p:cNvSpPr/>
              <p:nvPr/>
            </p:nvSpPr>
            <p:spPr>
              <a:xfrm>
                <a:off x="279880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64" name="Google Shape;1464;p41"/>
              <p:cNvSpPr/>
              <p:nvPr/>
            </p:nvSpPr>
            <p:spPr>
              <a:xfrm>
                <a:off x="28166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65" name="Google Shape;1465;p41"/>
              <p:cNvSpPr/>
              <p:nvPr/>
            </p:nvSpPr>
            <p:spPr>
              <a:xfrm>
                <a:off x="28346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66" name="Google Shape;1466;p41"/>
              <p:cNvSpPr/>
              <p:nvPr/>
            </p:nvSpPr>
            <p:spPr>
              <a:xfrm>
                <a:off x="28703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67" name="Google Shape;1467;p41"/>
              <p:cNvSpPr/>
              <p:nvPr/>
            </p:nvSpPr>
            <p:spPr>
              <a:xfrm>
                <a:off x="288840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1" y="333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68" name="Google Shape;1468;p41"/>
              <p:cNvSpPr/>
              <p:nvPr/>
            </p:nvSpPr>
            <p:spPr>
              <a:xfrm>
                <a:off x="304960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69" name="Google Shape;1469;p41"/>
              <p:cNvSpPr/>
              <p:nvPr/>
            </p:nvSpPr>
            <p:spPr>
              <a:xfrm>
                <a:off x="3067650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2" y="333"/>
                      <a:pt x="332" y="253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70" name="Google Shape;1470;p41"/>
              <p:cNvSpPr/>
              <p:nvPr/>
            </p:nvSpPr>
            <p:spPr>
              <a:xfrm>
                <a:off x="3085500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53"/>
                      <a:pt x="79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71" name="Google Shape;1471;p41"/>
              <p:cNvSpPr/>
              <p:nvPr/>
            </p:nvSpPr>
            <p:spPr>
              <a:xfrm>
                <a:off x="310352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72" name="Google Shape;1472;p41"/>
              <p:cNvSpPr/>
              <p:nvPr/>
            </p:nvSpPr>
            <p:spPr>
              <a:xfrm>
                <a:off x="31213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73" name="Google Shape;1473;p41"/>
              <p:cNvSpPr/>
              <p:nvPr/>
            </p:nvSpPr>
            <p:spPr>
              <a:xfrm>
                <a:off x="313922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74" name="Google Shape;1474;p41"/>
              <p:cNvSpPr/>
              <p:nvPr/>
            </p:nvSpPr>
            <p:spPr>
              <a:xfrm>
                <a:off x="31572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75" name="Google Shape;1475;p41"/>
              <p:cNvSpPr/>
              <p:nvPr/>
            </p:nvSpPr>
            <p:spPr>
              <a:xfrm>
                <a:off x="317510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76" name="Google Shape;1476;p41"/>
              <p:cNvSpPr/>
              <p:nvPr/>
            </p:nvSpPr>
            <p:spPr>
              <a:xfrm>
                <a:off x="319312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3" y="253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77" name="Google Shape;1477;p41"/>
              <p:cNvSpPr/>
              <p:nvPr/>
            </p:nvSpPr>
            <p:spPr>
              <a:xfrm>
                <a:off x="32109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1" y="333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78" name="Google Shape;1478;p41"/>
              <p:cNvSpPr/>
              <p:nvPr/>
            </p:nvSpPr>
            <p:spPr>
              <a:xfrm>
                <a:off x="322882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1" y="333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79" name="Google Shape;1479;p41"/>
              <p:cNvSpPr/>
              <p:nvPr/>
            </p:nvSpPr>
            <p:spPr>
              <a:xfrm>
                <a:off x="324687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80" name="Google Shape;1480;p41"/>
              <p:cNvSpPr/>
              <p:nvPr/>
            </p:nvSpPr>
            <p:spPr>
              <a:xfrm>
                <a:off x="326472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81" name="Google Shape;1481;p41"/>
              <p:cNvSpPr/>
              <p:nvPr/>
            </p:nvSpPr>
            <p:spPr>
              <a:xfrm>
                <a:off x="32827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53"/>
                      <a:pt x="73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82" name="Google Shape;1482;p41"/>
              <p:cNvSpPr/>
              <p:nvPr/>
            </p:nvSpPr>
            <p:spPr>
              <a:xfrm>
                <a:off x="330060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53"/>
                      <a:pt x="73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83" name="Google Shape;1483;p41"/>
              <p:cNvSpPr/>
              <p:nvPr/>
            </p:nvSpPr>
            <p:spPr>
              <a:xfrm>
                <a:off x="33184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84" name="Google Shape;1484;p41"/>
              <p:cNvSpPr/>
              <p:nvPr/>
            </p:nvSpPr>
            <p:spPr>
              <a:xfrm>
                <a:off x="33364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3" y="253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85" name="Google Shape;1485;p41"/>
              <p:cNvSpPr/>
              <p:nvPr/>
            </p:nvSpPr>
            <p:spPr>
              <a:xfrm>
                <a:off x="335432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86" name="Google Shape;1486;p41"/>
              <p:cNvSpPr/>
              <p:nvPr/>
            </p:nvSpPr>
            <p:spPr>
              <a:xfrm>
                <a:off x="337237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2" y="333"/>
                      <a:pt x="332" y="253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87" name="Google Shape;1487;p41"/>
              <p:cNvSpPr/>
              <p:nvPr/>
            </p:nvSpPr>
            <p:spPr>
              <a:xfrm>
                <a:off x="339022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88" name="Google Shape;1488;p41"/>
              <p:cNvSpPr/>
              <p:nvPr/>
            </p:nvSpPr>
            <p:spPr>
              <a:xfrm>
                <a:off x="340807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53"/>
                      <a:pt x="79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89" name="Google Shape;1489;p41"/>
              <p:cNvSpPr/>
              <p:nvPr/>
            </p:nvSpPr>
            <p:spPr>
              <a:xfrm>
                <a:off x="342610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90" name="Google Shape;1490;p41"/>
              <p:cNvSpPr/>
              <p:nvPr/>
            </p:nvSpPr>
            <p:spPr>
              <a:xfrm>
                <a:off x="34439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91" name="Google Shape;1491;p41"/>
              <p:cNvSpPr/>
              <p:nvPr/>
            </p:nvSpPr>
            <p:spPr>
              <a:xfrm>
                <a:off x="34619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92" name="Google Shape;1492;p41"/>
              <p:cNvSpPr/>
              <p:nvPr/>
            </p:nvSpPr>
            <p:spPr>
              <a:xfrm>
                <a:off x="347982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93" name="Google Shape;1493;p41"/>
              <p:cNvSpPr/>
              <p:nvPr/>
            </p:nvSpPr>
            <p:spPr>
              <a:xfrm>
                <a:off x="34976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94" name="Google Shape;1494;p41"/>
              <p:cNvSpPr/>
              <p:nvPr/>
            </p:nvSpPr>
            <p:spPr>
              <a:xfrm>
                <a:off x="35335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1" y="333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95" name="Google Shape;1495;p41"/>
              <p:cNvSpPr/>
              <p:nvPr/>
            </p:nvSpPr>
            <p:spPr>
              <a:xfrm>
                <a:off x="26554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96" name="Google Shape;1496;p41"/>
              <p:cNvSpPr/>
              <p:nvPr/>
            </p:nvSpPr>
            <p:spPr>
              <a:xfrm>
                <a:off x="267330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97" name="Google Shape;1497;p41"/>
              <p:cNvSpPr/>
              <p:nvPr/>
            </p:nvSpPr>
            <p:spPr>
              <a:xfrm>
                <a:off x="26911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98" name="Google Shape;1498;p41"/>
              <p:cNvSpPr/>
              <p:nvPr/>
            </p:nvSpPr>
            <p:spPr>
              <a:xfrm>
                <a:off x="270917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99" name="Google Shape;1499;p41"/>
              <p:cNvSpPr/>
              <p:nvPr/>
            </p:nvSpPr>
            <p:spPr>
              <a:xfrm>
                <a:off x="272702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00" name="Google Shape;1500;p41"/>
              <p:cNvSpPr/>
              <p:nvPr/>
            </p:nvSpPr>
            <p:spPr>
              <a:xfrm>
                <a:off x="274507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01" name="Google Shape;1501;p41"/>
              <p:cNvSpPr/>
              <p:nvPr/>
            </p:nvSpPr>
            <p:spPr>
              <a:xfrm>
                <a:off x="276292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02" name="Google Shape;1502;p41"/>
              <p:cNvSpPr/>
              <p:nvPr/>
            </p:nvSpPr>
            <p:spPr>
              <a:xfrm>
                <a:off x="278077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1"/>
                      <a:pt x="79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03" name="Google Shape;1503;p41"/>
              <p:cNvSpPr/>
              <p:nvPr/>
            </p:nvSpPr>
            <p:spPr>
              <a:xfrm>
                <a:off x="279880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04" name="Google Shape;1504;p41"/>
              <p:cNvSpPr/>
              <p:nvPr/>
            </p:nvSpPr>
            <p:spPr>
              <a:xfrm>
                <a:off x="28166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7"/>
                    </a:cubicBezTo>
                    <a:cubicBezTo>
                      <a:pt x="0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05" name="Google Shape;1505;p41"/>
              <p:cNvSpPr/>
              <p:nvPr/>
            </p:nvSpPr>
            <p:spPr>
              <a:xfrm>
                <a:off x="304960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06" name="Google Shape;1506;p41"/>
              <p:cNvSpPr/>
              <p:nvPr/>
            </p:nvSpPr>
            <p:spPr>
              <a:xfrm>
                <a:off x="3067650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2" y="333"/>
                      <a:pt x="332" y="261"/>
                      <a:pt x="332" y="167"/>
                    </a:cubicBezTo>
                    <a:cubicBezTo>
                      <a:pt x="332" y="80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07" name="Google Shape;1507;p41"/>
              <p:cNvSpPr/>
              <p:nvPr/>
            </p:nvSpPr>
            <p:spPr>
              <a:xfrm>
                <a:off x="3085500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1"/>
                      <a:pt x="79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08" name="Google Shape;1508;p41"/>
              <p:cNvSpPr/>
              <p:nvPr/>
            </p:nvSpPr>
            <p:spPr>
              <a:xfrm>
                <a:off x="310352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09" name="Google Shape;1509;p41"/>
              <p:cNvSpPr/>
              <p:nvPr/>
            </p:nvSpPr>
            <p:spPr>
              <a:xfrm>
                <a:off x="313922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7"/>
                    </a:cubicBezTo>
                    <a:cubicBezTo>
                      <a:pt x="0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10" name="Google Shape;1510;p41"/>
              <p:cNvSpPr/>
              <p:nvPr/>
            </p:nvSpPr>
            <p:spPr>
              <a:xfrm>
                <a:off x="31572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11" name="Google Shape;1511;p41"/>
              <p:cNvSpPr/>
              <p:nvPr/>
            </p:nvSpPr>
            <p:spPr>
              <a:xfrm>
                <a:off x="317510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12" name="Google Shape;1512;p41"/>
              <p:cNvSpPr/>
              <p:nvPr/>
            </p:nvSpPr>
            <p:spPr>
              <a:xfrm>
                <a:off x="319312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3" y="261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13" name="Google Shape;1513;p41"/>
              <p:cNvSpPr/>
              <p:nvPr/>
            </p:nvSpPr>
            <p:spPr>
              <a:xfrm>
                <a:off x="321097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14" name="Google Shape;1514;p41"/>
              <p:cNvSpPr/>
              <p:nvPr/>
            </p:nvSpPr>
            <p:spPr>
              <a:xfrm>
                <a:off x="322882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15" name="Google Shape;1515;p41"/>
              <p:cNvSpPr/>
              <p:nvPr/>
            </p:nvSpPr>
            <p:spPr>
              <a:xfrm>
                <a:off x="324687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16" name="Google Shape;1516;p41"/>
              <p:cNvSpPr/>
              <p:nvPr/>
            </p:nvSpPr>
            <p:spPr>
              <a:xfrm>
                <a:off x="326472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17" name="Google Shape;1517;p41"/>
              <p:cNvSpPr/>
              <p:nvPr/>
            </p:nvSpPr>
            <p:spPr>
              <a:xfrm>
                <a:off x="32827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1"/>
                      <a:pt x="73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18" name="Google Shape;1518;p41"/>
              <p:cNvSpPr/>
              <p:nvPr/>
            </p:nvSpPr>
            <p:spPr>
              <a:xfrm>
                <a:off x="330060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1"/>
                      <a:pt x="73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19" name="Google Shape;1519;p41"/>
              <p:cNvSpPr/>
              <p:nvPr/>
            </p:nvSpPr>
            <p:spPr>
              <a:xfrm>
                <a:off x="33184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20" name="Google Shape;1520;p41"/>
              <p:cNvSpPr/>
              <p:nvPr/>
            </p:nvSpPr>
            <p:spPr>
              <a:xfrm>
                <a:off x="333647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3" y="261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21" name="Google Shape;1521;p41"/>
              <p:cNvSpPr/>
              <p:nvPr/>
            </p:nvSpPr>
            <p:spPr>
              <a:xfrm>
                <a:off x="335432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22" name="Google Shape;1522;p41"/>
              <p:cNvSpPr/>
              <p:nvPr/>
            </p:nvSpPr>
            <p:spPr>
              <a:xfrm>
                <a:off x="337237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2" y="333"/>
                      <a:pt x="332" y="261"/>
                      <a:pt x="332" y="167"/>
                    </a:cubicBezTo>
                    <a:cubicBezTo>
                      <a:pt x="332" y="80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23" name="Google Shape;1523;p41"/>
              <p:cNvSpPr/>
              <p:nvPr/>
            </p:nvSpPr>
            <p:spPr>
              <a:xfrm>
                <a:off x="339022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24" name="Google Shape;1524;p41"/>
              <p:cNvSpPr/>
              <p:nvPr/>
            </p:nvSpPr>
            <p:spPr>
              <a:xfrm>
                <a:off x="340807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1"/>
                      <a:pt x="79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25" name="Google Shape;1525;p41"/>
              <p:cNvSpPr/>
              <p:nvPr/>
            </p:nvSpPr>
            <p:spPr>
              <a:xfrm>
                <a:off x="342610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26" name="Google Shape;1526;p41"/>
              <p:cNvSpPr/>
              <p:nvPr/>
            </p:nvSpPr>
            <p:spPr>
              <a:xfrm>
                <a:off x="34439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27" name="Google Shape;1527;p41"/>
              <p:cNvSpPr/>
              <p:nvPr/>
            </p:nvSpPr>
            <p:spPr>
              <a:xfrm>
                <a:off x="346197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28" name="Google Shape;1528;p41"/>
              <p:cNvSpPr/>
              <p:nvPr/>
            </p:nvSpPr>
            <p:spPr>
              <a:xfrm>
                <a:off x="347982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29" name="Google Shape;1529;p41"/>
              <p:cNvSpPr/>
              <p:nvPr/>
            </p:nvSpPr>
            <p:spPr>
              <a:xfrm>
                <a:off x="349767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30" name="Google Shape;1530;p41"/>
              <p:cNvSpPr/>
              <p:nvPr/>
            </p:nvSpPr>
            <p:spPr>
              <a:xfrm>
                <a:off x="35335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31" name="Google Shape;1531;p41"/>
              <p:cNvSpPr/>
              <p:nvPr/>
            </p:nvSpPr>
            <p:spPr>
              <a:xfrm>
                <a:off x="26554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32" name="Google Shape;1532;p41"/>
              <p:cNvSpPr/>
              <p:nvPr/>
            </p:nvSpPr>
            <p:spPr>
              <a:xfrm>
                <a:off x="267330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33" name="Google Shape;1533;p41"/>
              <p:cNvSpPr/>
              <p:nvPr/>
            </p:nvSpPr>
            <p:spPr>
              <a:xfrm>
                <a:off x="26911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34" name="Google Shape;1534;p41"/>
              <p:cNvSpPr/>
              <p:nvPr/>
            </p:nvSpPr>
            <p:spPr>
              <a:xfrm>
                <a:off x="270917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35" name="Google Shape;1535;p41"/>
              <p:cNvSpPr/>
              <p:nvPr/>
            </p:nvSpPr>
            <p:spPr>
              <a:xfrm>
                <a:off x="272702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36" name="Google Shape;1536;p41"/>
              <p:cNvSpPr/>
              <p:nvPr/>
            </p:nvSpPr>
            <p:spPr>
              <a:xfrm>
                <a:off x="274507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37" name="Google Shape;1537;p41"/>
              <p:cNvSpPr/>
              <p:nvPr/>
            </p:nvSpPr>
            <p:spPr>
              <a:xfrm>
                <a:off x="276292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38" name="Google Shape;1538;p41"/>
              <p:cNvSpPr/>
              <p:nvPr/>
            </p:nvSpPr>
            <p:spPr>
              <a:xfrm>
                <a:off x="278077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39" name="Google Shape;1539;p41"/>
              <p:cNvSpPr/>
              <p:nvPr/>
            </p:nvSpPr>
            <p:spPr>
              <a:xfrm>
                <a:off x="279880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40" name="Google Shape;1540;p41"/>
              <p:cNvSpPr/>
              <p:nvPr/>
            </p:nvSpPr>
            <p:spPr>
              <a:xfrm>
                <a:off x="28166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41" name="Google Shape;1541;p41"/>
              <p:cNvSpPr/>
              <p:nvPr/>
            </p:nvSpPr>
            <p:spPr>
              <a:xfrm>
                <a:off x="30317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42" name="Google Shape;1542;p41"/>
              <p:cNvSpPr/>
              <p:nvPr/>
            </p:nvSpPr>
            <p:spPr>
              <a:xfrm>
                <a:off x="30317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43" name="Google Shape;1543;p41"/>
              <p:cNvSpPr/>
              <p:nvPr/>
            </p:nvSpPr>
            <p:spPr>
              <a:xfrm>
                <a:off x="304960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44" name="Google Shape;1544;p41"/>
              <p:cNvSpPr/>
              <p:nvPr/>
            </p:nvSpPr>
            <p:spPr>
              <a:xfrm>
                <a:off x="3067650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2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45" name="Google Shape;1545;p41"/>
              <p:cNvSpPr/>
              <p:nvPr/>
            </p:nvSpPr>
            <p:spPr>
              <a:xfrm>
                <a:off x="310352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46" name="Google Shape;1546;p41"/>
              <p:cNvSpPr/>
              <p:nvPr/>
            </p:nvSpPr>
            <p:spPr>
              <a:xfrm>
                <a:off x="312137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47" name="Google Shape;1547;p41"/>
              <p:cNvSpPr/>
              <p:nvPr/>
            </p:nvSpPr>
            <p:spPr>
              <a:xfrm>
                <a:off x="3121375" y="4423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48" name="Google Shape;1548;p41"/>
              <p:cNvSpPr/>
              <p:nvPr/>
            </p:nvSpPr>
            <p:spPr>
              <a:xfrm>
                <a:off x="313922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49" name="Google Shape;1549;p41"/>
              <p:cNvSpPr/>
              <p:nvPr/>
            </p:nvSpPr>
            <p:spPr>
              <a:xfrm>
                <a:off x="3139225" y="4423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50" name="Google Shape;1550;p41"/>
              <p:cNvSpPr/>
              <p:nvPr/>
            </p:nvSpPr>
            <p:spPr>
              <a:xfrm>
                <a:off x="31572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51" name="Google Shape;1551;p41"/>
              <p:cNvSpPr/>
              <p:nvPr/>
            </p:nvSpPr>
            <p:spPr>
              <a:xfrm>
                <a:off x="3157250" y="44240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52" name="Google Shape;1552;p41"/>
              <p:cNvSpPr/>
              <p:nvPr/>
            </p:nvSpPr>
            <p:spPr>
              <a:xfrm>
                <a:off x="3175100" y="44240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53" name="Google Shape;1553;p41"/>
              <p:cNvSpPr/>
              <p:nvPr/>
            </p:nvSpPr>
            <p:spPr>
              <a:xfrm>
                <a:off x="3175100" y="44483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54" name="Google Shape;1554;p41"/>
              <p:cNvSpPr/>
              <p:nvPr/>
            </p:nvSpPr>
            <p:spPr>
              <a:xfrm>
                <a:off x="317510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55" name="Google Shape;1555;p41"/>
              <p:cNvSpPr/>
              <p:nvPr/>
            </p:nvSpPr>
            <p:spPr>
              <a:xfrm>
                <a:off x="319312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56" name="Google Shape;1556;p41"/>
              <p:cNvSpPr/>
              <p:nvPr/>
            </p:nvSpPr>
            <p:spPr>
              <a:xfrm>
                <a:off x="321097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57" name="Google Shape;1557;p41"/>
              <p:cNvSpPr/>
              <p:nvPr/>
            </p:nvSpPr>
            <p:spPr>
              <a:xfrm>
                <a:off x="322882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58" name="Google Shape;1558;p41"/>
              <p:cNvSpPr/>
              <p:nvPr/>
            </p:nvSpPr>
            <p:spPr>
              <a:xfrm>
                <a:off x="324687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59" name="Google Shape;1559;p41"/>
              <p:cNvSpPr/>
              <p:nvPr/>
            </p:nvSpPr>
            <p:spPr>
              <a:xfrm>
                <a:off x="326472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60" name="Google Shape;1560;p41"/>
              <p:cNvSpPr/>
              <p:nvPr/>
            </p:nvSpPr>
            <p:spPr>
              <a:xfrm>
                <a:off x="32827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61" name="Google Shape;1561;p41"/>
              <p:cNvSpPr/>
              <p:nvPr/>
            </p:nvSpPr>
            <p:spPr>
              <a:xfrm>
                <a:off x="330060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62" name="Google Shape;1562;p41"/>
              <p:cNvSpPr/>
              <p:nvPr/>
            </p:nvSpPr>
            <p:spPr>
              <a:xfrm>
                <a:off x="33184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63" name="Google Shape;1563;p41"/>
              <p:cNvSpPr/>
              <p:nvPr/>
            </p:nvSpPr>
            <p:spPr>
              <a:xfrm>
                <a:off x="333647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64" name="Google Shape;1564;p41"/>
              <p:cNvSpPr/>
              <p:nvPr/>
            </p:nvSpPr>
            <p:spPr>
              <a:xfrm>
                <a:off x="335432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65" name="Google Shape;1565;p41"/>
              <p:cNvSpPr/>
              <p:nvPr/>
            </p:nvSpPr>
            <p:spPr>
              <a:xfrm>
                <a:off x="337237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2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66" name="Google Shape;1566;p41"/>
              <p:cNvSpPr/>
              <p:nvPr/>
            </p:nvSpPr>
            <p:spPr>
              <a:xfrm>
                <a:off x="339022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67" name="Google Shape;1567;p41"/>
              <p:cNvSpPr/>
              <p:nvPr/>
            </p:nvSpPr>
            <p:spPr>
              <a:xfrm>
                <a:off x="340807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68" name="Google Shape;1568;p41"/>
              <p:cNvSpPr/>
              <p:nvPr/>
            </p:nvSpPr>
            <p:spPr>
              <a:xfrm>
                <a:off x="342610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69" name="Google Shape;1569;p41"/>
              <p:cNvSpPr/>
              <p:nvPr/>
            </p:nvSpPr>
            <p:spPr>
              <a:xfrm>
                <a:off x="34439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70" name="Google Shape;1570;p41"/>
              <p:cNvSpPr/>
              <p:nvPr/>
            </p:nvSpPr>
            <p:spPr>
              <a:xfrm>
                <a:off x="346197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71" name="Google Shape;1571;p41"/>
              <p:cNvSpPr/>
              <p:nvPr/>
            </p:nvSpPr>
            <p:spPr>
              <a:xfrm>
                <a:off x="347982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72" name="Google Shape;1572;p41"/>
              <p:cNvSpPr/>
              <p:nvPr/>
            </p:nvSpPr>
            <p:spPr>
              <a:xfrm>
                <a:off x="35335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73" name="Google Shape;1573;p41"/>
              <p:cNvSpPr/>
              <p:nvPr/>
            </p:nvSpPr>
            <p:spPr>
              <a:xfrm>
                <a:off x="265545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74" name="Google Shape;1574;p41"/>
              <p:cNvSpPr/>
              <p:nvPr/>
            </p:nvSpPr>
            <p:spPr>
              <a:xfrm>
                <a:off x="267330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75" name="Google Shape;1575;p41"/>
              <p:cNvSpPr/>
              <p:nvPr/>
            </p:nvSpPr>
            <p:spPr>
              <a:xfrm>
                <a:off x="269115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76" name="Google Shape;1576;p41"/>
              <p:cNvSpPr/>
              <p:nvPr/>
            </p:nvSpPr>
            <p:spPr>
              <a:xfrm>
                <a:off x="270917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77" name="Google Shape;1577;p41"/>
              <p:cNvSpPr/>
              <p:nvPr/>
            </p:nvSpPr>
            <p:spPr>
              <a:xfrm>
                <a:off x="272702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78" name="Google Shape;1578;p41"/>
              <p:cNvSpPr/>
              <p:nvPr/>
            </p:nvSpPr>
            <p:spPr>
              <a:xfrm>
                <a:off x="274507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79" name="Google Shape;1579;p41"/>
              <p:cNvSpPr/>
              <p:nvPr/>
            </p:nvSpPr>
            <p:spPr>
              <a:xfrm>
                <a:off x="276292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80" name="Google Shape;1580;p41"/>
              <p:cNvSpPr/>
              <p:nvPr/>
            </p:nvSpPr>
            <p:spPr>
              <a:xfrm>
                <a:off x="278077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81" name="Google Shape;1581;p41"/>
              <p:cNvSpPr/>
              <p:nvPr/>
            </p:nvSpPr>
            <p:spPr>
              <a:xfrm>
                <a:off x="279880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82" name="Google Shape;1582;p41"/>
              <p:cNvSpPr/>
              <p:nvPr/>
            </p:nvSpPr>
            <p:spPr>
              <a:xfrm>
                <a:off x="3067650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80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83" name="Google Shape;1583;p41"/>
              <p:cNvSpPr/>
              <p:nvPr/>
            </p:nvSpPr>
            <p:spPr>
              <a:xfrm>
                <a:off x="3085500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84" name="Google Shape;1584;p41"/>
              <p:cNvSpPr/>
              <p:nvPr/>
            </p:nvSpPr>
            <p:spPr>
              <a:xfrm>
                <a:off x="319312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85" name="Google Shape;1585;p41"/>
              <p:cNvSpPr/>
              <p:nvPr/>
            </p:nvSpPr>
            <p:spPr>
              <a:xfrm>
                <a:off x="321097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86" name="Google Shape;1586;p41"/>
              <p:cNvSpPr/>
              <p:nvPr/>
            </p:nvSpPr>
            <p:spPr>
              <a:xfrm>
                <a:off x="322882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87" name="Google Shape;1587;p41"/>
              <p:cNvSpPr/>
              <p:nvPr/>
            </p:nvSpPr>
            <p:spPr>
              <a:xfrm>
                <a:off x="324687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88" name="Google Shape;1588;p41"/>
              <p:cNvSpPr/>
              <p:nvPr/>
            </p:nvSpPr>
            <p:spPr>
              <a:xfrm>
                <a:off x="326472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89" name="Google Shape;1589;p41"/>
              <p:cNvSpPr/>
              <p:nvPr/>
            </p:nvSpPr>
            <p:spPr>
              <a:xfrm>
                <a:off x="328275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80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90" name="Google Shape;1590;p41"/>
              <p:cNvSpPr/>
              <p:nvPr/>
            </p:nvSpPr>
            <p:spPr>
              <a:xfrm>
                <a:off x="330060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80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91" name="Google Shape;1591;p41"/>
              <p:cNvSpPr/>
              <p:nvPr/>
            </p:nvSpPr>
            <p:spPr>
              <a:xfrm>
                <a:off x="331845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92" name="Google Shape;1592;p41"/>
              <p:cNvSpPr/>
              <p:nvPr/>
            </p:nvSpPr>
            <p:spPr>
              <a:xfrm>
                <a:off x="333647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93" name="Google Shape;1593;p41"/>
              <p:cNvSpPr/>
              <p:nvPr/>
            </p:nvSpPr>
            <p:spPr>
              <a:xfrm>
                <a:off x="335432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94" name="Google Shape;1594;p41"/>
              <p:cNvSpPr/>
              <p:nvPr/>
            </p:nvSpPr>
            <p:spPr>
              <a:xfrm>
                <a:off x="337237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80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95" name="Google Shape;1595;p41"/>
              <p:cNvSpPr/>
              <p:nvPr/>
            </p:nvSpPr>
            <p:spPr>
              <a:xfrm>
                <a:off x="339022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96" name="Google Shape;1596;p41"/>
              <p:cNvSpPr/>
              <p:nvPr/>
            </p:nvSpPr>
            <p:spPr>
              <a:xfrm>
                <a:off x="340807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97" name="Google Shape;1597;p41"/>
              <p:cNvSpPr/>
              <p:nvPr/>
            </p:nvSpPr>
            <p:spPr>
              <a:xfrm>
                <a:off x="342610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98" name="Google Shape;1598;p41"/>
              <p:cNvSpPr/>
              <p:nvPr/>
            </p:nvSpPr>
            <p:spPr>
              <a:xfrm>
                <a:off x="344395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99" name="Google Shape;1599;p41"/>
              <p:cNvSpPr/>
              <p:nvPr/>
            </p:nvSpPr>
            <p:spPr>
              <a:xfrm>
                <a:off x="346197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00" name="Google Shape;1600;p41"/>
              <p:cNvSpPr/>
              <p:nvPr/>
            </p:nvSpPr>
            <p:spPr>
              <a:xfrm>
                <a:off x="351570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01" name="Google Shape;1601;p41"/>
              <p:cNvSpPr/>
              <p:nvPr/>
            </p:nvSpPr>
            <p:spPr>
              <a:xfrm>
                <a:off x="353355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02" name="Google Shape;1602;p41"/>
              <p:cNvSpPr/>
              <p:nvPr/>
            </p:nvSpPr>
            <p:spPr>
              <a:xfrm>
                <a:off x="267330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03" name="Google Shape;1603;p41"/>
              <p:cNvSpPr/>
              <p:nvPr/>
            </p:nvSpPr>
            <p:spPr>
              <a:xfrm>
                <a:off x="269115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04" name="Google Shape;1604;p41"/>
              <p:cNvSpPr/>
              <p:nvPr/>
            </p:nvSpPr>
            <p:spPr>
              <a:xfrm>
                <a:off x="270917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05" name="Google Shape;1605;p41"/>
              <p:cNvSpPr/>
              <p:nvPr/>
            </p:nvSpPr>
            <p:spPr>
              <a:xfrm>
                <a:off x="272702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06" name="Google Shape;1606;p41"/>
              <p:cNvSpPr/>
              <p:nvPr/>
            </p:nvSpPr>
            <p:spPr>
              <a:xfrm>
                <a:off x="274507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07" name="Google Shape;1607;p41"/>
              <p:cNvSpPr/>
              <p:nvPr/>
            </p:nvSpPr>
            <p:spPr>
              <a:xfrm>
                <a:off x="276292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08" name="Google Shape;1608;p41"/>
              <p:cNvSpPr/>
              <p:nvPr/>
            </p:nvSpPr>
            <p:spPr>
              <a:xfrm>
                <a:off x="278077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3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09" name="Google Shape;1609;p41"/>
              <p:cNvSpPr/>
              <p:nvPr/>
            </p:nvSpPr>
            <p:spPr>
              <a:xfrm>
                <a:off x="279880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10" name="Google Shape;1610;p41"/>
              <p:cNvSpPr/>
              <p:nvPr/>
            </p:nvSpPr>
            <p:spPr>
              <a:xfrm>
                <a:off x="303175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11" name="Google Shape;1611;p41"/>
              <p:cNvSpPr/>
              <p:nvPr/>
            </p:nvSpPr>
            <p:spPr>
              <a:xfrm>
                <a:off x="304960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12" name="Google Shape;1612;p41"/>
              <p:cNvSpPr/>
              <p:nvPr/>
            </p:nvSpPr>
            <p:spPr>
              <a:xfrm>
                <a:off x="3067650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3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13" name="Google Shape;1613;p41"/>
              <p:cNvSpPr/>
              <p:nvPr/>
            </p:nvSpPr>
            <p:spPr>
              <a:xfrm>
                <a:off x="3085500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3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14" name="Google Shape;1614;p41"/>
              <p:cNvSpPr/>
              <p:nvPr/>
            </p:nvSpPr>
            <p:spPr>
              <a:xfrm>
                <a:off x="310352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15" name="Google Shape;1615;p41"/>
              <p:cNvSpPr/>
              <p:nvPr/>
            </p:nvSpPr>
            <p:spPr>
              <a:xfrm>
                <a:off x="319312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16" name="Google Shape;1616;p41"/>
              <p:cNvSpPr/>
              <p:nvPr/>
            </p:nvSpPr>
            <p:spPr>
              <a:xfrm>
                <a:off x="321097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17" name="Google Shape;1617;p41"/>
              <p:cNvSpPr/>
              <p:nvPr/>
            </p:nvSpPr>
            <p:spPr>
              <a:xfrm>
                <a:off x="322882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18" name="Google Shape;1618;p41"/>
              <p:cNvSpPr/>
              <p:nvPr/>
            </p:nvSpPr>
            <p:spPr>
              <a:xfrm>
                <a:off x="324687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19" name="Google Shape;1619;p41"/>
              <p:cNvSpPr/>
              <p:nvPr/>
            </p:nvSpPr>
            <p:spPr>
              <a:xfrm>
                <a:off x="326472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20" name="Google Shape;1620;p41"/>
              <p:cNvSpPr/>
              <p:nvPr/>
            </p:nvSpPr>
            <p:spPr>
              <a:xfrm>
                <a:off x="328275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73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21" name="Google Shape;1621;p41"/>
              <p:cNvSpPr/>
              <p:nvPr/>
            </p:nvSpPr>
            <p:spPr>
              <a:xfrm>
                <a:off x="330060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73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22" name="Google Shape;1622;p41"/>
              <p:cNvSpPr/>
              <p:nvPr/>
            </p:nvSpPr>
            <p:spPr>
              <a:xfrm>
                <a:off x="331845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23" name="Google Shape;1623;p41"/>
              <p:cNvSpPr/>
              <p:nvPr/>
            </p:nvSpPr>
            <p:spPr>
              <a:xfrm>
                <a:off x="333647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24" name="Google Shape;1624;p41"/>
              <p:cNvSpPr/>
              <p:nvPr/>
            </p:nvSpPr>
            <p:spPr>
              <a:xfrm>
                <a:off x="335432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25" name="Google Shape;1625;p41"/>
              <p:cNvSpPr/>
              <p:nvPr/>
            </p:nvSpPr>
            <p:spPr>
              <a:xfrm>
                <a:off x="337237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3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26" name="Google Shape;1626;p41"/>
              <p:cNvSpPr/>
              <p:nvPr/>
            </p:nvSpPr>
            <p:spPr>
              <a:xfrm>
                <a:off x="339022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27" name="Google Shape;1627;p41"/>
              <p:cNvSpPr/>
              <p:nvPr/>
            </p:nvSpPr>
            <p:spPr>
              <a:xfrm>
                <a:off x="340807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3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28" name="Google Shape;1628;p41"/>
              <p:cNvSpPr/>
              <p:nvPr/>
            </p:nvSpPr>
            <p:spPr>
              <a:xfrm>
                <a:off x="342610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29" name="Google Shape;1629;p41"/>
              <p:cNvSpPr/>
              <p:nvPr/>
            </p:nvSpPr>
            <p:spPr>
              <a:xfrm>
                <a:off x="344395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30" name="Google Shape;1630;p41"/>
              <p:cNvSpPr/>
              <p:nvPr/>
            </p:nvSpPr>
            <p:spPr>
              <a:xfrm>
                <a:off x="346197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31" name="Google Shape;1631;p41"/>
              <p:cNvSpPr/>
              <p:nvPr/>
            </p:nvSpPr>
            <p:spPr>
              <a:xfrm>
                <a:off x="267330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32" name="Google Shape;1632;p41"/>
              <p:cNvSpPr/>
              <p:nvPr/>
            </p:nvSpPr>
            <p:spPr>
              <a:xfrm>
                <a:off x="269115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33" name="Google Shape;1633;p41"/>
              <p:cNvSpPr/>
              <p:nvPr/>
            </p:nvSpPr>
            <p:spPr>
              <a:xfrm>
                <a:off x="270917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34" name="Google Shape;1634;p41"/>
              <p:cNvSpPr/>
              <p:nvPr/>
            </p:nvSpPr>
            <p:spPr>
              <a:xfrm>
                <a:off x="272702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35" name="Google Shape;1635;p41"/>
              <p:cNvSpPr/>
              <p:nvPr/>
            </p:nvSpPr>
            <p:spPr>
              <a:xfrm>
                <a:off x="2762925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36" name="Google Shape;1636;p41"/>
              <p:cNvSpPr/>
              <p:nvPr/>
            </p:nvSpPr>
            <p:spPr>
              <a:xfrm>
                <a:off x="2780775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53"/>
                      <a:pt x="79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37" name="Google Shape;1637;p41"/>
              <p:cNvSpPr/>
              <p:nvPr/>
            </p:nvSpPr>
            <p:spPr>
              <a:xfrm>
                <a:off x="279880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38" name="Google Shape;1638;p41"/>
              <p:cNvSpPr/>
              <p:nvPr/>
            </p:nvSpPr>
            <p:spPr>
              <a:xfrm>
                <a:off x="303175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39" name="Google Shape;1639;p41"/>
              <p:cNvSpPr/>
              <p:nvPr/>
            </p:nvSpPr>
            <p:spPr>
              <a:xfrm>
                <a:off x="304960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40" name="Google Shape;1640;p41"/>
              <p:cNvSpPr/>
              <p:nvPr/>
            </p:nvSpPr>
            <p:spPr>
              <a:xfrm>
                <a:off x="3067650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2" y="333"/>
                      <a:pt x="332" y="253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41" name="Google Shape;1641;p41"/>
              <p:cNvSpPr/>
              <p:nvPr/>
            </p:nvSpPr>
            <p:spPr>
              <a:xfrm>
                <a:off x="3085500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53"/>
                      <a:pt x="79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42" name="Google Shape;1642;p41"/>
              <p:cNvSpPr/>
              <p:nvPr/>
            </p:nvSpPr>
            <p:spPr>
              <a:xfrm>
                <a:off x="310352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43" name="Google Shape;1643;p41"/>
              <p:cNvSpPr/>
              <p:nvPr/>
            </p:nvSpPr>
            <p:spPr>
              <a:xfrm>
                <a:off x="312137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44" name="Google Shape;1644;p41"/>
              <p:cNvSpPr/>
              <p:nvPr/>
            </p:nvSpPr>
            <p:spPr>
              <a:xfrm>
                <a:off x="313922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45" name="Google Shape;1645;p41"/>
              <p:cNvSpPr/>
              <p:nvPr/>
            </p:nvSpPr>
            <p:spPr>
              <a:xfrm>
                <a:off x="3139225" y="4444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3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46" name="Google Shape;1646;p41"/>
              <p:cNvSpPr/>
              <p:nvPr/>
            </p:nvSpPr>
            <p:spPr>
              <a:xfrm>
                <a:off x="315725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47" name="Google Shape;1647;p41"/>
              <p:cNvSpPr/>
              <p:nvPr/>
            </p:nvSpPr>
            <p:spPr>
              <a:xfrm>
                <a:off x="317510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48" name="Google Shape;1648;p41"/>
              <p:cNvSpPr/>
              <p:nvPr/>
            </p:nvSpPr>
            <p:spPr>
              <a:xfrm>
                <a:off x="319312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3" y="253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49" name="Google Shape;1649;p41"/>
              <p:cNvSpPr/>
              <p:nvPr/>
            </p:nvSpPr>
            <p:spPr>
              <a:xfrm>
                <a:off x="321097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1" y="333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50" name="Google Shape;1650;p41"/>
              <p:cNvSpPr/>
              <p:nvPr/>
            </p:nvSpPr>
            <p:spPr>
              <a:xfrm>
                <a:off x="322882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1" y="333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51" name="Google Shape;1651;p41"/>
              <p:cNvSpPr/>
              <p:nvPr/>
            </p:nvSpPr>
            <p:spPr>
              <a:xfrm>
                <a:off x="3264725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52" name="Google Shape;1652;p41"/>
              <p:cNvSpPr/>
              <p:nvPr/>
            </p:nvSpPr>
            <p:spPr>
              <a:xfrm>
                <a:off x="328275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53"/>
                      <a:pt x="73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53" name="Google Shape;1653;p41"/>
              <p:cNvSpPr/>
              <p:nvPr/>
            </p:nvSpPr>
            <p:spPr>
              <a:xfrm>
                <a:off x="330060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53"/>
                      <a:pt x="73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54" name="Google Shape;1654;p41"/>
              <p:cNvSpPr/>
              <p:nvPr/>
            </p:nvSpPr>
            <p:spPr>
              <a:xfrm>
                <a:off x="331845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55" name="Google Shape;1655;p41"/>
              <p:cNvSpPr/>
              <p:nvPr/>
            </p:nvSpPr>
            <p:spPr>
              <a:xfrm>
                <a:off x="333647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3" y="253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56" name="Google Shape;1656;p41"/>
              <p:cNvSpPr/>
              <p:nvPr/>
            </p:nvSpPr>
            <p:spPr>
              <a:xfrm>
                <a:off x="335432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57" name="Google Shape;1657;p41"/>
              <p:cNvSpPr/>
              <p:nvPr/>
            </p:nvSpPr>
            <p:spPr>
              <a:xfrm>
                <a:off x="3372375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2" y="333"/>
                      <a:pt x="332" y="253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58" name="Google Shape;1658;p41"/>
              <p:cNvSpPr/>
              <p:nvPr/>
            </p:nvSpPr>
            <p:spPr>
              <a:xfrm>
                <a:off x="3390225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59" name="Google Shape;1659;p41"/>
              <p:cNvSpPr/>
              <p:nvPr/>
            </p:nvSpPr>
            <p:spPr>
              <a:xfrm>
                <a:off x="3408075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53"/>
                      <a:pt x="79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60" name="Google Shape;1660;p41"/>
              <p:cNvSpPr/>
              <p:nvPr/>
            </p:nvSpPr>
            <p:spPr>
              <a:xfrm>
                <a:off x="342610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61" name="Google Shape;1661;p41"/>
              <p:cNvSpPr/>
              <p:nvPr/>
            </p:nvSpPr>
            <p:spPr>
              <a:xfrm>
                <a:off x="344395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62" name="Google Shape;1662;p41"/>
              <p:cNvSpPr/>
              <p:nvPr/>
            </p:nvSpPr>
            <p:spPr>
              <a:xfrm>
                <a:off x="346197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63" name="Google Shape;1663;p41"/>
              <p:cNvSpPr/>
              <p:nvPr/>
            </p:nvSpPr>
            <p:spPr>
              <a:xfrm>
                <a:off x="267330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64" name="Google Shape;1664;p41"/>
              <p:cNvSpPr/>
              <p:nvPr/>
            </p:nvSpPr>
            <p:spPr>
              <a:xfrm>
                <a:off x="269115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65" name="Google Shape;1665;p41"/>
              <p:cNvSpPr/>
              <p:nvPr/>
            </p:nvSpPr>
            <p:spPr>
              <a:xfrm>
                <a:off x="270917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0" y="333"/>
                      <a:pt x="333" y="260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66" name="Google Shape;1666;p41"/>
              <p:cNvSpPr/>
              <p:nvPr/>
            </p:nvSpPr>
            <p:spPr>
              <a:xfrm>
                <a:off x="272702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3" y="260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67" name="Google Shape;1667;p41"/>
              <p:cNvSpPr/>
              <p:nvPr/>
            </p:nvSpPr>
            <p:spPr>
              <a:xfrm>
                <a:off x="301390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3" y="260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68" name="Google Shape;1668;p41"/>
              <p:cNvSpPr/>
              <p:nvPr/>
            </p:nvSpPr>
            <p:spPr>
              <a:xfrm>
                <a:off x="303175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0" y="333"/>
                      <a:pt x="333" y="260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69" name="Google Shape;1669;p41"/>
              <p:cNvSpPr/>
              <p:nvPr/>
            </p:nvSpPr>
            <p:spPr>
              <a:xfrm>
                <a:off x="304960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3" y="260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70" name="Google Shape;1670;p41"/>
              <p:cNvSpPr/>
              <p:nvPr/>
            </p:nvSpPr>
            <p:spPr>
              <a:xfrm>
                <a:off x="3067650" y="44784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2" y="333"/>
                      <a:pt x="332" y="260"/>
                      <a:pt x="332" y="167"/>
                    </a:cubicBezTo>
                    <a:cubicBezTo>
                      <a:pt x="332" y="80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71" name="Google Shape;1671;p41"/>
              <p:cNvSpPr/>
              <p:nvPr/>
            </p:nvSpPr>
            <p:spPr>
              <a:xfrm>
                <a:off x="3085500" y="44784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0"/>
                      <a:pt x="79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72" name="Google Shape;1672;p41"/>
              <p:cNvSpPr/>
              <p:nvPr/>
            </p:nvSpPr>
            <p:spPr>
              <a:xfrm>
                <a:off x="310352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73" name="Google Shape;1673;p41"/>
              <p:cNvSpPr/>
              <p:nvPr/>
            </p:nvSpPr>
            <p:spPr>
              <a:xfrm>
                <a:off x="312137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74" name="Google Shape;1674;p41"/>
              <p:cNvSpPr/>
              <p:nvPr/>
            </p:nvSpPr>
            <p:spPr>
              <a:xfrm>
                <a:off x="313922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7"/>
                    </a:cubicBezTo>
                    <a:cubicBezTo>
                      <a:pt x="0" y="260"/>
                      <a:pt x="80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75" name="Google Shape;1675;p41"/>
              <p:cNvSpPr/>
              <p:nvPr/>
            </p:nvSpPr>
            <p:spPr>
              <a:xfrm>
                <a:off x="315725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76" name="Google Shape;1676;p41"/>
              <p:cNvSpPr/>
              <p:nvPr/>
            </p:nvSpPr>
            <p:spPr>
              <a:xfrm>
                <a:off x="317510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77" name="Google Shape;1677;p41"/>
              <p:cNvSpPr/>
              <p:nvPr/>
            </p:nvSpPr>
            <p:spPr>
              <a:xfrm>
                <a:off x="321097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1" y="333"/>
                      <a:pt x="333" y="260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78" name="Google Shape;1678;p41"/>
              <p:cNvSpPr/>
              <p:nvPr/>
            </p:nvSpPr>
            <p:spPr>
              <a:xfrm>
                <a:off x="322882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1" y="333"/>
                      <a:pt x="333" y="260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79" name="Google Shape;1679;p41"/>
              <p:cNvSpPr/>
              <p:nvPr/>
            </p:nvSpPr>
            <p:spPr>
              <a:xfrm>
                <a:off x="3246875" y="44784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80" name="Google Shape;1680;p41"/>
              <p:cNvSpPr/>
              <p:nvPr/>
            </p:nvSpPr>
            <p:spPr>
              <a:xfrm>
                <a:off x="328275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0"/>
                      <a:pt x="73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81" name="Google Shape;1681;p41"/>
              <p:cNvSpPr/>
              <p:nvPr/>
            </p:nvSpPr>
            <p:spPr>
              <a:xfrm>
                <a:off x="330060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0"/>
                      <a:pt x="73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82" name="Google Shape;1682;p41"/>
              <p:cNvSpPr/>
              <p:nvPr/>
            </p:nvSpPr>
            <p:spPr>
              <a:xfrm>
                <a:off x="331845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83" name="Google Shape;1683;p41"/>
              <p:cNvSpPr/>
              <p:nvPr/>
            </p:nvSpPr>
            <p:spPr>
              <a:xfrm>
                <a:off x="333647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3" y="260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84" name="Google Shape;1684;p41"/>
              <p:cNvSpPr/>
              <p:nvPr/>
            </p:nvSpPr>
            <p:spPr>
              <a:xfrm>
                <a:off x="335432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0" y="333"/>
                      <a:pt x="333" y="260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85" name="Google Shape;1685;p41"/>
              <p:cNvSpPr/>
              <p:nvPr/>
            </p:nvSpPr>
            <p:spPr>
              <a:xfrm>
                <a:off x="3372375" y="44784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2" y="333"/>
                      <a:pt x="332" y="260"/>
                      <a:pt x="332" y="167"/>
                    </a:cubicBezTo>
                    <a:cubicBezTo>
                      <a:pt x="332" y="80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86" name="Google Shape;1686;p41"/>
              <p:cNvSpPr/>
              <p:nvPr/>
            </p:nvSpPr>
            <p:spPr>
              <a:xfrm>
                <a:off x="3390225" y="44784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87" name="Google Shape;1687;p41"/>
              <p:cNvSpPr/>
              <p:nvPr/>
            </p:nvSpPr>
            <p:spPr>
              <a:xfrm>
                <a:off x="3408075" y="44784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0"/>
                      <a:pt x="79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88" name="Google Shape;1688;p41"/>
              <p:cNvSpPr/>
              <p:nvPr/>
            </p:nvSpPr>
            <p:spPr>
              <a:xfrm>
                <a:off x="342610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89" name="Google Shape;1689;p41"/>
              <p:cNvSpPr/>
              <p:nvPr/>
            </p:nvSpPr>
            <p:spPr>
              <a:xfrm>
                <a:off x="344395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90" name="Google Shape;1690;p41"/>
              <p:cNvSpPr/>
              <p:nvPr/>
            </p:nvSpPr>
            <p:spPr>
              <a:xfrm>
                <a:off x="346197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91" name="Google Shape;1691;p41"/>
              <p:cNvSpPr/>
              <p:nvPr/>
            </p:nvSpPr>
            <p:spPr>
              <a:xfrm>
                <a:off x="270917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92" name="Google Shape;1692;p41"/>
              <p:cNvSpPr/>
              <p:nvPr/>
            </p:nvSpPr>
            <p:spPr>
              <a:xfrm>
                <a:off x="272702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93" name="Google Shape;1693;p41"/>
              <p:cNvSpPr/>
              <p:nvPr/>
            </p:nvSpPr>
            <p:spPr>
              <a:xfrm>
                <a:off x="2745075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94" name="Google Shape;1694;p41"/>
              <p:cNvSpPr/>
              <p:nvPr/>
            </p:nvSpPr>
            <p:spPr>
              <a:xfrm>
                <a:off x="2780775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95" name="Google Shape;1695;p41"/>
              <p:cNvSpPr/>
              <p:nvPr/>
            </p:nvSpPr>
            <p:spPr>
              <a:xfrm>
                <a:off x="281665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96" name="Google Shape;1696;p41"/>
              <p:cNvSpPr/>
              <p:nvPr/>
            </p:nvSpPr>
            <p:spPr>
              <a:xfrm>
                <a:off x="283467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97" name="Google Shape;1697;p41"/>
              <p:cNvSpPr/>
              <p:nvPr/>
            </p:nvSpPr>
            <p:spPr>
              <a:xfrm>
                <a:off x="301390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98" name="Google Shape;1698;p41"/>
              <p:cNvSpPr/>
              <p:nvPr/>
            </p:nvSpPr>
            <p:spPr>
              <a:xfrm>
                <a:off x="303175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99" name="Google Shape;1699;p41"/>
              <p:cNvSpPr/>
              <p:nvPr/>
            </p:nvSpPr>
            <p:spPr>
              <a:xfrm>
                <a:off x="304960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00" name="Google Shape;1700;p41"/>
              <p:cNvSpPr/>
              <p:nvPr/>
            </p:nvSpPr>
            <p:spPr>
              <a:xfrm>
                <a:off x="3067650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2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01" name="Google Shape;1701;p41"/>
              <p:cNvSpPr/>
              <p:nvPr/>
            </p:nvSpPr>
            <p:spPr>
              <a:xfrm>
                <a:off x="3085500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02" name="Google Shape;1702;p41"/>
              <p:cNvSpPr/>
              <p:nvPr/>
            </p:nvSpPr>
            <p:spPr>
              <a:xfrm>
                <a:off x="310352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03" name="Google Shape;1703;p41"/>
              <p:cNvSpPr/>
              <p:nvPr/>
            </p:nvSpPr>
            <p:spPr>
              <a:xfrm>
                <a:off x="312137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04" name="Google Shape;1704;p41"/>
              <p:cNvSpPr/>
              <p:nvPr/>
            </p:nvSpPr>
            <p:spPr>
              <a:xfrm>
                <a:off x="313922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05" name="Google Shape;1705;p41"/>
              <p:cNvSpPr/>
              <p:nvPr/>
            </p:nvSpPr>
            <p:spPr>
              <a:xfrm>
                <a:off x="315725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06" name="Google Shape;1706;p41"/>
              <p:cNvSpPr/>
              <p:nvPr/>
            </p:nvSpPr>
            <p:spPr>
              <a:xfrm>
                <a:off x="317510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07" name="Google Shape;1707;p41"/>
              <p:cNvSpPr/>
              <p:nvPr/>
            </p:nvSpPr>
            <p:spPr>
              <a:xfrm>
                <a:off x="321097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08" name="Google Shape;1708;p41"/>
              <p:cNvSpPr/>
              <p:nvPr/>
            </p:nvSpPr>
            <p:spPr>
              <a:xfrm>
                <a:off x="322882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09" name="Google Shape;1709;p41"/>
              <p:cNvSpPr/>
              <p:nvPr/>
            </p:nvSpPr>
            <p:spPr>
              <a:xfrm>
                <a:off x="3246875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10" name="Google Shape;1710;p41"/>
              <p:cNvSpPr/>
              <p:nvPr/>
            </p:nvSpPr>
            <p:spPr>
              <a:xfrm>
                <a:off x="3264725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11" name="Google Shape;1711;p41"/>
              <p:cNvSpPr/>
              <p:nvPr/>
            </p:nvSpPr>
            <p:spPr>
              <a:xfrm>
                <a:off x="331845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12" name="Google Shape;1712;p41"/>
              <p:cNvSpPr/>
              <p:nvPr/>
            </p:nvSpPr>
            <p:spPr>
              <a:xfrm>
                <a:off x="333647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13" name="Google Shape;1713;p41"/>
              <p:cNvSpPr/>
              <p:nvPr/>
            </p:nvSpPr>
            <p:spPr>
              <a:xfrm>
                <a:off x="335432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14" name="Google Shape;1714;p41"/>
              <p:cNvSpPr/>
              <p:nvPr/>
            </p:nvSpPr>
            <p:spPr>
              <a:xfrm>
                <a:off x="3390225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15" name="Google Shape;1715;p41"/>
              <p:cNvSpPr/>
              <p:nvPr/>
            </p:nvSpPr>
            <p:spPr>
              <a:xfrm>
                <a:off x="3408075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16" name="Google Shape;1716;p41"/>
              <p:cNvSpPr/>
              <p:nvPr/>
            </p:nvSpPr>
            <p:spPr>
              <a:xfrm>
                <a:off x="342610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17" name="Google Shape;1717;p41"/>
              <p:cNvSpPr/>
              <p:nvPr/>
            </p:nvSpPr>
            <p:spPr>
              <a:xfrm>
                <a:off x="344395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18" name="Google Shape;1718;p41"/>
              <p:cNvSpPr/>
              <p:nvPr/>
            </p:nvSpPr>
            <p:spPr>
              <a:xfrm>
                <a:off x="347982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19" name="Google Shape;1719;p41"/>
              <p:cNvSpPr/>
              <p:nvPr/>
            </p:nvSpPr>
            <p:spPr>
              <a:xfrm>
                <a:off x="349767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20" name="Google Shape;1720;p41"/>
              <p:cNvSpPr/>
              <p:nvPr/>
            </p:nvSpPr>
            <p:spPr>
              <a:xfrm>
                <a:off x="270917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21" name="Google Shape;1721;p41"/>
              <p:cNvSpPr/>
              <p:nvPr/>
            </p:nvSpPr>
            <p:spPr>
              <a:xfrm>
                <a:off x="272702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22" name="Google Shape;1722;p41"/>
              <p:cNvSpPr/>
              <p:nvPr/>
            </p:nvSpPr>
            <p:spPr>
              <a:xfrm>
                <a:off x="2745075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23" name="Google Shape;1723;p41"/>
              <p:cNvSpPr/>
              <p:nvPr/>
            </p:nvSpPr>
            <p:spPr>
              <a:xfrm>
                <a:off x="2762925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24" name="Google Shape;1724;p41"/>
              <p:cNvSpPr/>
              <p:nvPr/>
            </p:nvSpPr>
            <p:spPr>
              <a:xfrm>
                <a:off x="3013900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25" name="Google Shape;1725;p41"/>
              <p:cNvSpPr/>
              <p:nvPr/>
            </p:nvSpPr>
            <p:spPr>
              <a:xfrm>
                <a:off x="2981100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26" name="Google Shape;1726;p41"/>
              <p:cNvSpPr/>
              <p:nvPr/>
            </p:nvSpPr>
            <p:spPr>
              <a:xfrm>
                <a:off x="3031750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27" name="Google Shape;1727;p41"/>
              <p:cNvSpPr/>
              <p:nvPr/>
            </p:nvSpPr>
            <p:spPr>
              <a:xfrm>
                <a:off x="3049600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28" name="Google Shape;1728;p41"/>
              <p:cNvSpPr/>
              <p:nvPr/>
            </p:nvSpPr>
            <p:spPr>
              <a:xfrm>
                <a:off x="3067650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2" y="332"/>
                      <a:pt x="332" y="253"/>
                      <a:pt x="332" y="166"/>
                    </a:cubicBezTo>
                    <a:cubicBezTo>
                      <a:pt x="332" y="72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29" name="Google Shape;1729;p41"/>
              <p:cNvSpPr/>
              <p:nvPr/>
            </p:nvSpPr>
            <p:spPr>
              <a:xfrm>
                <a:off x="3085500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30" name="Google Shape;1730;p41"/>
              <p:cNvSpPr/>
              <p:nvPr/>
            </p:nvSpPr>
            <p:spPr>
              <a:xfrm>
                <a:off x="310352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31" name="Google Shape;1731;p41"/>
              <p:cNvSpPr/>
              <p:nvPr/>
            </p:nvSpPr>
            <p:spPr>
              <a:xfrm>
                <a:off x="312137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32" name="Google Shape;1732;p41"/>
              <p:cNvSpPr/>
              <p:nvPr/>
            </p:nvSpPr>
            <p:spPr>
              <a:xfrm>
                <a:off x="313922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33" name="Google Shape;1733;p41"/>
              <p:cNvSpPr/>
              <p:nvPr/>
            </p:nvSpPr>
            <p:spPr>
              <a:xfrm>
                <a:off x="3157250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34" name="Google Shape;1734;p41"/>
              <p:cNvSpPr/>
              <p:nvPr/>
            </p:nvSpPr>
            <p:spPr>
              <a:xfrm>
                <a:off x="3175100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35" name="Google Shape;1735;p41"/>
              <p:cNvSpPr/>
              <p:nvPr/>
            </p:nvSpPr>
            <p:spPr>
              <a:xfrm>
                <a:off x="319312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36" name="Google Shape;1736;p41"/>
              <p:cNvSpPr/>
              <p:nvPr/>
            </p:nvSpPr>
            <p:spPr>
              <a:xfrm>
                <a:off x="322882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37" name="Google Shape;1737;p41"/>
              <p:cNvSpPr/>
              <p:nvPr/>
            </p:nvSpPr>
            <p:spPr>
              <a:xfrm>
                <a:off x="3246875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38" name="Google Shape;1738;p41"/>
              <p:cNvSpPr/>
              <p:nvPr/>
            </p:nvSpPr>
            <p:spPr>
              <a:xfrm>
                <a:off x="3318450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39" name="Google Shape;1739;p41"/>
              <p:cNvSpPr/>
              <p:nvPr/>
            </p:nvSpPr>
            <p:spPr>
              <a:xfrm>
                <a:off x="333647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40" name="Google Shape;1740;p41"/>
              <p:cNvSpPr/>
              <p:nvPr/>
            </p:nvSpPr>
            <p:spPr>
              <a:xfrm>
                <a:off x="3390225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41" name="Google Shape;1741;p41"/>
              <p:cNvSpPr/>
              <p:nvPr/>
            </p:nvSpPr>
            <p:spPr>
              <a:xfrm>
                <a:off x="3408075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42" name="Google Shape;1742;p41"/>
              <p:cNvSpPr/>
              <p:nvPr/>
            </p:nvSpPr>
            <p:spPr>
              <a:xfrm>
                <a:off x="3426100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43" name="Google Shape;1743;p41"/>
              <p:cNvSpPr/>
              <p:nvPr/>
            </p:nvSpPr>
            <p:spPr>
              <a:xfrm>
                <a:off x="349767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44" name="Google Shape;1744;p41"/>
              <p:cNvSpPr/>
              <p:nvPr/>
            </p:nvSpPr>
            <p:spPr>
              <a:xfrm>
                <a:off x="2762925" y="45324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45" name="Google Shape;1745;p41"/>
              <p:cNvSpPr/>
              <p:nvPr/>
            </p:nvSpPr>
            <p:spPr>
              <a:xfrm>
                <a:off x="279880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46" name="Google Shape;1746;p41"/>
              <p:cNvSpPr/>
              <p:nvPr/>
            </p:nvSpPr>
            <p:spPr>
              <a:xfrm>
                <a:off x="281665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47" name="Google Shape;1747;p41"/>
              <p:cNvSpPr/>
              <p:nvPr/>
            </p:nvSpPr>
            <p:spPr>
              <a:xfrm>
                <a:off x="2834675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48" name="Google Shape;1748;p41"/>
              <p:cNvSpPr/>
              <p:nvPr/>
            </p:nvSpPr>
            <p:spPr>
              <a:xfrm>
                <a:off x="301390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49" name="Google Shape;1749;p41"/>
              <p:cNvSpPr/>
              <p:nvPr/>
            </p:nvSpPr>
            <p:spPr>
              <a:xfrm>
                <a:off x="303175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50" name="Google Shape;1750;p41"/>
              <p:cNvSpPr/>
              <p:nvPr/>
            </p:nvSpPr>
            <p:spPr>
              <a:xfrm>
                <a:off x="304960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51" name="Google Shape;1751;p41"/>
              <p:cNvSpPr/>
              <p:nvPr/>
            </p:nvSpPr>
            <p:spPr>
              <a:xfrm>
                <a:off x="3067650" y="45324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80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52" name="Google Shape;1752;p41"/>
              <p:cNvSpPr/>
              <p:nvPr/>
            </p:nvSpPr>
            <p:spPr>
              <a:xfrm>
                <a:off x="3085500" y="45324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53" name="Google Shape;1753;p41"/>
              <p:cNvSpPr/>
              <p:nvPr/>
            </p:nvSpPr>
            <p:spPr>
              <a:xfrm>
                <a:off x="3103525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54" name="Google Shape;1754;p41"/>
              <p:cNvSpPr/>
              <p:nvPr/>
            </p:nvSpPr>
            <p:spPr>
              <a:xfrm>
                <a:off x="3121375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55" name="Google Shape;1755;p41"/>
              <p:cNvSpPr/>
              <p:nvPr/>
            </p:nvSpPr>
            <p:spPr>
              <a:xfrm>
                <a:off x="3139225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56" name="Google Shape;1756;p41"/>
              <p:cNvSpPr/>
              <p:nvPr/>
            </p:nvSpPr>
            <p:spPr>
              <a:xfrm>
                <a:off x="315725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57" name="Google Shape;1757;p41"/>
              <p:cNvSpPr/>
              <p:nvPr/>
            </p:nvSpPr>
            <p:spPr>
              <a:xfrm>
                <a:off x="317510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58" name="Google Shape;1758;p41"/>
              <p:cNvSpPr/>
              <p:nvPr/>
            </p:nvSpPr>
            <p:spPr>
              <a:xfrm>
                <a:off x="3193125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59" name="Google Shape;1759;p41"/>
              <p:cNvSpPr/>
              <p:nvPr/>
            </p:nvSpPr>
            <p:spPr>
              <a:xfrm>
                <a:off x="331845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60" name="Google Shape;1760;p41"/>
              <p:cNvSpPr/>
              <p:nvPr/>
            </p:nvSpPr>
            <p:spPr>
              <a:xfrm>
                <a:off x="3336475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61" name="Google Shape;1761;p41"/>
              <p:cNvSpPr/>
              <p:nvPr/>
            </p:nvSpPr>
            <p:spPr>
              <a:xfrm>
                <a:off x="3390225" y="45324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62" name="Google Shape;1762;p41"/>
              <p:cNvSpPr/>
              <p:nvPr/>
            </p:nvSpPr>
            <p:spPr>
              <a:xfrm>
                <a:off x="3408075" y="45324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63" name="Google Shape;1763;p41"/>
              <p:cNvSpPr/>
              <p:nvPr/>
            </p:nvSpPr>
            <p:spPr>
              <a:xfrm>
                <a:off x="342610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64" name="Google Shape;1764;p41"/>
              <p:cNvSpPr/>
              <p:nvPr/>
            </p:nvSpPr>
            <p:spPr>
              <a:xfrm>
                <a:off x="3497675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65" name="Google Shape;1765;p41"/>
              <p:cNvSpPr/>
              <p:nvPr/>
            </p:nvSpPr>
            <p:spPr>
              <a:xfrm>
                <a:off x="2780775" y="45504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66" name="Google Shape;1766;p41"/>
              <p:cNvSpPr/>
              <p:nvPr/>
            </p:nvSpPr>
            <p:spPr>
              <a:xfrm>
                <a:off x="2798800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67" name="Google Shape;1767;p41"/>
              <p:cNvSpPr/>
              <p:nvPr/>
            </p:nvSpPr>
            <p:spPr>
              <a:xfrm>
                <a:off x="2816650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68" name="Google Shape;1768;p41"/>
              <p:cNvSpPr/>
              <p:nvPr/>
            </p:nvSpPr>
            <p:spPr>
              <a:xfrm>
                <a:off x="283467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69" name="Google Shape;1769;p41"/>
              <p:cNvSpPr/>
              <p:nvPr/>
            </p:nvSpPr>
            <p:spPr>
              <a:xfrm>
                <a:off x="285252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70" name="Google Shape;1770;p41"/>
              <p:cNvSpPr/>
              <p:nvPr/>
            </p:nvSpPr>
            <p:spPr>
              <a:xfrm>
                <a:off x="3013900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71" name="Google Shape;1771;p41"/>
              <p:cNvSpPr/>
              <p:nvPr/>
            </p:nvSpPr>
            <p:spPr>
              <a:xfrm>
                <a:off x="3031750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72" name="Google Shape;1772;p41"/>
              <p:cNvSpPr/>
              <p:nvPr/>
            </p:nvSpPr>
            <p:spPr>
              <a:xfrm>
                <a:off x="3049600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73" name="Google Shape;1773;p41"/>
              <p:cNvSpPr/>
              <p:nvPr/>
            </p:nvSpPr>
            <p:spPr>
              <a:xfrm>
                <a:off x="3067650" y="45504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74" name="Google Shape;1774;p41"/>
              <p:cNvSpPr/>
              <p:nvPr/>
            </p:nvSpPr>
            <p:spPr>
              <a:xfrm>
                <a:off x="3085500" y="45504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75" name="Google Shape;1775;p41"/>
              <p:cNvSpPr/>
              <p:nvPr/>
            </p:nvSpPr>
            <p:spPr>
              <a:xfrm>
                <a:off x="310352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76" name="Google Shape;1776;p41"/>
              <p:cNvSpPr/>
              <p:nvPr/>
            </p:nvSpPr>
            <p:spPr>
              <a:xfrm>
                <a:off x="312137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77" name="Google Shape;1777;p41"/>
              <p:cNvSpPr/>
              <p:nvPr/>
            </p:nvSpPr>
            <p:spPr>
              <a:xfrm>
                <a:off x="313922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78" name="Google Shape;1778;p41"/>
              <p:cNvSpPr/>
              <p:nvPr/>
            </p:nvSpPr>
            <p:spPr>
              <a:xfrm>
                <a:off x="3157250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79" name="Google Shape;1779;p41"/>
              <p:cNvSpPr/>
              <p:nvPr/>
            </p:nvSpPr>
            <p:spPr>
              <a:xfrm>
                <a:off x="3175100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80" name="Google Shape;1780;p41"/>
              <p:cNvSpPr/>
              <p:nvPr/>
            </p:nvSpPr>
            <p:spPr>
              <a:xfrm>
                <a:off x="319312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81" name="Google Shape;1781;p41"/>
              <p:cNvSpPr/>
              <p:nvPr/>
            </p:nvSpPr>
            <p:spPr>
              <a:xfrm>
                <a:off x="321097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82" name="Google Shape;1782;p41"/>
              <p:cNvSpPr/>
              <p:nvPr/>
            </p:nvSpPr>
            <p:spPr>
              <a:xfrm>
                <a:off x="322882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83" name="Google Shape;1783;p41"/>
              <p:cNvSpPr/>
              <p:nvPr/>
            </p:nvSpPr>
            <p:spPr>
              <a:xfrm>
                <a:off x="3390225" y="45504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84" name="Google Shape;1784;p41"/>
              <p:cNvSpPr/>
              <p:nvPr/>
            </p:nvSpPr>
            <p:spPr>
              <a:xfrm>
                <a:off x="3408075" y="45504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85" name="Google Shape;1785;p41"/>
              <p:cNvSpPr/>
              <p:nvPr/>
            </p:nvSpPr>
            <p:spPr>
              <a:xfrm>
                <a:off x="346197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86" name="Google Shape;1786;p41"/>
              <p:cNvSpPr/>
              <p:nvPr/>
            </p:nvSpPr>
            <p:spPr>
              <a:xfrm>
                <a:off x="2780775" y="45682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87" name="Google Shape;1787;p41"/>
              <p:cNvSpPr/>
              <p:nvPr/>
            </p:nvSpPr>
            <p:spPr>
              <a:xfrm>
                <a:off x="2798800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88" name="Google Shape;1788;p41"/>
              <p:cNvSpPr/>
              <p:nvPr/>
            </p:nvSpPr>
            <p:spPr>
              <a:xfrm>
                <a:off x="2816650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89" name="Google Shape;1789;p41"/>
              <p:cNvSpPr/>
              <p:nvPr/>
            </p:nvSpPr>
            <p:spPr>
              <a:xfrm>
                <a:off x="283467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90" name="Google Shape;1790;p41"/>
              <p:cNvSpPr/>
              <p:nvPr/>
            </p:nvSpPr>
            <p:spPr>
              <a:xfrm>
                <a:off x="285252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91" name="Google Shape;1791;p41"/>
              <p:cNvSpPr/>
              <p:nvPr/>
            </p:nvSpPr>
            <p:spPr>
              <a:xfrm>
                <a:off x="287037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92" name="Google Shape;1792;p41"/>
              <p:cNvSpPr/>
              <p:nvPr/>
            </p:nvSpPr>
            <p:spPr>
              <a:xfrm>
                <a:off x="310352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93" name="Google Shape;1793;p41"/>
              <p:cNvSpPr/>
              <p:nvPr/>
            </p:nvSpPr>
            <p:spPr>
              <a:xfrm>
                <a:off x="312137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94" name="Google Shape;1794;p41"/>
              <p:cNvSpPr/>
              <p:nvPr/>
            </p:nvSpPr>
            <p:spPr>
              <a:xfrm>
                <a:off x="313922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95" name="Google Shape;1795;p41"/>
              <p:cNvSpPr/>
              <p:nvPr/>
            </p:nvSpPr>
            <p:spPr>
              <a:xfrm>
                <a:off x="3157250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96" name="Google Shape;1796;p41"/>
              <p:cNvSpPr/>
              <p:nvPr/>
            </p:nvSpPr>
            <p:spPr>
              <a:xfrm>
                <a:off x="3175100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97" name="Google Shape;1797;p41"/>
              <p:cNvSpPr/>
              <p:nvPr/>
            </p:nvSpPr>
            <p:spPr>
              <a:xfrm>
                <a:off x="319312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98" name="Google Shape;1798;p41"/>
              <p:cNvSpPr/>
              <p:nvPr/>
            </p:nvSpPr>
            <p:spPr>
              <a:xfrm>
                <a:off x="321097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99" name="Google Shape;1799;p41"/>
              <p:cNvSpPr/>
              <p:nvPr/>
            </p:nvSpPr>
            <p:spPr>
              <a:xfrm>
                <a:off x="3390225" y="45682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00" name="Google Shape;1800;p41"/>
              <p:cNvSpPr/>
              <p:nvPr/>
            </p:nvSpPr>
            <p:spPr>
              <a:xfrm>
                <a:off x="3408075" y="45682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01" name="Google Shape;1801;p41"/>
              <p:cNvSpPr/>
              <p:nvPr/>
            </p:nvSpPr>
            <p:spPr>
              <a:xfrm>
                <a:off x="3443950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02" name="Google Shape;1802;p41"/>
              <p:cNvSpPr/>
              <p:nvPr/>
            </p:nvSpPr>
            <p:spPr>
              <a:xfrm>
                <a:off x="346197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03" name="Google Shape;1803;p41"/>
              <p:cNvSpPr/>
              <p:nvPr/>
            </p:nvSpPr>
            <p:spPr>
              <a:xfrm>
                <a:off x="2780775" y="45863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0"/>
                      <a:pt x="79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04" name="Google Shape;1804;p41"/>
              <p:cNvSpPr/>
              <p:nvPr/>
            </p:nvSpPr>
            <p:spPr>
              <a:xfrm>
                <a:off x="279880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05" name="Google Shape;1805;p41"/>
              <p:cNvSpPr/>
              <p:nvPr/>
            </p:nvSpPr>
            <p:spPr>
              <a:xfrm>
                <a:off x="281665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0"/>
                      <a:pt x="80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06" name="Google Shape;1806;p41"/>
              <p:cNvSpPr/>
              <p:nvPr/>
            </p:nvSpPr>
            <p:spPr>
              <a:xfrm>
                <a:off x="283467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07" name="Google Shape;1807;p41"/>
              <p:cNvSpPr/>
              <p:nvPr/>
            </p:nvSpPr>
            <p:spPr>
              <a:xfrm>
                <a:off x="285252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08" name="Google Shape;1808;p41"/>
              <p:cNvSpPr/>
              <p:nvPr/>
            </p:nvSpPr>
            <p:spPr>
              <a:xfrm>
                <a:off x="287037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09" name="Google Shape;1809;p41"/>
              <p:cNvSpPr/>
              <p:nvPr/>
            </p:nvSpPr>
            <p:spPr>
              <a:xfrm>
                <a:off x="288840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1" y="333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10" name="Google Shape;1810;p41"/>
              <p:cNvSpPr/>
              <p:nvPr/>
            </p:nvSpPr>
            <p:spPr>
              <a:xfrm>
                <a:off x="310352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11" name="Google Shape;1811;p41"/>
              <p:cNvSpPr/>
              <p:nvPr/>
            </p:nvSpPr>
            <p:spPr>
              <a:xfrm>
                <a:off x="312137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12" name="Google Shape;1812;p41"/>
              <p:cNvSpPr/>
              <p:nvPr/>
            </p:nvSpPr>
            <p:spPr>
              <a:xfrm>
                <a:off x="313922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0"/>
                      <a:pt x="80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13" name="Google Shape;1813;p41"/>
              <p:cNvSpPr/>
              <p:nvPr/>
            </p:nvSpPr>
            <p:spPr>
              <a:xfrm>
                <a:off x="315725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14" name="Google Shape;1814;p41"/>
              <p:cNvSpPr/>
              <p:nvPr/>
            </p:nvSpPr>
            <p:spPr>
              <a:xfrm>
                <a:off x="317510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15" name="Google Shape;1815;p41"/>
              <p:cNvSpPr/>
              <p:nvPr/>
            </p:nvSpPr>
            <p:spPr>
              <a:xfrm>
                <a:off x="319312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3" y="260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16" name="Google Shape;1816;p41"/>
              <p:cNvSpPr/>
              <p:nvPr/>
            </p:nvSpPr>
            <p:spPr>
              <a:xfrm>
                <a:off x="3408075" y="45863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0"/>
                      <a:pt x="79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17" name="Google Shape;1817;p41"/>
              <p:cNvSpPr/>
              <p:nvPr/>
            </p:nvSpPr>
            <p:spPr>
              <a:xfrm>
                <a:off x="344395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18" name="Google Shape;1818;p41"/>
              <p:cNvSpPr/>
              <p:nvPr/>
            </p:nvSpPr>
            <p:spPr>
              <a:xfrm>
                <a:off x="346197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19" name="Google Shape;1819;p41"/>
              <p:cNvSpPr/>
              <p:nvPr/>
            </p:nvSpPr>
            <p:spPr>
              <a:xfrm>
                <a:off x="347982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20" name="Google Shape;1820;p41"/>
              <p:cNvSpPr/>
              <p:nvPr/>
            </p:nvSpPr>
            <p:spPr>
              <a:xfrm>
                <a:off x="349767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21" name="Google Shape;1821;p41"/>
              <p:cNvSpPr/>
              <p:nvPr/>
            </p:nvSpPr>
            <p:spPr>
              <a:xfrm>
                <a:off x="351570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3" y="260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22" name="Google Shape;1822;p41"/>
              <p:cNvSpPr/>
              <p:nvPr/>
            </p:nvSpPr>
            <p:spPr>
              <a:xfrm>
                <a:off x="353355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1" y="333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23" name="Google Shape;1823;p41"/>
              <p:cNvSpPr/>
              <p:nvPr/>
            </p:nvSpPr>
            <p:spPr>
              <a:xfrm>
                <a:off x="3551600" y="45863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24" name="Google Shape;1824;p41"/>
              <p:cNvSpPr/>
              <p:nvPr/>
            </p:nvSpPr>
            <p:spPr>
              <a:xfrm>
                <a:off x="2780775" y="46043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25" name="Google Shape;1825;p41"/>
              <p:cNvSpPr/>
              <p:nvPr/>
            </p:nvSpPr>
            <p:spPr>
              <a:xfrm>
                <a:off x="279880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26" name="Google Shape;1826;p41"/>
              <p:cNvSpPr/>
              <p:nvPr/>
            </p:nvSpPr>
            <p:spPr>
              <a:xfrm>
                <a:off x="281665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27" name="Google Shape;1827;p41"/>
              <p:cNvSpPr/>
              <p:nvPr/>
            </p:nvSpPr>
            <p:spPr>
              <a:xfrm>
                <a:off x="2834675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28" name="Google Shape;1828;p41"/>
              <p:cNvSpPr/>
              <p:nvPr/>
            </p:nvSpPr>
            <p:spPr>
              <a:xfrm>
                <a:off x="2852525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29" name="Google Shape;1829;p41"/>
              <p:cNvSpPr/>
              <p:nvPr/>
            </p:nvSpPr>
            <p:spPr>
              <a:xfrm>
                <a:off x="2870375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30" name="Google Shape;1830;p41"/>
              <p:cNvSpPr/>
              <p:nvPr/>
            </p:nvSpPr>
            <p:spPr>
              <a:xfrm>
                <a:off x="288840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31" name="Google Shape;1831;p41"/>
              <p:cNvSpPr/>
              <p:nvPr/>
            </p:nvSpPr>
            <p:spPr>
              <a:xfrm>
                <a:off x="290625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32" name="Google Shape;1832;p41"/>
              <p:cNvSpPr/>
              <p:nvPr/>
            </p:nvSpPr>
            <p:spPr>
              <a:xfrm>
                <a:off x="2924300" y="46043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33" name="Google Shape;1833;p41"/>
              <p:cNvSpPr/>
              <p:nvPr/>
            </p:nvSpPr>
            <p:spPr>
              <a:xfrm>
                <a:off x="3103525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34" name="Google Shape;1834;p41"/>
              <p:cNvSpPr/>
              <p:nvPr/>
            </p:nvSpPr>
            <p:spPr>
              <a:xfrm>
                <a:off x="3121375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35" name="Google Shape;1835;p41"/>
              <p:cNvSpPr/>
              <p:nvPr/>
            </p:nvSpPr>
            <p:spPr>
              <a:xfrm>
                <a:off x="3139225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36" name="Google Shape;1836;p41"/>
              <p:cNvSpPr/>
              <p:nvPr/>
            </p:nvSpPr>
            <p:spPr>
              <a:xfrm>
                <a:off x="315725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37" name="Google Shape;1837;p41"/>
              <p:cNvSpPr/>
              <p:nvPr/>
            </p:nvSpPr>
            <p:spPr>
              <a:xfrm>
                <a:off x="317510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38" name="Google Shape;1838;p41"/>
              <p:cNvSpPr/>
              <p:nvPr/>
            </p:nvSpPr>
            <p:spPr>
              <a:xfrm>
                <a:off x="3193125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39" name="Google Shape;1839;p41"/>
              <p:cNvSpPr/>
              <p:nvPr/>
            </p:nvSpPr>
            <p:spPr>
              <a:xfrm>
                <a:off x="3408075" y="46043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40" name="Google Shape;1840;p41"/>
              <p:cNvSpPr/>
              <p:nvPr/>
            </p:nvSpPr>
            <p:spPr>
              <a:xfrm>
                <a:off x="342610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41" name="Google Shape;1841;p41"/>
              <p:cNvSpPr/>
              <p:nvPr/>
            </p:nvSpPr>
            <p:spPr>
              <a:xfrm>
                <a:off x="344395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42" name="Google Shape;1842;p41"/>
              <p:cNvSpPr/>
              <p:nvPr/>
            </p:nvSpPr>
            <p:spPr>
              <a:xfrm>
                <a:off x="353355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43" name="Google Shape;1843;p41"/>
              <p:cNvSpPr/>
              <p:nvPr/>
            </p:nvSpPr>
            <p:spPr>
              <a:xfrm>
                <a:off x="3551600" y="46043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44" name="Google Shape;1844;p41"/>
              <p:cNvSpPr/>
              <p:nvPr/>
            </p:nvSpPr>
            <p:spPr>
              <a:xfrm>
                <a:off x="3569450" y="46043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45" name="Google Shape;1845;p41"/>
              <p:cNvSpPr/>
              <p:nvPr/>
            </p:nvSpPr>
            <p:spPr>
              <a:xfrm>
                <a:off x="2780775" y="4622200"/>
                <a:ext cx="8300" cy="8500"/>
              </a:xfrm>
              <a:custGeom>
                <a:rect b="b" l="l" r="r" t="t"/>
                <a:pathLst>
                  <a:path extrusionOk="0" h="340" w="332">
                    <a:moveTo>
                      <a:pt x="166" y="0"/>
                    </a:moveTo>
                    <a:cubicBezTo>
                      <a:pt x="79" y="0"/>
                      <a:pt x="0" y="79"/>
                      <a:pt x="0" y="173"/>
                    </a:cubicBezTo>
                    <a:cubicBezTo>
                      <a:pt x="0" y="260"/>
                      <a:pt x="79" y="339"/>
                      <a:pt x="166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46" name="Google Shape;1846;p41"/>
              <p:cNvSpPr/>
              <p:nvPr/>
            </p:nvSpPr>
            <p:spPr>
              <a:xfrm>
                <a:off x="2798800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6" y="0"/>
                    </a:moveTo>
                    <a:cubicBezTo>
                      <a:pt x="72" y="0"/>
                      <a:pt x="0" y="79"/>
                      <a:pt x="0" y="173"/>
                    </a:cubicBezTo>
                    <a:cubicBezTo>
                      <a:pt x="0" y="260"/>
                      <a:pt x="72" y="339"/>
                      <a:pt x="166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47" name="Google Shape;1847;p41"/>
              <p:cNvSpPr/>
              <p:nvPr/>
            </p:nvSpPr>
            <p:spPr>
              <a:xfrm>
                <a:off x="2816650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6" y="0"/>
                    </a:moveTo>
                    <a:cubicBezTo>
                      <a:pt x="80" y="0"/>
                      <a:pt x="0" y="79"/>
                      <a:pt x="0" y="173"/>
                    </a:cubicBezTo>
                    <a:cubicBezTo>
                      <a:pt x="0" y="260"/>
                      <a:pt x="80" y="339"/>
                      <a:pt x="166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48" name="Google Shape;1848;p41"/>
              <p:cNvSpPr/>
              <p:nvPr/>
            </p:nvSpPr>
            <p:spPr>
              <a:xfrm>
                <a:off x="2834675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73" y="0"/>
                      <a:pt x="1" y="79"/>
                      <a:pt x="1" y="173"/>
                    </a:cubicBezTo>
                    <a:cubicBezTo>
                      <a:pt x="1" y="260"/>
                      <a:pt x="73" y="339"/>
                      <a:pt x="167" y="339"/>
                    </a:cubicBezTo>
                    <a:cubicBezTo>
                      <a:pt x="253" y="339"/>
                      <a:pt x="332" y="260"/>
                      <a:pt x="332" y="173"/>
                    </a:cubicBezTo>
                    <a:cubicBezTo>
                      <a:pt x="332" y="79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49" name="Google Shape;1849;p41"/>
              <p:cNvSpPr/>
              <p:nvPr/>
            </p:nvSpPr>
            <p:spPr>
              <a:xfrm>
                <a:off x="2852525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73" y="0"/>
                      <a:pt x="1" y="79"/>
                      <a:pt x="1" y="173"/>
                    </a:cubicBezTo>
                    <a:cubicBezTo>
                      <a:pt x="1" y="260"/>
                      <a:pt x="73" y="339"/>
                      <a:pt x="167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50" name="Google Shape;1850;p41"/>
              <p:cNvSpPr/>
              <p:nvPr/>
            </p:nvSpPr>
            <p:spPr>
              <a:xfrm>
                <a:off x="2870375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80" y="0"/>
                      <a:pt x="1" y="79"/>
                      <a:pt x="1" y="173"/>
                    </a:cubicBezTo>
                    <a:cubicBezTo>
                      <a:pt x="1" y="260"/>
                      <a:pt x="80" y="339"/>
                      <a:pt x="167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51" name="Google Shape;1851;p41"/>
              <p:cNvSpPr/>
              <p:nvPr/>
            </p:nvSpPr>
            <p:spPr>
              <a:xfrm>
                <a:off x="2888400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73" y="0"/>
                      <a:pt x="1" y="79"/>
                      <a:pt x="1" y="173"/>
                    </a:cubicBezTo>
                    <a:cubicBezTo>
                      <a:pt x="1" y="260"/>
                      <a:pt x="73" y="339"/>
                      <a:pt x="167" y="339"/>
                    </a:cubicBezTo>
                    <a:cubicBezTo>
                      <a:pt x="261" y="339"/>
                      <a:pt x="333" y="260"/>
                      <a:pt x="333" y="173"/>
                    </a:cubicBezTo>
                    <a:cubicBezTo>
                      <a:pt x="333" y="79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52" name="Google Shape;1852;p41"/>
              <p:cNvSpPr/>
              <p:nvPr/>
            </p:nvSpPr>
            <p:spPr>
              <a:xfrm>
                <a:off x="2906250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80" y="0"/>
                      <a:pt x="1" y="79"/>
                      <a:pt x="1" y="173"/>
                    </a:cubicBezTo>
                    <a:cubicBezTo>
                      <a:pt x="1" y="260"/>
                      <a:pt x="80" y="339"/>
                      <a:pt x="167" y="339"/>
                    </a:cubicBezTo>
                    <a:cubicBezTo>
                      <a:pt x="261" y="339"/>
                      <a:pt x="333" y="260"/>
                      <a:pt x="333" y="173"/>
                    </a:cubicBezTo>
                    <a:cubicBezTo>
                      <a:pt x="333" y="79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53" name="Google Shape;1853;p41"/>
              <p:cNvSpPr/>
              <p:nvPr/>
            </p:nvSpPr>
            <p:spPr>
              <a:xfrm>
                <a:off x="2924300" y="4622200"/>
                <a:ext cx="8300" cy="8500"/>
              </a:xfrm>
              <a:custGeom>
                <a:rect b="b" l="l" r="r" t="t"/>
                <a:pathLst>
                  <a:path extrusionOk="0" h="340" w="332">
                    <a:moveTo>
                      <a:pt x="166" y="0"/>
                    </a:moveTo>
                    <a:cubicBezTo>
                      <a:pt x="72" y="0"/>
                      <a:pt x="0" y="79"/>
                      <a:pt x="0" y="173"/>
                    </a:cubicBezTo>
                    <a:cubicBezTo>
                      <a:pt x="0" y="260"/>
                      <a:pt x="72" y="339"/>
                      <a:pt x="166" y="339"/>
                    </a:cubicBezTo>
                    <a:cubicBezTo>
                      <a:pt x="253" y="339"/>
                      <a:pt x="332" y="260"/>
                      <a:pt x="332" y="173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54" name="Google Shape;1854;p41"/>
              <p:cNvSpPr/>
              <p:nvPr/>
            </p:nvSpPr>
            <p:spPr>
              <a:xfrm>
                <a:off x="3103525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6" y="0"/>
                    </a:moveTo>
                    <a:cubicBezTo>
                      <a:pt x="72" y="0"/>
                      <a:pt x="0" y="79"/>
                      <a:pt x="0" y="173"/>
                    </a:cubicBezTo>
                    <a:cubicBezTo>
                      <a:pt x="0" y="260"/>
                      <a:pt x="72" y="339"/>
                      <a:pt x="166" y="339"/>
                    </a:cubicBezTo>
                    <a:cubicBezTo>
                      <a:pt x="253" y="339"/>
                      <a:pt x="332" y="260"/>
                      <a:pt x="332" y="173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55" name="Google Shape;1855;p41"/>
              <p:cNvSpPr/>
              <p:nvPr/>
            </p:nvSpPr>
            <p:spPr>
              <a:xfrm>
                <a:off x="3121375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6" y="0"/>
                    </a:moveTo>
                    <a:cubicBezTo>
                      <a:pt x="72" y="0"/>
                      <a:pt x="0" y="79"/>
                      <a:pt x="0" y="173"/>
                    </a:cubicBezTo>
                    <a:cubicBezTo>
                      <a:pt x="0" y="260"/>
                      <a:pt x="72" y="339"/>
                      <a:pt x="166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56" name="Google Shape;1856;p41"/>
              <p:cNvSpPr/>
              <p:nvPr/>
            </p:nvSpPr>
            <p:spPr>
              <a:xfrm>
                <a:off x="3139225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6" y="0"/>
                    </a:moveTo>
                    <a:cubicBezTo>
                      <a:pt x="80" y="0"/>
                      <a:pt x="0" y="79"/>
                      <a:pt x="0" y="173"/>
                    </a:cubicBezTo>
                    <a:cubicBezTo>
                      <a:pt x="0" y="260"/>
                      <a:pt x="80" y="339"/>
                      <a:pt x="166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57" name="Google Shape;1857;p41"/>
              <p:cNvSpPr/>
              <p:nvPr/>
            </p:nvSpPr>
            <p:spPr>
              <a:xfrm>
                <a:off x="3157250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73" y="0"/>
                      <a:pt x="1" y="79"/>
                      <a:pt x="1" y="173"/>
                    </a:cubicBezTo>
                    <a:cubicBezTo>
                      <a:pt x="1" y="260"/>
                      <a:pt x="73" y="339"/>
                      <a:pt x="167" y="339"/>
                    </a:cubicBezTo>
                    <a:cubicBezTo>
                      <a:pt x="253" y="339"/>
                      <a:pt x="332" y="260"/>
                      <a:pt x="332" y="173"/>
                    </a:cubicBezTo>
                    <a:cubicBezTo>
                      <a:pt x="332" y="79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58" name="Google Shape;1858;p41"/>
              <p:cNvSpPr/>
              <p:nvPr/>
            </p:nvSpPr>
            <p:spPr>
              <a:xfrm>
                <a:off x="3175100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80" y="0"/>
                      <a:pt x="1" y="79"/>
                      <a:pt x="1" y="173"/>
                    </a:cubicBezTo>
                    <a:cubicBezTo>
                      <a:pt x="1" y="260"/>
                      <a:pt x="80" y="339"/>
                      <a:pt x="167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59" name="Google Shape;1859;p41"/>
              <p:cNvSpPr/>
              <p:nvPr/>
            </p:nvSpPr>
            <p:spPr>
              <a:xfrm>
                <a:off x="3193125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73" y="0"/>
                      <a:pt x="1" y="79"/>
                      <a:pt x="1" y="173"/>
                    </a:cubicBezTo>
                    <a:cubicBezTo>
                      <a:pt x="1" y="260"/>
                      <a:pt x="73" y="339"/>
                      <a:pt x="167" y="339"/>
                    </a:cubicBezTo>
                    <a:cubicBezTo>
                      <a:pt x="253" y="339"/>
                      <a:pt x="333" y="260"/>
                      <a:pt x="333" y="173"/>
                    </a:cubicBezTo>
                    <a:cubicBezTo>
                      <a:pt x="333" y="79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60" name="Google Shape;1860;p41"/>
              <p:cNvSpPr/>
              <p:nvPr/>
            </p:nvSpPr>
            <p:spPr>
              <a:xfrm>
                <a:off x="3551600" y="4622200"/>
                <a:ext cx="8300" cy="8500"/>
              </a:xfrm>
              <a:custGeom>
                <a:rect b="b" l="l" r="r" t="t"/>
                <a:pathLst>
                  <a:path extrusionOk="0" h="340" w="332">
                    <a:moveTo>
                      <a:pt x="166" y="0"/>
                    </a:moveTo>
                    <a:cubicBezTo>
                      <a:pt x="72" y="0"/>
                      <a:pt x="0" y="79"/>
                      <a:pt x="0" y="173"/>
                    </a:cubicBezTo>
                    <a:cubicBezTo>
                      <a:pt x="0" y="260"/>
                      <a:pt x="72" y="339"/>
                      <a:pt x="166" y="339"/>
                    </a:cubicBezTo>
                    <a:cubicBezTo>
                      <a:pt x="253" y="339"/>
                      <a:pt x="332" y="260"/>
                      <a:pt x="332" y="173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61" name="Google Shape;1861;p41"/>
              <p:cNvSpPr/>
              <p:nvPr/>
            </p:nvSpPr>
            <p:spPr>
              <a:xfrm>
                <a:off x="279880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62" name="Google Shape;1862;p41"/>
              <p:cNvSpPr/>
              <p:nvPr/>
            </p:nvSpPr>
            <p:spPr>
              <a:xfrm>
                <a:off x="281665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63" name="Google Shape;1863;p41"/>
              <p:cNvSpPr/>
              <p:nvPr/>
            </p:nvSpPr>
            <p:spPr>
              <a:xfrm>
                <a:off x="283467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64" name="Google Shape;1864;p41"/>
              <p:cNvSpPr/>
              <p:nvPr/>
            </p:nvSpPr>
            <p:spPr>
              <a:xfrm>
                <a:off x="285252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65" name="Google Shape;1865;p41"/>
              <p:cNvSpPr/>
              <p:nvPr/>
            </p:nvSpPr>
            <p:spPr>
              <a:xfrm>
                <a:off x="287037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66" name="Google Shape;1866;p41"/>
              <p:cNvSpPr/>
              <p:nvPr/>
            </p:nvSpPr>
            <p:spPr>
              <a:xfrm>
                <a:off x="288840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67" name="Google Shape;1867;p41"/>
              <p:cNvSpPr/>
              <p:nvPr/>
            </p:nvSpPr>
            <p:spPr>
              <a:xfrm>
                <a:off x="290625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68" name="Google Shape;1868;p41"/>
              <p:cNvSpPr/>
              <p:nvPr/>
            </p:nvSpPr>
            <p:spPr>
              <a:xfrm>
                <a:off x="2924300" y="46402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69" name="Google Shape;1869;p41"/>
              <p:cNvSpPr/>
              <p:nvPr/>
            </p:nvSpPr>
            <p:spPr>
              <a:xfrm>
                <a:off x="310352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70" name="Google Shape;1870;p41"/>
              <p:cNvSpPr/>
              <p:nvPr/>
            </p:nvSpPr>
            <p:spPr>
              <a:xfrm>
                <a:off x="312137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71" name="Google Shape;1871;p41"/>
              <p:cNvSpPr/>
              <p:nvPr/>
            </p:nvSpPr>
            <p:spPr>
              <a:xfrm>
                <a:off x="313922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72" name="Google Shape;1872;p41"/>
              <p:cNvSpPr/>
              <p:nvPr/>
            </p:nvSpPr>
            <p:spPr>
              <a:xfrm>
                <a:off x="315725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73" name="Google Shape;1873;p41"/>
              <p:cNvSpPr/>
              <p:nvPr/>
            </p:nvSpPr>
            <p:spPr>
              <a:xfrm>
                <a:off x="317510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74" name="Google Shape;1874;p41"/>
              <p:cNvSpPr/>
              <p:nvPr/>
            </p:nvSpPr>
            <p:spPr>
              <a:xfrm>
                <a:off x="319312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75" name="Google Shape;1875;p41"/>
              <p:cNvSpPr/>
              <p:nvPr/>
            </p:nvSpPr>
            <p:spPr>
              <a:xfrm>
                <a:off x="322882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76" name="Google Shape;1876;p41"/>
              <p:cNvSpPr/>
              <p:nvPr/>
            </p:nvSpPr>
            <p:spPr>
              <a:xfrm>
                <a:off x="349767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77" name="Google Shape;1877;p41"/>
              <p:cNvSpPr/>
              <p:nvPr/>
            </p:nvSpPr>
            <p:spPr>
              <a:xfrm>
                <a:off x="351570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78" name="Google Shape;1878;p41"/>
              <p:cNvSpPr/>
              <p:nvPr/>
            </p:nvSpPr>
            <p:spPr>
              <a:xfrm>
                <a:off x="353355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79" name="Google Shape;1879;p41"/>
              <p:cNvSpPr/>
              <p:nvPr/>
            </p:nvSpPr>
            <p:spPr>
              <a:xfrm>
                <a:off x="3551600" y="46402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80" name="Google Shape;1880;p41"/>
              <p:cNvSpPr/>
              <p:nvPr/>
            </p:nvSpPr>
            <p:spPr>
              <a:xfrm>
                <a:off x="2816650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81" name="Google Shape;1881;p41"/>
              <p:cNvSpPr/>
              <p:nvPr/>
            </p:nvSpPr>
            <p:spPr>
              <a:xfrm>
                <a:off x="283467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82" name="Google Shape;1882;p41"/>
              <p:cNvSpPr/>
              <p:nvPr/>
            </p:nvSpPr>
            <p:spPr>
              <a:xfrm>
                <a:off x="285252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83" name="Google Shape;1883;p41"/>
              <p:cNvSpPr/>
              <p:nvPr/>
            </p:nvSpPr>
            <p:spPr>
              <a:xfrm>
                <a:off x="287037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84" name="Google Shape;1884;p41"/>
              <p:cNvSpPr/>
              <p:nvPr/>
            </p:nvSpPr>
            <p:spPr>
              <a:xfrm>
                <a:off x="2888400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85" name="Google Shape;1885;p41"/>
              <p:cNvSpPr/>
              <p:nvPr/>
            </p:nvSpPr>
            <p:spPr>
              <a:xfrm>
                <a:off x="2906250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86" name="Google Shape;1886;p41"/>
              <p:cNvSpPr/>
              <p:nvPr/>
            </p:nvSpPr>
            <p:spPr>
              <a:xfrm>
                <a:off x="310352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87" name="Google Shape;1887;p41"/>
              <p:cNvSpPr/>
              <p:nvPr/>
            </p:nvSpPr>
            <p:spPr>
              <a:xfrm>
                <a:off x="312137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88" name="Google Shape;1888;p41"/>
              <p:cNvSpPr/>
              <p:nvPr/>
            </p:nvSpPr>
            <p:spPr>
              <a:xfrm>
                <a:off x="313922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89" name="Google Shape;1889;p41"/>
              <p:cNvSpPr/>
              <p:nvPr/>
            </p:nvSpPr>
            <p:spPr>
              <a:xfrm>
                <a:off x="3157250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90" name="Google Shape;1890;p41"/>
              <p:cNvSpPr/>
              <p:nvPr/>
            </p:nvSpPr>
            <p:spPr>
              <a:xfrm>
                <a:off x="3175100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91" name="Google Shape;1891;p41"/>
              <p:cNvSpPr/>
              <p:nvPr/>
            </p:nvSpPr>
            <p:spPr>
              <a:xfrm>
                <a:off x="319312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92" name="Google Shape;1892;p41"/>
              <p:cNvSpPr/>
              <p:nvPr/>
            </p:nvSpPr>
            <p:spPr>
              <a:xfrm>
                <a:off x="321097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93" name="Google Shape;1893;p41"/>
              <p:cNvSpPr/>
              <p:nvPr/>
            </p:nvSpPr>
            <p:spPr>
              <a:xfrm>
                <a:off x="322882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94" name="Google Shape;1894;p41"/>
              <p:cNvSpPr/>
              <p:nvPr/>
            </p:nvSpPr>
            <p:spPr>
              <a:xfrm>
                <a:off x="347982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95" name="Google Shape;1895;p41"/>
              <p:cNvSpPr/>
              <p:nvPr/>
            </p:nvSpPr>
            <p:spPr>
              <a:xfrm>
                <a:off x="349767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96" name="Google Shape;1896;p41"/>
              <p:cNvSpPr/>
              <p:nvPr/>
            </p:nvSpPr>
            <p:spPr>
              <a:xfrm>
                <a:off x="3515700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97" name="Google Shape;1897;p41"/>
              <p:cNvSpPr/>
              <p:nvPr/>
            </p:nvSpPr>
            <p:spPr>
              <a:xfrm>
                <a:off x="3533550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98" name="Google Shape;1898;p41"/>
              <p:cNvSpPr/>
              <p:nvPr/>
            </p:nvSpPr>
            <p:spPr>
              <a:xfrm>
                <a:off x="3551600" y="46582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99" name="Google Shape;1899;p41"/>
              <p:cNvSpPr/>
              <p:nvPr/>
            </p:nvSpPr>
            <p:spPr>
              <a:xfrm>
                <a:off x="2816650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00" name="Google Shape;1900;p41"/>
              <p:cNvSpPr/>
              <p:nvPr/>
            </p:nvSpPr>
            <p:spPr>
              <a:xfrm>
                <a:off x="283467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01" name="Google Shape;1901;p41"/>
              <p:cNvSpPr/>
              <p:nvPr/>
            </p:nvSpPr>
            <p:spPr>
              <a:xfrm>
                <a:off x="285252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02" name="Google Shape;1902;p41"/>
              <p:cNvSpPr/>
              <p:nvPr/>
            </p:nvSpPr>
            <p:spPr>
              <a:xfrm>
                <a:off x="287037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03" name="Google Shape;1903;p41"/>
              <p:cNvSpPr/>
              <p:nvPr/>
            </p:nvSpPr>
            <p:spPr>
              <a:xfrm>
                <a:off x="2888400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04" name="Google Shape;1904;p41"/>
              <p:cNvSpPr/>
              <p:nvPr/>
            </p:nvSpPr>
            <p:spPr>
              <a:xfrm>
                <a:off x="2906250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05" name="Google Shape;1905;p41"/>
              <p:cNvSpPr/>
              <p:nvPr/>
            </p:nvSpPr>
            <p:spPr>
              <a:xfrm>
                <a:off x="312137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06" name="Google Shape;1906;p41"/>
              <p:cNvSpPr/>
              <p:nvPr/>
            </p:nvSpPr>
            <p:spPr>
              <a:xfrm>
                <a:off x="313922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07" name="Google Shape;1907;p41"/>
              <p:cNvSpPr/>
              <p:nvPr/>
            </p:nvSpPr>
            <p:spPr>
              <a:xfrm>
                <a:off x="3157250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08" name="Google Shape;1908;p41"/>
              <p:cNvSpPr/>
              <p:nvPr/>
            </p:nvSpPr>
            <p:spPr>
              <a:xfrm>
                <a:off x="3175100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09" name="Google Shape;1909;p41"/>
              <p:cNvSpPr/>
              <p:nvPr/>
            </p:nvSpPr>
            <p:spPr>
              <a:xfrm>
                <a:off x="321097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10" name="Google Shape;1910;p41"/>
              <p:cNvSpPr/>
              <p:nvPr/>
            </p:nvSpPr>
            <p:spPr>
              <a:xfrm>
                <a:off x="322882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11" name="Google Shape;1911;p41"/>
              <p:cNvSpPr/>
              <p:nvPr/>
            </p:nvSpPr>
            <p:spPr>
              <a:xfrm>
                <a:off x="346197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12" name="Google Shape;1912;p41"/>
              <p:cNvSpPr/>
              <p:nvPr/>
            </p:nvSpPr>
            <p:spPr>
              <a:xfrm>
                <a:off x="347982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13" name="Google Shape;1913;p41"/>
              <p:cNvSpPr/>
              <p:nvPr/>
            </p:nvSpPr>
            <p:spPr>
              <a:xfrm>
                <a:off x="349767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14" name="Google Shape;1914;p41"/>
              <p:cNvSpPr/>
              <p:nvPr/>
            </p:nvSpPr>
            <p:spPr>
              <a:xfrm>
                <a:off x="3515700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15" name="Google Shape;1915;p41"/>
              <p:cNvSpPr/>
              <p:nvPr/>
            </p:nvSpPr>
            <p:spPr>
              <a:xfrm>
                <a:off x="3533550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16" name="Google Shape;1916;p41"/>
              <p:cNvSpPr/>
              <p:nvPr/>
            </p:nvSpPr>
            <p:spPr>
              <a:xfrm>
                <a:off x="3551600" y="4676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17" name="Google Shape;1917;p41"/>
              <p:cNvSpPr/>
              <p:nvPr/>
            </p:nvSpPr>
            <p:spPr>
              <a:xfrm>
                <a:off x="3569450" y="4676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18" name="Google Shape;1918;p41"/>
              <p:cNvSpPr/>
              <p:nvPr/>
            </p:nvSpPr>
            <p:spPr>
              <a:xfrm>
                <a:off x="2816650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0"/>
                      <a:pt x="80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19" name="Google Shape;1919;p41"/>
              <p:cNvSpPr/>
              <p:nvPr/>
            </p:nvSpPr>
            <p:spPr>
              <a:xfrm>
                <a:off x="283467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20" name="Google Shape;1920;p41"/>
              <p:cNvSpPr/>
              <p:nvPr/>
            </p:nvSpPr>
            <p:spPr>
              <a:xfrm>
                <a:off x="285252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21" name="Google Shape;1921;p41"/>
              <p:cNvSpPr/>
              <p:nvPr/>
            </p:nvSpPr>
            <p:spPr>
              <a:xfrm>
                <a:off x="287037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22" name="Google Shape;1922;p41"/>
              <p:cNvSpPr/>
              <p:nvPr/>
            </p:nvSpPr>
            <p:spPr>
              <a:xfrm>
                <a:off x="2888400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1" y="333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23" name="Google Shape;1923;p41"/>
              <p:cNvSpPr/>
              <p:nvPr/>
            </p:nvSpPr>
            <p:spPr>
              <a:xfrm>
                <a:off x="312137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24" name="Google Shape;1924;p41"/>
              <p:cNvSpPr/>
              <p:nvPr/>
            </p:nvSpPr>
            <p:spPr>
              <a:xfrm>
                <a:off x="313922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0"/>
                      <a:pt x="80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25" name="Google Shape;1925;p41"/>
              <p:cNvSpPr/>
              <p:nvPr/>
            </p:nvSpPr>
            <p:spPr>
              <a:xfrm>
                <a:off x="3157250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26" name="Google Shape;1926;p41"/>
              <p:cNvSpPr/>
              <p:nvPr/>
            </p:nvSpPr>
            <p:spPr>
              <a:xfrm>
                <a:off x="3175100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27" name="Google Shape;1927;p41"/>
              <p:cNvSpPr/>
              <p:nvPr/>
            </p:nvSpPr>
            <p:spPr>
              <a:xfrm>
                <a:off x="321097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1" y="333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28" name="Google Shape;1928;p41"/>
              <p:cNvSpPr/>
              <p:nvPr/>
            </p:nvSpPr>
            <p:spPr>
              <a:xfrm>
                <a:off x="346197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29" name="Google Shape;1929;p41"/>
              <p:cNvSpPr/>
              <p:nvPr/>
            </p:nvSpPr>
            <p:spPr>
              <a:xfrm>
                <a:off x="347982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30" name="Google Shape;1930;p41"/>
              <p:cNvSpPr/>
              <p:nvPr/>
            </p:nvSpPr>
            <p:spPr>
              <a:xfrm>
                <a:off x="349767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31" name="Google Shape;1931;p41"/>
              <p:cNvSpPr/>
              <p:nvPr/>
            </p:nvSpPr>
            <p:spPr>
              <a:xfrm>
                <a:off x="3515700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3" y="260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32" name="Google Shape;1932;p41"/>
              <p:cNvSpPr/>
              <p:nvPr/>
            </p:nvSpPr>
            <p:spPr>
              <a:xfrm>
                <a:off x="3533550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1" y="333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33" name="Google Shape;1933;p41"/>
              <p:cNvSpPr/>
              <p:nvPr/>
            </p:nvSpPr>
            <p:spPr>
              <a:xfrm>
                <a:off x="3551600" y="4694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34" name="Google Shape;1934;p41"/>
              <p:cNvSpPr/>
              <p:nvPr/>
            </p:nvSpPr>
            <p:spPr>
              <a:xfrm>
                <a:off x="3569450" y="4694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35" name="Google Shape;1935;p41"/>
              <p:cNvSpPr/>
              <p:nvPr/>
            </p:nvSpPr>
            <p:spPr>
              <a:xfrm>
                <a:off x="2816650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36" name="Google Shape;1936;p41"/>
              <p:cNvSpPr/>
              <p:nvPr/>
            </p:nvSpPr>
            <p:spPr>
              <a:xfrm>
                <a:off x="283467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37" name="Google Shape;1937;p41"/>
              <p:cNvSpPr/>
              <p:nvPr/>
            </p:nvSpPr>
            <p:spPr>
              <a:xfrm>
                <a:off x="285252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38" name="Google Shape;1938;p41"/>
              <p:cNvSpPr/>
              <p:nvPr/>
            </p:nvSpPr>
            <p:spPr>
              <a:xfrm>
                <a:off x="287037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39" name="Google Shape;1939;p41"/>
              <p:cNvSpPr/>
              <p:nvPr/>
            </p:nvSpPr>
            <p:spPr>
              <a:xfrm>
                <a:off x="2888400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40" name="Google Shape;1940;p41"/>
              <p:cNvSpPr/>
              <p:nvPr/>
            </p:nvSpPr>
            <p:spPr>
              <a:xfrm>
                <a:off x="312137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41" name="Google Shape;1941;p41"/>
              <p:cNvSpPr/>
              <p:nvPr/>
            </p:nvSpPr>
            <p:spPr>
              <a:xfrm>
                <a:off x="313922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42" name="Google Shape;1942;p41"/>
              <p:cNvSpPr/>
              <p:nvPr/>
            </p:nvSpPr>
            <p:spPr>
              <a:xfrm>
                <a:off x="3157250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43" name="Google Shape;1943;p41"/>
              <p:cNvSpPr/>
              <p:nvPr/>
            </p:nvSpPr>
            <p:spPr>
              <a:xfrm>
                <a:off x="346197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44" name="Google Shape;1944;p41"/>
              <p:cNvSpPr/>
              <p:nvPr/>
            </p:nvSpPr>
            <p:spPr>
              <a:xfrm>
                <a:off x="347982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45" name="Google Shape;1945;p41"/>
              <p:cNvSpPr/>
              <p:nvPr/>
            </p:nvSpPr>
            <p:spPr>
              <a:xfrm>
                <a:off x="349767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46" name="Google Shape;1946;p41"/>
              <p:cNvSpPr/>
              <p:nvPr/>
            </p:nvSpPr>
            <p:spPr>
              <a:xfrm>
                <a:off x="3515700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47" name="Google Shape;1947;p41"/>
              <p:cNvSpPr/>
              <p:nvPr/>
            </p:nvSpPr>
            <p:spPr>
              <a:xfrm>
                <a:off x="3533550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48" name="Google Shape;1948;p41"/>
              <p:cNvSpPr/>
              <p:nvPr/>
            </p:nvSpPr>
            <p:spPr>
              <a:xfrm>
                <a:off x="3551600" y="471217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49" name="Google Shape;1949;p41"/>
              <p:cNvSpPr/>
              <p:nvPr/>
            </p:nvSpPr>
            <p:spPr>
              <a:xfrm>
                <a:off x="3569450" y="471217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50" name="Google Shape;1950;p41"/>
              <p:cNvSpPr/>
              <p:nvPr/>
            </p:nvSpPr>
            <p:spPr>
              <a:xfrm>
                <a:off x="2816650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9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51" name="Google Shape;1951;p41"/>
              <p:cNvSpPr/>
              <p:nvPr/>
            </p:nvSpPr>
            <p:spPr>
              <a:xfrm>
                <a:off x="2834675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9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52" name="Google Shape;1952;p41"/>
              <p:cNvSpPr/>
              <p:nvPr/>
            </p:nvSpPr>
            <p:spPr>
              <a:xfrm>
                <a:off x="2852525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53" name="Google Shape;1953;p41"/>
              <p:cNvSpPr/>
              <p:nvPr/>
            </p:nvSpPr>
            <p:spPr>
              <a:xfrm>
                <a:off x="2870375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9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54" name="Google Shape;1954;p41"/>
              <p:cNvSpPr/>
              <p:nvPr/>
            </p:nvSpPr>
            <p:spPr>
              <a:xfrm>
                <a:off x="3121375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55" name="Google Shape;1955;p41"/>
              <p:cNvSpPr/>
              <p:nvPr/>
            </p:nvSpPr>
            <p:spPr>
              <a:xfrm>
                <a:off x="3139225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9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56" name="Google Shape;1956;p41"/>
              <p:cNvSpPr/>
              <p:nvPr/>
            </p:nvSpPr>
            <p:spPr>
              <a:xfrm>
                <a:off x="3461975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57" name="Google Shape;1957;p41"/>
              <p:cNvSpPr/>
              <p:nvPr/>
            </p:nvSpPr>
            <p:spPr>
              <a:xfrm>
                <a:off x="3515700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9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58" name="Google Shape;1958;p41"/>
              <p:cNvSpPr/>
              <p:nvPr/>
            </p:nvSpPr>
            <p:spPr>
              <a:xfrm>
                <a:off x="3533550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9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59" name="Google Shape;1959;p41"/>
              <p:cNvSpPr/>
              <p:nvPr/>
            </p:nvSpPr>
            <p:spPr>
              <a:xfrm>
                <a:off x="3551600" y="47300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60" name="Google Shape;1960;p41"/>
              <p:cNvSpPr/>
              <p:nvPr/>
            </p:nvSpPr>
            <p:spPr>
              <a:xfrm>
                <a:off x="3569450" y="47300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61" name="Google Shape;1961;p41"/>
              <p:cNvSpPr/>
              <p:nvPr/>
            </p:nvSpPr>
            <p:spPr>
              <a:xfrm>
                <a:off x="3659050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9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62" name="Google Shape;1962;p41"/>
              <p:cNvSpPr/>
              <p:nvPr/>
            </p:nvSpPr>
            <p:spPr>
              <a:xfrm>
                <a:off x="2816650" y="47480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63" name="Google Shape;1963;p41"/>
              <p:cNvSpPr/>
              <p:nvPr/>
            </p:nvSpPr>
            <p:spPr>
              <a:xfrm>
                <a:off x="2834675" y="47480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64" name="Google Shape;1964;p41"/>
              <p:cNvSpPr/>
              <p:nvPr/>
            </p:nvSpPr>
            <p:spPr>
              <a:xfrm>
                <a:off x="2852525" y="47480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65" name="Google Shape;1965;p41"/>
              <p:cNvSpPr/>
              <p:nvPr/>
            </p:nvSpPr>
            <p:spPr>
              <a:xfrm>
                <a:off x="3533550" y="47480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66" name="Google Shape;1966;p41"/>
              <p:cNvSpPr/>
              <p:nvPr/>
            </p:nvSpPr>
            <p:spPr>
              <a:xfrm>
                <a:off x="3551600" y="47480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67" name="Google Shape;1967;p41"/>
              <p:cNvSpPr/>
              <p:nvPr/>
            </p:nvSpPr>
            <p:spPr>
              <a:xfrm>
                <a:off x="3659050" y="47480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68" name="Google Shape;1968;p41"/>
              <p:cNvSpPr/>
              <p:nvPr/>
            </p:nvSpPr>
            <p:spPr>
              <a:xfrm>
                <a:off x="2816650" y="47660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69" name="Google Shape;1969;p41"/>
              <p:cNvSpPr/>
              <p:nvPr/>
            </p:nvSpPr>
            <p:spPr>
              <a:xfrm>
                <a:off x="2834675" y="47660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70" name="Google Shape;1970;p41"/>
              <p:cNvSpPr/>
              <p:nvPr/>
            </p:nvSpPr>
            <p:spPr>
              <a:xfrm>
                <a:off x="3551600" y="47660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71" name="Google Shape;1971;p41"/>
              <p:cNvSpPr/>
              <p:nvPr/>
            </p:nvSpPr>
            <p:spPr>
              <a:xfrm>
                <a:off x="3623175" y="47660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72" name="Google Shape;1972;p41"/>
              <p:cNvSpPr/>
              <p:nvPr/>
            </p:nvSpPr>
            <p:spPr>
              <a:xfrm>
                <a:off x="3641200" y="47660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73" name="Google Shape;1973;p41"/>
              <p:cNvSpPr/>
              <p:nvPr/>
            </p:nvSpPr>
            <p:spPr>
              <a:xfrm>
                <a:off x="2816650" y="4783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74" name="Google Shape;1974;p41"/>
              <p:cNvSpPr/>
              <p:nvPr/>
            </p:nvSpPr>
            <p:spPr>
              <a:xfrm>
                <a:off x="2834675" y="4783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75" name="Google Shape;1975;p41"/>
              <p:cNvSpPr/>
              <p:nvPr/>
            </p:nvSpPr>
            <p:spPr>
              <a:xfrm>
                <a:off x="3605325" y="4783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76" name="Google Shape;1976;p41"/>
              <p:cNvSpPr/>
              <p:nvPr/>
            </p:nvSpPr>
            <p:spPr>
              <a:xfrm>
                <a:off x="3623175" y="4783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77" name="Google Shape;1977;p41"/>
              <p:cNvSpPr/>
              <p:nvPr/>
            </p:nvSpPr>
            <p:spPr>
              <a:xfrm>
                <a:off x="2816650" y="48019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78" name="Google Shape;1978;p41"/>
              <p:cNvSpPr/>
              <p:nvPr/>
            </p:nvSpPr>
            <p:spPr>
              <a:xfrm>
                <a:off x="2834675" y="48019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79" name="Google Shape;1979;p41"/>
              <p:cNvSpPr/>
              <p:nvPr/>
            </p:nvSpPr>
            <p:spPr>
              <a:xfrm>
                <a:off x="2874350" y="48019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80" name="Google Shape;1980;p41"/>
              <p:cNvSpPr/>
              <p:nvPr/>
            </p:nvSpPr>
            <p:spPr>
              <a:xfrm>
                <a:off x="2834675" y="4819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81" name="Google Shape;1981;p41"/>
              <p:cNvSpPr/>
              <p:nvPr/>
            </p:nvSpPr>
            <p:spPr>
              <a:xfrm>
                <a:off x="2852525" y="48378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</p:grpSp>
        <p:grpSp>
          <p:nvGrpSpPr>
            <p:cNvPr id="1982" name="Google Shape;1982;p41"/>
            <p:cNvGrpSpPr/>
            <p:nvPr/>
          </p:nvGrpSpPr>
          <p:grpSpPr>
            <a:xfrm>
              <a:off x="2822357" y="2421335"/>
              <a:ext cx="2951971" cy="1575493"/>
              <a:chOff x="5354500" y="4591950"/>
              <a:chExt cx="5600400" cy="2987850"/>
            </a:xfrm>
          </p:grpSpPr>
          <p:sp>
            <p:nvSpPr>
              <p:cNvPr id="1983" name="Google Shape;1983;p41"/>
              <p:cNvSpPr/>
              <p:nvPr/>
            </p:nvSpPr>
            <p:spPr>
              <a:xfrm>
                <a:off x="7503475" y="5155850"/>
                <a:ext cx="542700" cy="542700"/>
              </a:xfrm>
              <a:prstGeom prst="ellipse">
                <a:avLst/>
              </a:prstGeom>
              <a:solidFill>
                <a:srgbClr val="666666">
                  <a:alpha val="50770"/>
                </a:srgbClr>
              </a:solidFill>
              <a:ln cap="flat" cmpd="sng" w="2857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4" name="Google Shape;1984;p41"/>
              <p:cNvSpPr/>
              <p:nvPr/>
            </p:nvSpPr>
            <p:spPr>
              <a:xfrm>
                <a:off x="6367500" y="7037100"/>
                <a:ext cx="383400" cy="383400"/>
              </a:xfrm>
              <a:prstGeom prst="ellipse">
                <a:avLst/>
              </a:prstGeom>
              <a:solidFill>
                <a:srgbClr val="753E93">
                  <a:alpha val="47690"/>
                </a:srgbClr>
              </a:solidFill>
              <a:ln cap="flat" cmpd="sng" w="28575">
                <a:solidFill>
                  <a:srgbClr val="753E9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5" name="Google Shape;1985;p41"/>
              <p:cNvSpPr/>
              <p:nvPr/>
            </p:nvSpPr>
            <p:spPr>
              <a:xfrm>
                <a:off x="5354500" y="5202425"/>
                <a:ext cx="825000" cy="825000"/>
              </a:xfrm>
              <a:prstGeom prst="ellipse">
                <a:avLst/>
              </a:prstGeom>
              <a:solidFill>
                <a:srgbClr val="484991">
                  <a:alpha val="53080"/>
                </a:srgbClr>
              </a:solidFill>
              <a:ln cap="flat" cmpd="sng" w="28575">
                <a:solidFill>
                  <a:srgbClr val="48499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6" name="Google Shape;1986;p41"/>
              <p:cNvSpPr/>
              <p:nvPr/>
            </p:nvSpPr>
            <p:spPr>
              <a:xfrm>
                <a:off x="10354325" y="4591950"/>
                <a:ext cx="383400" cy="383400"/>
              </a:xfrm>
              <a:prstGeom prst="ellipse">
                <a:avLst/>
              </a:prstGeom>
              <a:solidFill>
                <a:srgbClr val="0F0F4B">
                  <a:alpha val="54619"/>
                </a:srgbClr>
              </a:solidFill>
              <a:ln cap="flat" cmpd="sng" w="28575">
                <a:solidFill>
                  <a:srgbClr val="0F0F4B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7" name="Google Shape;1987;p41"/>
              <p:cNvSpPr/>
              <p:nvPr/>
            </p:nvSpPr>
            <p:spPr>
              <a:xfrm>
                <a:off x="10412200" y="7037100"/>
                <a:ext cx="542700" cy="542700"/>
              </a:xfrm>
              <a:prstGeom prst="ellipse">
                <a:avLst/>
              </a:prstGeom>
              <a:solidFill>
                <a:srgbClr val="753E93">
                  <a:alpha val="50000"/>
                </a:srgbClr>
              </a:solidFill>
              <a:ln cap="flat" cmpd="sng" w="28575">
                <a:solidFill>
                  <a:srgbClr val="4F2F7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988" name="Google Shape;1988;p41"/>
          <p:cNvSpPr txBox="1"/>
          <p:nvPr/>
        </p:nvSpPr>
        <p:spPr>
          <a:xfrm>
            <a:off x="508975" y="2956850"/>
            <a:ext cx="1455600" cy="65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JUPITER</a:t>
            </a:r>
            <a:endParaRPr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It’s a gas giant and the biggest</a:t>
            </a:r>
            <a:r>
              <a:rPr lang="es" sz="11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planet in our Solar System</a:t>
            </a: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1989" name="Google Shape;1989;p41"/>
          <p:cNvSpPr txBox="1"/>
          <p:nvPr/>
        </p:nvSpPr>
        <p:spPr>
          <a:xfrm>
            <a:off x="508975" y="4016575"/>
            <a:ext cx="1682700" cy="65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84991"/>
                </a:solidFill>
                <a:latin typeface="Unica One"/>
                <a:ea typeface="Unica One"/>
                <a:cs typeface="Unica One"/>
                <a:sym typeface="Unica One"/>
              </a:rPr>
              <a:t>VENUS</a:t>
            </a:r>
            <a:endParaRPr>
              <a:solidFill>
                <a:srgbClr val="484991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spcBef>
                <a:spcPts val="1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Venus has a beautiful name, but it’s terribly hot, even hotter than Mercury</a:t>
            </a:r>
            <a:b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</a:b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1990" name="Google Shape;1990;p41"/>
          <p:cNvSpPr txBox="1"/>
          <p:nvPr/>
        </p:nvSpPr>
        <p:spPr>
          <a:xfrm>
            <a:off x="2461950" y="2956850"/>
            <a:ext cx="2025000" cy="65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0F0F4B"/>
                </a:solidFill>
                <a:latin typeface="Unica One"/>
                <a:ea typeface="Unica One"/>
                <a:cs typeface="Unica One"/>
                <a:sym typeface="Unica One"/>
              </a:rPr>
              <a:t>MERCURY</a:t>
            </a:r>
            <a:endParaRPr>
              <a:solidFill>
                <a:srgbClr val="0F0F4B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Mercury is the closest planet to the Sun</a:t>
            </a:r>
            <a:r>
              <a:rPr lang="es" sz="11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and is only a bit larger than our Moon</a:t>
            </a: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1991" name="Google Shape;1991;p41"/>
          <p:cNvSpPr txBox="1"/>
          <p:nvPr/>
        </p:nvSpPr>
        <p:spPr>
          <a:xfrm>
            <a:off x="2461950" y="4017048"/>
            <a:ext cx="1587900" cy="49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MARS</a:t>
            </a:r>
            <a:endParaRPr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Despite being red, Mars is</a:t>
            </a:r>
            <a:r>
              <a:rPr lang="es" sz="11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a cold place, not hot. It’s full of iron oxide dust</a:t>
            </a: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0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1" name="Google Shape;751;p24"/>
          <p:cNvGrpSpPr/>
          <p:nvPr/>
        </p:nvGrpSpPr>
        <p:grpSpPr>
          <a:xfrm flipH="1" rot="-3358774">
            <a:off x="7909407" y="3994325"/>
            <a:ext cx="1565759" cy="1465272"/>
            <a:chOff x="1407275" y="964138"/>
            <a:chExt cx="1092300" cy="990748"/>
          </a:xfrm>
        </p:grpSpPr>
        <p:sp>
          <p:nvSpPr>
            <p:cNvPr id="752" name="Google Shape;752;p24"/>
            <p:cNvSpPr/>
            <p:nvPr/>
          </p:nvSpPr>
          <p:spPr>
            <a:xfrm>
              <a:off x="1407275" y="964138"/>
              <a:ext cx="1092300" cy="990748"/>
            </a:xfrm>
            <a:custGeom>
              <a:rect b="b" l="l" r="r" t="t"/>
              <a:pathLst>
                <a:path extrusionOk="0" h="7239" w="7981">
                  <a:moveTo>
                    <a:pt x="3985" y="1"/>
                  </a:moveTo>
                  <a:cubicBezTo>
                    <a:pt x="2355" y="1"/>
                    <a:pt x="877" y="1111"/>
                    <a:pt x="472" y="2762"/>
                  </a:cubicBezTo>
                  <a:cubicBezTo>
                    <a:pt x="1" y="4706"/>
                    <a:pt x="1190" y="6662"/>
                    <a:pt x="3134" y="7133"/>
                  </a:cubicBezTo>
                  <a:cubicBezTo>
                    <a:pt x="3422" y="7204"/>
                    <a:pt x="3712" y="7238"/>
                    <a:pt x="3997" y="7238"/>
                  </a:cubicBezTo>
                  <a:cubicBezTo>
                    <a:pt x="5624" y="7238"/>
                    <a:pt x="7103" y="6130"/>
                    <a:pt x="7505" y="4476"/>
                  </a:cubicBezTo>
                  <a:cubicBezTo>
                    <a:pt x="7980" y="2537"/>
                    <a:pt x="6787" y="577"/>
                    <a:pt x="4848" y="105"/>
                  </a:cubicBezTo>
                  <a:cubicBezTo>
                    <a:pt x="4559" y="34"/>
                    <a:pt x="4270" y="1"/>
                    <a:pt x="39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24"/>
            <p:cNvSpPr/>
            <p:nvPr/>
          </p:nvSpPr>
          <p:spPr>
            <a:xfrm>
              <a:off x="1841677" y="1025041"/>
              <a:ext cx="609038" cy="830071"/>
            </a:xfrm>
            <a:custGeom>
              <a:rect b="b" l="l" r="r" t="t"/>
              <a:pathLst>
                <a:path extrusionOk="0" h="6065" w="4450">
                  <a:moveTo>
                    <a:pt x="2563" y="0"/>
                  </a:moveTo>
                  <a:cubicBezTo>
                    <a:pt x="2539" y="33"/>
                    <a:pt x="2522" y="74"/>
                    <a:pt x="2527" y="115"/>
                  </a:cubicBezTo>
                  <a:cubicBezTo>
                    <a:pt x="2492" y="96"/>
                    <a:pt x="2453" y="87"/>
                    <a:pt x="2414" y="87"/>
                  </a:cubicBezTo>
                  <a:cubicBezTo>
                    <a:pt x="2321" y="87"/>
                    <a:pt x="2228" y="139"/>
                    <a:pt x="2190" y="226"/>
                  </a:cubicBezTo>
                  <a:cubicBezTo>
                    <a:pt x="2158" y="296"/>
                    <a:pt x="2162" y="369"/>
                    <a:pt x="2153" y="443"/>
                  </a:cubicBezTo>
                  <a:cubicBezTo>
                    <a:pt x="2141" y="513"/>
                    <a:pt x="2100" y="595"/>
                    <a:pt x="2035" y="611"/>
                  </a:cubicBezTo>
                  <a:cubicBezTo>
                    <a:pt x="2020" y="615"/>
                    <a:pt x="2006" y="617"/>
                    <a:pt x="1993" y="617"/>
                  </a:cubicBezTo>
                  <a:cubicBezTo>
                    <a:pt x="1859" y="617"/>
                    <a:pt x="1759" y="441"/>
                    <a:pt x="1606" y="441"/>
                  </a:cubicBezTo>
                  <a:cubicBezTo>
                    <a:pt x="1597" y="441"/>
                    <a:pt x="1588" y="442"/>
                    <a:pt x="1579" y="443"/>
                  </a:cubicBezTo>
                  <a:cubicBezTo>
                    <a:pt x="1436" y="464"/>
                    <a:pt x="1292" y="546"/>
                    <a:pt x="1210" y="669"/>
                  </a:cubicBezTo>
                  <a:cubicBezTo>
                    <a:pt x="1145" y="767"/>
                    <a:pt x="1120" y="985"/>
                    <a:pt x="1301" y="985"/>
                  </a:cubicBezTo>
                  <a:cubicBezTo>
                    <a:pt x="1386" y="985"/>
                    <a:pt x="1455" y="900"/>
                    <a:pt x="1538" y="900"/>
                  </a:cubicBezTo>
                  <a:cubicBezTo>
                    <a:pt x="1546" y="900"/>
                    <a:pt x="1554" y="901"/>
                    <a:pt x="1563" y="903"/>
                  </a:cubicBezTo>
                  <a:cubicBezTo>
                    <a:pt x="1702" y="935"/>
                    <a:pt x="1665" y="1042"/>
                    <a:pt x="1588" y="1124"/>
                  </a:cubicBezTo>
                  <a:cubicBezTo>
                    <a:pt x="1460" y="1247"/>
                    <a:pt x="1317" y="1222"/>
                    <a:pt x="1169" y="1267"/>
                  </a:cubicBezTo>
                  <a:cubicBezTo>
                    <a:pt x="1050" y="1304"/>
                    <a:pt x="989" y="1436"/>
                    <a:pt x="866" y="1468"/>
                  </a:cubicBezTo>
                  <a:cubicBezTo>
                    <a:pt x="829" y="1477"/>
                    <a:pt x="780" y="1489"/>
                    <a:pt x="780" y="1526"/>
                  </a:cubicBezTo>
                  <a:cubicBezTo>
                    <a:pt x="780" y="1550"/>
                    <a:pt x="804" y="1567"/>
                    <a:pt x="813" y="1587"/>
                  </a:cubicBezTo>
                  <a:cubicBezTo>
                    <a:pt x="849" y="1632"/>
                    <a:pt x="821" y="1702"/>
                    <a:pt x="772" y="1743"/>
                  </a:cubicBezTo>
                  <a:cubicBezTo>
                    <a:pt x="726" y="1780"/>
                    <a:pt x="665" y="1792"/>
                    <a:pt x="608" y="1813"/>
                  </a:cubicBezTo>
                  <a:cubicBezTo>
                    <a:pt x="554" y="1825"/>
                    <a:pt x="493" y="1854"/>
                    <a:pt x="464" y="1907"/>
                  </a:cubicBezTo>
                  <a:cubicBezTo>
                    <a:pt x="435" y="1965"/>
                    <a:pt x="452" y="2047"/>
                    <a:pt x="505" y="2083"/>
                  </a:cubicBezTo>
                  <a:cubicBezTo>
                    <a:pt x="525" y="2097"/>
                    <a:pt x="549" y="2103"/>
                    <a:pt x="575" y="2103"/>
                  </a:cubicBezTo>
                  <a:cubicBezTo>
                    <a:pt x="674" y="2103"/>
                    <a:pt x="803" y="2017"/>
                    <a:pt x="862" y="1965"/>
                  </a:cubicBezTo>
                  <a:cubicBezTo>
                    <a:pt x="927" y="1903"/>
                    <a:pt x="993" y="1842"/>
                    <a:pt x="1067" y="1776"/>
                  </a:cubicBezTo>
                  <a:cubicBezTo>
                    <a:pt x="1117" y="1729"/>
                    <a:pt x="1175" y="1682"/>
                    <a:pt x="1235" y="1682"/>
                  </a:cubicBezTo>
                  <a:cubicBezTo>
                    <a:pt x="1249" y="1682"/>
                    <a:pt x="1262" y="1685"/>
                    <a:pt x="1276" y="1690"/>
                  </a:cubicBezTo>
                  <a:cubicBezTo>
                    <a:pt x="1305" y="1698"/>
                    <a:pt x="1333" y="1731"/>
                    <a:pt x="1358" y="1755"/>
                  </a:cubicBezTo>
                  <a:cubicBezTo>
                    <a:pt x="1460" y="1866"/>
                    <a:pt x="1563" y="1973"/>
                    <a:pt x="1665" y="2088"/>
                  </a:cubicBezTo>
                  <a:cubicBezTo>
                    <a:pt x="1723" y="2006"/>
                    <a:pt x="1653" y="1895"/>
                    <a:pt x="1592" y="1817"/>
                  </a:cubicBezTo>
                  <a:cubicBezTo>
                    <a:pt x="1609" y="1798"/>
                    <a:pt x="1634" y="1789"/>
                    <a:pt x="1660" y="1789"/>
                  </a:cubicBezTo>
                  <a:cubicBezTo>
                    <a:pt x="1694" y="1789"/>
                    <a:pt x="1730" y="1805"/>
                    <a:pt x="1752" y="1833"/>
                  </a:cubicBezTo>
                  <a:cubicBezTo>
                    <a:pt x="1793" y="1878"/>
                    <a:pt x="1805" y="1944"/>
                    <a:pt x="1817" y="2001"/>
                  </a:cubicBezTo>
                  <a:cubicBezTo>
                    <a:pt x="1834" y="2063"/>
                    <a:pt x="1866" y="2124"/>
                    <a:pt x="1920" y="2149"/>
                  </a:cubicBezTo>
                  <a:cubicBezTo>
                    <a:pt x="1931" y="2154"/>
                    <a:pt x="1942" y="2156"/>
                    <a:pt x="1954" y="2156"/>
                  </a:cubicBezTo>
                  <a:cubicBezTo>
                    <a:pt x="2005" y="2156"/>
                    <a:pt x="2058" y="2117"/>
                    <a:pt x="2051" y="2067"/>
                  </a:cubicBezTo>
                  <a:cubicBezTo>
                    <a:pt x="2039" y="2014"/>
                    <a:pt x="1973" y="1989"/>
                    <a:pt x="1969" y="1944"/>
                  </a:cubicBezTo>
                  <a:cubicBezTo>
                    <a:pt x="1959" y="1896"/>
                    <a:pt x="2010" y="1863"/>
                    <a:pt x="2061" y="1863"/>
                  </a:cubicBezTo>
                  <a:cubicBezTo>
                    <a:pt x="2074" y="1863"/>
                    <a:pt x="2088" y="1865"/>
                    <a:pt x="2100" y="1870"/>
                  </a:cubicBezTo>
                  <a:cubicBezTo>
                    <a:pt x="2158" y="1899"/>
                    <a:pt x="2186" y="1960"/>
                    <a:pt x="2219" y="2014"/>
                  </a:cubicBezTo>
                  <a:cubicBezTo>
                    <a:pt x="2254" y="2065"/>
                    <a:pt x="2301" y="2112"/>
                    <a:pt x="2359" y="2112"/>
                  </a:cubicBezTo>
                  <a:cubicBezTo>
                    <a:pt x="2362" y="2112"/>
                    <a:pt x="2364" y="2112"/>
                    <a:pt x="2367" y="2112"/>
                  </a:cubicBezTo>
                  <a:cubicBezTo>
                    <a:pt x="2421" y="2105"/>
                    <a:pt x="2470" y="2056"/>
                    <a:pt x="2518" y="2056"/>
                  </a:cubicBezTo>
                  <a:cubicBezTo>
                    <a:pt x="2528" y="2056"/>
                    <a:pt x="2537" y="2058"/>
                    <a:pt x="2547" y="2063"/>
                  </a:cubicBezTo>
                  <a:cubicBezTo>
                    <a:pt x="2563" y="2067"/>
                    <a:pt x="2576" y="2083"/>
                    <a:pt x="2584" y="2096"/>
                  </a:cubicBezTo>
                  <a:cubicBezTo>
                    <a:pt x="2625" y="2165"/>
                    <a:pt x="2613" y="2260"/>
                    <a:pt x="2555" y="2317"/>
                  </a:cubicBezTo>
                  <a:cubicBezTo>
                    <a:pt x="2490" y="2379"/>
                    <a:pt x="2449" y="2420"/>
                    <a:pt x="2440" y="2457"/>
                  </a:cubicBezTo>
                  <a:cubicBezTo>
                    <a:pt x="2428" y="2453"/>
                    <a:pt x="2412" y="2440"/>
                    <a:pt x="2404" y="2436"/>
                  </a:cubicBezTo>
                  <a:cubicBezTo>
                    <a:pt x="2349" y="2414"/>
                    <a:pt x="2293" y="2407"/>
                    <a:pt x="2235" y="2407"/>
                  </a:cubicBezTo>
                  <a:cubicBezTo>
                    <a:pt x="2140" y="2407"/>
                    <a:pt x="2043" y="2427"/>
                    <a:pt x="1948" y="2440"/>
                  </a:cubicBezTo>
                  <a:cubicBezTo>
                    <a:pt x="1903" y="2447"/>
                    <a:pt x="1855" y="2452"/>
                    <a:pt x="1808" y="2452"/>
                  </a:cubicBezTo>
                  <a:cubicBezTo>
                    <a:pt x="1694" y="2452"/>
                    <a:pt x="1584" y="2425"/>
                    <a:pt x="1518" y="2338"/>
                  </a:cubicBezTo>
                  <a:cubicBezTo>
                    <a:pt x="1465" y="2272"/>
                    <a:pt x="1440" y="2178"/>
                    <a:pt x="1374" y="2133"/>
                  </a:cubicBezTo>
                  <a:cubicBezTo>
                    <a:pt x="1344" y="2111"/>
                    <a:pt x="1308" y="2103"/>
                    <a:pt x="1271" y="2103"/>
                  </a:cubicBezTo>
                  <a:cubicBezTo>
                    <a:pt x="1209" y="2103"/>
                    <a:pt x="1141" y="2126"/>
                    <a:pt x="1079" y="2149"/>
                  </a:cubicBezTo>
                  <a:cubicBezTo>
                    <a:pt x="890" y="2227"/>
                    <a:pt x="698" y="2301"/>
                    <a:pt x="534" y="2432"/>
                  </a:cubicBezTo>
                  <a:cubicBezTo>
                    <a:pt x="169" y="2707"/>
                    <a:pt x="1" y="3215"/>
                    <a:pt x="115" y="3654"/>
                  </a:cubicBezTo>
                  <a:cubicBezTo>
                    <a:pt x="192" y="3933"/>
                    <a:pt x="416" y="4208"/>
                    <a:pt x="706" y="4208"/>
                  </a:cubicBezTo>
                  <a:cubicBezTo>
                    <a:pt x="710" y="4208"/>
                    <a:pt x="714" y="4208"/>
                    <a:pt x="718" y="4208"/>
                  </a:cubicBezTo>
                  <a:cubicBezTo>
                    <a:pt x="845" y="4208"/>
                    <a:pt x="972" y="4154"/>
                    <a:pt x="1100" y="4134"/>
                  </a:cubicBezTo>
                  <a:cubicBezTo>
                    <a:pt x="1119" y="4131"/>
                    <a:pt x="1139" y="4130"/>
                    <a:pt x="1159" y="4130"/>
                  </a:cubicBezTo>
                  <a:cubicBezTo>
                    <a:pt x="1274" y="4130"/>
                    <a:pt x="1394" y="4172"/>
                    <a:pt x="1436" y="4277"/>
                  </a:cubicBezTo>
                  <a:cubicBezTo>
                    <a:pt x="1469" y="4367"/>
                    <a:pt x="1436" y="4470"/>
                    <a:pt x="1477" y="4556"/>
                  </a:cubicBezTo>
                  <a:cubicBezTo>
                    <a:pt x="1510" y="4638"/>
                    <a:pt x="1604" y="4679"/>
                    <a:pt x="1641" y="4761"/>
                  </a:cubicBezTo>
                  <a:cubicBezTo>
                    <a:pt x="1715" y="4942"/>
                    <a:pt x="1456" y="5126"/>
                    <a:pt x="1506" y="5315"/>
                  </a:cubicBezTo>
                  <a:cubicBezTo>
                    <a:pt x="1522" y="5376"/>
                    <a:pt x="1571" y="5430"/>
                    <a:pt x="1600" y="5491"/>
                  </a:cubicBezTo>
                  <a:cubicBezTo>
                    <a:pt x="1661" y="5639"/>
                    <a:pt x="1571" y="5823"/>
                    <a:pt x="1653" y="5963"/>
                  </a:cubicBezTo>
                  <a:cubicBezTo>
                    <a:pt x="1696" y="6035"/>
                    <a:pt x="1771" y="6065"/>
                    <a:pt x="1853" y="6065"/>
                  </a:cubicBezTo>
                  <a:cubicBezTo>
                    <a:pt x="1958" y="6065"/>
                    <a:pt x="2075" y="6016"/>
                    <a:pt x="2153" y="5942"/>
                  </a:cubicBezTo>
                  <a:cubicBezTo>
                    <a:pt x="2289" y="5807"/>
                    <a:pt x="2363" y="5618"/>
                    <a:pt x="2502" y="5491"/>
                  </a:cubicBezTo>
                  <a:cubicBezTo>
                    <a:pt x="2604" y="5397"/>
                    <a:pt x="2736" y="5343"/>
                    <a:pt x="2822" y="5229"/>
                  </a:cubicBezTo>
                  <a:cubicBezTo>
                    <a:pt x="2957" y="5060"/>
                    <a:pt x="2937" y="4819"/>
                    <a:pt x="3023" y="4618"/>
                  </a:cubicBezTo>
                  <a:cubicBezTo>
                    <a:pt x="3158" y="4302"/>
                    <a:pt x="3535" y="4138"/>
                    <a:pt x="3658" y="3814"/>
                  </a:cubicBezTo>
                  <a:cubicBezTo>
                    <a:pt x="3703" y="3695"/>
                    <a:pt x="3679" y="3519"/>
                    <a:pt x="3556" y="3498"/>
                  </a:cubicBezTo>
                  <a:cubicBezTo>
                    <a:pt x="3544" y="3494"/>
                    <a:pt x="3531" y="3492"/>
                    <a:pt x="3518" y="3492"/>
                  </a:cubicBezTo>
                  <a:cubicBezTo>
                    <a:pt x="3505" y="3492"/>
                    <a:pt x="3490" y="3494"/>
                    <a:pt x="3474" y="3498"/>
                  </a:cubicBezTo>
                  <a:cubicBezTo>
                    <a:pt x="3440" y="3514"/>
                    <a:pt x="3400" y="3523"/>
                    <a:pt x="3361" y="3523"/>
                  </a:cubicBezTo>
                  <a:cubicBezTo>
                    <a:pt x="3329" y="3523"/>
                    <a:pt x="3298" y="3517"/>
                    <a:pt x="3269" y="3506"/>
                  </a:cubicBezTo>
                  <a:cubicBezTo>
                    <a:pt x="3179" y="3469"/>
                    <a:pt x="3101" y="3396"/>
                    <a:pt x="3039" y="3318"/>
                  </a:cubicBezTo>
                  <a:cubicBezTo>
                    <a:pt x="2933" y="3191"/>
                    <a:pt x="2838" y="3047"/>
                    <a:pt x="2769" y="2891"/>
                  </a:cubicBezTo>
                  <a:cubicBezTo>
                    <a:pt x="2719" y="2793"/>
                    <a:pt x="2674" y="2686"/>
                    <a:pt x="2613" y="2600"/>
                  </a:cubicBezTo>
                  <a:lnTo>
                    <a:pt x="2613" y="2600"/>
                  </a:lnTo>
                  <a:cubicBezTo>
                    <a:pt x="2748" y="2690"/>
                    <a:pt x="2834" y="2822"/>
                    <a:pt x="2933" y="2953"/>
                  </a:cubicBezTo>
                  <a:cubicBezTo>
                    <a:pt x="3019" y="3080"/>
                    <a:pt x="3121" y="3195"/>
                    <a:pt x="3232" y="3301"/>
                  </a:cubicBezTo>
                  <a:cubicBezTo>
                    <a:pt x="3269" y="3334"/>
                    <a:pt x="3306" y="3363"/>
                    <a:pt x="3351" y="3367"/>
                  </a:cubicBezTo>
                  <a:cubicBezTo>
                    <a:pt x="3356" y="3368"/>
                    <a:pt x="3362" y="3368"/>
                    <a:pt x="3367" y="3368"/>
                  </a:cubicBezTo>
                  <a:cubicBezTo>
                    <a:pt x="3452" y="3368"/>
                    <a:pt x="3509" y="3276"/>
                    <a:pt x="3548" y="3199"/>
                  </a:cubicBezTo>
                  <a:cubicBezTo>
                    <a:pt x="3580" y="3129"/>
                    <a:pt x="3617" y="3055"/>
                    <a:pt x="3650" y="2977"/>
                  </a:cubicBezTo>
                  <a:cubicBezTo>
                    <a:pt x="3683" y="2895"/>
                    <a:pt x="3720" y="2793"/>
                    <a:pt x="3654" y="2731"/>
                  </a:cubicBezTo>
                  <a:cubicBezTo>
                    <a:pt x="3630" y="2711"/>
                    <a:pt x="3593" y="2703"/>
                    <a:pt x="3572" y="2678"/>
                  </a:cubicBezTo>
                  <a:cubicBezTo>
                    <a:pt x="3519" y="2625"/>
                    <a:pt x="3552" y="2526"/>
                    <a:pt x="3617" y="2498"/>
                  </a:cubicBezTo>
                  <a:cubicBezTo>
                    <a:pt x="3642" y="2485"/>
                    <a:pt x="3670" y="2479"/>
                    <a:pt x="3698" y="2479"/>
                  </a:cubicBezTo>
                  <a:cubicBezTo>
                    <a:pt x="3741" y="2479"/>
                    <a:pt x="3785" y="2491"/>
                    <a:pt x="3822" y="2506"/>
                  </a:cubicBezTo>
                  <a:cubicBezTo>
                    <a:pt x="3990" y="2584"/>
                    <a:pt x="4105" y="2764"/>
                    <a:pt x="4109" y="2949"/>
                  </a:cubicBezTo>
                  <a:cubicBezTo>
                    <a:pt x="4109" y="3039"/>
                    <a:pt x="4089" y="3129"/>
                    <a:pt x="4105" y="3215"/>
                  </a:cubicBezTo>
                  <a:cubicBezTo>
                    <a:pt x="4121" y="3298"/>
                    <a:pt x="4182" y="3388"/>
                    <a:pt x="4267" y="3388"/>
                  </a:cubicBezTo>
                  <a:cubicBezTo>
                    <a:pt x="4270" y="3388"/>
                    <a:pt x="4274" y="3388"/>
                    <a:pt x="4278" y="3387"/>
                  </a:cubicBezTo>
                  <a:cubicBezTo>
                    <a:pt x="4310" y="3383"/>
                    <a:pt x="4339" y="3367"/>
                    <a:pt x="4368" y="3355"/>
                  </a:cubicBezTo>
                  <a:cubicBezTo>
                    <a:pt x="4396" y="3334"/>
                    <a:pt x="4417" y="3305"/>
                    <a:pt x="4442" y="3281"/>
                  </a:cubicBezTo>
                  <a:cubicBezTo>
                    <a:pt x="4442" y="3240"/>
                    <a:pt x="4450" y="3203"/>
                    <a:pt x="4450" y="3162"/>
                  </a:cubicBezTo>
                  <a:cubicBezTo>
                    <a:pt x="4433" y="1805"/>
                    <a:pt x="3679" y="615"/>
                    <a:pt x="2563" y="0"/>
                  </a:cubicBezTo>
                  <a:close/>
                </a:path>
              </a:pathLst>
            </a:custGeom>
            <a:solidFill>
              <a:srgbClr val="4849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24"/>
            <p:cNvSpPr/>
            <p:nvPr/>
          </p:nvSpPr>
          <p:spPr>
            <a:xfrm>
              <a:off x="1467358" y="1512684"/>
              <a:ext cx="405934" cy="356527"/>
            </a:xfrm>
            <a:custGeom>
              <a:rect b="b" l="l" r="r" t="t"/>
              <a:pathLst>
                <a:path extrusionOk="0" h="2605" w="2966">
                  <a:moveTo>
                    <a:pt x="776" y="1"/>
                  </a:moveTo>
                  <a:cubicBezTo>
                    <a:pt x="773" y="1"/>
                    <a:pt x="770" y="1"/>
                    <a:pt x="767" y="1"/>
                  </a:cubicBezTo>
                  <a:cubicBezTo>
                    <a:pt x="718" y="1"/>
                    <a:pt x="677" y="13"/>
                    <a:pt x="644" y="38"/>
                  </a:cubicBezTo>
                  <a:cubicBezTo>
                    <a:pt x="554" y="103"/>
                    <a:pt x="575" y="247"/>
                    <a:pt x="636" y="337"/>
                  </a:cubicBezTo>
                  <a:cubicBezTo>
                    <a:pt x="714" y="452"/>
                    <a:pt x="804" y="526"/>
                    <a:pt x="616" y="591"/>
                  </a:cubicBezTo>
                  <a:cubicBezTo>
                    <a:pt x="590" y="601"/>
                    <a:pt x="563" y="606"/>
                    <a:pt x="536" y="606"/>
                  </a:cubicBezTo>
                  <a:cubicBezTo>
                    <a:pt x="464" y="606"/>
                    <a:pt x="392" y="573"/>
                    <a:pt x="341" y="526"/>
                  </a:cubicBezTo>
                  <a:cubicBezTo>
                    <a:pt x="308" y="493"/>
                    <a:pt x="279" y="468"/>
                    <a:pt x="243" y="440"/>
                  </a:cubicBezTo>
                  <a:cubicBezTo>
                    <a:pt x="173" y="390"/>
                    <a:pt x="91" y="349"/>
                    <a:pt x="1" y="349"/>
                  </a:cubicBezTo>
                  <a:cubicBezTo>
                    <a:pt x="193" y="1272"/>
                    <a:pt x="735" y="2067"/>
                    <a:pt x="1485" y="2588"/>
                  </a:cubicBezTo>
                  <a:cubicBezTo>
                    <a:pt x="1505" y="2584"/>
                    <a:pt x="1526" y="2580"/>
                    <a:pt x="1546" y="2580"/>
                  </a:cubicBezTo>
                  <a:cubicBezTo>
                    <a:pt x="1595" y="2573"/>
                    <a:pt x="1643" y="2570"/>
                    <a:pt x="1692" y="2570"/>
                  </a:cubicBezTo>
                  <a:cubicBezTo>
                    <a:pt x="1864" y="2570"/>
                    <a:pt x="2039" y="2605"/>
                    <a:pt x="2215" y="2605"/>
                  </a:cubicBezTo>
                  <a:cubicBezTo>
                    <a:pt x="2637" y="2600"/>
                    <a:pt x="2965" y="2272"/>
                    <a:pt x="2703" y="1862"/>
                  </a:cubicBezTo>
                  <a:cubicBezTo>
                    <a:pt x="2580" y="1657"/>
                    <a:pt x="2387" y="1538"/>
                    <a:pt x="2227" y="1374"/>
                  </a:cubicBezTo>
                  <a:cubicBezTo>
                    <a:pt x="2108" y="1256"/>
                    <a:pt x="1998" y="1141"/>
                    <a:pt x="1879" y="1022"/>
                  </a:cubicBezTo>
                  <a:cubicBezTo>
                    <a:pt x="1850" y="989"/>
                    <a:pt x="1813" y="956"/>
                    <a:pt x="1764" y="940"/>
                  </a:cubicBezTo>
                  <a:cubicBezTo>
                    <a:pt x="1748" y="935"/>
                    <a:pt x="1731" y="934"/>
                    <a:pt x="1714" y="934"/>
                  </a:cubicBezTo>
                  <a:cubicBezTo>
                    <a:pt x="1686" y="934"/>
                    <a:pt x="1657" y="937"/>
                    <a:pt x="1630" y="937"/>
                  </a:cubicBezTo>
                  <a:cubicBezTo>
                    <a:pt x="1601" y="937"/>
                    <a:pt x="1573" y="933"/>
                    <a:pt x="1551" y="915"/>
                  </a:cubicBezTo>
                  <a:cubicBezTo>
                    <a:pt x="1530" y="899"/>
                    <a:pt x="1522" y="874"/>
                    <a:pt x="1510" y="850"/>
                  </a:cubicBezTo>
                  <a:cubicBezTo>
                    <a:pt x="1464" y="768"/>
                    <a:pt x="1387" y="714"/>
                    <a:pt x="1341" y="636"/>
                  </a:cubicBezTo>
                  <a:cubicBezTo>
                    <a:pt x="1292" y="563"/>
                    <a:pt x="1284" y="460"/>
                    <a:pt x="1264" y="378"/>
                  </a:cubicBezTo>
                  <a:cubicBezTo>
                    <a:pt x="1215" y="163"/>
                    <a:pt x="998" y="1"/>
                    <a:pt x="776" y="1"/>
                  </a:cubicBezTo>
                  <a:close/>
                </a:path>
              </a:pathLst>
            </a:custGeom>
            <a:solidFill>
              <a:srgbClr val="4849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24"/>
            <p:cNvSpPr/>
            <p:nvPr/>
          </p:nvSpPr>
          <p:spPr>
            <a:xfrm>
              <a:off x="1466263" y="1025999"/>
              <a:ext cx="460816" cy="344757"/>
            </a:xfrm>
            <a:custGeom>
              <a:rect b="b" l="l" r="r" t="t"/>
              <a:pathLst>
                <a:path extrusionOk="0" h="2519" w="3367">
                  <a:moveTo>
                    <a:pt x="2774" y="0"/>
                  </a:moveTo>
                  <a:cubicBezTo>
                    <a:pt x="2586" y="0"/>
                    <a:pt x="2402" y="26"/>
                    <a:pt x="2235" y="108"/>
                  </a:cubicBezTo>
                  <a:cubicBezTo>
                    <a:pt x="2142" y="155"/>
                    <a:pt x="2040" y="217"/>
                    <a:pt x="1943" y="217"/>
                  </a:cubicBezTo>
                  <a:cubicBezTo>
                    <a:pt x="1911" y="217"/>
                    <a:pt x="1880" y="211"/>
                    <a:pt x="1850" y="194"/>
                  </a:cubicBezTo>
                  <a:cubicBezTo>
                    <a:pt x="1821" y="178"/>
                    <a:pt x="1796" y="153"/>
                    <a:pt x="1764" y="137"/>
                  </a:cubicBezTo>
                  <a:cubicBezTo>
                    <a:pt x="1742" y="128"/>
                    <a:pt x="1719" y="125"/>
                    <a:pt x="1696" y="125"/>
                  </a:cubicBezTo>
                  <a:cubicBezTo>
                    <a:pt x="1656" y="125"/>
                    <a:pt x="1615" y="136"/>
                    <a:pt x="1575" y="149"/>
                  </a:cubicBezTo>
                  <a:cubicBezTo>
                    <a:pt x="763" y="670"/>
                    <a:pt x="189" y="1507"/>
                    <a:pt x="0" y="2482"/>
                  </a:cubicBezTo>
                  <a:cubicBezTo>
                    <a:pt x="20" y="2508"/>
                    <a:pt x="45" y="2519"/>
                    <a:pt x="73" y="2519"/>
                  </a:cubicBezTo>
                  <a:cubicBezTo>
                    <a:pt x="239" y="2519"/>
                    <a:pt x="517" y="2128"/>
                    <a:pt x="587" y="2044"/>
                  </a:cubicBezTo>
                  <a:cubicBezTo>
                    <a:pt x="636" y="1982"/>
                    <a:pt x="693" y="1921"/>
                    <a:pt x="759" y="1880"/>
                  </a:cubicBezTo>
                  <a:cubicBezTo>
                    <a:pt x="919" y="1785"/>
                    <a:pt x="1161" y="1789"/>
                    <a:pt x="1243" y="1621"/>
                  </a:cubicBezTo>
                  <a:cubicBezTo>
                    <a:pt x="1267" y="1564"/>
                    <a:pt x="1272" y="1498"/>
                    <a:pt x="1304" y="1441"/>
                  </a:cubicBezTo>
                  <a:cubicBezTo>
                    <a:pt x="1324" y="1410"/>
                    <a:pt x="1364" y="1388"/>
                    <a:pt x="1399" y="1388"/>
                  </a:cubicBezTo>
                  <a:cubicBezTo>
                    <a:pt x="1424" y="1388"/>
                    <a:pt x="1446" y="1399"/>
                    <a:pt x="1456" y="1425"/>
                  </a:cubicBezTo>
                  <a:cubicBezTo>
                    <a:pt x="1477" y="1478"/>
                    <a:pt x="1427" y="1531"/>
                    <a:pt x="1440" y="1589"/>
                  </a:cubicBezTo>
                  <a:cubicBezTo>
                    <a:pt x="1451" y="1624"/>
                    <a:pt x="1488" y="1642"/>
                    <a:pt x="1526" y="1642"/>
                  </a:cubicBezTo>
                  <a:cubicBezTo>
                    <a:pt x="1544" y="1642"/>
                    <a:pt x="1563" y="1638"/>
                    <a:pt x="1579" y="1630"/>
                  </a:cubicBezTo>
                  <a:cubicBezTo>
                    <a:pt x="1624" y="1605"/>
                    <a:pt x="1653" y="1548"/>
                    <a:pt x="1678" y="1502"/>
                  </a:cubicBezTo>
                  <a:cubicBezTo>
                    <a:pt x="1612" y="1461"/>
                    <a:pt x="1620" y="1359"/>
                    <a:pt x="1661" y="1297"/>
                  </a:cubicBezTo>
                  <a:cubicBezTo>
                    <a:pt x="1702" y="1232"/>
                    <a:pt x="1764" y="1178"/>
                    <a:pt x="1784" y="1101"/>
                  </a:cubicBezTo>
                  <a:cubicBezTo>
                    <a:pt x="1801" y="1051"/>
                    <a:pt x="1788" y="998"/>
                    <a:pt x="1801" y="949"/>
                  </a:cubicBezTo>
                  <a:cubicBezTo>
                    <a:pt x="1809" y="891"/>
                    <a:pt x="1842" y="846"/>
                    <a:pt x="1846" y="789"/>
                  </a:cubicBezTo>
                  <a:cubicBezTo>
                    <a:pt x="1858" y="732"/>
                    <a:pt x="1837" y="666"/>
                    <a:pt x="1784" y="650"/>
                  </a:cubicBezTo>
                  <a:cubicBezTo>
                    <a:pt x="1779" y="648"/>
                    <a:pt x="1773" y="647"/>
                    <a:pt x="1767" y="647"/>
                  </a:cubicBezTo>
                  <a:cubicBezTo>
                    <a:pt x="1741" y="647"/>
                    <a:pt x="1712" y="659"/>
                    <a:pt x="1686" y="666"/>
                  </a:cubicBezTo>
                  <a:cubicBezTo>
                    <a:pt x="1550" y="723"/>
                    <a:pt x="1415" y="773"/>
                    <a:pt x="1276" y="830"/>
                  </a:cubicBezTo>
                  <a:cubicBezTo>
                    <a:pt x="1326" y="651"/>
                    <a:pt x="1501" y="517"/>
                    <a:pt x="1687" y="517"/>
                  </a:cubicBezTo>
                  <a:cubicBezTo>
                    <a:pt x="1697" y="517"/>
                    <a:pt x="1708" y="517"/>
                    <a:pt x="1719" y="518"/>
                  </a:cubicBezTo>
                  <a:cubicBezTo>
                    <a:pt x="1785" y="522"/>
                    <a:pt x="1849" y="540"/>
                    <a:pt x="1915" y="540"/>
                  </a:cubicBezTo>
                  <a:cubicBezTo>
                    <a:pt x="1926" y="540"/>
                    <a:pt x="1937" y="540"/>
                    <a:pt x="1948" y="539"/>
                  </a:cubicBezTo>
                  <a:cubicBezTo>
                    <a:pt x="2116" y="518"/>
                    <a:pt x="2215" y="326"/>
                    <a:pt x="2375" y="260"/>
                  </a:cubicBezTo>
                  <a:cubicBezTo>
                    <a:pt x="2393" y="252"/>
                    <a:pt x="2415" y="247"/>
                    <a:pt x="2437" y="247"/>
                  </a:cubicBezTo>
                  <a:cubicBezTo>
                    <a:pt x="2474" y="247"/>
                    <a:pt x="2509" y="261"/>
                    <a:pt x="2522" y="297"/>
                  </a:cubicBezTo>
                  <a:cubicBezTo>
                    <a:pt x="2526" y="313"/>
                    <a:pt x="2526" y="330"/>
                    <a:pt x="2522" y="342"/>
                  </a:cubicBezTo>
                  <a:cubicBezTo>
                    <a:pt x="2502" y="432"/>
                    <a:pt x="2432" y="494"/>
                    <a:pt x="2362" y="555"/>
                  </a:cubicBezTo>
                  <a:cubicBezTo>
                    <a:pt x="2297" y="608"/>
                    <a:pt x="2219" y="670"/>
                    <a:pt x="2194" y="752"/>
                  </a:cubicBezTo>
                  <a:cubicBezTo>
                    <a:pt x="2165" y="834"/>
                    <a:pt x="2206" y="953"/>
                    <a:pt x="2297" y="965"/>
                  </a:cubicBezTo>
                  <a:cubicBezTo>
                    <a:pt x="2301" y="966"/>
                    <a:pt x="2304" y="966"/>
                    <a:pt x="2308" y="966"/>
                  </a:cubicBezTo>
                  <a:cubicBezTo>
                    <a:pt x="2389" y="966"/>
                    <a:pt x="2455" y="885"/>
                    <a:pt x="2514" y="826"/>
                  </a:cubicBezTo>
                  <a:cubicBezTo>
                    <a:pt x="2600" y="732"/>
                    <a:pt x="2723" y="670"/>
                    <a:pt x="2850" y="658"/>
                  </a:cubicBezTo>
                  <a:cubicBezTo>
                    <a:pt x="2912" y="650"/>
                    <a:pt x="2973" y="650"/>
                    <a:pt x="3031" y="637"/>
                  </a:cubicBezTo>
                  <a:cubicBezTo>
                    <a:pt x="3211" y="584"/>
                    <a:pt x="3293" y="391"/>
                    <a:pt x="3355" y="215"/>
                  </a:cubicBezTo>
                  <a:cubicBezTo>
                    <a:pt x="3363" y="190"/>
                    <a:pt x="3367" y="166"/>
                    <a:pt x="3367" y="137"/>
                  </a:cubicBezTo>
                  <a:cubicBezTo>
                    <a:pt x="3359" y="67"/>
                    <a:pt x="3264" y="43"/>
                    <a:pt x="3195" y="30"/>
                  </a:cubicBezTo>
                  <a:cubicBezTo>
                    <a:pt x="3056" y="15"/>
                    <a:pt x="2914" y="0"/>
                    <a:pt x="2774" y="0"/>
                  </a:cubicBezTo>
                  <a:close/>
                </a:path>
              </a:pathLst>
            </a:custGeom>
            <a:solidFill>
              <a:srgbClr val="4849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24"/>
            <p:cNvSpPr/>
            <p:nvPr/>
          </p:nvSpPr>
          <p:spPr>
            <a:xfrm>
              <a:off x="1470779" y="1140143"/>
              <a:ext cx="977746" cy="813784"/>
            </a:xfrm>
            <a:custGeom>
              <a:rect b="b" l="l" r="r" t="t"/>
              <a:pathLst>
                <a:path extrusionOk="0" h="5946" w="7144">
                  <a:moveTo>
                    <a:pt x="6299" y="0"/>
                  </a:moveTo>
                  <a:lnTo>
                    <a:pt x="6299" y="0"/>
                  </a:lnTo>
                  <a:cubicBezTo>
                    <a:pt x="6360" y="262"/>
                    <a:pt x="6389" y="541"/>
                    <a:pt x="6389" y="816"/>
                  </a:cubicBezTo>
                  <a:cubicBezTo>
                    <a:pt x="6389" y="2817"/>
                    <a:pt x="4769" y="4437"/>
                    <a:pt x="2772" y="4437"/>
                  </a:cubicBezTo>
                  <a:cubicBezTo>
                    <a:pt x="1661" y="4437"/>
                    <a:pt x="664" y="3932"/>
                    <a:pt x="0" y="3145"/>
                  </a:cubicBezTo>
                  <a:lnTo>
                    <a:pt x="0" y="3145"/>
                  </a:lnTo>
                  <a:cubicBezTo>
                    <a:pt x="369" y="4748"/>
                    <a:pt x="1809" y="5946"/>
                    <a:pt x="3527" y="5946"/>
                  </a:cubicBezTo>
                  <a:cubicBezTo>
                    <a:pt x="5524" y="5946"/>
                    <a:pt x="7143" y="4326"/>
                    <a:pt x="7143" y="2329"/>
                  </a:cubicBezTo>
                  <a:cubicBezTo>
                    <a:pt x="7143" y="1443"/>
                    <a:pt x="6828" y="632"/>
                    <a:pt x="6299" y="0"/>
                  </a:cubicBezTo>
                  <a:close/>
                </a:path>
              </a:pathLst>
            </a:custGeom>
            <a:solidFill>
              <a:srgbClr val="4F2F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" name="Google Shape;757;p24"/>
          <p:cNvGrpSpPr/>
          <p:nvPr/>
        </p:nvGrpSpPr>
        <p:grpSpPr>
          <a:xfrm>
            <a:off x="1555586" y="967185"/>
            <a:ext cx="728534" cy="664018"/>
            <a:chOff x="1784625" y="1269100"/>
            <a:chExt cx="160350" cy="146150"/>
          </a:xfrm>
        </p:grpSpPr>
        <p:sp>
          <p:nvSpPr>
            <p:cNvPr id="758" name="Google Shape;758;p24"/>
            <p:cNvSpPr/>
            <p:nvPr/>
          </p:nvSpPr>
          <p:spPr>
            <a:xfrm>
              <a:off x="1784625" y="1269150"/>
              <a:ext cx="160350" cy="146100"/>
            </a:xfrm>
            <a:custGeom>
              <a:rect b="b" l="l" r="r" t="t"/>
              <a:pathLst>
                <a:path extrusionOk="0" h="5844" w="6414">
                  <a:moveTo>
                    <a:pt x="3206" y="0"/>
                  </a:moveTo>
                  <a:cubicBezTo>
                    <a:pt x="2458" y="0"/>
                    <a:pt x="1711" y="285"/>
                    <a:pt x="1141" y="855"/>
                  </a:cubicBezTo>
                  <a:cubicBezTo>
                    <a:pt x="1" y="1995"/>
                    <a:pt x="1" y="3848"/>
                    <a:pt x="1141" y="4988"/>
                  </a:cubicBezTo>
                  <a:cubicBezTo>
                    <a:pt x="1711" y="5558"/>
                    <a:pt x="2458" y="5843"/>
                    <a:pt x="3206" y="5843"/>
                  </a:cubicBezTo>
                  <a:cubicBezTo>
                    <a:pt x="3954" y="5843"/>
                    <a:pt x="4702" y="5558"/>
                    <a:pt x="5274" y="4988"/>
                  </a:cubicBezTo>
                  <a:cubicBezTo>
                    <a:pt x="6414" y="3848"/>
                    <a:pt x="6414" y="1995"/>
                    <a:pt x="5274" y="855"/>
                  </a:cubicBezTo>
                  <a:cubicBezTo>
                    <a:pt x="4702" y="285"/>
                    <a:pt x="3954" y="0"/>
                    <a:pt x="3206" y="0"/>
                  </a:cubicBezTo>
                  <a:close/>
                </a:path>
              </a:pathLst>
            </a:custGeom>
            <a:solidFill>
              <a:srgbClr val="F3D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24"/>
            <p:cNvSpPr/>
            <p:nvPr/>
          </p:nvSpPr>
          <p:spPr>
            <a:xfrm>
              <a:off x="1857500" y="1381100"/>
              <a:ext cx="45350" cy="21400"/>
            </a:xfrm>
            <a:custGeom>
              <a:rect b="b" l="l" r="r" t="t"/>
              <a:pathLst>
                <a:path extrusionOk="0" h="856" w="1814">
                  <a:moveTo>
                    <a:pt x="1549" y="0"/>
                  </a:moveTo>
                  <a:cubicBezTo>
                    <a:pt x="1523" y="0"/>
                    <a:pt x="1498" y="3"/>
                    <a:pt x="1473" y="6"/>
                  </a:cubicBezTo>
                  <a:cubicBezTo>
                    <a:pt x="1248" y="31"/>
                    <a:pt x="1035" y="121"/>
                    <a:pt x="825" y="207"/>
                  </a:cubicBezTo>
                  <a:cubicBezTo>
                    <a:pt x="600" y="305"/>
                    <a:pt x="284" y="412"/>
                    <a:pt x="136" y="621"/>
                  </a:cubicBezTo>
                  <a:cubicBezTo>
                    <a:pt x="0" y="801"/>
                    <a:pt x="82" y="856"/>
                    <a:pt x="214" y="856"/>
                  </a:cubicBezTo>
                  <a:cubicBezTo>
                    <a:pt x="304" y="856"/>
                    <a:pt x="418" y="830"/>
                    <a:pt x="501" y="802"/>
                  </a:cubicBezTo>
                  <a:cubicBezTo>
                    <a:pt x="829" y="687"/>
                    <a:pt x="1162" y="572"/>
                    <a:pt x="1490" y="457"/>
                  </a:cubicBezTo>
                  <a:cubicBezTo>
                    <a:pt x="1572" y="428"/>
                    <a:pt x="1654" y="400"/>
                    <a:pt x="1715" y="338"/>
                  </a:cubicBezTo>
                  <a:cubicBezTo>
                    <a:pt x="1777" y="277"/>
                    <a:pt x="1814" y="182"/>
                    <a:pt x="1773" y="104"/>
                  </a:cubicBezTo>
                  <a:cubicBezTo>
                    <a:pt x="1731" y="27"/>
                    <a:pt x="1641" y="0"/>
                    <a:pt x="1549" y="0"/>
                  </a:cubicBezTo>
                  <a:close/>
                </a:path>
              </a:pathLst>
            </a:custGeom>
            <a:solidFill>
              <a:srgbClr val="DE91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24"/>
            <p:cNvSpPr/>
            <p:nvPr/>
          </p:nvSpPr>
          <p:spPr>
            <a:xfrm>
              <a:off x="1795700" y="1274725"/>
              <a:ext cx="142200" cy="115350"/>
            </a:xfrm>
            <a:custGeom>
              <a:rect b="b" l="l" r="r" t="t"/>
              <a:pathLst>
                <a:path extrusionOk="0" h="4614" w="5688">
                  <a:moveTo>
                    <a:pt x="3896" y="1"/>
                  </a:moveTo>
                  <a:cubicBezTo>
                    <a:pt x="3757" y="99"/>
                    <a:pt x="3634" y="214"/>
                    <a:pt x="3527" y="337"/>
                  </a:cubicBezTo>
                  <a:cubicBezTo>
                    <a:pt x="3002" y="931"/>
                    <a:pt x="2814" y="1797"/>
                    <a:pt x="2203" y="2297"/>
                  </a:cubicBezTo>
                  <a:cubicBezTo>
                    <a:pt x="1739" y="2682"/>
                    <a:pt x="1104" y="2789"/>
                    <a:pt x="583" y="3105"/>
                  </a:cubicBezTo>
                  <a:cubicBezTo>
                    <a:pt x="366" y="3236"/>
                    <a:pt x="165" y="3416"/>
                    <a:pt x="1" y="3617"/>
                  </a:cubicBezTo>
                  <a:cubicBezTo>
                    <a:pt x="128" y="3995"/>
                    <a:pt x="325" y="4335"/>
                    <a:pt x="566" y="4614"/>
                  </a:cubicBezTo>
                  <a:cubicBezTo>
                    <a:pt x="632" y="4573"/>
                    <a:pt x="698" y="4528"/>
                    <a:pt x="763" y="4482"/>
                  </a:cubicBezTo>
                  <a:cubicBezTo>
                    <a:pt x="1649" y="3843"/>
                    <a:pt x="2547" y="3146"/>
                    <a:pt x="3617" y="2928"/>
                  </a:cubicBezTo>
                  <a:cubicBezTo>
                    <a:pt x="4306" y="2789"/>
                    <a:pt x="5081" y="2838"/>
                    <a:pt x="5688" y="2559"/>
                  </a:cubicBezTo>
                  <a:cubicBezTo>
                    <a:pt x="5680" y="2317"/>
                    <a:pt x="5639" y="2071"/>
                    <a:pt x="5561" y="1834"/>
                  </a:cubicBezTo>
                  <a:cubicBezTo>
                    <a:pt x="5536" y="1739"/>
                    <a:pt x="5499" y="1653"/>
                    <a:pt x="5462" y="1571"/>
                  </a:cubicBezTo>
                  <a:lnTo>
                    <a:pt x="4712" y="1862"/>
                  </a:lnTo>
                  <a:cubicBezTo>
                    <a:pt x="4549" y="1924"/>
                    <a:pt x="4373" y="1989"/>
                    <a:pt x="4198" y="1989"/>
                  </a:cubicBezTo>
                  <a:cubicBezTo>
                    <a:pt x="4175" y="1989"/>
                    <a:pt x="4153" y="1988"/>
                    <a:pt x="4130" y="1985"/>
                  </a:cubicBezTo>
                  <a:cubicBezTo>
                    <a:pt x="3933" y="1965"/>
                    <a:pt x="3732" y="1813"/>
                    <a:pt x="3728" y="1612"/>
                  </a:cubicBezTo>
                  <a:cubicBezTo>
                    <a:pt x="3728" y="1514"/>
                    <a:pt x="3769" y="1419"/>
                    <a:pt x="3814" y="1333"/>
                  </a:cubicBezTo>
                  <a:cubicBezTo>
                    <a:pt x="4003" y="981"/>
                    <a:pt x="4269" y="661"/>
                    <a:pt x="4581" y="407"/>
                  </a:cubicBezTo>
                  <a:cubicBezTo>
                    <a:pt x="4372" y="243"/>
                    <a:pt x="4142" y="103"/>
                    <a:pt x="3896" y="1"/>
                  </a:cubicBezTo>
                  <a:close/>
                </a:path>
              </a:pathLst>
            </a:custGeom>
            <a:solidFill>
              <a:srgbClr val="E6AC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24"/>
            <p:cNvSpPr/>
            <p:nvPr/>
          </p:nvSpPr>
          <p:spPr>
            <a:xfrm>
              <a:off x="1791300" y="1299150"/>
              <a:ext cx="70750" cy="57400"/>
            </a:xfrm>
            <a:custGeom>
              <a:rect b="b" l="l" r="r" t="t"/>
              <a:pathLst>
                <a:path extrusionOk="0" h="2296" w="2830">
                  <a:moveTo>
                    <a:pt x="2455" y="0"/>
                  </a:moveTo>
                  <a:cubicBezTo>
                    <a:pt x="2330" y="0"/>
                    <a:pt x="2205" y="48"/>
                    <a:pt x="2087" y="98"/>
                  </a:cubicBezTo>
                  <a:cubicBezTo>
                    <a:pt x="1415" y="373"/>
                    <a:pt x="673" y="799"/>
                    <a:pt x="54" y="1291"/>
                  </a:cubicBezTo>
                  <a:cubicBezTo>
                    <a:pt x="0" y="1619"/>
                    <a:pt x="13" y="1955"/>
                    <a:pt x="78" y="2296"/>
                  </a:cubicBezTo>
                  <a:cubicBezTo>
                    <a:pt x="369" y="2115"/>
                    <a:pt x="685" y="1841"/>
                    <a:pt x="919" y="1726"/>
                  </a:cubicBezTo>
                  <a:cubicBezTo>
                    <a:pt x="1079" y="1648"/>
                    <a:pt x="1243" y="1595"/>
                    <a:pt x="1407" y="1521"/>
                  </a:cubicBezTo>
                  <a:cubicBezTo>
                    <a:pt x="1915" y="1295"/>
                    <a:pt x="2366" y="943"/>
                    <a:pt x="2707" y="508"/>
                  </a:cubicBezTo>
                  <a:cubicBezTo>
                    <a:pt x="2748" y="455"/>
                    <a:pt x="2789" y="397"/>
                    <a:pt x="2801" y="336"/>
                  </a:cubicBezTo>
                  <a:cubicBezTo>
                    <a:pt x="2830" y="184"/>
                    <a:pt x="2686" y="41"/>
                    <a:pt x="2538" y="8"/>
                  </a:cubicBezTo>
                  <a:cubicBezTo>
                    <a:pt x="2511" y="2"/>
                    <a:pt x="2483" y="0"/>
                    <a:pt x="2455" y="0"/>
                  </a:cubicBezTo>
                  <a:close/>
                </a:path>
              </a:pathLst>
            </a:custGeom>
            <a:solidFill>
              <a:srgbClr val="DE91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24"/>
            <p:cNvSpPr/>
            <p:nvPr/>
          </p:nvSpPr>
          <p:spPr>
            <a:xfrm>
              <a:off x="1858550" y="1269100"/>
              <a:ext cx="23800" cy="18775"/>
            </a:xfrm>
            <a:custGeom>
              <a:rect b="b" l="l" r="r" t="t"/>
              <a:pathLst>
                <a:path extrusionOk="0" h="751" w="952">
                  <a:moveTo>
                    <a:pt x="439" y="0"/>
                  </a:moveTo>
                  <a:cubicBezTo>
                    <a:pt x="275" y="139"/>
                    <a:pt x="136" y="324"/>
                    <a:pt x="53" y="447"/>
                  </a:cubicBezTo>
                  <a:cubicBezTo>
                    <a:pt x="29" y="500"/>
                    <a:pt x="0" y="550"/>
                    <a:pt x="8" y="603"/>
                  </a:cubicBezTo>
                  <a:cubicBezTo>
                    <a:pt x="12" y="656"/>
                    <a:pt x="58" y="705"/>
                    <a:pt x="111" y="722"/>
                  </a:cubicBezTo>
                  <a:cubicBezTo>
                    <a:pt x="147" y="741"/>
                    <a:pt x="188" y="750"/>
                    <a:pt x="229" y="750"/>
                  </a:cubicBezTo>
                  <a:cubicBezTo>
                    <a:pt x="308" y="750"/>
                    <a:pt x="391" y="718"/>
                    <a:pt x="455" y="673"/>
                  </a:cubicBezTo>
                  <a:cubicBezTo>
                    <a:pt x="550" y="603"/>
                    <a:pt x="619" y="492"/>
                    <a:pt x="685" y="386"/>
                  </a:cubicBezTo>
                  <a:cubicBezTo>
                    <a:pt x="726" y="312"/>
                    <a:pt x="857" y="189"/>
                    <a:pt x="952" y="78"/>
                  </a:cubicBezTo>
                  <a:cubicBezTo>
                    <a:pt x="787" y="37"/>
                    <a:pt x="611" y="12"/>
                    <a:pt x="439" y="0"/>
                  </a:cubicBezTo>
                  <a:close/>
                </a:path>
              </a:pathLst>
            </a:custGeom>
            <a:solidFill>
              <a:srgbClr val="DE91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24"/>
            <p:cNvSpPr/>
            <p:nvPr/>
          </p:nvSpPr>
          <p:spPr>
            <a:xfrm>
              <a:off x="1818975" y="1348850"/>
              <a:ext cx="118725" cy="60600"/>
            </a:xfrm>
            <a:custGeom>
              <a:rect b="b" l="l" r="r" t="t"/>
              <a:pathLst>
                <a:path extrusionOk="0" h="2424" w="4749">
                  <a:moveTo>
                    <a:pt x="4749" y="0"/>
                  </a:moveTo>
                  <a:lnTo>
                    <a:pt x="4749" y="0"/>
                  </a:lnTo>
                  <a:cubicBezTo>
                    <a:pt x="4421" y="70"/>
                    <a:pt x="4097" y="131"/>
                    <a:pt x="3769" y="172"/>
                  </a:cubicBezTo>
                  <a:cubicBezTo>
                    <a:pt x="3035" y="271"/>
                    <a:pt x="2272" y="304"/>
                    <a:pt x="1620" y="644"/>
                  </a:cubicBezTo>
                  <a:cubicBezTo>
                    <a:pt x="1231" y="849"/>
                    <a:pt x="902" y="1157"/>
                    <a:pt x="583" y="1464"/>
                  </a:cubicBezTo>
                  <a:cubicBezTo>
                    <a:pt x="410" y="1624"/>
                    <a:pt x="242" y="1784"/>
                    <a:pt x="78" y="1944"/>
                  </a:cubicBezTo>
                  <a:cubicBezTo>
                    <a:pt x="62" y="1956"/>
                    <a:pt x="37" y="1977"/>
                    <a:pt x="0" y="2010"/>
                  </a:cubicBezTo>
                  <a:cubicBezTo>
                    <a:pt x="214" y="2178"/>
                    <a:pt x="447" y="2317"/>
                    <a:pt x="697" y="2424"/>
                  </a:cubicBezTo>
                  <a:cubicBezTo>
                    <a:pt x="1021" y="2223"/>
                    <a:pt x="1231" y="1854"/>
                    <a:pt x="1530" y="1599"/>
                  </a:cubicBezTo>
                  <a:cubicBezTo>
                    <a:pt x="1784" y="1378"/>
                    <a:pt x="2104" y="1239"/>
                    <a:pt x="2420" y="1116"/>
                  </a:cubicBezTo>
                  <a:cubicBezTo>
                    <a:pt x="2871" y="943"/>
                    <a:pt x="3334" y="788"/>
                    <a:pt x="3802" y="652"/>
                  </a:cubicBezTo>
                  <a:cubicBezTo>
                    <a:pt x="4097" y="562"/>
                    <a:pt x="4404" y="480"/>
                    <a:pt x="4691" y="357"/>
                  </a:cubicBezTo>
                  <a:cubicBezTo>
                    <a:pt x="4716" y="242"/>
                    <a:pt x="4737" y="119"/>
                    <a:pt x="4749" y="0"/>
                  </a:cubicBezTo>
                  <a:close/>
                </a:path>
              </a:pathLst>
            </a:custGeom>
            <a:solidFill>
              <a:srgbClr val="E6AC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24"/>
            <p:cNvSpPr/>
            <p:nvPr/>
          </p:nvSpPr>
          <p:spPr>
            <a:xfrm>
              <a:off x="1797650" y="1269500"/>
              <a:ext cx="58250" cy="43900"/>
            </a:xfrm>
            <a:custGeom>
              <a:rect b="b" l="l" r="r" t="t"/>
              <a:pathLst>
                <a:path extrusionOk="0" h="1756" w="2330">
                  <a:moveTo>
                    <a:pt x="2330" y="0"/>
                  </a:moveTo>
                  <a:lnTo>
                    <a:pt x="2330" y="0"/>
                  </a:lnTo>
                  <a:cubicBezTo>
                    <a:pt x="2161" y="21"/>
                    <a:pt x="1993" y="58"/>
                    <a:pt x="1825" y="107"/>
                  </a:cubicBezTo>
                  <a:cubicBezTo>
                    <a:pt x="972" y="374"/>
                    <a:pt x="329" y="997"/>
                    <a:pt x="0" y="1755"/>
                  </a:cubicBezTo>
                  <a:cubicBezTo>
                    <a:pt x="181" y="1743"/>
                    <a:pt x="394" y="1579"/>
                    <a:pt x="521" y="1509"/>
                  </a:cubicBezTo>
                  <a:cubicBezTo>
                    <a:pt x="1058" y="1214"/>
                    <a:pt x="1567" y="862"/>
                    <a:pt x="2030" y="443"/>
                  </a:cubicBezTo>
                  <a:cubicBezTo>
                    <a:pt x="2157" y="324"/>
                    <a:pt x="2289" y="189"/>
                    <a:pt x="2330" y="0"/>
                  </a:cubicBezTo>
                  <a:close/>
                </a:path>
              </a:pathLst>
            </a:custGeom>
            <a:solidFill>
              <a:srgbClr val="DE91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5" name="Google Shape;765;p24"/>
          <p:cNvSpPr txBox="1"/>
          <p:nvPr>
            <p:ph type="ctrTitle"/>
          </p:nvPr>
        </p:nvSpPr>
        <p:spPr>
          <a:xfrm>
            <a:off x="400650" y="2460219"/>
            <a:ext cx="8342700" cy="719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Whoa!</a:t>
            </a:r>
            <a:endParaRPr/>
          </a:p>
        </p:txBody>
      </p:sp>
      <p:sp>
        <p:nvSpPr>
          <p:cNvPr id="766" name="Google Shape;766;p24"/>
          <p:cNvSpPr txBox="1"/>
          <p:nvPr>
            <p:ph idx="1" type="subTitle"/>
          </p:nvPr>
        </p:nvSpPr>
        <p:spPr>
          <a:xfrm>
            <a:off x="1780950" y="3110250"/>
            <a:ext cx="5582100" cy="89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It could be the part of the presentation where you can introduce yourself, write your email…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7" name="Google Shape;767;p24"/>
          <p:cNvSpPr/>
          <p:nvPr/>
        </p:nvSpPr>
        <p:spPr>
          <a:xfrm>
            <a:off x="1821876" y="1684991"/>
            <a:ext cx="1337" cy="1310"/>
          </a:xfrm>
          <a:custGeom>
            <a:rect b="b" l="l" r="r" t="t"/>
            <a:pathLst>
              <a:path extrusionOk="0" h="193" w="197">
                <a:moveTo>
                  <a:pt x="98" y="0"/>
                </a:moveTo>
                <a:cubicBezTo>
                  <a:pt x="41" y="0"/>
                  <a:pt x="0" y="45"/>
                  <a:pt x="0" y="99"/>
                </a:cubicBezTo>
                <a:cubicBezTo>
                  <a:pt x="0" y="152"/>
                  <a:pt x="49" y="193"/>
                  <a:pt x="98" y="193"/>
                </a:cubicBezTo>
                <a:cubicBezTo>
                  <a:pt x="156" y="193"/>
                  <a:pt x="197" y="148"/>
                  <a:pt x="197" y="99"/>
                </a:cubicBezTo>
                <a:cubicBezTo>
                  <a:pt x="197" y="45"/>
                  <a:pt x="156" y="0"/>
                  <a:pt x="9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8" name="Google Shape;768;p24"/>
          <p:cNvSpPr/>
          <p:nvPr/>
        </p:nvSpPr>
        <p:spPr>
          <a:xfrm>
            <a:off x="1831748" y="1673442"/>
            <a:ext cx="1398" cy="1398"/>
          </a:xfrm>
          <a:custGeom>
            <a:rect b="b" l="l" r="r" t="t"/>
            <a:pathLst>
              <a:path extrusionOk="0" h="206" w="206">
                <a:moveTo>
                  <a:pt x="103" y="0"/>
                </a:moveTo>
                <a:cubicBezTo>
                  <a:pt x="46" y="0"/>
                  <a:pt x="1" y="46"/>
                  <a:pt x="1" y="103"/>
                </a:cubicBezTo>
                <a:cubicBezTo>
                  <a:pt x="1" y="160"/>
                  <a:pt x="46" y="205"/>
                  <a:pt x="103" y="205"/>
                </a:cubicBezTo>
                <a:cubicBezTo>
                  <a:pt x="161" y="205"/>
                  <a:pt x="206" y="160"/>
                  <a:pt x="206" y="103"/>
                </a:cubicBezTo>
                <a:cubicBezTo>
                  <a:pt x="206" y="46"/>
                  <a:pt x="161" y="0"/>
                  <a:pt x="10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95" name="Shape 1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" name="Google Shape;1996;p42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 </a:t>
            </a:r>
            <a:r>
              <a:rPr lang="es">
                <a:solidFill>
                  <a:srgbClr val="753E93"/>
                </a:solidFill>
              </a:rPr>
              <a:t>timeline </a:t>
            </a:r>
            <a:r>
              <a:rPr lang="es"/>
              <a:t>always works fine</a:t>
            </a:r>
            <a:endParaRPr/>
          </a:p>
        </p:txBody>
      </p:sp>
      <p:sp>
        <p:nvSpPr>
          <p:cNvPr id="1997" name="Google Shape;1997;p42"/>
          <p:cNvSpPr txBox="1"/>
          <p:nvPr/>
        </p:nvSpPr>
        <p:spPr>
          <a:xfrm>
            <a:off x="6974300" y="1461275"/>
            <a:ext cx="1817700" cy="75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F2F79"/>
                </a:solidFill>
                <a:latin typeface="Unica One"/>
                <a:ea typeface="Unica One"/>
                <a:cs typeface="Unica One"/>
                <a:sym typeface="Unica One"/>
              </a:rPr>
              <a:t>DAY 1</a:t>
            </a:r>
            <a:endParaRPr sz="1200">
              <a:solidFill>
                <a:srgbClr val="4F2F79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12700" marR="0" rtl="0" algn="l">
              <a:lnSpc>
                <a:spcPct val="113333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Mercury is the closest planet to the Sun</a:t>
            </a:r>
            <a:endParaRPr sz="10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1998" name="Google Shape;1998;p42"/>
          <p:cNvSpPr txBox="1"/>
          <p:nvPr/>
        </p:nvSpPr>
        <p:spPr>
          <a:xfrm>
            <a:off x="409925" y="2634625"/>
            <a:ext cx="1817700" cy="636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54610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84991"/>
                </a:solidFill>
                <a:latin typeface="Unica One"/>
                <a:ea typeface="Unica One"/>
                <a:cs typeface="Unica One"/>
                <a:sym typeface="Unica One"/>
              </a:rPr>
              <a:t>DAY 2</a:t>
            </a:r>
            <a:endParaRPr sz="1200">
              <a:solidFill>
                <a:srgbClr val="484991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88900" lvl="0" marL="12700" marR="0" rtl="0" algn="r">
              <a:lnSpc>
                <a:spcPct val="113333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Despite being red, Mars is a cold place, not hot</a:t>
            </a:r>
            <a:endParaRPr sz="10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1999" name="Google Shape;1999;p42"/>
          <p:cNvSpPr txBox="1"/>
          <p:nvPr/>
        </p:nvSpPr>
        <p:spPr>
          <a:xfrm>
            <a:off x="6974919" y="2601900"/>
            <a:ext cx="1721100" cy="75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DAY 4</a:t>
            </a:r>
            <a:endParaRPr sz="1200"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t/>
            </a:r>
            <a:endParaRPr sz="1000">
              <a:solidFill>
                <a:srgbClr val="FFFFFF"/>
              </a:solidFill>
              <a:latin typeface="Roboto Slab Regular"/>
              <a:ea typeface="Roboto Slab Regular"/>
              <a:cs typeface="Roboto Slab Regular"/>
              <a:sym typeface="Roboto Slab Regula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s" sz="10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Jupiter is the biggest planet in our System</a:t>
            </a:r>
            <a:br>
              <a:rPr lang="es" sz="10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</a:br>
            <a:endParaRPr sz="10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12700" marR="0" rtl="0" algn="l">
              <a:lnSpc>
                <a:spcPct val="113333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t/>
            </a:r>
            <a:endParaRPr sz="800">
              <a:solidFill>
                <a:srgbClr val="FFFFFF"/>
              </a:solidFill>
              <a:latin typeface="Roboto Slab"/>
              <a:ea typeface="Roboto Slab"/>
              <a:cs typeface="Roboto Slab"/>
              <a:sym typeface="Roboto Slab"/>
            </a:endParaRPr>
          </a:p>
        </p:txBody>
      </p:sp>
      <p:sp>
        <p:nvSpPr>
          <p:cNvPr id="2000" name="Google Shape;2000;p42"/>
          <p:cNvSpPr txBox="1"/>
          <p:nvPr/>
        </p:nvSpPr>
        <p:spPr>
          <a:xfrm>
            <a:off x="546031" y="1574975"/>
            <a:ext cx="1681800" cy="636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52070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666666"/>
                </a:solidFill>
                <a:latin typeface="Unica One"/>
                <a:ea typeface="Unica One"/>
                <a:cs typeface="Unica One"/>
                <a:sym typeface="Unica One"/>
              </a:rPr>
              <a:t>DAY 3</a:t>
            </a:r>
            <a:endParaRPr sz="1200">
              <a:solidFill>
                <a:srgbClr val="666666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12700" marR="0" rtl="0" algn="r">
              <a:lnSpc>
                <a:spcPct val="113333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The Sun is the star at the center of the Solar System</a:t>
            </a:r>
            <a:endParaRPr sz="10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001" name="Google Shape;2001;p42"/>
          <p:cNvSpPr/>
          <p:nvPr/>
        </p:nvSpPr>
        <p:spPr>
          <a:xfrm>
            <a:off x="2341497" y="2952622"/>
            <a:ext cx="1573319" cy="0"/>
          </a:xfrm>
          <a:custGeom>
            <a:rect b="b" l="l" r="r" t="t"/>
            <a:pathLst>
              <a:path extrusionOk="0" h="120000" w="2982595">
                <a:moveTo>
                  <a:pt x="2982468" y="0"/>
                </a:moveTo>
                <a:lnTo>
                  <a:pt x="0" y="0"/>
                </a:lnTo>
              </a:path>
            </a:pathLst>
          </a:custGeom>
          <a:noFill/>
          <a:ln cap="flat" cmpd="sng" w="19050">
            <a:solidFill>
              <a:srgbClr val="484991"/>
            </a:solidFill>
            <a:prstDash val="solid"/>
            <a:round/>
            <a:headEnd len="sm" w="sm" type="none"/>
            <a:tailEnd len="sm" w="sm" type="diamond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00"/>
          </a:p>
        </p:txBody>
      </p:sp>
      <p:grpSp>
        <p:nvGrpSpPr>
          <p:cNvPr id="2002" name="Google Shape;2002;p42"/>
          <p:cNvGrpSpPr/>
          <p:nvPr/>
        </p:nvGrpSpPr>
        <p:grpSpPr>
          <a:xfrm>
            <a:off x="2333109" y="1613907"/>
            <a:ext cx="4544814" cy="2589698"/>
            <a:chOff x="2333109" y="1613907"/>
            <a:chExt cx="4544814" cy="2589698"/>
          </a:xfrm>
        </p:grpSpPr>
        <p:grpSp>
          <p:nvGrpSpPr>
            <p:cNvPr id="2003" name="Google Shape;2003;p42"/>
            <p:cNvGrpSpPr/>
            <p:nvPr/>
          </p:nvGrpSpPr>
          <p:grpSpPr>
            <a:xfrm>
              <a:off x="3899827" y="1613907"/>
              <a:ext cx="2978097" cy="1177058"/>
              <a:chOff x="3899827" y="1613907"/>
              <a:chExt cx="2978097" cy="1177058"/>
            </a:xfrm>
          </p:grpSpPr>
          <p:sp>
            <p:nvSpPr>
              <p:cNvPr id="2004" name="Google Shape;2004;p42"/>
              <p:cNvSpPr/>
              <p:nvPr/>
            </p:nvSpPr>
            <p:spPr>
              <a:xfrm>
                <a:off x="3899827" y="1613907"/>
                <a:ext cx="1358943" cy="1177058"/>
              </a:xfrm>
              <a:custGeom>
                <a:rect b="b" l="l" r="r" t="t"/>
                <a:pathLst>
                  <a:path extrusionOk="0" h="2231390" w="2576195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F2F79"/>
              </a:solidFill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2005" name="Google Shape;2005;p42"/>
              <p:cNvSpPr/>
              <p:nvPr/>
            </p:nvSpPr>
            <p:spPr>
              <a:xfrm>
                <a:off x="4578741" y="1627019"/>
                <a:ext cx="2299183" cy="228779"/>
              </a:xfrm>
              <a:custGeom>
                <a:rect b="b" l="l" r="r" t="t"/>
                <a:pathLst>
                  <a:path extrusionOk="0" h="433704" w="4358640">
                    <a:moveTo>
                      <a:pt x="4358398" y="433222"/>
                    </a:moveTo>
                    <a:lnTo>
                      <a:pt x="3090354" y="433222"/>
                    </a:lnTo>
                    <a:lnTo>
                      <a:pt x="3092538" y="0"/>
                    </a:lnTo>
                    <a:lnTo>
                      <a:pt x="0" y="0"/>
                    </a:lnTo>
                  </a:path>
                </a:pathLst>
              </a:custGeom>
              <a:noFill/>
              <a:ln cap="flat" cmpd="sng" w="19050">
                <a:solidFill>
                  <a:srgbClr val="4F2F79"/>
                </a:solidFill>
                <a:prstDash val="solid"/>
                <a:round/>
                <a:headEnd len="sm" w="sm" type="diamond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2006" name="Google Shape;2006;p42"/>
            <p:cNvGrpSpPr/>
            <p:nvPr/>
          </p:nvGrpSpPr>
          <p:grpSpPr>
            <a:xfrm>
              <a:off x="4662962" y="2976990"/>
              <a:ext cx="2189401" cy="1226615"/>
              <a:chOff x="4662962" y="2976990"/>
              <a:chExt cx="2189401" cy="1226615"/>
            </a:xfrm>
          </p:grpSpPr>
          <p:sp>
            <p:nvSpPr>
              <p:cNvPr id="2007" name="Google Shape;2007;p42"/>
              <p:cNvSpPr/>
              <p:nvPr/>
            </p:nvSpPr>
            <p:spPr>
              <a:xfrm>
                <a:off x="4662962" y="3026546"/>
                <a:ext cx="1358943" cy="1177058"/>
              </a:xfrm>
              <a:custGeom>
                <a:rect b="b" l="l" r="r" t="t"/>
                <a:pathLst>
                  <a:path extrusionOk="0" h="2231390" w="2576195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753E93"/>
              </a:solidFill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2008" name="Google Shape;2008;p42"/>
              <p:cNvSpPr/>
              <p:nvPr/>
            </p:nvSpPr>
            <p:spPr>
              <a:xfrm>
                <a:off x="5987825" y="2976990"/>
                <a:ext cx="864538" cy="1216918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19050">
                <a:solidFill>
                  <a:srgbClr val="753E93"/>
                </a:solidFill>
                <a:prstDash val="solid"/>
                <a:round/>
                <a:headEnd len="sm" w="sm" type="diamond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2009" name="Google Shape;2009;p42"/>
            <p:cNvGrpSpPr/>
            <p:nvPr/>
          </p:nvGrpSpPr>
          <p:grpSpPr>
            <a:xfrm>
              <a:off x="2333109" y="1893047"/>
              <a:ext cx="2925660" cy="2310559"/>
              <a:chOff x="2333109" y="1893047"/>
              <a:chExt cx="2925660" cy="2310559"/>
            </a:xfrm>
          </p:grpSpPr>
          <p:sp>
            <p:nvSpPr>
              <p:cNvPr id="2010" name="Google Shape;2010;p42"/>
              <p:cNvSpPr/>
              <p:nvPr/>
            </p:nvSpPr>
            <p:spPr>
              <a:xfrm>
                <a:off x="3899827" y="2942597"/>
                <a:ext cx="1358943" cy="1177058"/>
              </a:xfrm>
              <a:custGeom>
                <a:rect b="b" l="l" r="r" t="t"/>
                <a:pathLst>
                  <a:path extrusionOk="0" h="2231390" w="2576195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484991"/>
              </a:solidFill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grpSp>
            <p:nvGrpSpPr>
              <p:cNvPr id="2011" name="Google Shape;2011;p42"/>
              <p:cNvGrpSpPr/>
              <p:nvPr/>
            </p:nvGrpSpPr>
            <p:grpSpPr>
              <a:xfrm>
                <a:off x="2333109" y="1893047"/>
                <a:ext cx="2158243" cy="2310559"/>
                <a:chOff x="2333109" y="1893047"/>
                <a:chExt cx="2158243" cy="2310559"/>
              </a:xfrm>
            </p:grpSpPr>
            <p:sp>
              <p:nvSpPr>
                <p:cNvPr id="2012" name="Google Shape;2012;p42"/>
                <p:cNvSpPr/>
                <p:nvPr/>
              </p:nvSpPr>
              <p:spPr>
                <a:xfrm>
                  <a:off x="3132409" y="3026547"/>
                  <a:ext cx="1358943" cy="1177058"/>
                </a:xfrm>
                <a:custGeom>
                  <a:rect b="b" l="l" r="r" t="t"/>
                  <a:pathLst>
                    <a:path extrusionOk="0" h="2231390" w="2576195">
                      <a:moveTo>
                        <a:pt x="1288034" y="0"/>
                      </a:moveTo>
                      <a:lnTo>
                        <a:pt x="0" y="2230920"/>
                      </a:lnTo>
                      <a:lnTo>
                        <a:pt x="2576055" y="2230920"/>
                      </a:lnTo>
                      <a:lnTo>
                        <a:pt x="1288034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/>
                </a:p>
              </p:txBody>
            </p:sp>
            <p:sp>
              <p:nvSpPr>
                <p:cNvPr id="2013" name="Google Shape;2013;p42"/>
                <p:cNvSpPr/>
                <p:nvPr/>
              </p:nvSpPr>
              <p:spPr>
                <a:xfrm>
                  <a:off x="2333109" y="1893047"/>
                  <a:ext cx="1481639" cy="1528959"/>
                </a:xfrm>
                <a:custGeom>
                  <a:rect b="b" l="l" r="r" t="t"/>
                  <a:pathLst>
                    <a:path extrusionOk="0" h="115984" w="112437">
                      <a:moveTo>
                        <a:pt x="0" y="0"/>
                      </a:moveTo>
                      <a:lnTo>
                        <a:pt x="111541" y="0"/>
                      </a:lnTo>
                      <a:lnTo>
                        <a:pt x="112437" y="115984"/>
                      </a:lnTo>
                    </a:path>
                  </a:pathLst>
                </a:custGeom>
                <a:noFill/>
                <a:ln cap="flat" cmpd="sng" w="19050">
                  <a:solidFill>
                    <a:srgbClr val="666666"/>
                  </a:solidFill>
                  <a:prstDash val="solid"/>
                  <a:round/>
                  <a:headEnd len="sm" w="sm" type="diamond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/>
                </a:p>
              </p:txBody>
            </p:sp>
          </p:grpSp>
        </p:grpSp>
      </p:grpSp>
      <p:grpSp>
        <p:nvGrpSpPr>
          <p:cNvPr id="2014" name="Google Shape;2014;p42"/>
          <p:cNvGrpSpPr/>
          <p:nvPr/>
        </p:nvGrpSpPr>
        <p:grpSpPr>
          <a:xfrm>
            <a:off x="2392733" y="3428336"/>
            <a:ext cx="280146" cy="279465"/>
            <a:chOff x="-42796875" y="2680675"/>
            <a:chExt cx="319000" cy="318225"/>
          </a:xfrm>
        </p:grpSpPr>
        <p:sp>
          <p:nvSpPr>
            <p:cNvPr id="2015" name="Google Shape;2015;p42"/>
            <p:cNvSpPr/>
            <p:nvPr/>
          </p:nvSpPr>
          <p:spPr>
            <a:xfrm>
              <a:off x="-42671650" y="2853950"/>
              <a:ext cx="70125" cy="21275"/>
            </a:xfrm>
            <a:custGeom>
              <a:rect b="b" l="l" r="r" t="t"/>
              <a:pathLst>
                <a:path extrusionOk="0" h="851" w="2805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42"/>
            <p:cNvSpPr/>
            <p:nvPr/>
          </p:nvSpPr>
          <p:spPr>
            <a:xfrm>
              <a:off x="-42671650" y="2895675"/>
              <a:ext cx="70125" cy="20525"/>
            </a:xfrm>
            <a:custGeom>
              <a:rect b="b" l="l" r="r" t="t"/>
              <a:pathLst>
                <a:path extrusionOk="0" h="821" w="2805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42"/>
            <p:cNvSpPr/>
            <p:nvPr/>
          </p:nvSpPr>
          <p:spPr>
            <a:xfrm>
              <a:off x="-42796875" y="26806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42"/>
            <p:cNvSpPr/>
            <p:nvPr/>
          </p:nvSpPr>
          <p:spPr>
            <a:xfrm>
              <a:off x="-42753550" y="2854500"/>
              <a:ext cx="63825" cy="61700"/>
            </a:xfrm>
            <a:custGeom>
              <a:rect b="b" l="l" r="r" t="t"/>
              <a:pathLst>
                <a:path extrusionOk="0" h="2468" w="2553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42"/>
            <p:cNvSpPr/>
            <p:nvPr/>
          </p:nvSpPr>
          <p:spPr>
            <a:xfrm>
              <a:off x="-42581850" y="2853950"/>
              <a:ext cx="63025" cy="61475"/>
            </a:xfrm>
            <a:custGeom>
              <a:rect b="b" l="l" r="r" t="t"/>
              <a:pathLst>
                <a:path extrusionOk="0" h="2459" w="2521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20" name="Google Shape;2020;p42"/>
          <p:cNvGrpSpPr/>
          <p:nvPr/>
        </p:nvGrpSpPr>
        <p:grpSpPr>
          <a:xfrm>
            <a:off x="3700873" y="2253648"/>
            <a:ext cx="1774853" cy="1649440"/>
            <a:chOff x="3700873" y="2253648"/>
            <a:chExt cx="1774853" cy="1649440"/>
          </a:xfrm>
        </p:grpSpPr>
        <p:sp>
          <p:nvSpPr>
            <p:cNvPr id="2021" name="Google Shape;2021;p42"/>
            <p:cNvSpPr/>
            <p:nvPr/>
          </p:nvSpPr>
          <p:spPr>
            <a:xfrm>
              <a:off x="5195581" y="3624838"/>
              <a:ext cx="280146" cy="278236"/>
            </a:xfrm>
            <a:custGeom>
              <a:rect b="b" l="l" r="r" t="t"/>
              <a:pathLst>
                <a:path extrusionOk="0" h="12673" w="12760">
                  <a:moveTo>
                    <a:pt x="2225" y="866"/>
                  </a:moveTo>
                  <a:cubicBezTo>
                    <a:pt x="2371" y="866"/>
                    <a:pt x="2521" y="929"/>
                    <a:pt x="2647" y="1056"/>
                  </a:cubicBezTo>
                  <a:lnTo>
                    <a:pt x="3245" y="1654"/>
                  </a:lnTo>
                  <a:lnTo>
                    <a:pt x="1702" y="3166"/>
                  </a:lnTo>
                  <a:lnTo>
                    <a:pt x="1103" y="2599"/>
                  </a:lnTo>
                  <a:cubicBezTo>
                    <a:pt x="1072" y="2536"/>
                    <a:pt x="977" y="2473"/>
                    <a:pt x="977" y="2379"/>
                  </a:cubicBezTo>
                  <a:cubicBezTo>
                    <a:pt x="914" y="2190"/>
                    <a:pt x="946" y="1906"/>
                    <a:pt x="1103" y="1749"/>
                  </a:cubicBezTo>
                  <a:lnTo>
                    <a:pt x="1828" y="1056"/>
                  </a:lnTo>
                  <a:cubicBezTo>
                    <a:pt x="1938" y="929"/>
                    <a:pt x="2080" y="866"/>
                    <a:pt x="2225" y="866"/>
                  </a:cubicBezTo>
                  <a:close/>
                  <a:moveTo>
                    <a:pt x="3812" y="2221"/>
                  </a:moveTo>
                  <a:lnTo>
                    <a:pt x="4506" y="2914"/>
                  </a:lnTo>
                  <a:lnTo>
                    <a:pt x="2962" y="4427"/>
                  </a:lnTo>
                  <a:lnTo>
                    <a:pt x="2300" y="3765"/>
                  </a:lnTo>
                  <a:lnTo>
                    <a:pt x="3812" y="2221"/>
                  </a:lnTo>
                  <a:close/>
                  <a:moveTo>
                    <a:pt x="9452" y="1056"/>
                  </a:moveTo>
                  <a:lnTo>
                    <a:pt x="11783" y="3387"/>
                  </a:lnTo>
                  <a:lnTo>
                    <a:pt x="8979" y="6159"/>
                  </a:lnTo>
                  <a:lnTo>
                    <a:pt x="6648" y="3828"/>
                  </a:lnTo>
                  <a:lnTo>
                    <a:pt x="7908" y="2599"/>
                  </a:lnTo>
                  <a:lnTo>
                    <a:pt x="8790" y="3450"/>
                  </a:lnTo>
                  <a:cubicBezTo>
                    <a:pt x="8869" y="3529"/>
                    <a:pt x="8979" y="3568"/>
                    <a:pt x="9090" y="3568"/>
                  </a:cubicBezTo>
                  <a:cubicBezTo>
                    <a:pt x="9200" y="3568"/>
                    <a:pt x="9310" y="3529"/>
                    <a:pt x="9389" y="3450"/>
                  </a:cubicBezTo>
                  <a:cubicBezTo>
                    <a:pt x="9546" y="3292"/>
                    <a:pt x="9546" y="3009"/>
                    <a:pt x="9389" y="2851"/>
                  </a:cubicBezTo>
                  <a:lnTo>
                    <a:pt x="8507" y="2001"/>
                  </a:lnTo>
                  <a:lnTo>
                    <a:pt x="9452" y="1056"/>
                  </a:lnTo>
                  <a:close/>
                  <a:moveTo>
                    <a:pt x="5041" y="3450"/>
                  </a:moveTo>
                  <a:cubicBezTo>
                    <a:pt x="5356" y="3765"/>
                    <a:pt x="10366" y="8711"/>
                    <a:pt x="10523" y="8932"/>
                  </a:cubicBezTo>
                  <a:lnTo>
                    <a:pt x="8948" y="10412"/>
                  </a:lnTo>
                  <a:lnTo>
                    <a:pt x="3497" y="4994"/>
                  </a:lnTo>
                  <a:lnTo>
                    <a:pt x="5041" y="3450"/>
                  </a:lnTo>
                  <a:close/>
                  <a:moveTo>
                    <a:pt x="10996" y="9625"/>
                  </a:moveTo>
                  <a:lnTo>
                    <a:pt x="11657" y="11610"/>
                  </a:lnTo>
                  <a:lnTo>
                    <a:pt x="9609" y="10948"/>
                  </a:lnTo>
                  <a:lnTo>
                    <a:pt x="10996" y="9625"/>
                  </a:lnTo>
                  <a:close/>
                  <a:moveTo>
                    <a:pt x="3939" y="6600"/>
                  </a:moveTo>
                  <a:lnTo>
                    <a:pt x="6270" y="8932"/>
                  </a:lnTo>
                  <a:lnTo>
                    <a:pt x="3466" y="11736"/>
                  </a:lnTo>
                  <a:lnTo>
                    <a:pt x="1135" y="9404"/>
                  </a:lnTo>
                  <a:lnTo>
                    <a:pt x="2489" y="8050"/>
                  </a:lnTo>
                  <a:lnTo>
                    <a:pt x="3340" y="8932"/>
                  </a:lnTo>
                  <a:cubicBezTo>
                    <a:pt x="3419" y="9010"/>
                    <a:pt x="3529" y="9050"/>
                    <a:pt x="3639" y="9050"/>
                  </a:cubicBezTo>
                  <a:cubicBezTo>
                    <a:pt x="3749" y="9050"/>
                    <a:pt x="3860" y="9010"/>
                    <a:pt x="3939" y="8932"/>
                  </a:cubicBezTo>
                  <a:cubicBezTo>
                    <a:pt x="4096" y="8774"/>
                    <a:pt x="4096" y="8491"/>
                    <a:pt x="3939" y="8333"/>
                  </a:cubicBezTo>
                  <a:lnTo>
                    <a:pt x="3088" y="7482"/>
                  </a:lnTo>
                  <a:lnTo>
                    <a:pt x="3939" y="6600"/>
                  </a:lnTo>
                  <a:close/>
                  <a:moveTo>
                    <a:pt x="2194" y="0"/>
                  </a:moveTo>
                  <a:cubicBezTo>
                    <a:pt x="1828" y="0"/>
                    <a:pt x="1465" y="142"/>
                    <a:pt x="1198" y="425"/>
                  </a:cubicBezTo>
                  <a:lnTo>
                    <a:pt x="473" y="1119"/>
                  </a:lnTo>
                  <a:cubicBezTo>
                    <a:pt x="221" y="1402"/>
                    <a:pt x="95" y="1749"/>
                    <a:pt x="95" y="2127"/>
                  </a:cubicBezTo>
                  <a:cubicBezTo>
                    <a:pt x="95" y="2473"/>
                    <a:pt x="252" y="2851"/>
                    <a:pt x="473" y="3103"/>
                  </a:cubicBezTo>
                  <a:lnTo>
                    <a:pt x="1387" y="4017"/>
                  </a:lnTo>
                  <a:cubicBezTo>
                    <a:pt x="1387" y="4017"/>
                    <a:pt x="2647" y="5277"/>
                    <a:pt x="2615" y="5277"/>
                  </a:cubicBezTo>
                  <a:lnTo>
                    <a:pt x="3277" y="5939"/>
                  </a:lnTo>
                  <a:lnTo>
                    <a:pt x="2174" y="7041"/>
                  </a:lnTo>
                  <a:lnTo>
                    <a:pt x="2048" y="7167"/>
                  </a:lnTo>
                  <a:lnTo>
                    <a:pt x="158" y="9058"/>
                  </a:lnTo>
                  <a:cubicBezTo>
                    <a:pt x="0" y="9215"/>
                    <a:pt x="0" y="9467"/>
                    <a:pt x="158" y="9625"/>
                  </a:cubicBezTo>
                  <a:lnTo>
                    <a:pt x="3088" y="12555"/>
                  </a:lnTo>
                  <a:cubicBezTo>
                    <a:pt x="3167" y="12634"/>
                    <a:pt x="3269" y="12673"/>
                    <a:pt x="3371" y="12673"/>
                  </a:cubicBezTo>
                  <a:cubicBezTo>
                    <a:pt x="3474" y="12673"/>
                    <a:pt x="3576" y="12634"/>
                    <a:pt x="3655" y="12555"/>
                  </a:cubicBezTo>
                  <a:lnTo>
                    <a:pt x="6742" y="9467"/>
                  </a:lnTo>
                  <a:lnTo>
                    <a:pt x="8570" y="11295"/>
                  </a:lnTo>
                  <a:cubicBezTo>
                    <a:pt x="8601" y="11326"/>
                    <a:pt x="8633" y="11358"/>
                    <a:pt x="8696" y="11358"/>
                  </a:cubicBezTo>
                  <a:cubicBezTo>
                    <a:pt x="8759" y="11452"/>
                    <a:pt x="8822" y="11515"/>
                    <a:pt x="8948" y="11578"/>
                  </a:cubicBezTo>
                  <a:lnTo>
                    <a:pt x="12098" y="12618"/>
                  </a:lnTo>
                  <a:cubicBezTo>
                    <a:pt x="12147" y="12637"/>
                    <a:pt x="12196" y="12646"/>
                    <a:pt x="12243" y="12646"/>
                  </a:cubicBezTo>
                  <a:cubicBezTo>
                    <a:pt x="12500" y="12646"/>
                    <a:pt x="12709" y="12380"/>
                    <a:pt x="12602" y="12114"/>
                  </a:cubicBezTo>
                  <a:lnTo>
                    <a:pt x="11657" y="8963"/>
                  </a:lnTo>
                  <a:cubicBezTo>
                    <a:pt x="11626" y="8900"/>
                    <a:pt x="11594" y="8806"/>
                    <a:pt x="11468" y="8743"/>
                  </a:cubicBezTo>
                  <a:cubicBezTo>
                    <a:pt x="11437" y="8648"/>
                    <a:pt x="11531" y="8806"/>
                    <a:pt x="9546" y="6758"/>
                  </a:cubicBezTo>
                  <a:lnTo>
                    <a:pt x="12602" y="3702"/>
                  </a:lnTo>
                  <a:cubicBezTo>
                    <a:pt x="12760" y="3544"/>
                    <a:pt x="12760" y="3261"/>
                    <a:pt x="12602" y="3103"/>
                  </a:cubicBezTo>
                  <a:lnTo>
                    <a:pt x="9704" y="173"/>
                  </a:lnTo>
                  <a:cubicBezTo>
                    <a:pt x="9625" y="95"/>
                    <a:pt x="9515" y="55"/>
                    <a:pt x="9405" y="55"/>
                  </a:cubicBezTo>
                  <a:cubicBezTo>
                    <a:pt x="9294" y="55"/>
                    <a:pt x="9184" y="95"/>
                    <a:pt x="9105" y="173"/>
                  </a:cubicBezTo>
                  <a:lnTo>
                    <a:pt x="7656" y="1654"/>
                  </a:lnTo>
                  <a:lnTo>
                    <a:pt x="7530" y="1749"/>
                  </a:lnTo>
                  <a:lnTo>
                    <a:pt x="6049" y="3261"/>
                  </a:lnTo>
                  <a:lnTo>
                    <a:pt x="3214" y="425"/>
                  </a:lnTo>
                  <a:cubicBezTo>
                    <a:pt x="2930" y="142"/>
                    <a:pt x="2560" y="0"/>
                    <a:pt x="2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42"/>
            <p:cNvSpPr/>
            <p:nvPr/>
          </p:nvSpPr>
          <p:spPr>
            <a:xfrm>
              <a:off x="4431911" y="2253648"/>
              <a:ext cx="280168" cy="277797"/>
            </a:xfrm>
            <a:custGeom>
              <a:rect b="b" l="l" r="r" t="t"/>
              <a:pathLst>
                <a:path extrusionOk="0" h="12653" w="12761">
                  <a:moveTo>
                    <a:pt x="6396" y="866"/>
                  </a:moveTo>
                  <a:lnTo>
                    <a:pt x="11469" y="3796"/>
                  </a:lnTo>
                  <a:cubicBezTo>
                    <a:pt x="8759" y="5340"/>
                    <a:pt x="12729" y="3072"/>
                    <a:pt x="6396" y="6695"/>
                  </a:cubicBezTo>
                  <a:cubicBezTo>
                    <a:pt x="1" y="3072"/>
                    <a:pt x="4097" y="5403"/>
                    <a:pt x="1324" y="3796"/>
                  </a:cubicBezTo>
                  <a:lnTo>
                    <a:pt x="6396" y="866"/>
                  </a:lnTo>
                  <a:close/>
                  <a:moveTo>
                    <a:pt x="10208" y="5498"/>
                  </a:moveTo>
                  <a:lnTo>
                    <a:pt x="10208" y="8081"/>
                  </a:lnTo>
                  <a:cubicBezTo>
                    <a:pt x="10177" y="8207"/>
                    <a:pt x="10051" y="8365"/>
                    <a:pt x="9925" y="8428"/>
                  </a:cubicBezTo>
                  <a:cubicBezTo>
                    <a:pt x="9312" y="8970"/>
                    <a:pt x="7887" y="9300"/>
                    <a:pt x="6364" y="9300"/>
                  </a:cubicBezTo>
                  <a:cubicBezTo>
                    <a:pt x="5852" y="9300"/>
                    <a:pt x="5329" y="9263"/>
                    <a:pt x="4821" y="9184"/>
                  </a:cubicBezTo>
                  <a:cubicBezTo>
                    <a:pt x="4317" y="9121"/>
                    <a:pt x="3718" y="8963"/>
                    <a:pt x="3246" y="8711"/>
                  </a:cubicBezTo>
                  <a:cubicBezTo>
                    <a:pt x="2994" y="8585"/>
                    <a:pt x="2584" y="8333"/>
                    <a:pt x="2584" y="8050"/>
                  </a:cubicBezTo>
                  <a:lnTo>
                    <a:pt x="2584" y="5498"/>
                  </a:lnTo>
                  <a:cubicBezTo>
                    <a:pt x="4412" y="6537"/>
                    <a:pt x="4317" y="6474"/>
                    <a:pt x="6207" y="7545"/>
                  </a:cubicBezTo>
                  <a:cubicBezTo>
                    <a:pt x="6255" y="7577"/>
                    <a:pt x="6318" y="7593"/>
                    <a:pt x="6385" y="7593"/>
                  </a:cubicBezTo>
                  <a:cubicBezTo>
                    <a:pt x="6452" y="7593"/>
                    <a:pt x="6522" y="7577"/>
                    <a:pt x="6585" y="7545"/>
                  </a:cubicBezTo>
                  <a:cubicBezTo>
                    <a:pt x="6617" y="7482"/>
                    <a:pt x="9925" y="5592"/>
                    <a:pt x="10208" y="5498"/>
                  </a:cubicBezTo>
                  <a:close/>
                  <a:moveTo>
                    <a:pt x="6385" y="0"/>
                  </a:moveTo>
                  <a:cubicBezTo>
                    <a:pt x="6318" y="0"/>
                    <a:pt x="6255" y="16"/>
                    <a:pt x="6207" y="47"/>
                  </a:cubicBezTo>
                  <a:lnTo>
                    <a:pt x="284" y="3450"/>
                  </a:lnTo>
                  <a:cubicBezTo>
                    <a:pt x="1" y="3607"/>
                    <a:pt x="1" y="3985"/>
                    <a:pt x="284" y="4143"/>
                  </a:cubicBezTo>
                  <a:lnTo>
                    <a:pt x="1797" y="4962"/>
                  </a:lnTo>
                  <a:lnTo>
                    <a:pt x="1797" y="8018"/>
                  </a:lnTo>
                  <a:cubicBezTo>
                    <a:pt x="1797" y="8711"/>
                    <a:pt x="2458" y="9215"/>
                    <a:pt x="3088" y="9499"/>
                  </a:cubicBezTo>
                  <a:cubicBezTo>
                    <a:pt x="3994" y="9903"/>
                    <a:pt x="5215" y="10104"/>
                    <a:pt x="6430" y="10104"/>
                  </a:cubicBezTo>
                  <a:cubicBezTo>
                    <a:pt x="7963" y="10104"/>
                    <a:pt x="9488" y="9785"/>
                    <a:pt x="10366" y="9152"/>
                  </a:cubicBezTo>
                  <a:cubicBezTo>
                    <a:pt x="10776" y="8869"/>
                    <a:pt x="11091" y="8491"/>
                    <a:pt x="11091" y="8018"/>
                  </a:cubicBezTo>
                  <a:lnTo>
                    <a:pt x="11091" y="4962"/>
                  </a:lnTo>
                  <a:lnTo>
                    <a:pt x="11941" y="4490"/>
                  </a:lnTo>
                  <a:lnTo>
                    <a:pt x="11941" y="12208"/>
                  </a:lnTo>
                  <a:cubicBezTo>
                    <a:pt x="11941" y="12429"/>
                    <a:pt x="12099" y="12618"/>
                    <a:pt x="12288" y="12649"/>
                  </a:cubicBezTo>
                  <a:cubicBezTo>
                    <a:pt x="12306" y="12652"/>
                    <a:pt x="12325" y="12653"/>
                    <a:pt x="12343" y="12653"/>
                  </a:cubicBezTo>
                  <a:cubicBezTo>
                    <a:pt x="12571" y="12653"/>
                    <a:pt x="12760" y="12475"/>
                    <a:pt x="12760" y="12271"/>
                  </a:cubicBezTo>
                  <a:lnTo>
                    <a:pt x="12760" y="3796"/>
                  </a:lnTo>
                  <a:cubicBezTo>
                    <a:pt x="12729" y="3639"/>
                    <a:pt x="12666" y="3513"/>
                    <a:pt x="12508" y="3450"/>
                  </a:cubicBezTo>
                  <a:lnTo>
                    <a:pt x="6585" y="47"/>
                  </a:lnTo>
                  <a:cubicBezTo>
                    <a:pt x="6522" y="16"/>
                    <a:pt x="6452" y="0"/>
                    <a:pt x="6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42"/>
            <p:cNvSpPr/>
            <p:nvPr/>
          </p:nvSpPr>
          <p:spPr>
            <a:xfrm>
              <a:off x="4450933" y="3198852"/>
              <a:ext cx="242120" cy="278082"/>
            </a:xfrm>
            <a:custGeom>
              <a:rect b="b" l="l" r="r" t="t"/>
              <a:pathLst>
                <a:path extrusionOk="0" h="12666" w="11028">
                  <a:moveTo>
                    <a:pt x="8538" y="820"/>
                  </a:moveTo>
                  <a:lnTo>
                    <a:pt x="8538" y="2710"/>
                  </a:lnTo>
                  <a:lnTo>
                    <a:pt x="8412" y="2584"/>
                  </a:lnTo>
                  <a:cubicBezTo>
                    <a:pt x="8333" y="2505"/>
                    <a:pt x="8223" y="2466"/>
                    <a:pt x="8113" y="2466"/>
                  </a:cubicBezTo>
                  <a:cubicBezTo>
                    <a:pt x="8003" y="2466"/>
                    <a:pt x="7892" y="2505"/>
                    <a:pt x="7814" y="2584"/>
                  </a:cubicBezTo>
                  <a:lnTo>
                    <a:pt x="7719" y="2710"/>
                  </a:lnTo>
                  <a:lnTo>
                    <a:pt x="7719" y="820"/>
                  </a:lnTo>
                  <a:close/>
                  <a:moveTo>
                    <a:pt x="10177" y="820"/>
                  </a:moveTo>
                  <a:lnTo>
                    <a:pt x="10177" y="9357"/>
                  </a:lnTo>
                  <a:lnTo>
                    <a:pt x="2458" y="9357"/>
                  </a:lnTo>
                  <a:lnTo>
                    <a:pt x="2458" y="820"/>
                  </a:lnTo>
                  <a:lnTo>
                    <a:pt x="6869" y="820"/>
                  </a:lnTo>
                  <a:lnTo>
                    <a:pt x="6869" y="3687"/>
                  </a:lnTo>
                  <a:cubicBezTo>
                    <a:pt x="6869" y="3813"/>
                    <a:pt x="6932" y="3970"/>
                    <a:pt x="7026" y="4033"/>
                  </a:cubicBezTo>
                  <a:cubicBezTo>
                    <a:pt x="7100" y="4093"/>
                    <a:pt x="7196" y="4124"/>
                    <a:pt x="7292" y="4124"/>
                  </a:cubicBezTo>
                  <a:cubicBezTo>
                    <a:pt x="7400" y="4124"/>
                    <a:pt x="7510" y="4085"/>
                    <a:pt x="7593" y="4002"/>
                  </a:cubicBezTo>
                  <a:lnTo>
                    <a:pt x="8129" y="3466"/>
                  </a:lnTo>
                  <a:lnTo>
                    <a:pt x="8664" y="3970"/>
                  </a:lnTo>
                  <a:cubicBezTo>
                    <a:pt x="8719" y="4024"/>
                    <a:pt x="8844" y="4102"/>
                    <a:pt x="8958" y="4102"/>
                  </a:cubicBezTo>
                  <a:cubicBezTo>
                    <a:pt x="8976" y="4102"/>
                    <a:pt x="8994" y="4100"/>
                    <a:pt x="9011" y="4096"/>
                  </a:cubicBezTo>
                  <a:cubicBezTo>
                    <a:pt x="9200" y="4033"/>
                    <a:pt x="9357" y="3876"/>
                    <a:pt x="9357" y="3687"/>
                  </a:cubicBezTo>
                  <a:lnTo>
                    <a:pt x="9357" y="820"/>
                  </a:lnTo>
                  <a:close/>
                  <a:moveTo>
                    <a:pt x="1639" y="851"/>
                  </a:moveTo>
                  <a:lnTo>
                    <a:pt x="1639" y="9326"/>
                  </a:lnTo>
                  <a:cubicBezTo>
                    <a:pt x="1355" y="9326"/>
                    <a:pt x="1103" y="9389"/>
                    <a:pt x="820" y="9546"/>
                  </a:cubicBezTo>
                  <a:lnTo>
                    <a:pt x="820" y="2017"/>
                  </a:lnTo>
                  <a:cubicBezTo>
                    <a:pt x="820" y="1481"/>
                    <a:pt x="1166" y="1040"/>
                    <a:pt x="1639" y="851"/>
                  </a:cubicBezTo>
                  <a:close/>
                  <a:moveTo>
                    <a:pt x="10145" y="10177"/>
                  </a:moveTo>
                  <a:lnTo>
                    <a:pt x="10145" y="11846"/>
                  </a:lnTo>
                  <a:lnTo>
                    <a:pt x="1639" y="11846"/>
                  </a:lnTo>
                  <a:cubicBezTo>
                    <a:pt x="1166" y="11846"/>
                    <a:pt x="820" y="11500"/>
                    <a:pt x="820" y="11027"/>
                  </a:cubicBezTo>
                  <a:cubicBezTo>
                    <a:pt x="820" y="10555"/>
                    <a:pt x="1166" y="10177"/>
                    <a:pt x="1639" y="10177"/>
                  </a:cubicBezTo>
                  <a:close/>
                  <a:moveTo>
                    <a:pt x="1985" y="0"/>
                  </a:moveTo>
                  <a:cubicBezTo>
                    <a:pt x="851" y="32"/>
                    <a:pt x="0" y="946"/>
                    <a:pt x="0" y="2017"/>
                  </a:cubicBezTo>
                  <a:lnTo>
                    <a:pt x="0" y="11027"/>
                  </a:lnTo>
                  <a:cubicBezTo>
                    <a:pt x="0" y="11909"/>
                    <a:pt x="725" y="12665"/>
                    <a:pt x="1639" y="12665"/>
                  </a:cubicBezTo>
                  <a:lnTo>
                    <a:pt x="10618" y="12665"/>
                  </a:lnTo>
                  <a:cubicBezTo>
                    <a:pt x="10870" y="12665"/>
                    <a:pt x="11027" y="12476"/>
                    <a:pt x="11027" y="12224"/>
                  </a:cubicBezTo>
                  <a:lnTo>
                    <a:pt x="11027" y="379"/>
                  </a:lnTo>
                  <a:cubicBezTo>
                    <a:pt x="11027" y="189"/>
                    <a:pt x="10807" y="0"/>
                    <a:pt x="105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42"/>
            <p:cNvSpPr/>
            <p:nvPr/>
          </p:nvSpPr>
          <p:spPr>
            <a:xfrm>
              <a:off x="3700873" y="3557763"/>
              <a:ext cx="267063" cy="345324"/>
            </a:xfrm>
            <a:custGeom>
              <a:rect b="b" l="l" r="r" t="t"/>
              <a:pathLst>
                <a:path extrusionOk="0" h="12752" w="9862">
                  <a:moveTo>
                    <a:pt x="2395" y="1001"/>
                  </a:moveTo>
                  <a:lnTo>
                    <a:pt x="5042" y="3552"/>
                  </a:lnTo>
                  <a:lnTo>
                    <a:pt x="3971" y="4655"/>
                  </a:lnTo>
                  <a:lnTo>
                    <a:pt x="1356" y="2103"/>
                  </a:lnTo>
                  <a:lnTo>
                    <a:pt x="2395" y="1001"/>
                  </a:lnTo>
                  <a:close/>
                  <a:moveTo>
                    <a:pt x="5640" y="4151"/>
                  </a:moveTo>
                  <a:lnTo>
                    <a:pt x="6302" y="4781"/>
                  </a:lnTo>
                  <a:lnTo>
                    <a:pt x="5231" y="5884"/>
                  </a:lnTo>
                  <a:lnTo>
                    <a:pt x="4569" y="5254"/>
                  </a:lnTo>
                  <a:lnTo>
                    <a:pt x="5640" y="4151"/>
                  </a:lnTo>
                  <a:close/>
                  <a:moveTo>
                    <a:pt x="4443" y="8562"/>
                  </a:moveTo>
                  <a:cubicBezTo>
                    <a:pt x="4664" y="8562"/>
                    <a:pt x="4821" y="8688"/>
                    <a:pt x="4853" y="8845"/>
                  </a:cubicBezTo>
                  <a:cubicBezTo>
                    <a:pt x="4884" y="8908"/>
                    <a:pt x="4853" y="8877"/>
                    <a:pt x="4884" y="9790"/>
                  </a:cubicBezTo>
                  <a:lnTo>
                    <a:pt x="4884" y="10200"/>
                  </a:lnTo>
                  <a:lnTo>
                    <a:pt x="4065" y="10200"/>
                  </a:lnTo>
                  <a:lnTo>
                    <a:pt x="4065" y="9003"/>
                  </a:lnTo>
                  <a:cubicBezTo>
                    <a:pt x="4065" y="8751"/>
                    <a:pt x="4254" y="8562"/>
                    <a:pt x="4443" y="8562"/>
                  </a:cubicBezTo>
                  <a:close/>
                  <a:moveTo>
                    <a:pt x="7814" y="10956"/>
                  </a:moveTo>
                  <a:cubicBezTo>
                    <a:pt x="8035" y="10956"/>
                    <a:pt x="8224" y="11145"/>
                    <a:pt x="8224" y="11366"/>
                  </a:cubicBezTo>
                  <a:lnTo>
                    <a:pt x="8224" y="11744"/>
                  </a:lnTo>
                  <a:lnTo>
                    <a:pt x="789" y="11870"/>
                  </a:lnTo>
                  <a:lnTo>
                    <a:pt x="789" y="11460"/>
                  </a:lnTo>
                  <a:cubicBezTo>
                    <a:pt x="789" y="11271"/>
                    <a:pt x="915" y="11114"/>
                    <a:pt x="1072" y="11082"/>
                  </a:cubicBezTo>
                  <a:cubicBezTo>
                    <a:pt x="1104" y="11066"/>
                    <a:pt x="1072" y="11066"/>
                    <a:pt x="1371" y="11066"/>
                  </a:cubicBezTo>
                  <a:cubicBezTo>
                    <a:pt x="1671" y="11066"/>
                    <a:pt x="2301" y="11066"/>
                    <a:pt x="3656" y="11051"/>
                  </a:cubicBezTo>
                  <a:cubicBezTo>
                    <a:pt x="3719" y="11051"/>
                    <a:pt x="5357" y="10988"/>
                    <a:pt x="5325" y="10988"/>
                  </a:cubicBezTo>
                  <a:cubicBezTo>
                    <a:pt x="5483" y="10988"/>
                    <a:pt x="7121" y="10956"/>
                    <a:pt x="7814" y="10956"/>
                  </a:cubicBezTo>
                  <a:close/>
                  <a:moveTo>
                    <a:pt x="2427" y="0"/>
                  </a:moveTo>
                  <a:cubicBezTo>
                    <a:pt x="2324" y="0"/>
                    <a:pt x="2222" y="40"/>
                    <a:pt x="2143" y="118"/>
                  </a:cubicBezTo>
                  <a:lnTo>
                    <a:pt x="505" y="1820"/>
                  </a:lnTo>
                  <a:cubicBezTo>
                    <a:pt x="348" y="1977"/>
                    <a:pt x="348" y="2261"/>
                    <a:pt x="505" y="2418"/>
                  </a:cubicBezTo>
                  <a:lnTo>
                    <a:pt x="1608" y="3458"/>
                  </a:lnTo>
                  <a:cubicBezTo>
                    <a:pt x="726" y="4624"/>
                    <a:pt x="505" y="6104"/>
                    <a:pt x="946" y="7396"/>
                  </a:cubicBezTo>
                  <a:cubicBezTo>
                    <a:pt x="1356" y="8499"/>
                    <a:pt x="2175" y="9412"/>
                    <a:pt x="3277" y="9885"/>
                  </a:cubicBezTo>
                  <a:lnTo>
                    <a:pt x="3277" y="10263"/>
                  </a:lnTo>
                  <a:lnTo>
                    <a:pt x="1230" y="10294"/>
                  </a:lnTo>
                  <a:cubicBezTo>
                    <a:pt x="568" y="10294"/>
                    <a:pt x="1" y="10862"/>
                    <a:pt x="1" y="11555"/>
                  </a:cubicBezTo>
                  <a:lnTo>
                    <a:pt x="1" y="12374"/>
                  </a:lnTo>
                  <a:cubicBezTo>
                    <a:pt x="1" y="12594"/>
                    <a:pt x="222" y="12752"/>
                    <a:pt x="442" y="12752"/>
                  </a:cubicBezTo>
                  <a:lnTo>
                    <a:pt x="8728" y="12657"/>
                  </a:lnTo>
                  <a:cubicBezTo>
                    <a:pt x="8948" y="12657"/>
                    <a:pt x="9106" y="12437"/>
                    <a:pt x="9106" y="12216"/>
                  </a:cubicBezTo>
                  <a:lnTo>
                    <a:pt x="9106" y="11397"/>
                  </a:lnTo>
                  <a:cubicBezTo>
                    <a:pt x="9106" y="10704"/>
                    <a:pt x="8507" y="10168"/>
                    <a:pt x="7846" y="10168"/>
                  </a:cubicBezTo>
                  <a:lnTo>
                    <a:pt x="5798" y="10200"/>
                  </a:lnTo>
                  <a:lnTo>
                    <a:pt x="5798" y="10137"/>
                  </a:lnTo>
                  <a:cubicBezTo>
                    <a:pt x="7153" y="9853"/>
                    <a:pt x="8255" y="8908"/>
                    <a:pt x="8759" y="7680"/>
                  </a:cubicBezTo>
                  <a:lnTo>
                    <a:pt x="9452" y="7680"/>
                  </a:lnTo>
                  <a:cubicBezTo>
                    <a:pt x="9704" y="7680"/>
                    <a:pt x="9862" y="7491"/>
                    <a:pt x="9862" y="7270"/>
                  </a:cubicBezTo>
                  <a:cubicBezTo>
                    <a:pt x="9799" y="6986"/>
                    <a:pt x="9610" y="6797"/>
                    <a:pt x="9389" y="6797"/>
                  </a:cubicBezTo>
                  <a:lnTo>
                    <a:pt x="6901" y="6829"/>
                  </a:lnTo>
                  <a:cubicBezTo>
                    <a:pt x="6649" y="6829"/>
                    <a:pt x="6491" y="7018"/>
                    <a:pt x="6491" y="7270"/>
                  </a:cubicBezTo>
                  <a:cubicBezTo>
                    <a:pt x="6491" y="7491"/>
                    <a:pt x="6712" y="7648"/>
                    <a:pt x="6932" y="7648"/>
                  </a:cubicBezTo>
                  <a:lnTo>
                    <a:pt x="7751" y="7648"/>
                  </a:lnTo>
                  <a:cubicBezTo>
                    <a:pt x="7342" y="8436"/>
                    <a:pt x="6586" y="9003"/>
                    <a:pt x="5703" y="9223"/>
                  </a:cubicBezTo>
                  <a:lnTo>
                    <a:pt x="5703" y="8908"/>
                  </a:lnTo>
                  <a:cubicBezTo>
                    <a:pt x="5703" y="8341"/>
                    <a:pt x="5357" y="7900"/>
                    <a:pt x="4821" y="7711"/>
                  </a:cubicBezTo>
                  <a:cubicBezTo>
                    <a:pt x="4709" y="7680"/>
                    <a:pt x="4598" y="7665"/>
                    <a:pt x="4488" y="7665"/>
                  </a:cubicBezTo>
                  <a:cubicBezTo>
                    <a:pt x="3826" y="7665"/>
                    <a:pt x="3246" y="8205"/>
                    <a:pt x="3246" y="8908"/>
                  </a:cubicBezTo>
                  <a:cubicBezTo>
                    <a:pt x="1450" y="7932"/>
                    <a:pt x="1041" y="5569"/>
                    <a:pt x="2206" y="4025"/>
                  </a:cubicBezTo>
                  <a:lnTo>
                    <a:pt x="2206" y="4025"/>
                  </a:lnTo>
                  <a:lnTo>
                    <a:pt x="5010" y="6734"/>
                  </a:lnTo>
                  <a:cubicBezTo>
                    <a:pt x="5089" y="6813"/>
                    <a:pt x="5199" y="6853"/>
                    <a:pt x="5310" y="6853"/>
                  </a:cubicBezTo>
                  <a:cubicBezTo>
                    <a:pt x="5420" y="6853"/>
                    <a:pt x="5530" y="6813"/>
                    <a:pt x="5609" y="6734"/>
                  </a:cubicBezTo>
                  <a:lnTo>
                    <a:pt x="7216" y="5033"/>
                  </a:lnTo>
                  <a:cubicBezTo>
                    <a:pt x="7373" y="4876"/>
                    <a:pt x="7373" y="4624"/>
                    <a:pt x="7216" y="4466"/>
                  </a:cubicBezTo>
                  <a:lnTo>
                    <a:pt x="5955" y="3237"/>
                  </a:lnTo>
                  <a:lnTo>
                    <a:pt x="2710" y="118"/>
                  </a:lnTo>
                  <a:cubicBezTo>
                    <a:pt x="2632" y="40"/>
                    <a:pt x="2529" y="0"/>
                    <a:pt x="2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28" name="Shape 2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9" name="Google Shape;2029;p43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How about the </a:t>
            </a:r>
            <a:r>
              <a:rPr lang="es">
                <a:solidFill>
                  <a:srgbClr val="753E93"/>
                </a:solidFill>
              </a:rPr>
              <a:t>percentageS</a:t>
            </a:r>
            <a:r>
              <a:rPr lang="es"/>
              <a:t>?</a:t>
            </a:r>
            <a:endParaRPr/>
          </a:p>
        </p:txBody>
      </p:sp>
      <p:sp>
        <p:nvSpPr>
          <p:cNvPr id="2030" name="Google Shape;2030;p43"/>
          <p:cNvSpPr/>
          <p:nvPr/>
        </p:nvSpPr>
        <p:spPr>
          <a:xfrm>
            <a:off x="1679122" y="1972573"/>
            <a:ext cx="1487903" cy="1487903"/>
          </a:xfrm>
          <a:custGeom>
            <a:rect b="b" l="l" r="r" t="t"/>
            <a:pathLst>
              <a:path extrusionOk="0" h="2820670" w="2820670">
                <a:moveTo>
                  <a:pt x="1410195" y="0"/>
                </a:moveTo>
                <a:lnTo>
                  <a:pt x="1361714" y="817"/>
                </a:lnTo>
                <a:lnTo>
                  <a:pt x="1313643" y="3253"/>
                </a:lnTo>
                <a:lnTo>
                  <a:pt x="1266009" y="7280"/>
                </a:lnTo>
                <a:lnTo>
                  <a:pt x="1218837" y="12873"/>
                </a:lnTo>
                <a:lnTo>
                  <a:pt x="1172155" y="20005"/>
                </a:lnTo>
                <a:lnTo>
                  <a:pt x="1125988" y="28650"/>
                </a:lnTo>
                <a:lnTo>
                  <a:pt x="1080363" y="38782"/>
                </a:lnTo>
                <a:lnTo>
                  <a:pt x="1035305" y="50374"/>
                </a:lnTo>
                <a:lnTo>
                  <a:pt x="990842" y="63400"/>
                </a:lnTo>
                <a:lnTo>
                  <a:pt x="946999" y="77835"/>
                </a:lnTo>
                <a:lnTo>
                  <a:pt x="903802" y="93651"/>
                </a:lnTo>
                <a:lnTo>
                  <a:pt x="861279" y="110822"/>
                </a:lnTo>
                <a:lnTo>
                  <a:pt x="819454" y="129322"/>
                </a:lnTo>
                <a:lnTo>
                  <a:pt x="778355" y="149126"/>
                </a:lnTo>
                <a:lnTo>
                  <a:pt x="738007" y="170206"/>
                </a:lnTo>
                <a:lnTo>
                  <a:pt x="698437" y="192536"/>
                </a:lnTo>
                <a:lnTo>
                  <a:pt x="659672" y="216091"/>
                </a:lnTo>
                <a:lnTo>
                  <a:pt x="621736" y="240843"/>
                </a:lnTo>
                <a:lnTo>
                  <a:pt x="584658" y="266767"/>
                </a:lnTo>
                <a:lnTo>
                  <a:pt x="548462" y="293837"/>
                </a:lnTo>
                <a:lnTo>
                  <a:pt x="513175" y="322025"/>
                </a:lnTo>
                <a:lnTo>
                  <a:pt x="478824" y="351307"/>
                </a:lnTo>
                <a:lnTo>
                  <a:pt x="445434" y="381655"/>
                </a:lnTo>
                <a:lnTo>
                  <a:pt x="413032" y="413043"/>
                </a:lnTo>
                <a:lnTo>
                  <a:pt x="381644" y="445446"/>
                </a:lnTo>
                <a:lnTo>
                  <a:pt x="351297" y="478836"/>
                </a:lnTo>
                <a:lnTo>
                  <a:pt x="322016" y="513188"/>
                </a:lnTo>
                <a:lnTo>
                  <a:pt x="293828" y="548475"/>
                </a:lnTo>
                <a:lnTo>
                  <a:pt x="266759" y="584672"/>
                </a:lnTo>
                <a:lnTo>
                  <a:pt x="240836" y="621751"/>
                </a:lnTo>
                <a:lnTo>
                  <a:pt x="216084" y="659686"/>
                </a:lnTo>
                <a:lnTo>
                  <a:pt x="192530" y="698452"/>
                </a:lnTo>
                <a:lnTo>
                  <a:pt x="170200" y="738023"/>
                </a:lnTo>
                <a:lnTo>
                  <a:pt x="149121" y="778370"/>
                </a:lnTo>
                <a:lnTo>
                  <a:pt x="129318" y="819470"/>
                </a:lnTo>
                <a:lnTo>
                  <a:pt x="110818" y="861295"/>
                </a:lnTo>
                <a:lnTo>
                  <a:pt x="93647" y="903818"/>
                </a:lnTo>
                <a:lnTo>
                  <a:pt x="77832" y="947015"/>
                </a:lnTo>
                <a:lnTo>
                  <a:pt x="63398" y="990858"/>
                </a:lnTo>
                <a:lnTo>
                  <a:pt x="50372" y="1035321"/>
                </a:lnTo>
                <a:lnTo>
                  <a:pt x="38781" y="1080379"/>
                </a:lnTo>
                <a:lnTo>
                  <a:pt x="28649" y="1126004"/>
                </a:lnTo>
                <a:lnTo>
                  <a:pt x="20005" y="1172171"/>
                </a:lnTo>
                <a:lnTo>
                  <a:pt x="12873" y="1218852"/>
                </a:lnTo>
                <a:lnTo>
                  <a:pt x="7280" y="1266023"/>
                </a:lnTo>
                <a:lnTo>
                  <a:pt x="3253" y="1313657"/>
                </a:lnTo>
                <a:lnTo>
                  <a:pt x="817" y="1361727"/>
                </a:lnTo>
                <a:lnTo>
                  <a:pt x="0" y="1410208"/>
                </a:lnTo>
                <a:lnTo>
                  <a:pt x="817" y="1458688"/>
                </a:lnTo>
                <a:lnTo>
                  <a:pt x="3253" y="1506758"/>
                </a:lnTo>
                <a:lnTo>
                  <a:pt x="7280" y="1554392"/>
                </a:lnTo>
                <a:lnTo>
                  <a:pt x="12873" y="1601563"/>
                </a:lnTo>
                <a:lnTo>
                  <a:pt x="20005" y="1648244"/>
                </a:lnTo>
                <a:lnTo>
                  <a:pt x="28649" y="1694411"/>
                </a:lnTo>
                <a:lnTo>
                  <a:pt x="38781" y="1740036"/>
                </a:lnTo>
                <a:lnTo>
                  <a:pt x="50372" y="1785094"/>
                </a:lnTo>
                <a:lnTo>
                  <a:pt x="63398" y="1829557"/>
                </a:lnTo>
                <a:lnTo>
                  <a:pt x="77832" y="1873400"/>
                </a:lnTo>
                <a:lnTo>
                  <a:pt x="93647" y="1916597"/>
                </a:lnTo>
                <a:lnTo>
                  <a:pt x="110818" y="1959120"/>
                </a:lnTo>
                <a:lnTo>
                  <a:pt x="129318" y="2000945"/>
                </a:lnTo>
                <a:lnTo>
                  <a:pt x="149121" y="2042045"/>
                </a:lnTo>
                <a:lnTo>
                  <a:pt x="170200" y="2082392"/>
                </a:lnTo>
                <a:lnTo>
                  <a:pt x="192530" y="2121963"/>
                </a:lnTo>
                <a:lnTo>
                  <a:pt x="216084" y="2160729"/>
                </a:lnTo>
                <a:lnTo>
                  <a:pt x="240836" y="2198664"/>
                </a:lnTo>
                <a:lnTo>
                  <a:pt x="266759" y="2235743"/>
                </a:lnTo>
                <a:lnTo>
                  <a:pt x="293828" y="2271940"/>
                </a:lnTo>
                <a:lnTo>
                  <a:pt x="322016" y="2307227"/>
                </a:lnTo>
                <a:lnTo>
                  <a:pt x="351297" y="2341579"/>
                </a:lnTo>
                <a:lnTo>
                  <a:pt x="381644" y="2374969"/>
                </a:lnTo>
                <a:lnTo>
                  <a:pt x="413032" y="2407372"/>
                </a:lnTo>
                <a:lnTo>
                  <a:pt x="445434" y="2438760"/>
                </a:lnTo>
                <a:lnTo>
                  <a:pt x="478824" y="2469108"/>
                </a:lnTo>
                <a:lnTo>
                  <a:pt x="513175" y="2498390"/>
                </a:lnTo>
                <a:lnTo>
                  <a:pt x="548462" y="2526578"/>
                </a:lnTo>
                <a:lnTo>
                  <a:pt x="584658" y="2553648"/>
                </a:lnTo>
                <a:lnTo>
                  <a:pt x="621736" y="2579572"/>
                </a:lnTo>
                <a:lnTo>
                  <a:pt x="659672" y="2604324"/>
                </a:lnTo>
                <a:lnTo>
                  <a:pt x="698437" y="2627879"/>
                </a:lnTo>
                <a:lnTo>
                  <a:pt x="738007" y="2650209"/>
                </a:lnTo>
                <a:lnTo>
                  <a:pt x="778355" y="2671289"/>
                </a:lnTo>
                <a:lnTo>
                  <a:pt x="819454" y="2691093"/>
                </a:lnTo>
                <a:lnTo>
                  <a:pt x="861279" y="2709593"/>
                </a:lnTo>
                <a:lnTo>
                  <a:pt x="903802" y="2726764"/>
                </a:lnTo>
                <a:lnTo>
                  <a:pt x="946999" y="2742580"/>
                </a:lnTo>
                <a:lnTo>
                  <a:pt x="990842" y="2757015"/>
                </a:lnTo>
                <a:lnTo>
                  <a:pt x="1035305" y="2770041"/>
                </a:lnTo>
                <a:lnTo>
                  <a:pt x="1080363" y="2781633"/>
                </a:lnTo>
                <a:lnTo>
                  <a:pt x="1125988" y="2791765"/>
                </a:lnTo>
                <a:lnTo>
                  <a:pt x="1172155" y="2800410"/>
                </a:lnTo>
                <a:lnTo>
                  <a:pt x="1218837" y="2807542"/>
                </a:lnTo>
                <a:lnTo>
                  <a:pt x="1266009" y="2813135"/>
                </a:lnTo>
                <a:lnTo>
                  <a:pt x="1313643" y="2817162"/>
                </a:lnTo>
                <a:lnTo>
                  <a:pt x="1361714" y="2819598"/>
                </a:lnTo>
                <a:lnTo>
                  <a:pt x="1410195" y="2820416"/>
                </a:lnTo>
                <a:lnTo>
                  <a:pt x="1458675" y="2819598"/>
                </a:lnTo>
                <a:lnTo>
                  <a:pt x="1506745" y="2817162"/>
                </a:lnTo>
                <a:lnTo>
                  <a:pt x="1554379" y="2813135"/>
                </a:lnTo>
                <a:lnTo>
                  <a:pt x="1601550" y="2807542"/>
                </a:lnTo>
                <a:lnTo>
                  <a:pt x="1648232" y="2800410"/>
                </a:lnTo>
                <a:lnTo>
                  <a:pt x="1694398" y="2791765"/>
                </a:lnTo>
                <a:lnTo>
                  <a:pt x="1740023" y="2781633"/>
                </a:lnTo>
                <a:lnTo>
                  <a:pt x="1785081" y="2770041"/>
                </a:lnTo>
                <a:lnTo>
                  <a:pt x="1829544" y="2757015"/>
                </a:lnTo>
                <a:lnTo>
                  <a:pt x="1873387" y="2742580"/>
                </a:lnTo>
                <a:lnTo>
                  <a:pt x="1916584" y="2726764"/>
                </a:lnTo>
                <a:lnTo>
                  <a:pt x="1959108" y="2709593"/>
                </a:lnTo>
                <a:lnTo>
                  <a:pt x="2000932" y="2691093"/>
                </a:lnTo>
                <a:lnTo>
                  <a:pt x="2042032" y="2671289"/>
                </a:lnTo>
                <a:lnTo>
                  <a:pt x="2082380" y="2650209"/>
                </a:lnTo>
                <a:lnTo>
                  <a:pt x="2121950" y="2627879"/>
                </a:lnTo>
                <a:lnTo>
                  <a:pt x="2160716" y="2604324"/>
                </a:lnTo>
                <a:lnTo>
                  <a:pt x="2198652" y="2579572"/>
                </a:lnTo>
                <a:lnTo>
                  <a:pt x="2235731" y="2553648"/>
                </a:lnTo>
                <a:lnTo>
                  <a:pt x="2271927" y="2526578"/>
                </a:lnTo>
                <a:lnTo>
                  <a:pt x="2307214" y="2498390"/>
                </a:lnTo>
                <a:lnTo>
                  <a:pt x="2341566" y="2469108"/>
                </a:lnTo>
                <a:lnTo>
                  <a:pt x="2374957" y="2438760"/>
                </a:lnTo>
                <a:lnTo>
                  <a:pt x="2407359" y="2407372"/>
                </a:lnTo>
                <a:lnTo>
                  <a:pt x="2438748" y="2374969"/>
                </a:lnTo>
                <a:lnTo>
                  <a:pt x="2469096" y="2341579"/>
                </a:lnTo>
                <a:lnTo>
                  <a:pt x="2498377" y="2307227"/>
                </a:lnTo>
                <a:lnTo>
                  <a:pt x="2526566" y="2271940"/>
                </a:lnTo>
                <a:lnTo>
                  <a:pt x="2553635" y="2235743"/>
                </a:lnTo>
                <a:lnTo>
                  <a:pt x="2579559" y="2198664"/>
                </a:lnTo>
                <a:lnTo>
                  <a:pt x="2604312" y="2160729"/>
                </a:lnTo>
                <a:lnTo>
                  <a:pt x="2627866" y="2121963"/>
                </a:lnTo>
                <a:lnTo>
                  <a:pt x="2650197" y="2082392"/>
                </a:lnTo>
                <a:lnTo>
                  <a:pt x="2671277" y="2042045"/>
                </a:lnTo>
                <a:lnTo>
                  <a:pt x="2691080" y="2000945"/>
                </a:lnTo>
                <a:lnTo>
                  <a:pt x="2709580" y="1959120"/>
                </a:lnTo>
                <a:lnTo>
                  <a:pt x="2726752" y="1916597"/>
                </a:lnTo>
                <a:lnTo>
                  <a:pt x="2742568" y="1873400"/>
                </a:lnTo>
                <a:lnTo>
                  <a:pt x="2757002" y="1829557"/>
                </a:lnTo>
                <a:lnTo>
                  <a:pt x="2770028" y="1785094"/>
                </a:lnTo>
                <a:lnTo>
                  <a:pt x="2781620" y="1740036"/>
                </a:lnTo>
                <a:lnTo>
                  <a:pt x="2791752" y="1694411"/>
                </a:lnTo>
                <a:lnTo>
                  <a:pt x="2800397" y="1648244"/>
                </a:lnTo>
                <a:lnTo>
                  <a:pt x="2807529" y="1601563"/>
                </a:lnTo>
                <a:lnTo>
                  <a:pt x="2813122" y="1554392"/>
                </a:lnTo>
                <a:lnTo>
                  <a:pt x="2817149" y="1506758"/>
                </a:lnTo>
                <a:lnTo>
                  <a:pt x="2819585" y="1458688"/>
                </a:lnTo>
                <a:lnTo>
                  <a:pt x="2820403" y="1410208"/>
                </a:lnTo>
                <a:lnTo>
                  <a:pt x="2819585" y="1361727"/>
                </a:lnTo>
                <a:lnTo>
                  <a:pt x="2817149" y="1313657"/>
                </a:lnTo>
                <a:lnTo>
                  <a:pt x="2813122" y="1266023"/>
                </a:lnTo>
                <a:lnTo>
                  <a:pt x="2807529" y="1218852"/>
                </a:lnTo>
                <a:lnTo>
                  <a:pt x="2800397" y="1172171"/>
                </a:lnTo>
                <a:lnTo>
                  <a:pt x="2791752" y="1126004"/>
                </a:lnTo>
                <a:lnTo>
                  <a:pt x="2781620" y="1080379"/>
                </a:lnTo>
                <a:lnTo>
                  <a:pt x="2770028" y="1035321"/>
                </a:lnTo>
                <a:lnTo>
                  <a:pt x="2757002" y="990858"/>
                </a:lnTo>
                <a:lnTo>
                  <a:pt x="2742568" y="947015"/>
                </a:lnTo>
                <a:lnTo>
                  <a:pt x="2726752" y="903818"/>
                </a:lnTo>
                <a:lnTo>
                  <a:pt x="2709580" y="861295"/>
                </a:lnTo>
                <a:lnTo>
                  <a:pt x="2691080" y="819470"/>
                </a:lnTo>
                <a:lnTo>
                  <a:pt x="2671277" y="778370"/>
                </a:lnTo>
                <a:lnTo>
                  <a:pt x="2650197" y="738023"/>
                </a:lnTo>
                <a:lnTo>
                  <a:pt x="2627866" y="698452"/>
                </a:lnTo>
                <a:lnTo>
                  <a:pt x="2604312" y="659686"/>
                </a:lnTo>
                <a:lnTo>
                  <a:pt x="2579559" y="621751"/>
                </a:lnTo>
                <a:lnTo>
                  <a:pt x="2553635" y="584672"/>
                </a:lnTo>
                <a:lnTo>
                  <a:pt x="2526566" y="548475"/>
                </a:lnTo>
                <a:lnTo>
                  <a:pt x="2498377" y="513188"/>
                </a:lnTo>
                <a:lnTo>
                  <a:pt x="2469096" y="478836"/>
                </a:lnTo>
                <a:lnTo>
                  <a:pt x="2438748" y="445446"/>
                </a:lnTo>
                <a:lnTo>
                  <a:pt x="2407359" y="413043"/>
                </a:lnTo>
                <a:lnTo>
                  <a:pt x="2374957" y="381655"/>
                </a:lnTo>
                <a:lnTo>
                  <a:pt x="2341566" y="351307"/>
                </a:lnTo>
                <a:lnTo>
                  <a:pt x="2307214" y="322025"/>
                </a:lnTo>
                <a:lnTo>
                  <a:pt x="2271927" y="293837"/>
                </a:lnTo>
                <a:lnTo>
                  <a:pt x="2235731" y="266767"/>
                </a:lnTo>
                <a:lnTo>
                  <a:pt x="2198652" y="240843"/>
                </a:lnTo>
                <a:lnTo>
                  <a:pt x="2160716" y="216091"/>
                </a:lnTo>
                <a:lnTo>
                  <a:pt x="2121950" y="192536"/>
                </a:lnTo>
                <a:lnTo>
                  <a:pt x="2082380" y="170206"/>
                </a:lnTo>
                <a:lnTo>
                  <a:pt x="2042032" y="149126"/>
                </a:lnTo>
                <a:lnTo>
                  <a:pt x="2000932" y="129322"/>
                </a:lnTo>
                <a:lnTo>
                  <a:pt x="1959108" y="110822"/>
                </a:lnTo>
                <a:lnTo>
                  <a:pt x="1916584" y="93651"/>
                </a:lnTo>
                <a:lnTo>
                  <a:pt x="1873387" y="77835"/>
                </a:lnTo>
                <a:lnTo>
                  <a:pt x="1829544" y="63400"/>
                </a:lnTo>
                <a:lnTo>
                  <a:pt x="1785081" y="50374"/>
                </a:lnTo>
                <a:lnTo>
                  <a:pt x="1740023" y="38782"/>
                </a:lnTo>
                <a:lnTo>
                  <a:pt x="1694398" y="28650"/>
                </a:lnTo>
                <a:lnTo>
                  <a:pt x="1648232" y="20005"/>
                </a:lnTo>
                <a:lnTo>
                  <a:pt x="1601550" y="12873"/>
                </a:lnTo>
                <a:lnTo>
                  <a:pt x="1554379" y="7280"/>
                </a:lnTo>
                <a:lnTo>
                  <a:pt x="1506745" y="3253"/>
                </a:lnTo>
                <a:lnTo>
                  <a:pt x="1458675" y="817"/>
                </a:lnTo>
                <a:lnTo>
                  <a:pt x="1410195" y="0"/>
                </a:lnTo>
                <a:close/>
              </a:path>
            </a:pathLst>
          </a:custGeom>
          <a:solidFill>
            <a:srgbClr val="4F2F79">
              <a:alpha val="50379"/>
            </a:srgbClr>
          </a:solidFill>
          <a:ln cap="flat" cmpd="sng" w="28575">
            <a:solidFill>
              <a:srgbClr val="4F2F79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00"/>
          </a:p>
        </p:txBody>
      </p:sp>
      <p:sp>
        <p:nvSpPr>
          <p:cNvPr id="2031" name="Google Shape;2031;p43"/>
          <p:cNvSpPr/>
          <p:nvPr/>
        </p:nvSpPr>
        <p:spPr>
          <a:xfrm>
            <a:off x="1674042" y="3151116"/>
            <a:ext cx="1487903" cy="1487903"/>
          </a:xfrm>
          <a:custGeom>
            <a:rect b="b" l="l" r="r" t="t"/>
            <a:pathLst>
              <a:path extrusionOk="0" h="2820670" w="2820670">
                <a:moveTo>
                  <a:pt x="1410195" y="0"/>
                </a:moveTo>
                <a:lnTo>
                  <a:pt x="1361714" y="817"/>
                </a:lnTo>
                <a:lnTo>
                  <a:pt x="1313644" y="3253"/>
                </a:lnTo>
                <a:lnTo>
                  <a:pt x="1266011" y="7280"/>
                </a:lnTo>
                <a:lnTo>
                  <a:pt x="1218840" y="12873"/>
                </a:lnTo>
                <a:lnTo>
                  <a:pt x="1172158" y="20005"/>
                </a:lnTo>
                <a:lnTo>
                  <a:pt x="1125992" y="28650"/>
                </a:lnTo>
                <a:lnTo>
                  <a:pt x="1080367" y="38781"/>
                </a:lnTo>
                <a:lnTo>
                  <a:pt x="1035310" y="50373"/>
                </a:lnTo>
                <a:lnTo>
                  <a:pt x="990847" y="63399"/>
                </a:lnTo>
                <a:lnTo>
                  <a:pt x="947004" y="77833"/>
                </a:lnTo>
                <a:lnTo>
                  <a:pt x="903807" y="93649"/>
                </a:lnTo>
                <a:lnTo>
                  <a:pt x="861284" y="110820"/>
                </a:lnTo>
                <a:lnTo>
                  <a:pt x="819459" y="129320"/>
                </a:lnTo>
                <a:lnTo>
                  <a:pt x="778360" y="149123"/>
                </a:lnTo>
                <a:lnTo>
                  <a:pt x="738013" y="170203"/>
                </a:lnTo>
                <a:lnTo>
                  <a:pt x="698443" y="192533"/>
                </a:lnTo>
                <a:lnTo>
                  <a:pt x="659677" y="216087"/>
                </a:lnTo>
                <a:lnTo>
                  <a:pt x="621742" y="240839"/>
                </a:lnTo>
                <a:lnTo>
                  <a:pt x="584663" y="266763"/>
                </a:lnTo>
                <a:lnTo>
                  <a:pt x="548467" y="293832"/>
                </a:lnTo>
                <a:lnTo>
                  <a:pt x="513180" y="322020"/>
                </a:lnTo>
                <a:lnTo>
                  <a:pt x="478829" y="351301"/>
                </a:lnTo>
                <a:lnTo>
                  <a:pt x="445439" y="381649"/>
                </a:lnTo>
                <a:lnTo>
                  <a:pt x="413037" y="413037"/>
                </a:lnTo>
                <a:lnTo>
                  <a:pt x="381649" y="445439"/>
                </a:lnTo>
                <a:lnTo>
                  <a:pt x="351301" y="478829"/>
                </a:lnTo>
                <a:lnTo>
                  <a:pt x="322020" y="513180"/>
                </a:lnTo>
                <a:lnTo>
                  <a:pt x="293832" y="548467"/>
                </a:lnTo>
                <a:lnTo>
                  <a:pt x="266763" y="584663"/>
                </a:lnTo>
                <a:lnTo>
                  <a:pt x="240839" y="621742"/>
                </a:lnTo>
                <a:lnTo>
                  <a:pt x="216087" y="659677"/>
                </a:lnTo>
                <a:lnTo>
                  <a:pt x="192533" y="698443"/>
                </a:lnTo>
                <a:lnTo>
                  <a:pt x="170203" y="738013"/>
                </a:lnTo>
                <a:lnTo>
                  <a:pt x="149123" y="778360"/>
                </a:lnTo>
                <a:lnTo>
                  <a:pt x="129320" y="819459"/>
                </a:lnTo>
                <a:lnTo>
                  <a:pt x="110820" y="861284"/>
                </a:lnTo>
                <a:lnTo>
                  <a:pt x="93649" y="903807"/>
                </a:lnTo>
                <a:lnTo>
                  <a:pt x="77833" y="947004"/>
                </a:lnTo>
                <a:lnTo>
                  <a:pt x="63399" y="990847"/>
                </a:lnTo>
                <a:lnTo>
                  <a:pt x="50373" y="1035310"/>
                </a:lnTo>
                <a:lnTo>
                  <a:pt x="38781" y="1080367"/>
                </a:lnTo>
                <a:lnTo>
                  <a:pt x="28650" y="1125992"/>
                </a:lnTo>
                <a:lnTo>
                  <a:pt x="20005" y="1172158"/>
                </a:lnTo>
                <a:lnTo>
                  <a:pt x="12873" y="1218840"/>
                </a:lnTo>
                <a:lnTo>
                  <a:pt x="7280" y="1266011"/>
                </a:lnTo>
                <a:lnTo>
                  <a:pt x="3253" y="1313644"/>
                </a:lnTo>
                <a:lnTo>
                  <a:pt x="817" y="1361714"/>
                </a:lnTo>
                <a:lnTo>
                  <a:pt x="0" y="1410195"/>
                </a:lnTo>
                <a:lnTo>
                  <a:pt x="817" y="1458675"/>
                </a:lnTo>
                <a:lnTo>
                  <a:pt x="3253" y="1506745"/>
                </a:lnTo>
                <a:lnTo>
                  <a:pt x="7280" y="1554379"/>
                </a:lnTo>
                <a:lnTo>
                  <a:pt x="12873" y="1601550"/>
                </a:lnTo>
                <a:lnTo>
                  <a:pt x="20005" y="1648232"/>
                </a:lnTo>
                <a:lnTo>
                  <a:pt x="28650" y="1694398"/>
                </a:lnTo>
                <a:lnTo>
                  <a:pt x="38781" y="1740023"/>
                </a:lnTo>
                <a:lnTo>
                  <a:pt x="50373" y="1785081"/>
                </a:lnTo>
                <a:lnTo>
                  <a:pt x="63399" y="1829544"/>
                </a:lnTo>
                <a:lnTo>
                  <a:pt x="77833" y="1873387"/>
                </a:lnTo>
                <a:lnTo>
                  <a:pt x="93649" y="1916584"/>
                </a:lnTo>
                <a:lnTo>
                  <a:pt x="110820" y="1959108"/>
                </a:lnTo>
                <a:lnTo>
                  <a:pt x="129320" y="2000932"/>
                </a:lnTo>
                <a:lnTo>
                  <a:pt x="149123" y="2042032"/>
                </a:lnTo>
                <a:lnTo>
                  <a:pt x="170203" y="2082380"/>
                </a:lnTo>
                <a:lnTo>
                  <a:pt x="192533" y="2121950"/>
                </a:lnTo>
                <a:lnTo>
                  <a:pt x="216087" y="2160716"/>
                </a:lnTo>
                <a:lnTo>
                  <a:pt x="240839" y="2198652"/>
                </a:lnTo>
                <a:lnTo>
                  <a:pt x="266763" y="2235731"/>
                </a:lnTo>
                <a:lnTo>
                  <a:pt x="293832" y="2271927"/>
                </a:lnTo>
                <a:lnTo>
                  <a:pt x="322020" y="2307214"/>
                </a:lnTo>
                <a:lnTo>
                  <a:pt x="351301" y="2341566"/>
                </a:lnTo>
                <a:lnTo>
                  <a:pt x="381649" y="2374957"/>
                </a:lnTo>
                <a:lnTo>
                  <a:pt x="413037" y="2407359"/>
                </a:lnTo>
                <a:lnTo>
                  <a:pt x="445439" y="2438748"/>
                </a:lnTo>
                <a:lnTo>
                  <a:pt x="478829" y="2469096"/>
                </a:lnTo>
                <a:lnTo>
                  <a:pt x="513180" y="2498377"/>
                </a:lnTo>
                <a:lnTo>
                  <a:pt x="548467" y="2526566"/>
                </a:lnTo>
                <a:lnTo>
                  <a:pt x="584663" y="2553635"/>
                </a:lnTo>
                <a:lnTo>
                  <a:pt x="621742" y="2579559"/>
                </a:lnTo>
                <a:lnTo>
                  <a:pt x="659677" y="2604312"/>
                </a:lnTo>
                <a:lnTo>
                  <a:pt x="698443" y="2627866"/>
                </a:lnTo>
                <a:lnTo>
                  <a:pt x="738013" y="2650197"/>
                </a:lnTo>
                <a:lnTo>
                  <a:pt x="778360" y="2671277"/>
                </a:lnTo>
                <a:lnTo>
                  <a:pt x="819459" y="2691080"/>
                </a:lnTo>
                <a:lnTo>
                  <a:pt x="861284" y="2709580"/>
                </a:lnTo>
                <a:lnTo>
                  <a:pt x="903807" y="2726752"/>
                </a:lnTo>
                <a:lnTo>
                  <a:pt x="947004" y="2742568"/>
                </a:lnTo>
                <a:lnTo>
                  <a:pt x="990847" y="2757002"/>
                </a:lnTo>
                <a:lnTo>
                  <a:pt x="1035310" y="2770028"/>
                </a:lnTo>
                <a:lnTo>
                  <a:pt x="1080367" y="2781620"/>
                </a:lnTo>
                <a:lnTo>
                  <a:pt x="1125992" y="2791752"/>
                </a:lnTo>
                <a:lnTo>
                  <a:pt x="1172158" y="2800397"/>
                </a:lnTo>
                <a:lnTo>
                  <a:pt x="1218840" y="2807529"/>
                </a:lnTo>
                <a:lnTo>
                  <a:pt x="1266011" y="2813122"/>
                </a:lnTo>
                <a:lnTo>
                  <a:pt x="1313644" y="2817149"/>
                </a:lnTo>
                <a:lnTo>
                  <a:pt x="1361714" y="2819585"/>
                </a:lnTo>
                <a:lnTo>
                  <a:pt x="1410195" y="2820403"/>
                </a:lnTo>
                <a:lnTo>
                  <a:pt x="1458675" y="2819585"/>
                </a:lnTo>
                <a:lnTo>
                  <a:pt x="1506745" y="2817149"/>
                </a:lnTo>
                <a:lnTo>
                  <a:pt x="1554379" y="2813122"/>
                </a:lnTo>
                <a:lnTo>
                  <a:pt x="1601550" y="2807529"/>
                </a:lnTo>
                <a:lnTo>
                  <a:pt x="1648232" y="2800397"/>
                </a:lnTo>
                <a:lnTo>
                  <a:pt x="1694398" y="2791752"/>
                </a:lnTo>
                <a:lnTo>
                  <a:pt x="1740023" y="2781620"/>
                </a:lnTo>
                <a:lnTo>
                  <a:pt x="1785081" y="2770028"/>
                </a:lnTo>
                <a:lnTo>
                  <a:pt x="1829544" y="2757002"/>
                </a:lnTo>
                <a:lnTo>
                  <a:pt x="1873387" y="2742568"/>
                </a:lnTo>
                <a:lnTo>
                  <a:pt x="1916584" y="2726752"/>
                </a:lnTo>
                <a:lnTo>
                  <a:pt x="1959108" y="2709580"/>
                </a:lnTo>
                <a:lnTo>
                  <a:pt x="2000932" y="2691080"/>
                </a:lnTo>
                <a:lnTo>
                  <a:pt x="2042032" y="2671277"/>
                </a:lnTo>
                <a:lnTo>
                  <a:pt x="2082380" y="2650197"/>
                </a:lnTo>
                <a:lnTo>
                  <a:pt x="2121950" y="2627866"/>
                </a:lnTo>
                <a:lnTo>
                  <a:pt x="2160716" y="2604312"/>
                </a:lnTo>
                <a:lnTo>
                  <a:pt x="2198652" y="2579559"/>
                </a:lnTo>
                <a:lnTo>
                  <a:pt x="2235731" y="2553635"/>
                </a:lnTo>
                <a:lnTo>
                  <a:pt x="2271927" y="2526566"/>
                </a:lnTo>
                <a:lnTo>
                  <a:pt x="2307214" y="2498377"/>
                </a:lnTo>
                <a:lnTo>
                  <a:pt x="2341566" y="2469096"/>
                </a:lnTo>
                <a:lnTo>
                  <a:pt x="2374957" y="2438748"/>
                </a:lnTo>
                <a:lnTo>
                  <a:pt x="2407359" y="2407359"/>
                </a:lnTo>
                <a:lnTo>
                  <a:pt x="2438748" y="2374957"/>
                </a:lnTo>
                <a:lnTo>
                  <a:pt x="2469096" y="2341566"/>
                </a:lnTo>
                <a:lnTo>
                  <a:pt x="2498377" y="2307214"/>
                </a:lnTo>
                <a:lnTo>
                  <a:pt x="2526566" y="2271927"/>
                </a:lnTo>
                <a:lnTo>
                  <a:pt x="2553635" y="2235731"/>
                </a:lnTo>
                <a:lnTo>
                  <a:pt x="2579559" y="2198652"/>
                </a:lnTo>
                <a:lnTo>
                  <a:pt x="2604312" y="2160716"/>
                </a:lnTo>
                <a:lnTo>
                  <a:pt x="2627866" y="2121950"/>
                </a:lnTo>
                <a:lnTo>
                  <a:pt x="2650197" y="2082380"/>
                </a:lnTo>
                <a:lnTo>
                  <a:pt x="2671277" y="2042032"/>
                </a:lnTo>
                <a:lnTo>
                  <a:pt x="2691080" y="2000932"/>
                </a:lnTo>
                <a:lnTo>
                  <a:pt x="2709580" y="1959108"/>
                </a:lnTo>
                <a:lnTo>
                  <a:pt x="2726752" y="1916584"/>
                </a:lnTo>
                <a:lnTo>
                  <a:pt x="2742568" y="1873387"/>
                </a:lnTo>
                <a:lnTo>
                  <a:pt x="2757002" y="1829544"/>
                </a:lnTo>
                <a:lnTo>
                  <a:pt x="2770028" y="1785081"/>
                </a:lnTo>
                <a:lnTo>
                  <a:pt x="2781620" y="1740023"/>
                </a:lnTo>
                <a:lnTo>
                  <a:pt x="2791752" y="1694398"/>
                </a:lnTo>
                <a:lnTo>
                  <a:pt x="2800397" y="1648232"/>
                </a:lnTo>
                <a:lnTo>
                  <a:pt x="2807529" y="1601550"/>
                </a:lnTo>
                <a:lnTo>
                  <a:pt x="2813122" y="1554379"/>
                </a:lnTo>
                <a:lnTo>
                  <a:pt x="2817149" y="1506745"/>
                </a:lnTo>
                <a:lnTo>
                  <a:pt x="2819585" y="1458675"/>
                </a:lnTo>
                <a:lnTo>
                  <a:pt x="2820403" y="1410195"/>
                </a:lnTo>
                <a:lnTo>
                  <a:pt x="2819585" y="1361714"/>
                </a:lnTo>
                <a:lnTo>
                  <a:pt x="2817149" y="1313644"/>
                </a:lnTo>
                <a:lnTo>
                  <a:pt x="2813122" y="1266011"/>
                </a:lnTo>
                <a:lnTo>
                  <a:pt x="2807529" y="1218840"/>
                </a:lnTo>
                <a:lnTo>
                  <a:pt x="2800397" y="1172158"/>
                </a:lnTo>
                <a:lnTo>
                  <a:pt x="2791752" y="1125992"/>
                </a:lnTo>
                <a:lnTo>
                  <a:pt x="2781620" y="1080367"/>
                </a:lnTo>
                <a:lnTo>
                  <a:pt x="2770028" y="1035310"/>
                </a:lnTo>
                <a:lnTo>
                  <a:pt x="2757002" y="990847"/>
                </a:lnTo>
                <a:lnTo>
                  <a:pt x="2742568" y="947004"/>
                </a:lnTo>
                <a:lnTo>
                  <a:pt x="2726752" y="903807"/>
                </a:lnTo>
                <a:lnTo>
                  <a:pt x="2709580" y="861284"/>
                </a:lnTo>
                <a:lnTo>
                  <a:pt x="2691080" y="819459"/>
                </a:lnTo>
                <a:lnTo>
                  <a:pt x="2671277" y="778360"/>
                </a:lnTo>
                <a:lnTo>
                  <a:pt x="2650197" y="738013"/>
                </a:lnTo>
                <a:lnTo>
                  <a:pt x="2627866" y="698443"/>
                </a:lnTo>
                <a:lnTo>
                  <a:pt x="2604312" y="659677"/>
                </a:lnTo>
                <a:lnTo>
                  <a:pt x="2579559" y="621742"/>
                </a:lnTo>
                <a:lnTo>
                  <a:pt x="2553635" y="584663"/>
                </a:lnTo>
                <a:lnTo>
                  <a:pt x="2526566" y="548467"/>
                </a:lnTo>
                <a:lnTo>
                  <a:pt x="2498377" y="513180"/>
                </a:lnTo>
                <a:lnTo>
                  <a:pt x="2469096" y="478829"/>
                </a:lnTo>
                <a:lnTo>
                  <a:pt x="2438748" y="445439"/>
                </a:lnTo>
                <a:lnTo>
                  <a:pt x="2407359" y="413037"/>
                </a:lnTo>
                <a:lnTo>
                  <a:pt x="2374957" y="381649"/>
                </a:lnTo>
                <a:lnTo>
                  <a:pt x="2341566" y="351301"/>
                </a:lnTo>
                <a:lnTo>
                  <a:pt x="2307214" y="322020"/>
                </a:lnTo>
                <a:lnTo>
                  <a:pt x="2271927" y="293832"/>
                </a:lnTo>
                <a:lnTo>
                  <a:pt x="2235731" y="266763"/>
                </a:lnTo>
                <a:lnTo>
                  <a:pt x="2198652" y="240839"/>
                </a:lnTo>
                <a:lnTo>
                  <a:pt x="2160716" y="216087"/>
                </a:lnTo>
                <a:lnTo>
                  <a:pt x="2121950" y="192533"/>
                </a:lnTo>
                <a:lnTo>
                  <a:pt x="2082380" y="170203"/>
                </a:lnTo>
                <a:lnTo>
                  <a:pt x="2042032" y="149123"/>
                </a:lnTo>
                <a:lnTo>
                  <a:pt x="2000932" y="129320"/>
                </a:lnTo>
                <a:lnTo>
                  <a:pt x="1959108" y="110820"/>
                </a:lnTo>
                <a:lnTo>
                  <a:pt x="1916584" y="93649"/>
                </a:lnTo>
                <a:lnTo>
                  <a:pt x="1873387" y="77833"/>
                </a:lnTo>
                <a:lnTo>
                  <a:pt x="1829544" y="63399"/>
                </a:lnTo>
                <a:lnTo>
                  <a:pt x="1785081" y="50373"/>
                </a:lnTo>
                <a:lnTo>
                  <a:pt x="1740023" y="38781"/>
                </a:lnTo>
                <a:lnTo>
                  <a:pt x="1694398" y="28650"/>
                </a:lnTo>
                <a:lnTo>
                  <a:pt x="1648232" y="20005"/>
                </a:lnTo>
                <a:lnTo>
                  <a:pt x="1601550" y="12873"/>
                </a:lnTo>
                <a:lnTo>
                  <a:pt x="1554379" y="7280"/>
                </a:lnTo>
                <a:lnTo>
                  <a:pt x="1506745" y="3253"/>
                </a:lnTo>
                <a:lnTo>
                  <a:pt x="1458675" y="817"/>
                </a:lnTo>
                <a:lnTo>
                  <a:pt x="1410195" y="0"/>
                </a:lnTo>
                <a:close/>
              </a:path>
            </a:pathLst>
          </a:custGeom>
          <a:solidFill>
            <a:srgbClr val="484991">
              <a:alpha val="51920"/>
            </a:srgbClr>
          </a:solidFill>
          <a:ln cap="flat" cmpd="sng" w="28575">
            <a:solidFill>
              <a:srgbClr val="48499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00">
              <a:solidFill>
                <a:srgbClr val="484991"/>
              </a:solidFill>
            </a:endParaRPr>
          </a:p>
        </p:txBody>
      </p:sp>
      <p:sp>
        <p:nvSpPr>
          <p:cNvPr id="2032" name="Google Shape;2032;p43"/>
          <p:cNvSpPr/>
          <p:nvPr/>
        </p:nvSpPr>
        <p:spPr>
          <a:xfrm>
            <a:off x="2972084" y="1986111"/>
            <a:ext cx="1487903" cy="1487903"/>
          </a:xfrm>
          <a:custGeom>
            <a:rect b="b" l="l" r="r" t="t"/>
            <a:pathLst>
              <a:path extrusionOk="0" h="2820670" w="2820670">
                <a:moveTo>
                  <a:pt x="1410208" y="0"/>
                </a:moveTo>
                <a:lnTo>
                  <a:pt x="1361726" y="817"/>
                </a:lnTo>
                <a:lnTo>
                  <a:pt x="1313656" y="3253"/>
                </a:lnTo>
                <a:lnTo>
                  <a:pt x="1266021" y="7280"/>
                </a:lnTo>
                <a:lnTo>
                  <a:pt x="1218850" y="12873"/>
                </a:lnTo>
                <a:lnTo>
                  <a:pt x="1172167" y="20005"/>
                </a:lnTo>
                <a:lnTo>
                  <a:pt x="1126000" y="28650"/>
                </a:lnTo>
                <a:lnTo>
                  <a:pt x="1080375" y="38782"/>
                </a:lnTo>
                <a:lnTo>
                  <a:pt x="1035317" y="50374"/>
                </a:lnTo>
                <a:lnTo>
                  <a:pt x="990853" y="63400"/>
                </a:lnTo>
                <a:lnTo>
                  <a:pt x="947010" y="77835"/>
                </a:lnTo>
                <a:lnTo>
                  <a:pt x="903813" y="93651"/>
                </a:lnTo>
                <a:lnTo>
                  <a:pt x="861289" y="110822"/>
                </a:lnTo>
                <a:lnTo>
                  <a:pt x="819464" y="129322"/>
                </a:lnTo>
                <a:lnTo>
                  <a:pt x="778365" y="149126"/>
                </a:lnTo>
                <a:lnTo>
                  <a:pt x="738017" y="170206"/>
                </a:lnTo>
                <a:lnTo>
                  <a:pt x="698447" y="192536"/>
                </a:lnTo>
                <a:lnTo>
                  <a:pt x="659681" y="216091"/>
                </a:lnTo>
                <a:lnTo>
                  <a:pt x="621745" y="240843"/>
                </a:lnTo>
                <a:lnTo>
                  <a:pt x="584666" y="266767"/>
                </a:lnTo>
                <a:lnTo>
                  <a:pt x="548470" y="293837"/>
                </a:lnTo>
                <a:lnTo>
                  <a:pt x="513183" y="322025"/>
                </a:lnTo>
                <a:lnTo>
                  <a:pt x="478831" y="351307"/>
                </a:lnTo>
                <a:lnTo>
                  <a:pt x="445441" y="381655"/>
                </a:lnTo>
                <a:lnTo>
                  <a:pt x="413038" y="413043"/>
                </a:lnTo>
                <a:lnTo>
                  <a:pt x="381650" y="445446"/>
                </a:lnTo>
                <a:lnTo>
                  <a:pt x="351302" y="478836"/>
                </a:lnTo>
                <a:lnTo>
                  <a:pt x="322021" y="513188"/>
                </a:lnTo>
                <a:lnTo>
                  <a:pt x="293833" y="548475"/>
                </a:lnTo>
                <a:lnTo>
                  <a:pt x="266764" y="584672"/>
                </a:lnTo>
                <a:lnTo>
                  <a:pt x="240840" y="621751"/>
                </a:lnTo>
                <a:lnTo>
                  <a:pt x="216088" y="659686"/>
                </a:lnTo>
                <a:lnTo>
                  <a:pt x="192533" y="698452"/>
                </a:lnTo>
                <a:lnTo>
                  <a:pt x="170203" y="738023"/>
                </a:lnTo>
                <a:lnTo>
                  <a:pt x="149123" y="778370"/>
                </a:lnTo>
                <a:lnTo>
                  <a:pt x="129320" y="819470"/>
                </a:lnTo>
                <a:lnTo>
                  <a:pt x="110820" y="861295"/>
                </a:lnTo>
                <a:lnTo>
                  <a:pt x="93649" y="903818"/>
                </a:lnTo>
                <a:lnTo>
                  <a:pt x="77833" y="947015"/>
                </a:lnTo>
                <a:lnTo>
                  <a:pt x="63399" y="990858"/>
                </a:lnTo>
                <a:lnTo>
                  <a:pt x="50373" y="1035321"/>
                </a:lnTo>
                <a:lnTo>
                  <a:pt x="38781" y="1080379"/>
                </a:lnTo>
                <a:lnTo>
                  <a:pt x="28650" y="1126004"/>
                </a:lnTo>
                <a:lnTo>
                  <a:pt x="20005" y="1172171"/>
                </a:lnTo>
                <a:lnTo>
                  <a:pt x="12873" y="1218852"/>
                </a:lnTo>
                <a:lnTo>
                  <a:pt x="7280" y="1266023"/>
                </a:lnTo>
                <a:lnTo>
                  <a:pt x="3253" y="1313657"/>
                </a:lnTo>
                <a:lnTo>
                  <a:pt x="817" y="1361727"/>
                </a:lnTo>
                <a:lnTo>
                  <a:pt x="0" y="1410208"/>
                </a:lnTo>
                <a:lnTo>
                  <a:pt x="817" y="1458688"/>
                </a:lnTo>
                <a:lnTo>
                  <a:pt x="3253" y="1506758"/>
                </a:lnTo>
                <a:lnTo>
                  <a:pt x="7280" y="1554391"/>
                </a:lnTo>
                <a:lnTo>
                  <a:pt x="12873" y="1601562"/>
                </a:lnTo>
                <a:lnTo>
                  <a:pt x="20005" y="1648244"/>
                </a:lnTo>
                <a:lnTo>
                  <a:pt x="28650" y="1694411"/>
                </a:lnTo>
                <a:lnTo>
                  <a:pt x="38781" y="1740035"/>
                </a:lnTo>
                <a:lnTo>
                  <a:pt x="50373" y="1785093"/>
                </a:lnTo>
                <a:lnTo>
                  <a:pt x="63399" y="1829556"/>
                </a:lnTo>
                <a:lnTo>
                  <a:pt x="77833" y="1873399"/>
                </a:lnTo>
                <a:lnTo>
                  <a:pt x="93649" y="1916595"/>
                </a:lnTo>
                <a:lnTo>
                  <a:pt x="110820" y="1959118"/>
                </a:lnTo>
                <a:lnTo>
                  <a:pt x="129320" y="2000943"/>
                </a:lnTo>
                <a:lnTo>
                  <a:pt x="149123" y="2042042"/>
                </a:lnTo>
                <a:lnTo>
                  <a:pt x="170203" y="2082389"/>
                </a:lnTo>
                <a:lnTo>
                  <a:pt x="192533" y="2121959"/>
                </a:lnTo>
                <a:lnTo>
                  <a:pt x="216088" y="2160725"/>
                </a:lnTo>
                <a:lnTo>
                  <a:pt x="240840" y="2198660"/>
                </a:lnTo>
                <a:lnTo>
                  <a:pt x="266764" y="2235739"/>
                </a:lnTo>
                <a:lnTo>
                  <a:pt x="293833" y="2271935"/>
                </a:lnTo>
                <a:lnTo>
                  <a:pt x="322021" y="2307222"/>
                </a:lnTo>
                <a:lnTo>
                  <a:pt x="351302" y="2341573"/>
                </a:lnTo>
                <a:lnTo>
                  <a:pt x="381650" y="2374963"/>
                </a:lnTo>
                <a:lnTo>
                  <a:pt x="413038" y="2407365"/>
                </a:lnTo>
                <a:lnTo>
                  <a:pt x="445441" y="2438753"/>
                </a:lnTo>
                <a:lnTo>
                  <a:pt x="478831" y="2469101"/>
                </a:lnTo>
                <a:lnTo>
                  <a:pt x="513183" y="2498382"/>
                </a:lnTo>
                <a:lnTo>
                  <a:pt x="548470" y="2526570"/>
                </a:lnTo>
                <a:lnTo>
                  <a:pt x="584666" y="2553639"/>
                </a:lnTo>
                <a:lnTo>
                  <a:pt x="621745" y="2579563"/>
                </a:lnTo>
                <a:lnTo>
                  <a:pt x="659681" y="2604315"/>
                </a:lnTo>
                <a:lnTo>
                  <a:pt x="698447" y="2627869"/>
                </a:lnTo>
                <a:lnTo>
                  <a:pt x="738017" y="2650199"/>
                </a:lnTo>
                <a:lnTo>
                  <a:pt x="778365" y="2671279"/>
                </a:lnTo>
                <a:lnTo>
                  <a:pt x="819464" y="2691082"/>
                </a:lnTo>
                <a:lnTo>
                  <a:pt x="861289" y="2709582"/>
                </a:lnTo>
                <a:lnTo>
                  <a:pt x="903813" y="2726753"/>
                </a:lnTo>
                <a:lnTo>
                  <a:pt x="947010" y="2742569"/>
                </a:lnTo>
                <a:lnTo>
                  <a:pt x="990853" y="2757003"/>
                </a:lnTo>
                <a:lnTo>
                  <a:pt x="1035317" y="2770029"/>
                </a:lnTo>
                <a:lnTo>
                  <a:pt x="1080375" y="2781621"/>
                </a:lnTo>
                <a:lnTo>
                  <a:pt x="1126000" y="2791753"/>
                </a:lnTo>
                <a:lnTo>
                  <a:pt x="1172167" y="2800397"/>
                </a:lnTo>
                <a:lnTo>
                  <a:pt x="1218850" y="2807529"/>
                </a:lnTo>
                <a:lnTo>
                  <a:pt x="1266021" y="2813122"/>
                </a:lnTo>
                <a:lnTo>
                  <a:pt x="1313656" y="2817149"/>
                </a:lnTo>
                <a:lnTo>
                  <a:pt x="1361726" y="2819585"/>
                </a:lnTo>
                <a:lnTo>
                  <a:pt x="1410208" y="2820403"/>
                </a:lnTo>
                <a:lnTo>
                  <a:pt x="1458688" y="2819585"/>
                </a:lnTo>
                <a:lnTo>
                  <a:pt x="1506758" y="2817149"/>
                </a:lnTo>
                <a:lnTo>
                  <a:pt x="1554392" y="2813122"/>
                </a:lnTo>
                <a:lnTo>
                  <a:pt x="1601563" y="2807529"/>
                </a:lnTo>
                <a:lnTo>
                  <a:pt x="1648244" y="2800397"/>
                </a:lnTo>
                <a:lnTo>
                  <a:pt x="1694411" y="2791753"/>
                </a:lnTo>
                <a:lnTo>
                  <a:pt x="1740036" y="2781621"/>
                </a:lnTo>
                <a:lnTo>
                  <a:pt x="1785094" y="2770029"/>
                </a:lnTo>
                <a:lnTo>
                  <a:pt x="1829557" y="2757003"/>
                </a:lnTo>
                <a:lnTo>
                  <a:pt x="1873400" y="2742569"/>
                </a:lnTo>
                <a:lnTo>
                  <a:pt x="1916597" y="2726753"/>
                </a:lnTo>
                <a:lnTo>
                  <a:pt x="1959120" y="2709582"/>
                </a:lnTo>
                <a:lnTo>
                  <a:pt x="2000945" y="2691082"/>
                </a:lnTo>
                <a:lnTo>
                  <a:pt x="2042045" y="2671279"/>
                </a:lnTo>
                <a:lnTo>
                  <a:pt x="2082392" y="2650199"/>
                </a:lnTo>
                <a:lnTo>
                  <a:pt x="2121963" y="2627869"/>
                </a:lnTo>
                <a:lnTo>
                  <a:pt x="2160729" y="2604315"/>
                </a:lnTo>
                <a:lnTo>
                  <a:pt x="2198664" y="2579563"/>
                </a:lnTo>
                <a:lnTo>
                  <a:pt x="2235743" y="2553639"/>
                </a:lnTo>
                <a:lnTo>
                  <a:pt x="2271940" y="2526570"/>
                </a:lnTo>
                <a:lnTo>
                  <a:pt x="2307227" y="2498382"/>
                </a:lnTo>
                <a:lnTo>
                  <a:pt x="2341579" y="2469101"/>
                </a:lnTo>
                <a:lnTo>
                  <a:pt x="2374969" y="2438753"/>
                </a:lnTo>
                <a:lnTo>
                  <a:pt x="2407372" y="2407365"/>
                </a:lnTo>
                <a:lnTo>
                  <a:pt x="2438760" y="2374963"/>
                </a:lnTo>
                <a:lnTo>
                  <a:pt x="2469108" y="2341573"/>
                </a:lnTo>
                <a:lnTo>
                  <a:pt x="2498390" y="2307222"/>
                </a:lnTo>
                <a:lnTo>
                  <a:pt x="2526578" y="2271935"/>
                </a:lnTo>
                <a:lnTo>
                  <a:pt x="2553648" y="2235739"/>
                </a:lnTo>
                <a:lnTo>
                  <a:pt x="2579572" y="2198660"/>
                </a:lnTo>
                <a:lnTo>
                  <a:pt x="2604324" y="2160725"/>
                </a:lnTo>
                <a:lnTo>
                  <a:pt x="2627879" y="2121959"/>
                </a:lnTo>
                <a:lnTo>
                  <a:pt x="2650209" y="2082389"/>
                </a:lnTo>
                <a:lnTo>
                  <a:pt x="2671289" y="2042042"/>
                </a:lnTo>
                <a:lnTo>
                  <a:pt x="2691093" y="2000943"/>
                </a:lnTo>
                <a:lnTo>
                  <a:pt x="2709593" y="1959118"/>
                </a:lnTo>
                <a:lnTo>
                  <a:pt x="2726764" y="1916595"/>
                </a:lnTo>
                <a:lnTo>
                  <a:pt x="2742580" y="1873399"/>
                </a:lnTo>
                <a:lnTo>
                  <a:pt x="2757015" y="1829556"/>
                </a:lnTo>
                <a:lnTo>
                  <a:pt x="2770041" y="1785093"/>
                </a:lnTo>
                <a:lnTo>
                  <a:pt x="2781633" y="1740035"/>
                </a:lnTo>
                <a:lnTo>
                  <a:pt x="2791765" y="1694411"/>
                </a:lnTo>
                <a:lnTo>
                  <a:pt x="2800410" y="1648244"/>
                </a:lnTo>
                <a:lnTo>
                  <a:pt x="2807542" y="1601562"/>
                </a:lnTo>
                <a:lnTo>
                  <a:pt x="2813135" y="1554391"/>
                </a:lnTo>
                <a:lnTo>
                  <a:pt x="2817162" y="1506758"/>
                </a:lnTo>
                <a:lnTo>
                  <a:pt x="2819598" y="1458688"/>
                </a:lnTo>
                <a:lnTo>
                  <a:pt x="2820416" y="1410208"/>
                </a:lnTo>
                <a:lnTo>
                  <a:pt x="2819598" y="1361727"/>
                </a:lnTo>
                <a:lnTo>
                  <a:pt x="2817162" y="1313657"/>
                </a:lnTo>
                <a:lnTo>
                  <a:pt x="2813135" y="1266023"/>
                </a:lnTo>
                <a:lnTo>
                  <a:pt x="2807542" y="1218852"/>
                </a:lnTo>
                <a:lnTo>
                  <a:pt x="2800410" y="1172171"/>
                </a:lnTo>
                <a:lnTo>
                  <a:pt x="2791765" y="1126004"/>
                </a:lnTo>
                <a:lnTo>
                  <a:pt x="2781633" y="1080379"/>
                </a:lnTo>
                <a:lnTo>
                  <a:pt x="2770041" y="1035321"/>
                </a:lnTo>
                <a:lnTo>
                  <a:pt x="2757015" y="990858"/>
                </a:lnTo>
                <a:lnTo>
                  <a:pt x="2742580" y="947015"/>
                </a:lnTo>
                <a:lnTo>
                  <a:pt x="2726764" y="903818"/>
                </a:lnTo>
                <a:lnTo>
                  <a:pt x="2709593" y="861295"/>
                </a:lnTo>
                <a:lnTo>
                  <a:pt x="2691093" y="819470"/>
                </a:lnTo>
                <a:lnTo>
                  <a:pt x="2671289" y="778370"/>
                </a:lnTo>
                <a:lnTo>
                  <a:pt x="2650209" y="738023"/>
                </a:lnTo>
                <a:lnTo>
                  <a:pt x="2627879" y="698452"/>
                </a:lnTo>
                <a:lnTo>
                  <a:pt x="2604324" y="659686"/>
                </a:lnTo>
                <a:lnTo>
                  <a:pt x="2579572" y="621751"/>
                </a:lnTo>
                <a:lnTo>
                  <a:pt x="2553648" y="584672"/>
                </a:lnTo>
                <a:lnTo>
                  <a:pt x="2526578" y="548475"/>
                </a:lnTo>
                <a:lnTo>
                  <a:pt x="2498390" y="513188"/>
                </a:lnTo>
                <a:lnTo>
                  <a:pt x="2469108" y="478836"/>
                </a:lnTo>
                <a:lnTo>
                  <a:pt x="2438760" y="445446"/>
                </a:lnTo>
                <a:lnTo>
                  <a:pt x="2407372" y="413043"/>
                </a:lnTo>
                <a:lnTo>
                  <a:pt x="2374969" y="381655"/>
                </a:lnTo>
                <a:lnTo>
                  <a:pt x="2341579" y="351307"/>
                </a:lnTo>
                <a:lnTo>
                  <a:pt x="2307227" y="322025"/>
                </a:lnTo>
                <a:lnTo>
                  <a:pt x="2271940" y="293837"/>
                </a:lnTo>
                <a:lnTo>
                  <a:pt x="2235743" y="266767"/>
                </a:lnTo>
                <a:lnTo>
                  <a:pt x="2198664" y="240843"/>
                </a:lnTo>
                <a:lnTo>
                  <a:pt x="2160729" y="216091"/>
                </a:lnTo>
                <a:lnTo>
                  <a:pt x="2121963" y="192536"/>
                </a:lnTo>
                <a:lnTo>
                  <a:pt x="2082392" y="170206"/>
                </a:lnTo>
                <a:lnTo>
                  <a:pt x="2042045" y="149126"/>
                </a:lnTo>
                <a:lnTo>
                  <a:pt x="2000945" y="129322"/>
                </a:lnTo>
                <a:lnTo>
                  <a:pt x="1959120" y="110822"/>
                </a:lnTo>
                <a:lnTo>
                  <a:pt x="1916597" y="93651"/>
                </a:lnTo>
                <a:lnTo>
                  <a:pt x="1873400" y="77835"/>
                </a:lnTo>
                <a:lnTo>
                  <a:pt x="1829557" y="63400"/>
                </a:lnTo>
                <a:lnTo>
                  <a:pt x="1785094" y="50374"/>
                </a:lnTo>
                <a:lnTo>
                  <a:pt x="1740036" y="38782"/>
                </a:lnTo>
                <a:lnTo>
                  <a:pt x="1694411" y="28650"/>
                </a:lnTo>
                <a:lnTo>
                  <a:pt x="1648244" y="20005"/>
                </a:lnTo>
                <a:lnTo>
                  <a:pt x="1601563" y="12873"/>
                </a:lnTo>
                <a:lnTo>
                  <a:pt x="1554392" y="7280"/>
                </a:lnTo>
                <a:lnTo>
                  <a:pt x="1506758" y="3253"/>
                </a:lnTo>
                <a:lnTo>
                  <a:pt x="1458688" y="817"/>
                </a:lnTo>
                <a:lnTo>
                  <a:pt x="1410208" y="0"/>
                </a:lnTo>
                <a:close/>
              </a:path>
            </a:pathLst>
          </a:custGeom>
          <a:solidFill>
            <a:srgbClr val="753E93">
              <a:alpha val="49620"/>
            </a:srgbClr>
          </a:solidFill>
          <a:ln cap="flat" cmpd="sng" w="28575">
            <a:solidFill>
              <a:srgbClr val="753E9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00"/>
          </a:p>
        </p:txBody>
      </p:sp>
      <p:sp>
        <p:nvSpPr>
          <p:cNvPr id="2033" name="Google Shape;2033;p43"/>
          <p:cNvSpPr/>
          <p:nvPr/>
        </p:nvSpPr>
        <p:spPr>
          <a:xfrm>
            <a:off x="2958892" y="3169264"/>
            <a:ext cx="1487903" cy="1487903"/>
          </a:xfrm>
          <a:custGeom>
            <a:rect b="b" l="l" r="r" t="t"/>
            <a:pathLst>
              <a:path extrusionOk="0" h="2820670" w="2820670">
                <a:moveTo>
                  <a:pt x="1410208" y="0"/>
                </a:moveTo>
                <a:lnTo>
                  <a:pt x="1361726" y="817"/>
                </a:lnTo>
                <a:lnTo>
                  <a:pt x="1313656" y="3253"/>
                </a:lnTo>
                <a:lnTo>
                  <a:pt x="1266021" y="7280"/>
                </a:lnTo>
                <a:lnTo>
                  <a:pt x="1218850" y="12873"/>
                </a:lnTo>
                <a:lnTo>
                  <a:pt x="1172167" y="20005"/>
                </a:lnTo>
                <a:lnTo>
                  <a:pt x="1126000" y="28650"/>
                </a:lnTo>
                <a:lnTo>
                  <a:pt x="1080375" y="38781"/>
                </a:lnTo>
                <a:lnTo>
                  <a:pt x="1035317" y="50373"/>
                </a:lnTo>
                <a:lnTo>
                  <a:pt x="990853" y="63399"/>
                </a:lnTo>
                <a:lnTo>
                  <a:pt x="947010" y="77833"/>
                </a:lnTo>
                <a:lnTo>
                  <a:pt x="903813" y="93649"/>
                </a:lnTo>
                <a:lnTo>
                  <a:pt x="861289" y="110820"/>
                </a:lnTo>
                <a:lnTo>
                  <a:pt x="819464" y="129320"/>
                </a:lnTo>
                <a:lnTo>
                  <a:pt x="778365" y="149123"/>
                </a:lnTo>
                <a:lnTo>
                  <a:pt x="738017" y="170203"/>
                </a:lnTo>
                <a:lnTo>
                  <a:pt x="698447" y="192533"/>
                </a:lnTo>
                <a:lnTo>
                  <a:pt x="659681" y="216087"/>
                </a:lnTo>
                <a:lnTo>
                  <a:pt x="621745" y="240839"/>
                </a:lnTo>
                <a:lnTo>
                  <a:pt x="584666" y="266763"/>
                </a:lnTo>
                <a:lnTo>
                  <a:pt x="548470" y="293832"/>
                </a:lnTo>
                <a:lnTo>
                  <a:pt x="513183" y="322020"/>
                </a:lnTo>
                <a:lnTo>
                  <a:pt x="478831" y="351301"/>
                </a:lnTo>
                <a:lnTo>
                  <a:pt x="445441" y="381649"/>
                </a:lnTo>
                <a:lnTo>
                  <a:pt x="413038" y="413037"/>
                </a:lnTo>
                <a:lnTo>
                  <a:pt x="381650" y="445439"/>
                </a:lnTo>
                <a:lnTo>
                  <a:pt x="351302" y="478829"/>
                </a:lnTo>
                <a:lnTo>
                  <a:pt x="322021" y="513180"/>
                </a:lnTo>
                <a:lnTo>
                  <a:pt x="293833" y="548467"/>
                </a:lnTo>
                <a:lnTo>
                  <a:pt x="266764" y="584663"/>
                </a:lnTo>
                <a:lnTo>
                  <a:pt x="240840" y="621742"/>
                </a:lnTo>
                <a:lnTo>
                  <a:pt x="216088" y="659677"/>
                </a:lnTo>
                <a:lnTo>
                  <a:pt x="192533" y="698443"/>
                </a:lnTo>
                <a:lnTo>
                  <a:pt x="170203" y="738013"/>
                </a:lnTo>
                <a:lnTo>
                  <a:pt x="149123" y="778360"/>
                </a:lnTo>
                <a:lnTo>
                  <a:pt x="129320" y="819459"/>
                </a:lnTo>
                <a:lnTo>
                  <a:pt x="110820" y="861284"/>
                </a:lnTo>
                <a:lnTo>
                  <a:pt x="93649" y="903807"/>
                </a:lnTo>
                <a:lnTo>
                  <a:pt x="77833" y="947004"/>
                </a:lnTo>
                <a:lnTo>
                  <a:pt x="63399" y="990847"/>
                </a:lnTo>
                <a:lnTo>
                  <a:pt x="50373" y="1035310"/>
                </a:lnTo>
                <a:lnTo>
                  <a:pt x="38781" y="1080367"/>
                </a:lnTo>
                <a:lnTo>
                  <a:pt x="28650" y="1125992"/>
                </a:lnTo>
                <a:lnTo>
                  <a:pt x="20005" y="1172158"/>
                </a:lnTo>
                <a:lnTo>
                  <a:pt x="12873" y="1218840"/>
                </a:lnTo>
                <a:lnTo>
                  <a:pt x="7280" y="1266011"/>
                </a:lnTo>
                <a:lnTo>
                  <a:pt x="3253" y="1313644"/>
                </a:lnTo>
                <a:lnTo>
                  <a:pt x="817" y="1361714"/>
                </a:lnTo>
                <a:lnTo>
                  <a:pt x="0" y="1410195"/>
                </a:lnTo>
                <a:lnTo>
                  <a:pt x="817" y="1458676"/>
                </a:lnTo>
                <a:lnTo>
                  <a:pt x="3253" y="1506747"/>
                </a:lnTo>
                <a:lnTo>
                  <a:pt x="7280" y="1554381"/>
                </a:lnTo>
                <a:lnTo>
                  <a:pt x="12873" y="1601552"/>
                </a:lnTo>
                <a:lnTo>
                  <a:pt x="20005" y="1648235"/>
                </a:lnTo>
                <a:lnTo>
                  <a:pt x="28650" y="1694402"/>
                </a:lnTo>
                <a:lnTo>
                  <a:pt x="38781" y="1740028"/>
                </a:lnTo>
                <a:lnTo>
                  <a:pt x="50373" y="1785085"/>
                </a:lnTo>
                <a:lnTo>
                  <a:pt x="63399" y="1829549"/>
                </a:lnTo>
                <a:lnTo>
                  <a:pt x="77833" y="1873392"/>
                </a:lnTo>
                <a:lnTo>
                  <a:pt x="93649" y="1916589"/>
                </a:lnTo>
                <a:lnTo>
                  <a:pt x="110820" y="1959113"/>
                </a:lnTo>
                <a:lnTo>
                  <a:pt x="129320" y="2000938"/>
                </a:lnTo>
                <a:lnTo>
                  <a:pt x="149123" y="2042037"/>
                </a:lnTo>
                <a:lnTo>
                  <a:pt x="170203" y="2082385"/>
                </a:lnTo>
                <a:lnTo>
                  <a:pt x="192533" y="2121955"/>
                </a:lnTo>
                <a:lnTo>
                  <a:pt x="216088" y="2160722"/>
                </a:lnTo>
                <a:lnTo>
                  <a:pt x="240840" y="2198657"/>
                </a:lnTo>
                <a:lnTo>
                  <a:pt x="266764" y="2235736"/>
                </a:lnTo>
                <a:lnTo>
                  <a:pt x="293833" y="2271933"/>
                </a:lnTo>
                <a:lnTo>
                  <a:pt x="322021" y="2307220"/>
                </a:lnTo>
                <a:lnTo>
                  <a:pt x="351302" y="2341571"/>
                </a:lnTo>
                <a:lnTo>
                  <a:pt x="381650" y="2374962"/>
                </a:lnTo>
                <a:lnTo>
                  <a:pt x="413038" y="2407364"/>
                </a:lnTo>
                <a:lnTo>
                  <a:pt x="445441" y="2438752"/>
                </a:lnTo>
                <a:lnTo>
                  <a:pt x="478831" y="2469100"/>
                </a:lnTo>
                <a:lnTo>
                  <a:pt x="513183" y="2498381"/>
                </a:lnTo>
                <a:lnTo>
                  <a:pt x="548470" y="2526569"/>
                </a:lnTo>
                <a:lnTo>
                  <a:pt x="584666" y="2553639"/>
                </a:lnTo>
                <a:lnTo>
                  <a:pt x="621745" y="2579562"/>
                </a:lnTo>
                <a:lnTo>
                  <a:pt x="659681" y="2604315"/>
                </a:lnTo>
                <a:lnTo>
                  <a:pt x="698447" y="2627869"/>
                </a:lnTo>
                <a:lnTo>
                  <a:pt x="738017" y="2650199"/>
                </a:lnTo>
                <a:lnTo>
                  <a:pt x="778365" y="2671279"/>
                </a:lnTo>
                <a:lnTo>
                  <a:pt x="819464" y="2691082"/>
                </a:lnTo>
                <a:lnTo>
                  <a:pt x="861289" y="2709582"/>
                </a:lnTo>
                <a:lnTo>
                  <a:pt x="903813" y="2726753"/>
                </a:lnTo>
                <a:lnTo>
                  <a:pt x="947010" y="2742569"/>
                </a:lnTo>
                <a:lnTo>
                  <a:pt x="990853" y="2757003"/>
                </a:lnTo>
                <a:lnTo>
                  <a:pt x="1035317" y="2770029"/>
                </a:lnTo>
                <a:lnTo>
                  <a:pt x="1080375" y="2781621"/>
                </a:lnTo>
                <a:lnTo>
                  <a:pt x="1126000" y="2791753"/>
                </a:lnTo>
                <a:lnTo>
                  <a:pt x="1172167" y="2800397"/>
                </a:lnTo>
                <a:lnTo>
                  <a:pt x="1218850" y="2807529"/>
                </a:lnTo>
                <a:lnTo>
                  <a:pt x="1266021" y="2813122"/>
                </a:lnTo>
                <a:lnTo>
                  <a:pt x="1313656" y="2817149"/>
                </a:lnTo>
                <a:lnTo>
                  <a:pt x="1361726" y="2819585"/>
                </a:lnTo>
                <a:lnTo>
                  <a:pt x="1410208" y="2820403"/>
                </a:lnTo>
                <a:lnTo>
                  <a:pt x="1458688" y="2819585"/>
                </a:lnTo>
                <a:lnTo>
                  <a:pt x="1506758" y="2817149"/>
                </a:lnTo>
                <a:lnTo>
                  <a:pt x="1554391" y="2813122"/>
                </a:lnTo>
                <a:lnTo>
                  <a:pt x="1601562" y="2807529"/>
                </a:lnTo>
                <a:lnTo>
                  <a:pt x="1648244" y="2800397"/>
                </a:lnTo>
                <a:lnTo>
                  <a:pt x="1694411" y="2791753"/>
                </a:lnTo>
                <a:lnTo>
                  <a:pt x="1740035" y="2781621"/>
                </a:lnTo>
                <a:lnTo>
                  <a:pt x="1785093" y="2770029"/>
                </a:lnTo>
                <a:lnTo>
                  <a:pt x="1829556" y="2757003"/>
                </a:lnTo>
                <a:lnTo>
                  <a:pt x="1873399" y="2742569"/>
                </a:lnTo>
                <a:lnTo>
                  <a:pt x="1916595" y="2726753"/>
                </a:lnTo>
                <a:lnTo>
                  <a:pt x="1959118" y="2709582"/>
                </a:lnTo>
                <a:lnTo>
                  <a:pt x="2000943" y="2691082"/>
                </a:lnTo>
                <a:lnTo>
                  <a:pt x="2042042" y="2671279"/>
                </a:lnTo>
                <a:lnTo>
                  <a:pt x="2082389" y="2650199"/>
                </a:lnTo>
                <a:lnTo>
                  <a:pt x="2121959" y="2627869"/>
                </a:lnTo>
                <a:lnTo>
                  <a:pt x="2160725" y="2604315"/>
                </a:lnTo>
                <a:lnTo>
                  <a:pt x="2198660" y="2579562"/>
                </a:lnTo>
                <a:lnTo>
                  <a:pt x="2235739" y="2553639"/>
                </a:lnTo>
                <a:lnTo>
                  <a:pt x="2271935" y="2526569"/>
                </a:lnTo>
                <a:lnTo>
                  <a:pt x="2307222" y="2498381"/>
                </a:lnTo>
                <a:lnTo>
                  <a:pt x="2341573" y="2469100"/>
                </a:lnTo>
                <a:lnTo>
                  <a:pt x="2374963" y="2438752"/>
                </a:lnTo>
                <a:lnTo>
                  <a:pt x="2407365" y="2407364"/>
                </a:lnTo>
                <a:lnTo>
                  <a:pt x="2438753" y="2374962"/>
                </a:lnTo>
                <a:lnTo>
                  <a:pt x="2469101" y="2341571"/>
                </a:lnTo>
                <a:lnTo>
                  <a:pt x="2498382" y="2307220"/>
                </a:lnTo>
                <a:lnTo>
                  <a:pt x="2526570" y="2271933"/>
                </a:lnTo>
                <a:lnTo>
                  <a:pt x="2553639" y="2235736"/>
                </a:lnTo>
                <a:lnTo>
                  <a:pt x="2579563" y="2198657"/>
                </a:lnTo>
                <a:lnTo>
                  <a:pt x="2604315" y="2160722"/>
                </a:lnTo>
                <a:lnTo>
                  <a:pt x="2627869" y="2121955"/>
                </a:lnTo>
                <a:lnTo>
                  <a:pt x="2650199" y="2082385"/>
                </a:lnTo>
                <a:lnTo>
                  <a:pt x="2671279" y="2042037"/>
                </a:lnTo>
                <a:lnTo>
                  <a:pt x="2691082" y="2000938"/>
                </a:lnTo>
                <a:lnTo>
                  <a:pt x="2709582" y="1959113"/>
                </a:lnTo>
                <a:lnTo>
                  <a:pt x="2726753" y="1916589"/>
                </a:lnTo>
                <a:lnTo>
                  <a:pt x="2742569" y="1873392"/>
                </a:lnTo>
                <a:lnTo>
                  <a:pt x="2757003" y="1829549"/>
                </a:lnTo>
                <a:lnTo>
                  <a:pt x="2770029" y="1785085"/>
                </a:lnTo>
                <a:lnTo>
                  <a:pt x="2781621" y="1740028"/>
                </a:lnTo>
                <a:lnTo>
                  <a:pt x="2791753" y="1694402"/>
                </a:lnTo>
                <a:lnTo>
                  <a:pt x="2800397" y="1648235"/>
                </a:lnTo>
                <a:lnTo>
                  <a:pt x="2807529" y="1601552"/>
                </a:lnTo>
                <a:lnTo>
                  <a:pt x="2813122" y="1554381"/>
                </a:lnTo>
                <a:lnTo>
                  <a:pt x="2817149" y="1506747"/>
                </a:lnTo>
                <a:lnTo>
                  <a:pt x="2819585" y="1458676"/>
                </a:lnTo>
                <a:lnTo>
                  <a:pt x="2820403" y="1410195"/>
                </a:lnTo>
                <a:lnTo>
                  <a:pt x="2819585" y="1361714"/>
                </a:lnTo>
                <a:lnTo>
                  <a:pt x="2817149" y="1313644"/>
                </a:lnTo>
                <a:lnTo>
                  <a:pt x="2813122" y="1266011"/>
                </a:lnTo>
                <a:lnTo>
                  <a:pt x="2807529" y="1218840"/>
                </a:lnTo>
                <a:lnTo>
                  <a:pt x="2800397" y="1172158"/>
                </a:lnTo>
                <a:lnTo>
                  <a:pt x="2791753" y="1125992"/>
                </a:lnTo>
                <a:lnTo>
                  <a:pt x="2781621" y="1080367"/>
                </a:lnTo>
                <a:lnTo>
                  <a:pt x="2770029" y="1035310"/>
                </a:lnTo>
                <a:lnTo>
                  <a:pt x="2757003" y="990847"/>
                </a:lnTo>
                <a:lnTo>
                  <a:pt x="2742569" y="947004"/>
                </a:lnTo>
                <a:lnTo>
                  <a:pt x="2726753" y="903807"/>
                </a:lnTo>
                <a:lnTo>
                  <a:pt x="2709582" y="861284"/>
                </a:lnTo>
                <a:lnTo>
                  <a:pt x="2691082" y="819459"/>
                </a:lnTo>
                <a:lnTo>
                  <a:pt x="2671279" y="778360"/>
                </a:lnTo>
                <a:lnTo>
                  <a:pt x="2650199" y="738013"/>
                </a:lnTo>
                <a:lnTo>
                  <a:pt x="2627869" y="698443"/>
                </a:lnTo>
                <a:lnTo>
                  <a:pt x="2604315" y="659677"/>
                </a:lnTo>
                <a:lnTo>
                  <a:pt x="2579563" y="621742"/>
                </a:lnTo>
                <a:lnTo>
                  <a:pt x="2553639" y="584663"/>
                </a:lnTo>
                <a:lnTo>
                  <a:pt x="2526570" y="548467"/>
                </a:lnTo>
                <a:lnTo>
                  <a:pt x="2498382" y="513180"/>
                </a:lnTo>
                <a:lnTo>
                  <a:pt x="2469101" y="478829"/>
                </a:lnTo>
                <a:lnTo>
                  <a:pt x="2438753" y="445439"/>
                </a:lnTo>
                <a:lnTo>
                  <a:pt x="2407365" y="413037"/>
                </a:lnTo>
                <a:lnTo>
                  <a:pt x="2374963" y="381649"/>
                </a:lnTo>
                <a:lnTo>
                  <a:pt x="2341573" y="351301"/>
                </a:lnTo>
                <a:lnTo>
                  <a:pt x="2307222" y="322020"/>
                </a:lnTo>
                <a:lnTo>
                  <a:pt x="2271935" y="293832"/>
                </a:lnTo>
                <a:lnTo>
                  <a:pt x="2235739" y="266763"/>
                </a:lnTo>
                <a:lnTo>
                  <a:pt x="2198660" y="240839"/>
                </a:lnTo>
                <a:lnTo>
                  <a:pt x="2160725" y="216087"/>
                </a:lnTo>
                <a:lnTo>
                  <a:pt x="2121959" y="192533"/>
                </a:lnTo>
                <a:lnTo>
                  <a:pt x="2082389" y="170203"/>
                </a:lnTo>
                <a:lnTo>
                  <a:pt x="2042042" y="149123"/>
                </a:lnTo>
                <a:lnTo>
                  <a:pt x="2000943" y="129320"/>
                </a:lnTo>
                <a:lnTo>
                  <a:pt x="1959118" y="110820"/>
                </a:lnTo>
                <a:lnTo>
                  <a:pt x="1916595" y="93649"/>
                </a:lnTo>
                <a:lnTo>
                  <a:pt x="1873399" y="77833"/>
                </a:lnTo>
                <a:lnTo>
                  <a:pt x="1829556" y="63399"/>
                </a:lnTo>
                <a:lnTo>
                  <a:pt x="1785093" y="50373"/>
                </a:lnTo>
                <a:lnTo>
                  <a:pt x="1740035" y="38781"/>
                </a:lnTo>
                <a:lnTo>
                  <a:pt x="1694411" y="28650"/>
                </a:lnTo>
                <a:lnTo>
                  <a:pt x="1648244" y="20005"/>
                </a:lnTo>
                <a:lnTo>
                  <a:pt x="1601562" y="12873"/>
                </a:lnTo>
                <a:lnTo>
                  <a:pt x="1554391" y="7280"/>
                </a:lnTo>
                <a:lnTo>
                  <a:pt x="1506758" y="3253"/>
                </a:lnTo>
                <a:lnTo>
                  <a:pt x="1458688" y="817"/>
                </a:lnTo>
                <a:lnTo>
                  <a:pt x="1410208" y="0"/>
                </a:lnTo>
                <a:close/>
              </a:path>
            </a:pathLst>
          </a:custGeom>
          <a:solidFill>
            <a:srgbClr val="0F0F4B">
              <a:alpha val="49620"/>
            </a:srgbClr>
          </a:solidFill>
          <a:ln cap="flat" cmpd="sng" w="28575">
            <a:solidFill>
              <a:srgbClr val="0F0F4B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00"/>
          </a:p>
        </p:txBody>
      </p:sp>
      <p:sp>
        <p:nvSpPr>
          <p:cNvPr id="2034" name="Google Shape;2034;p43"/>
          <p:cNvSpPr txBox="1"/>
          <p:nvPr/>
        </p:nvSpPr>
        <p:spPr>
          <a:xfrm>
            <a:off x="4658725" y="2398275"/>
            <a:ext cx="1204200" cy="684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7350">
            <a:no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JUPITER</a:t>
            </a:r>
            <a:endParaRPr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It’s a gas giant and the biggest</a:t>
            </a:r>
            <a:r>
              <a:rPr lang="es" sz="10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0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planet in our Solar System</a:t>
            </a:r>
            <a:endParaRPr sz="10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035" name="Google Shape;2035;p43"/>
          <p:cNvSpPr txBox="1"/>
          <p:nvPr/>
        </p:nvSpPr>
        <p:spPr>
          <a:xfrm>
            <a:off x="270175" y="3520700"/>
            <a:ext cx="1204200" cy="804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735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84991"/>
                </a:solidFill>
                <a:latin typeface="Unica One"/>
                <a:ea typeface="Unica One"/>
                <a:cs typeface="Unica One"/>
                <a:sym typeface="Unica One"/>
              </a:rPr>
              <a:t>VENUS</a:t>
            </a:r>
            <a:endParaRPr>
              <a:solidFill>
                <a:srgbClr val="484991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r">
              <a:spcBef>
                <a:spcPts val="10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Venus has a beautiful name, but it’s terribly hot</a:t>
            </a:r>
            <a:br>
              <a:rPr lang="es" sz="10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</a:br>
            <a:endParaRPr sz="10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036" name="Google Shape;2036;p43"/>
          <p:cNvSpPr txBox="1"/>
          <p:nvPr/>
        </p:nvSpPr>
        <p:spPr>
          <a:xfrm>
            <a:off x="4658725" y="3520700"/>
            <a:ext cx="1332300" cy="804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7350">
            <a:no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0F0F4B"/>
                </a:solidFill>
                <a:latin typeface="Unica One"/>
                <a:ea typeface="Unica One"/>
                <a:cs typeface="Unica One"/>
                <a:sym typeface="Unica One"/>
              </a:rPr>
              <a:t>MERCURY</a:t>
            </a:r>
            <a:endParaRPr>
              <a:solidFill>
                <a:srgbClr val="0F0F4B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Mercury is the smallest planet in our Solar System</a:t>
            </a:r>
            <a:endParaRPr sz="10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037" name="Google Shape;2037;p43"/>
          <p:cNvSpPr txBox="1"/>
          <p:nvPr/>
        </p:nvSpPr>
        <p:spPr>
          <a:xfrm>
            <a:off x="296425" y="2397675"/>
            <a:ext cx="1175100" cy="643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735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F2F79"/>
                </a:solidFill>
                <a:latin typeface="Unica One"/>
                <a:ea typeface="Unica One"/>
                <a:cs typeface="Unica One"/>
                <a:sym typeface="Unica One"/>
              </a:rPr>
              <a:t>MARS</a:t>
            </a:r>
            <a:endParaRPr>
              <a:solidFill>
                <a:srgbClr val="4F2F79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Despite being red, Mars is</a:t>
            </a:r>
            <a:r>
              <a:rPr lang="es" sz="10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0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a cold place, not hot</a:t>
            </a:r>
            <a:endParaRPr sz="10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038" name="Google Shape;2038;p43"/>
          <p:cNvSpPr txBox="1"/>
          <p:nvPr/>
        </p:nvSpPr>
        <p:spPr>
          <a:xfrm>
            <a:off x="2093941" y="3784500"/>
            <a:ext cx="651900" cy="238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1270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484991"/>
                </a:solidFill>
                <a:latin typeface="Unica One"/>
                <a:ea typeface="Unica One"/>
                <a:cs typeface="Unica One"/>
                <a:sym typeface="Unica One"/>
              </a:rPr>
              <a:t>75%</a:t>
            </a:r>
            <a:endParaRPr sz="1800">
              <a:solidFill>
                <a:srgbClr val="484991"/>
              </a:solidFill>
              <a:latin typeface="Unica One"/>
              <a:ea typeface="Unica One"/>
              <a:cs typeface="Unica One"/>
              <a:sym typeface="Unica One"/>
            </a:endParaRPr>
          </a:p>
        </p:txBody>
      </p:sp>
      <p:sp>
        <p:nvSpPr>
          <p:cNvPr id="2039" name="Google Shape;2039;p43"/>
          <p:cNvSpPr txBox="1"/>
          <p:nvPr/>
        </p:nvSpPr>
        <p:spPr>
          <a:xfrm>
            <a:off x="3408368" y="3803450"/>
            <a:ext cx="592500" cy="238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1270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0F0F4B"/>
                </a:solidFill>
                <a:latin typeface="Unica One"/>
                <a:ea typeface="Unica One"/>
                <a:cs typeface="Unica One"/>
                <a:sym typeface="Unica One"/>
              </a:rPr>
              <a:t>85%</a:t>
            </a:r>
            <a:endParaRPr sz="1800">
              <a:solidFill>
                <a:srgbClr val="0F0F4B"/>
              </a:solidFill>
              <a:latin typeface="Unica One"/>
              <a:ea typeface="Unica One"/>
              <a:cs typeface="Unica One"/>
              <a:sym typeface="Unica One"/>
            </a:endParaRPr>
          </a:p>
        </p:txBody>
      </p:sp>
      <p:sp>
        <p:nvSpPr>
          <p:cNvPr id="2040" name="Google Shape;2040;p43"/>
          <p:cNvSpPr txBox="1"/>
          <p:nvPr/>
        </p:nvSpPr>
        <p:spPr>
          <a:xfrm>
            <a:off x="2103499" y="2600313"/>
            <a:ext cx="642300" cy="238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1270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4F2F79"/>
                </a:solidFill>
                <a:latin typeface="Unica One"/>
                <a:ea typeface="Unica One"/>
                <a:cs typeface="Unica One"/>
                <a:sym typeface="Unica One"/>
              </a:rPr>
              <a:t>25%</a:t>
            </a:r>
            <a:endParaRPr sz="1800">
              <a:solidFill>
                <a:srgbClr val="4F2F79"/>
              </a:solidFill>
              <a:latin typeface="Unica One"/>
              <a:ea typeface="Unica One"/>
              <a:cs typeface="Unica One"/>
              <a:sym typeface="Unica One"/>
            </a:endParaRPr>
          </a:p>
        </p:txBody>
      </p:sp>
      <p:sp>
        <p:nvSpPr>
          <p:cNvPr id="2041" name="Google Shape;2041;p43"/>
          <p:cNvSpPr txBox="1"/>
          <p:nvPr/>
        </p:nvSpPr>
        <p:spPr>
          <a:xfrm>
            <a:off x="3395407" y="2621313"/>
            <a:ext cx="644700" cy="238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1270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50%</a:t>
            </a:r>
            <a:endParaRPr sz="1800"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45" name="Shape 2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6" name="Google Shape;2046;p44"/>
          <p:cNvSpPr txBox="1"/>
          <p:nvPr>
            <p:ph type="title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7200"/>
              <a:t>4,498,300,000</a:t>
            </a:r>
            <a:endParaRPr sz="7200"/>
          </a:p>
        </p:txBody>
      </p:sp>
      <p:sp>
        <p:nvSpPr>
          <p:cNvPr id="2047" name="Google Shape;2047;p44"/>
          <p:cNvSpPr txBox="1"/>
          <p:nvPr>
            <p:ph idx="1" type="subTitle"/>
          </p:nvPr>
        </p:nvSpPr>
        <p:spPr>
          <a:xfrm flipH="1">
            <a:off x="2281700" y="3113531"/>
            <a:ext cx="4580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/>
              <a:t>Big numbers catch </a:t>
            </a:r>
            <a:r>
              <a:rPr lang="es"/>
              <a:t>your audience’s attention</a:t>
            </a:r>
            <a:endParaRPr sz="1400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51" name="Shape 2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Google Shape;2052;p45"/>
          <p:cNvSpPr txBox="1"/>
          <p:nvPr>
            <p:ph type="ctrTitle"/>
          </p:nvPr>
        </p:nvSpPr>
        <p:spPr>
          <a:xfrm>
            <a:off x="391150" y="900750"/>
            <a:ext cx="8342700" cy="102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s"/>
              <a:t>333,000.000</a:t>
            </a:r>
            <a:endParaRPr b="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s" sz="1400">
                <a:latin typeface="Scope One"/>
                <a:ea typeface="Scope One"/>
                <a:cs typeface="Scope One"/>
                <a:sym typeface="Scope One"/>
              </a:rPr>
              <a:t>earths is the Sun’s mass</a:t>
            </a:r>
            <a:endParaRPr b="0" sz="14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053" name="Google Shape;2053;p45"/>
          <p:cNvSpPr txBox="1"/>
          <p:nvPr>
            <p:ph type="ctrTitle"/>
          </p:nvPr>
        </p:nvSpPr>
        <p:spPr>
          <a:xfrm>
            <a:off x="391150" y="2060250"/>
            <a:ext cx="8342700" cy="102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s"/>
              <a:t>24H 37M 23S</a:t>
            </a:r>
            <a:endParaRPr b="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s" sz="1400">
                <a:latin typeface="Scope One"/>
                <a:ea typeface="Scope One"/>
                <a:cs typeface="Scope One"/>
                <a:sym typeface="Scope One"/>
              </a:rPr>
              <a:t>is Jupiter’s rotation period</a:t>
            </a:r>
            <a:endParaRPr b="0" sz="14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054" name="Google Shape;2054;p45"/>
          <p:cNvSpPr txBox="1"/>
          <p:nvPr>
            <p:ph type="ctrTitle"/>
          </p:nvPr>
        </p:nvSpPr>
        <p:spPr>
          <a:xfrm>
            <a:off x="391150" y="3219750"/>
            <a:ext cx="8342700" cy="102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s"/>
              <a:t>386,000 km</a:t>
            </a:r>
            <a:endParaRPr b="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s" sz="1400">
                <a:latin typeface="Scope One"/>
                <a:ea typeface="Scope One"/>
                <a:cs typeface="Scope One"/>
                <a:sym typeface="Scope One"/>
              </a:rPr>
              <a:t>is the distance between the Earth and the Moon</a:t>
            </a:r>
            <a:endParaRPr b="0" sz="1400">
              <a:latin typeface="Scope One"/>
              <a:ea typeface="Scope One"/>
              <a:cs typeface="Scope One"/>
              <a:sym typeface="Scope One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58" name="Shape 2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9" name="Google Shape;2059;p46"/>
          <p:cNvSpPr txBox="1"/>
          <p:nvPr>
            <p:ph type="title"/>
          </p:nvPr>
        </p:nvSpPr>
        <p:spPr>
          <a:xfrm>
            <a:off x="4337050" y="330150"/>
            <a:ext cx="43734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Sometimes, reviewing </a:t>
            </a:r>
            <a:r>
              <a:rPr lang="es">
                <a:solidFill>
                  <a:srgbClr val="753E93"/>
                </a:solidFill>
              </a:rPr>
              <a:t>concepts </a:t>
            </a:r>
            <a:r>
              <a:rPr lang="es"/>
              <a:t>is a good idea</a:t>
            </a:r>
            <a:endParaRPr/>
          </a:p>
        </p:txBody>
      </p:sp>
      <p:sp>
        <p:nvSpPr>
          <p:cNvPr id="2060" name="Google Shape;2060;p46"/>
          <p:cNvSpPr/>
          <p:nvPr/>
        </p:nvSpPr>
        <p:spPr>
          <a:xfrm>
            <a:off x="508000" y="1924050"/>
            <a:ext cx="1193700" cy="11937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1" name="Google Shape;2061;p46"/>
          <p:cNvSpPr/>
          <p:nvPr/>
        </p:nvSpPr>
        <p:spPr>
          <a:xfrm>
            <a:off x="508000" y="3397250"/>
            <a:ext cx="1193700" cy="1193700"/>
          </a:xfrm>
          <a:prstGeom prst="roundRect">
            <a:avLst>
              <a:gd fmla="val 16667" name="adj"/>
            </a:avLst>
          </a:prstGeom>
          <a:solidFill>
            <a:srgbClr val="4F2F7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F2F79"/>
              </a:solidFill>
            </a:endParaRPr>
          </a:p>
        </p:txBody>
      </p:sp>
      <p:sp>
        <p:nvSpPr>
          <p:cNvPr id="2062" name="Google Shape;2062;p46"/>
          <p:cNvSpPr/>
          <p:nvPr/>
        </p:nvSpPr>
        <p:spPr>
          <a:xfrm>
            <a:off x="2032000" y="1924050"/>
            <a:ext cx="1193700" cy="1193700"/>
          </a:xfrm>
          <a:prstGeom prst="roundRect">
            <a:avLst>
              <a:gd fmla="val 16667" name="adj"/>
            </a:avLst>
          </a:prstGeom>
          <a:solidFill>
            <a:srgbClr val="0F0F4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3" name="Google Shape;2063;p46"/>
          <p:cNvSpPr/>
          <p:nvPr/>
        </p:nvSpPr>
        <p:spPr>
          <a:xfrm>
            <a:off x="2032000" y="3397250"/>
            <a:ext cx="1193700" cy="11937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4" name="Google Shape;2064;p46"/>
          <p:cNvSpPr/>
          <p:nvPr/>
        </p:nvSpPr>
        <p:spPr>
          <a:xfrm>
            <a:off x="3556000" y="1924050"/>
            <a:ext cx="1193700" cy="11937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5" name="Google Shape;2065;p46"/>
          <p:cNvSpPr/>
          <p:nvPr/>
        </p:nvSpPr>
        <p:spPr>
          <a:xfrm>
            <a:off x="3556000" y="3397250"/>
            <a:ext cx="1193700" cy="1193700"/>
          </a:xfrm>
          <a:prstGeom prst="roundRect">
            <a:avLst>
              <a:gd fmla="val 16667" name="adj"/>
            </a:avLst>
          </a:prstGeom>
          <a:solidFill>
            <a:srgbClr val="48499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6" name="Google Shape;2066;p46"/>
          <p:cNvSpPr/>
          <p:nvPr/>
        </p:nvSpPr>
        <p:spPr>
          <a:xfrm>
            <a:off x="5080000" y="1924050"/>
            <a:ext cx="1193700" cy="1193700"/>
          </a:xfrm>
          <a:prstGeom prst="roundRect">
            <a:avLst>
              <a:gd fmla="val 16667" name="adj"/>
            </a:avLst>
          </a:pr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7" name="Google Shape;2067;p46"/>
          <p:cNvSpPr/>
          <p:nvPr/>
        </p:nvSpPr>
        <p:spPr>
          <a:xfrm>
            <a:off x="5080000" y="3397250"/>
            <a:ext cx="1193700" cy="11937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8" name="Google Shape;2068;p46"/>
          <p:cNvSpPr txBox="1"/>
          <p:nvPr/>
        </p:nvSpPr>
        <p:spPr>
          <a:xfrm>
            <a:off x="5206900" y="3636800"/>
            <a:ext cx="939900" cy="714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JUPITER</a:t>
            </a:r>
            <a:endParaRPr sz="1200"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It’s a gas giant and the biggest</a:t>
            </a:r>
            <a:r>
              <a:rPr lang="es" sz="9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9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planet in our Solar System</a:t>
            </a:r>
            <a:endParaRPr sz="9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069" name="Google Shape;2069;p46"/>
          <p:cNvSpPr txBox="1"/>
          <p:nvPr/>
        </p:nvSpPr>
        <p:spPr>
          <a:xfrm>
            <a:off x="3619400" y="2163600"/>
            <a:ext cx="1066800" cy="714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84991"/>
                </a:solidFill>
                <a:latin typeface="Unica One"/>
                <a:ea typeface="Unica One"/>
                <a:cs typeface="Unica One"/>
                <a:sym typeface="Unica One"/>
              </a:rPr>
              <a:t>VENUS</a:t>
            </a:r>
            <a:endParaRPr sz="1200">
              <a:solidFill>
                <a:srgbClr val="484991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spcBef>
                <a:spcPts val="10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Venus has a beautiful name, but it’s terribly hot, even hotter than Mercury</a:t>
            </a:r>
            <a:br>
              <a:rPr lang="es" sz="9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</a:br>
            <a:endParaRPr sz="9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070" name="Google Shape;2070;p46"/>
          <p:cNvSpPr txBox="1"/>
          <p:nvPr/>
        </p:nvSpPr>
        <p:spPr>
          <a:xfrm>
            <a:off x="2158900" y="3636800"/>
            <a:ext cx="939900" cy="784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0F0F4B"/>
                </a:solidFill>
                <a:latin typeface="Unica One"/>
                <a:ea typeface="Unica One"/>
                <a:cs typeface="Unica One"/>
                <a:sym typeface="Unica One"/>
              </a:rPr>
              <a:t>SATURN</a:t>
            </a:r>
            <a:endParaRPr sz="1200">
              <a:solidFill>
                <a:srgbClr val="0F0F4B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Saturn is, composed mostly of hydrogen and helium</a:t>
            </a:r>
            <a:endParaRPr sz="9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071" name="Google Shape;2071;p46"/>
          <p:cNvSpPr txBox="1"/>
          <p:nvPr/>
        </p:nvSpPr>
        <p:spPr>
          <a:xfrm>
            <a:off x="634900" y="2163600"/>
            <a:ext cx="939900" cy="564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MARS</a:t>
            </a:r>
            <a:endParaRPr sz="1200"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Despite being red, Mars is</a:t>
            </a:r>
            <a:r>
              <a:rPr lang="es" sz="9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9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a cold place. It’s full of iron oxide dust</a:t>
            </a:r>
            <a:endParaRPr sz="900">
              <a:latin typeface="Scope One"/>
              <a:ea typeface="Scope One"/>
              <a:cs typeface="Scope One"/>
              <a:sym typeface="Scope One"/>
            </a:endParaRPr>
          </a:p>
        </p:txBody>
      </p:sp>
      <p:grpSp>
        <p:nvGrpSpPr>
          <p:cNvPr id="2072" name="Google Shape;2072;p46"/>
          <p:cNvGrpSpPr/>
          <p:nvPr/>
        </p:nvGrpSpPr>
        <p:grpSpPr>
          <a:xfrm>
            <a:off x="964774" y="2381775"/>
            <a:ext cx="4852152" cy="1751372"/>
            <a:chOff x="964774" y="2381775"/>
            <a:chExt cx="4852152" cy="1751372"/>
          </a:xfrm>
        </p:grpSpPr>
        <p:sp>
          <p:nvSpPr>
            <p:cNvPr id="2073" name="Google Shape;2073;p46"/>
            <p:cNvSpPr/>
            <p:nvPr/>
          </p:nvSpPr>
          <p:spPr>
            <a:xfrm>
              <a:off x="5536781" y="2381775"/>
              <a:ext cx="280146" cy="278236"/>
            </a:xfrm>
            <a:custGeom>
              <a:rect b="b" l="l" r="r" t="t"/>
              <a:pathLst>
                <a:path extrusionOk="0" h="12673" w="12760">
                  <a:moveTo>
                    <a:pt x="2225" y="866"/>
                  </a:moveTo>
                  <a:cubicBezTo>
                    <a:pt x="2371" y="866"/>
                    <a:pt x="2521" y="929"/>
                    <a:pt x="2647" y="1056"/>
                  </a:cubicBezTo>
                  <a:lnTo>
                    <a:pt x="3245" y="1654"/>
                  </a:lnTo>
                  <a:lnTo>
                    <a:pt x="1702" y="3166"/>
                  </a:lnTo>
                  <a:lnTo>
                    <a:pt x="1103" y="2599"/>
                  </a:lnTo>
                  <a:cubicBezTo>
                    <a:pt x="1072" y="2536"/>
                    <a:pt x="977" y="2473"/>
                    <a:pt x="977" y="2379"/>
                  </a:cubicBezTo>
                  <a:cubicBezTo>
                    <a:pt x="914" y="2190"/>
                    <a:pt x="946" y="1906"/>
                    <a:pt x="1103" y="1749"/>
                  </a:cubicBezTo>
                  <a:lnTo>
                    <a:pt x="1828" y="1056"/>
                  </a:lnTo>
                  <a:cubicBezTo>
                    <a:pt x="1938" y="929"/>
                    <a:pt x="2080" y="866"/>
                    <a:pt x="2225" y="866"/>
                  </a:cubicBezTo>
                  <a:close/>
                  <a:moveTo>
                    <a:pt x="3812" y="2221"/>
                  </a:moveTo>
                  <a:lnTo>
                    <a:pt x="4506" y="2914"/>
                  </a:lnTo>
                  <a:lnTo>
                    <a:pt x="2962" y="4427"/>
                  </a:lnTo>
                  <a:lnTo>
                    <a:pt x="2300" y="3765"/>
                  </a:lnTo>
                  <a:lnTo>
                    <a:pt x="3812" y="2221"/>
                  </a:lnTo>
                  <a:close/>
                  <a:moveTo>
                    <a:pt x="9452" y="1056"/>
                  </a:moveTo>
                  <a:lnTo>
                    <a:pt x="11783" y="3387"/>
                  </a:lnTo>
                  <a:lnTo>
                    <a:pt x="8979" y="6159"/>
                  </a:lnTo>
                  <a:lnTo>
                    <a:pt x="6648" y="3828"/>
                  </a:lnTo>
                  <a:lnTo>
                    <a:pt x="7908" y="2599"/>
                  </a:lnTo>
                  <a:lnTo>
                    <a:pt x="8790" y="3450"/>
                  </a:lnTo>
                  <a:cubicBezTo>
                    <a:pt x="8869" y="3529"/>
                    <a:pt x="8979" y="3568"/>
                    <a:pt x="9090" y="3568"/>
                  </a:cubicBezTo>
                  <a:cubicBezTo>
                    <a:pt x="9200" y="3568"/>
                    <a:pt x="9310" y="3529"/>
                    <a:pt x="9389" y="3450"/>
                  </a:cubicBezTo>
                  <a:cubicBezTo>
                    <a:pt x="9546" y="3292"/>
                    <a:pt x="9546" y="3009"/>
                    <a:pt x="9389" y="2851"/>
                  </a:cubicBezTo>
                  <a:lnTo>
                    <a:pt x="8507" y="2001"/>
                  </a:lnTo>
                  <a:lnTo>
                    <a:pt x="9452" y="1056"/>
                  </a:lnTo>
                  <a:close/>
                  <a:moveTo>
                    <a:pt x="5041" y="3450"/>
                  </a:moveTo>
                  <a:cubicBezTo>
                    <a:pt x="5356" y="3765"/>
                    <a:pt x="10366" y="8711"/>
                    <a:pt x="10523" y="8932"/>
                  </a:cubicBezTo>
                  <a:lnTo>
                    <a:pt x="8948" y="10412"/>
                  </a:lnTo>
                  <a:lnTo>
                    <a:pt x="3497" y="4994"/>
                  </a:lnTo>
                  <a:lnTo>
                    <a:pt x="5041" y="3450"/>
                  </a:lnTo>
                  <a:close/>
                  <a:moveTo>
                    <a:pt x="10996" y="9625"/>
                  </a:moveTo>
                  <a:lnTo>
                    <a:pt x="11657" y="11610"/>
                  </a:lnTo>
                  <a:lnTo>
                    <a:pt x="9609" y="10948"/>
                  </a:lnTo>
                  <a:lnTo>
                    <a:pt x="10996" y="9625"/>
                  </a:lnTo>
                  <a:close/>
                  <a:moveTo>
                    <a:pt x="3939" y="6600"/>
                  </a:moveTo>
                  <a:lnTo>
                    <a:pt x="6270" y="8932"/>
                  </a:lnTo>
                  <a:lnTo>
                    <a:pt x="3466" y="11736"/>
                  </a:lnTo>
                  <a:lnTo>
                    <a:pt x="1135" y="9404"/>
                  </a:lnTo>
                  <a:lnTo>
                    <a:pt x="2489" y="8050"/>
                  </a:lnTo>
                  <a:lnTo>
                    <a:pt x="3340" y="8932"/>
                  </a:lnTo>
                  <a:cubicBezTo>
                    <a:pt x="3419" y="9010"/>
                    <a:pt x="3529" y="9050"/>
                    <a:pt x="3639" y="9050"/>
                  </a:cubicBezTo>
                  <a:cubicBezTo>
                    <a:pt x="3749" y="9050"/>
                    <a:pt x="3860" y="9010"/>
                    <a:pt x="3939" y="8932"/>
                  </a:cubicBezTo>
                  <a:cubicBezTo>
                    <a:pt x="4096" y="8774"/>
                    <a:pt x="4096" y="8491"/>
                    <a:pt x="3939" y="8333"/>
                  </a:cubicBezTo>
                  <a:lnTo>
                    <a:pt x="3088" y="7482"/>
                  </a:lnTo>
                  <a:lnTo>
                    <a:pt x="3939" y="6600"/>
                  </a:lnTo>
                  <a:close/>
                  <a:moveTo>
                    <a:pt x="2194" y="0"/>
                  </a:moveTo>
                  <a:cubicBezTo>
                    <a:pt x="1828" y="0"/>
                    <a:pt x="1465" y="142"/>
                    <a:pt x="1198" y="425"/>
                  </a:cubicBezTo>
                  <a:lnTo>
                    <a:pt x="473" y="1119"/>
                  </a:lnTo>
                  <a:cubicBezTo>
                    <a:pt x="221" y="1402"/>
                    <a:pt x="95" y="1749"/>
                    <a:pt x="95" y="2127"/>
                  </a:cubicBezTo>
                  <a:cubicBezTo>
                    <a:pt x="95" y="2473"/>
                    <a:pt x="252" y="2851"/>
                    <a:pt x="473" y="3103"/>
                  </a:cubicBezTo>
                  <a:lnTo>
                    <a:pt x="1387" y="4017"/>
                  </a:lnTo>
                  <a:cubicBezTo>
                    <a:pt x="1387" y="4017"/>
                    <a:pt x="2647" y="5277"/>
                    <a:pt x="2615" y="5277"/>
                  </a:cubicBezTo>
                  <a:lnTo>
                    <a:pt x="3277" y="5939"/>
                  </a:lnTo>
                  <a:lnTo>
                    <a:pt x="2174" y="7041"/>
                  </a:lnTo>
                  <a:lnTo>
                    <a:pt x="2048" y="7167"/>
                  </a:lnTo>
                  <a:lnTo>
                    <a:pt x="158" y="9058"/>
                  </a:lnTo>
                  <a:cubicBezTo>
                    <a:pt x="0" y="9215"/>
                    <a:pt x="0" y="9467"/>
                    <a:pt x="158" y="9625"/>
                  </a:cubicBezTo>
                  <a:lnTo>
                    <a:pt x="3088" y="12555"/>
                  </a:lnTo>
                  <a:cubicBezTo>
                    <a:pt x="3167" y="12634"/>
                    <a:pt x="3269" y="12673"/>
                    <a:pt x="3371" y="12673"/>
                  </a:cubicBezTo>
                  <a:cubicBezTo>
                    <a:pt x="3474" y="12673"/>
                    <a:pt x="3576" y="12634"/>
                    <a:pt x="3655" y="12555"/>
                  </a:cubicBezTo>
                  <a:lnTo>
                    <a:pt x="6742" y="9467"/>
                  </a:lnTo>
                  <a:lnTo>
                    <a:pt x="8570" y="11295"/>
                  </a:lnTo>
                  <a:cubicBezTo>
                    <a:pt x="8601" y="11326"/>
                    <a:pt x="8633" y="11358"/>
                    <a:pt x="8696" y="11358"/>
                  </a:cubicBezTo>
                  <a:cubicBezTo>
                    <a:pt x="8759" y="11452"/>
                    <a:pt x="8822" y="11515"/>
                    <a:pt x="8948" y="11578"/>
                  </a:cubicBezTo>
                  <a:lnTo>
                    <a:pt x="12098" y="12618"/>
                  </a:lnTo>
                  <a:cubicBezTo>
                    <a:pt x="12147" y="12637"/>
                    <a:pt x="12196" y="12646"/>
                    <a:pt x="12243" y="12646"/>
                  </a:cubicBezTo>
                  <a:cubicBezTo>
                    <a:pt x="12500" y="12646"/>
                    <a:pt x="12709" y="12380"/>
                    <a:pt x="12602" y="12114"/>
                  </a:cubicBezTo>
                  <a:lnTo>
                    <a:pt x="11657" y="8963"/>
                  </a:lnTo>
                  <a:cubicBezTo>
                    <a:pt x="11626" y="8900"/>
                    <a:pt x="11594" y="8806"/>
                    <a:pt x="11468" y="8743"/>
                  </a:cubicBezTo>
                  <a:cubicBezTo>
                    <a:pt x="11437" y="8648"/>
                    <a:pt x="11531" y="8806"/>
                    <a:pt x="9546" y="6758"/>
                  </a:cubicBezTo>
                  <a:lnTo>
                    <a:pt x="12602" y="3702"/>
                  </a:lnTo>
                  <a:cubicBezTo>
                    <a:pt x="12760" y="3544"/>
                    <a:pt x="12760" y="3261"/>
                    <a:pt x="12602" y="3103"/>
                  </a:cubicBezTo>
                  <a:lnTo>
                    <a:pt x="9704" y="173"/>
                  </a:lnTo>
                  <a:cubicBezTo>
                    <a:pt x="9625" y="95"/>
                    <a:pt x="9515" y="55"/>
                    <a:pt x="9405" y="55"/>
                  </a:cubicBezTo>
                  <a:cubicBezTo>
                    <a:pt x="9294" y="55"/>
                    <a:pt x="9184" y="95"/>
                    <a:pt x="9105" y="173"/>
                  </a:cubicBezTo>
                  <a:lnTo>
                    <a:pt x="7656" y="1654"/>
                  </a:lnTo>
                  <a:lnTo>
                    <a:pt x="7530" y="1749"/>
                  </a:lnTo>
                  <a:lnTo>
                    <a:pt x="6049" y="3261"/>
                  </a:lnTo>
                  <a:lnTo>
                    <a:pt x="3214" y="425"/>
                  </a:lnTo>
                  <a:cubicBezTo>
                    <a:pt x="2930" y="142"/>
                    <a:pt x="2560" y="0"/>
                    <a:pt x="2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46"/>
            <p:cNvSpPr/>
            <p:nvPr/>
          </p:nvSpPr>
          <p:spPr>
            <a:xfrm>
              <a:off x="964774" y="3855198"/>
              <a:ext cx="280168" cy="277797"/>
            </a:xfrm>
            <a:custGeom>
              <a:rect b="b" l="l" r="r" t="t"/>
              <a:pathLst>
                <a:path extrusionOk="0" h="12653" w="12761">
                  <a:moveTo>
                    <a:pt x="6396" y="866"/>
                  </a:moveTo>
                  <a:lnTo>
                    <a:pt x="11469" y="3796"/>
                  </a:lnTo>
                  <a:cubicBezTo>
                    <a:pt x="8759" y="5340"/>
                    <a:pt x="12729" y="3072"/>
                    <a:pt x="6396" y="6695"/>
                  </a:cubicBezTo>
                  <a:cubicBezTo>
                    <a:pt x="1" y="3072"/>
                    <a:pt x="4097" y="5403"/>
                    <a:pt x="1324" y="3796"/>
                  </a:cubicBezTo>
                  <a:lnTo>
                    <a:pt x="6396" y="866"/>
                  </a:lnTo>
                  <a:close/>
                  <a:moveTo>
                    <a:pt x="10208" y="5498"/>
                  </a:moveTo>
                  <a:lnTo>
                    <a:pt x="10208" y="8081"/>
                  </a:lnTo>
                  <a:cubicBezTo>
                    <a:pt x="10177" y="8207"/>
                    <a:pt x="10051" y="8365"/>
                    <a:pt x="9925" y="8428"/>
                  </a:cubicBezTo>
                  <a:cubicBezTo>
                    <a:pt x="9312" y="8970"/>
                    <a:pt x="7887" y="9300"/>
                    <a:pt x="6364" y="9300"/>
                  </a:cubicBezTo>
                  <a:cubicBezTo>
                    <a:pt x="5852" y="9300"/>
                    <a:pt x="5329" y="9263"/>
                    <a:pt x="4821" y="9184"/>
                  </a:cubicBezTo>
                  <a:cubicBezTo>
                    <a:pt x="4317" y="9121"/>
                    <a:pt x="3718" y="8963"/>
                    <a:pt x="3246" y="8711"/>
                  </a:cubicBezTo>
                  <a:cubicBezTo>
                    <a:pt x="2994" y="8585"/>
                    <a:pt x="2584" y="8333"/>
                    <a:pt x="2584" y="8050"/>
                  </a:cubicBezTo>
                  <a:lnTo>
                    <a:pt x="2584" y="5498"/>
                  </a:lnTo>
                  <a:cubicBezTo>
                    <a:pt x="4412" y="6537"/>
                    <a:pt x="4317" y="6474"/>
                    <a:pt x="6207" y="7545"/>
                  </a:cubicBezTo>
                  <a:cubicBezTo>
                    <a:pt x="6255" y="7577"/>
                    <a:pt x="6318" y="7593"/>
                    <a:pt x="6385" y="7593"/>
                  </a:cubicBezTo>
                  <a:cubicBezTo>
                    <a:pt x="6452" y="7593"/>
                    <a:pt x="6522" y="7577"/>
                    <a:pt x="6585" y="7545"/>
                  </a:cubicBezTo>
                  <a:cubicBezTo>
                    <a:pt x="6617" y="7482"/>
                    <a:pt x="9925" y="5592"/>
                    <a:pt x="10208" y="5498"/>
                  </a:cubicBezTo>
                  <a:close/>
                  <a:moveTo>
                    <a:pt x="6385" y="0"/>
                  </a:moveTo>
                  <a:cubicBezTo>
                    <a:pt x="6318" y="0"/>
                    <a:pt x="6255" y="16"/>
                    <a:pt x="6207" y="47"/>
                  </a:cubicBezTo>
                  <a:lnTo>
                    <a:pt x="284" y="3450"/>
                  </a:lnTo>
                  <a:cubicBezTo>
                    <a:pt x="1" y="3607"/>
                    <a:pt x="1" y="3985"/>
                    <a:pt x="284" y="4143"/>
                  </a:cubicBezTo>
                  <a:lnTo>
                    <a:pt x="1797" y="4962"/>
                  </a:lnTo>
                  <a:lnTo>
                    <a:pt x="1797" y="8018"/>
                  </a:lnTo>
                  <a:cubicBezTo>
                    <a:pt x="1797" y="8711"/>
                    <a:pt x="2458" y="9215"/>
                    <a:pt x="3088" y="9499"/>
                  </a:cubicBezTo>
                  <a:cubicBezTo>
                    <a:pt x="3994" y="9903"/>
                    <a:pt x="5215" y="10104"/>
                    <a:pt x="6430" y="10104"/>
                  </a:cubicBezTo>
                  <a:cubicBezTo>
                    <a:pt x="7963" y="10104"/>
                    <a:pt x="9488" y="9785"/>
                    <a:pt x="10366" y="9152"/>
                  </a:cubicBezTo>
                  <a:cubicBezTo>
                    <a:pt x="10776" y="8869"/>
                    <a:pt x="11091" y="8491"/>
                    <a:pt x="11091" y="8018"/>
                  </a:cubicBezTo>
                  <a:lnTo>
                    <a:pt x="11091" y="4962"/>
                  </a:lnTo>
                  <a:lnTo>
                    <a:pt x="11941" y="4490"/>
                  </a:lnTo>
                  <a:lnTo>
                    <a:pt x="11941" y="12208"/>
                  </a:lnTo>
                  <a:cubicBezTo>
                    <a:pt x="11941" y="12429"/>
                    <a:pt x="12099" y="12618"/>
                    <a:pt x="12288" y="12649"/>
                  </a:cubicBezTo>
                  <a:cubicBezTo>
                    <a:pt x="12306" y="12652"/>
                    <a:pt x="12325" y="12653"/>
                    <a:pt x="12343" y="12653"/>
                  </a:cubicBezTo>
                  <a:cubicBezTo>
                    <a:pt x="12571" y="12653"/>
                    <a:pt x="12760" y="12475"/>
                    <a:pt x="12760" y="12271"/>
                  </a:cubicBezTo>
                  <a:lnTo>
                    <a:pt x="12760" y="3796"/>
                  </a:lnTo>
                  <a:cubicBezTo>
                    <a:pt x="12729" y="3639"/>
                    <a:pt x="12666" y="3513"/>
                    <a:pt x="12508" y="3450"/>
                  </a:cubicBezTo>
                  <a:lnTo>
                    <a:pt x="6585" y="47"/>
                  </a:lnTo>
                  <a:cubicBezTo>
                    <a:pt x="6522" y="16"/>
                    <a:pt x="6452" y="0"/>
                    <a:pt x="6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46"/>
            <p:cNvSpPr/>
            <p:nvPr/>
          </p:nvSpPr>
          <p:spPr>
            <a:xfrm>
              <a:off x="4031795" y="3855065"/>
              <a:ext cx="242120" cy="278082"/>
            </a:xfrm>
            <a:custGeom>
              <a:rect b="b" l="l" r="r" t="t"/>
              <a:pathLst>
                <a:path extrusionOk="0" h="12666" w="11028">
                  <a:moveTo>
                    <a:pt x="8538" y="820"/>
                  </a:moveTo>
                  <a:lnTo>
                    <a:pt x="8538" y="2710"/>
                  </a:lnTo>
                  <a:lnTo>
                    <a:pt x="8412" y="2584"/>
                  </a:lnTo>
                  <a:cubicBezTo>
                    <a:pt x="8333" y="2505"/>
                    <a:pt x="8223" y="2466"/>
                    <a:pt x="8113" y="2466"/>
                  </a:cubicBezTo>
                  <a:cubicBezTo>
                    <a:pt x="8003" y="2466"/>
                    <a:pt x="7892" y="2505"/>
                    <a:pt x="7814" y="2584"/>
                  </a:cubicBezTo>
                  <a:lnTo>
                    <a:pt x="7719" y="2710"/>
                  </a:lnTo>
                  <a:lnTo>
                    <a:pt x="7719" y="820"/>
                  </a:lnTo>
                  <a:close/>
                  <a:moveTo>
                    <a:pt x="10177" y="820"/>
                  </a:moveTo>
                  <a:lnTo>
                    <a:pt x="10177" y="9357"/>
                  </a:lnTo>
                  <a:lnTo>
                    <a:pt x="2458" y="9357"/>
                  </a:lnTo>
                  <a:lnTo>
                    <a:pt x="2458" y="820"/>
                  </a:lnTo>
                  <a:lnTo>
                    <a:pt x="6869" y="820"/>
                  </a:lnTo>
                  <a:lnTo>
                    <a:pt x="6869" y="3687"/>
                  </a:lnTo>
                  <a:cubicBezTo>
                    <a:pt x="6869" y="3813"/>
                    <a:pt x="6932" y="3970"/>
                    <a:pt x="7026" y="4033"/>
                  </a:cubicBezTo>
                  <a:cubicBezTo>
                    <a:pt x="7100" y="4093"/>
                    <a:pt x="7196" y="4124"/>
                    <a:pt x="7292" y="4124"/>
                  </a:cubicBezTo>
                  <a:cubicBezTo>
                    <a:pt x="7400" y="4124"/>
                    <a:pt x="7510" y="4085"/>
                    <a:pt x="7593" y="4002"/>
                  </a:cubicBezTo>
                  <a:lnTo>
                    <a:pt x="8129" y="3466"/>
                  </a:lnTo>
                  <a:lnTo>
                    <a:pt x="8664" y="3970"/>
                  </a:lnTo>
                  <a:cubicBezTo>
                    <a:pt x="8719" y="4024"/>
                    <a:pt x="8844" y="4102"/>
                    <a:pt x="8958" y="4102"/>
                  </a:cubicBezTo>
                  <a:cubicBezTo>
                    <a:pt x="8976" y="4102"/>
                    <a:pt x="8994" y="4100"/>
                    <a:pt x="9011" y="4096"/>
                  </a:cubicBezTo>
                  <a:cubicBezTo>
                    <a:pt x="9200" y="4033"/>
                    <a:pt x="9357" y="3876"/>
                    <a:pt x="9357" y="3687"/>
                  </a:cubicBezTo>
                  <a:lnTo>
                    <a:pt x="9357" y="820"/>
                  </a:lnTo>
                  <a:close/>
                  <a:moveTo>
                    <a:pt x="1639" y="851"/>
                  </a:moveTo>
                  <a:lnTo>
                    <a:pt x="1639" y="9326"/>
                  </a:lnTo>
                  <a:cubicBezTo>
                    <a:pt x="1355" y="9326"/>
                    <a:pt x="1103" y="9389"/>
                    <a:pt x="820" y="9546"/>
                  </a:cubicBezTo>
                  <a:lnTo>
                    <a:pt x="820" y="2017"/>
                  </a:lnTo>
                  <a:cubicBezTo>
                    <a:pt x="820" y="1481"/>
                    <a:pt x="1166" y="1040"/>
                    <a:pt x="1639" y="851"/>
                  </a:cubicBezTo>
                  <a:close/>
                  <a:moveTo>
                    <a:pt x="10145" y="10177"/>
                  </a:moveTo>
                  <a:lnTo>
                    <a:pt x="10145" y="11846"/>
                  </a:lnTo>
                  <a:lnTo>
                    <a:pt x="1639" y="11846"/>
                  </a:lnTo>
                  <a:cubicBezTo>
                    <a:pt x="1166" y="11846"/>
                    <a:pt x="820" y="11500"/>
                    <a:pt x="820" y="11027"/>
                  </a:cubicBezTo>
                  <a:cubicBezTo>
                    <a:pt x="820" y="10555"/>
                    <a:pt x="1166" y="10177"/>
                    <a:pt x="1639" y="10177"/>
                  </a:cubicBezTo>
                  <a:close/>
                  <a:moveTo>
                    <a:pt x="1985" y="0"/>
                  </a:moveTo>
                  <a:cubicBezTo>
                    <a:pt x="851" y="32"/>
                    <a:pt x="0" y="946"/>
                    <a:pt x="0" y="2017"/>
                  </a:cubicBezTo>
                  <a:lnTo>
                    <a:pt x="0" y="11027"/>
                  </a:lnTo>
                  <a:cubicBezTo>
                    <a:pt x="0" y="11909"/>
                    <a:pt x="725" y="12665"/>
                    <a:pt x="1639" y="12665"/>
                  </a:cubicBezTo>
                  <a:lnTo>
                    <a:pt x="10618" y="12665"/>
                  </a:lnTo>
                  <a:cubicBezTo>
                    <a:pt x="10870" y="12665"/>
                    <a:pt x="11027" y="12476"/>
                    <a:pt x="11027" y="12224"/>
                  </a:cubicBezTo>
                  <a:lnTo>
                    <a:pt x="11027" y="379"/>
                  </a:lnTo>
                  <a:cubicBezTo>
                    <a:pt x="11027" y="189"/>
                    <a:pt x="10807" y="0"/>
                    <a:pt x="105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46"/>
            <p:cNvSpPr/>
            <p:nvPr/>
          </p:nvSpPr>
          <p:spPr>
            <a:xfrm>
              <a:off x="2488783" y="2390724"/>
              <a:ext cx="280146" cy="279465"/>
            </a:xfrm>
            <a:custGeom>
              <a:rect b="b" l="l" r="r" t="t"/>
              <a:pathLst>
                <a:path extrusionOk="0" h="12729" w="1276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80" name="Shape 2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1" name="Google Shape;2081;p47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</a:t>
            </a:r>
            <a:r>
              <a:rPr lang="es">
                <a:solidFill>
                  <a:srgbClr val="753E93"/>
                </a:solidFill>
              </a:rPr>
              <a:t>services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2082" name="Google Shape;2082;p47"/>
          <p:cNvSpPr/>
          <p:nvPr/>
        </p:nvSpPr>
        <p:spPr>
          <a:xfrm>
            <a:off x="1886000" y="1148100"/>
            <a:ext cx="1574700" cy="3106500"/>
          </a:xfrm>
          <a:prstGeom prst="roundRect">
            <a:avLst>
              <a:gd fmla="val 16667" name="adj"/>
            </a:avLst>
          </a:prstGeom>
          <a:solidFill>
            <a:srgbClr val="48499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3" name="Google Shape;2083;p47"/>
          <p:cNvSpPr/>
          <p:nvPr/>
        </p:nvSpPr>
        <p:spPr>
          <a:xfrm>
            <a:off x="3784650" y="1148100"/>
            <a:ext cx="1574700" cy="3106500"/>
          </a:xfrm>
          <a:prstGeom prst="roundRect">
            <a:avLst>
              <a:gd fmla="val 16667" name="adj"/>
            </a:avLst>
          </a:pr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4" name="Google Shape;2084;p47"/>
          <p:cNvSpPr/>
          <p:nvPr/>
        </p:nvSpPr>
        <p:spPr>
          <a:xfrm>
            <a:off x="5683300" y="1148100"/>
            <a:ext cx="1574700" cy="3106500"/>
          </a:xfrm>
          <a:prstGeom prst="roundRect">
            <a:avLst>
              <a:gd fmla="val 16667" name="adj"/>
            </a:avLst>
          </a:prstGeom>
          <a:solidFill>
            <a:srgbClr val="4F2F7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5" name="Google Shape;2085;p47"/>
          <p:cNvSpPr/>
          <p:nvPr/>
        </p:nvSpPr>
        <p:spPr>
          <a:xfrm>
            <a:off x="2232050" y="3765550"/>
            <a:ext cx="882600" cy="285900"/>
          </a:xfrm>
          <a:prstGeom prst="roundRect">
            <a:avLst>
              <a:gd fmla="val 16667" name="adj"/>
            </a:avLst>
          </a:prstGeom>
          <a:noFill/>
          <a:ln cap="flat" cmpd="sng" w="19050">
            <a:solidFill>
              <a:srgbClr val="F9FBFC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6" name="Google Shape;2086;p47"/>
          <p:cNvSpPr/>
          <p:nvPr/>
        </p:nvSpPr>
        <p:spPr>
          <a:xfrm>
            <a:off x="4130700" y="3765550"/>
            <a:ext cx="882600" cy="285900"/>
          </a:xfrm>
          <a:prstGeom prst="roundRect">
            <a:avLst>
              <a:gd fmla="val 16667" name="adj"/>
            </a:avLst>
          </a:prstGeom>
          <a:noFill/>
          <a:ln cap="flat" cmpd="sng" w="19050">
            <a:solidFill>
              <a:srgbClr val="F9FBFC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7" name="Google Shape;2087;p47"/>
          <p:cNvSpPr/>
          <p:nvPr/>
        </p:nvSpPr>
        <p:spPr>
          <a:xfrm>
            <a:off x="6029350" y="3765550"/>
            <a:ext cx="882600" cy="285900"/>
          </a:xfrm>
          <a:prstGeom prst="roundRect">
            <a:avLst>
              <a:gd fmla="val 16667" name="adj"/>
            </a:avLst>
          </a:prstGeom>
          <a:noFill/>
          <a:ln cap="flat" cmpd="sng" w="19050">
            <a:solidFill>
              <a:srgbClr val="F9FBFC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8" name="Google Shape;2088;p47"/>
          <p:cNvSpPr txBox="1"/>
          <p:nvPr/>
        </p:nvSpPr>
        <p:spPr>
          <a:xfrm>
            <a:off x="1857350" y="1860550"/>
            <a:ext cx="1632000" cy="1092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800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$35</a:t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You can explain your product or your service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089" name="Google Shape;2089;p47"/>
          <p:cNvSpPr txBox="1"/>
          <p:nvPr/>
        </p:nvSpPr>
        <p:spPr>
          <a:xfrm>
            <a:off x="2071700" y="3073400"/>
            <a:ext cx="1203300" cy="450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Characteristic </a:t>
            </a: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Characteristic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090" name="Google Shape;2090;p47"/>
          <p:cNvSpPr txBox="1"/>
          <p:nvPr/>
        </p:nvSpPr>
        <p:spPr>
          <a:xfrm>
            <a:off x="3756000" y="1860550"/>
            <a:ext cx="1632000" cy="1092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$60</a:t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You can explain your product or your service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091" name="Google Shape;2091;p47"/>
          <p:cNvSpPr txBox="1"/>
          <p:nvPr/>
        </p:nvSpPr>
        <p:spPr>
          <a:xfrm>
            <a:off x="3970350" y="3073400"/>
            <a:ext cx="1203300" cy="450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Characteristic Characteristic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092" name="Google Shape;2092;p47"/>
          <p:cNvSpPr txBox="1"/>
          <p:nvPr/>
        </p:nvSpPr>
        <p:spPr>
          <a:xfrm>
            <a:off x="5654650" y="1860550"/>
            <a:ext cx="1632000" cy="1092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$85</a:t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You can explain your product or your service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093" name="Google Shape;2093;p47"/>
          <p:cNvSpPr txBox="1"/>
          <p:nvPr/>
        </p:nvSpPr>
        <p:spPr>
          <a:xfrm>
            <a:off x="5869000" y="3073400"/>
            <a:ext cx="1203300" cy="450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Characteristic Characteristic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094" name="Google Shape;2094;p47"/>
          <p:cNvSpPr txBox="1"/>
          <p:nvPr/>
        </p:nvSpPr>
        <p:spPr>
          <a:xfrm>
            <a:off x="1857350" y="3715150"/>
            <a:ext cx="1632000" cy="33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basic</a:t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095" name="Google Shape;2095;p47"/>
          <p:cNvSpPr txBox="1"/>
          <p:nvPr/>
        </p:nvSpPr>
        <p:spPr>
          <a:xfrm>
            <a:off x="3756000" y="3715150"/>
            <a:ext cx="1632000" cy="33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medium</a:t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096" name="Google Shape;2096;p47"/>
          <p:cNvSpPr txBox="1"/>
          <p:nvPr/>
        </p:nvSpPr>
        <p:spPr>
          <a:xfrm>
            <a:off x="5654650" y="3715150"/>
            <a:ext cx="1632000" cy="33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pro</a:t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097" name="Google Shape;2097;p47"/>
          <p:cNvSpPr/>
          <p:nvPr/>
        </p:nvSpPr>
        <p:spPr>
          <a:xfrm>
            <a:off x="6330581" y="1461763"/>
            <a:ext cx="280146" cy="278236"/>
          </a:xfrm>
          <a:custGeom>
            <a:rect b="b" l="l" r="r" t="t"/>
            <a:pathLst>
              <a:path extrusionOk="0" h="12673" w="1276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98" name="Google Shape;2098;p47"/>
          <p:cNvSpPr/>
          <p:nvPr/>
        </p:nvSpPr>
        <p:spPr>
          <a:xfrm>
            <a:off x="2552283" y="1498477"/>
            <a:ext cx="242120" cy="278082"/>
          </a:xfrm>
          <a:custGeom>
            <a:rect b="b" l="l" r="r" t="t"/>
            <a:pathLst>
              <a:path extrusionOk="0" h="12666" w="11028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99" name="Google Shape;2099;p47"/>
          <p:cNvSpPr/>
          <p:nvPr/>
        </p:nvSpPr>
        <p:spPr>
          <a:xfrm>
            <a:off x="4445733" y="1497786"/>
            <a:ext cx="280146" cy="279465"/>
          </a:xfrm>
          <a:custGeom>
            <a:rect b="b" l="l" r="r" t="t"/>
            <a:pathLst>
              <a:path extrusionOk="0" h="12729" w="12760">
                <a:moveTo>
                  <a:pt x="9011" y="882"/>
                </a:moveTo>
                <a:cubicBezTo>
                  <a:pt x="9168" y="882"/>
                  <a:pt x="9357" y="914"/>
                  <a:pt x="9483" y="945"/>
                </a:cubicBezTo>
                <a:cubicBezTo>
                  <a:pt x="9799" y="1071"/>
                  <a:pt x="10051" y="1355"/>
                  <a:pt x="10177" y="1701"/>
                </a:cubicBezTo>
                <a:lnTo>
                  <a:pt x="2615" y="1701"/>
                </a:lnTo>
                <a:cubicBezTo>
                  <a:pt x="2804" y="1229"/>
                  <a:pt x="3245" y="882"/>
                  <a:pt x="3781" y="882"/>
                </a:cubicBezTo>
                <a:close/>
                <a:moveTo>
                  <a:pt x="1733" y="3623"/>
                </a:moveTo>
                <a:lnTo>
                  <a:pt x="1733" y="5293"/>
                </a:lnTo>
                <a:lnTo>
                  <a:pt x="914" y="5293"/>
                </a:lnTo>
                <a:lnTo>
                  <a:pt x="914" y="3623"/>
                </a:lnTo>
                <a:close/>
                <a:moveTo>
                  <a:pt x="11941" y="3623"/>
                </a:moveTo>
                <a:lnTo>
                  <a:pt x="11941" y="5293"/>
                </a:lnTo>
                <a:lnTo>
                  <a:pt x="11122" y="5293"/>
                </a:lnTo>
                <a:lnTo>
                  <a:pt x="11122" y="3623"/>
                </a:lnTo>
                <a:close/>
                <a:moveTo>
                  <a:pt x="10240" y="2521"/>
                </a:moveTo>
                <a:lnTo>
                  <a:pt x="10240" y="5316"/>
                </a:lnTo>
                <a:lnTo>
                  <a:pt x="10240" y="5316"/>
                </a:lnTo>
                <a:cubicBezTo>
                  <a:pt x="10144" y="5293"/>
                  <a:pt x="10003" y="5293"/>
                  <a:pt x="9862" y="5293"/>
                </a:cubicBezTo>
                <a:lnTo>
                  <a:pt x="6932" y="5293"/>
                </a:lnTo>
                <a:lnTo>
                  <a:pt x="6932" y="2521"/>
                </a:lnTo>
                <a:close/>
                <a:moveTo>
                  <a:pt x="6144" y="2521"/>
                </a:moveTo>
                <a:lnTo>
                  <a:pt x="6144" y="5293"/>
                </a:lnTo>
                <a:lnTo>
                  <a:pt x="2962" y="5293"/>
                </a:lnTo>
                <a:cubicBezTo>
                  <a:pt x="2804" y="5293"/>
                  <a:pt x="2678" y="5293"/>
                  <a:pt x="2552" y="5324"/>
                </a:cubicBezTo>
                <a:lnTo>
                  <a:pt x="2552" y="2521"/>
                </a:lnTo>
                <a:close/>
                <a:moveTo>
                  <a:pt x="9893" y="6207"/>
                </a:moveTo>
                <a:cubicBezTo>
                  <a:pt x="10555" y="6207"/>
                  <a:pt x="11122" y="6742"/>
                  <a:pt x="11122" y="7404"/>
                </a:cubicBezTo>
                <a:lnTo>
                  <a:pt x="11122" y="9861"/>
                </a:lnTo>
                <a:cubicBezTo>
                  <a:pt x="11122" y="10019"/>
                  <a:pt x="11027" y="10145"/>
                  <a:pt x="10933" y="10208"/>
                </a:cubicBezTo>
                <a:cubicBezTo>
                  <a:pt x="10838" y="10239"/>
                  <a:pt x="10775" y="10302"/>
                  <a:pt x="10681" y="10302"/>
                </a:cubicBezTo>
                <a:lnTo>
                  <a:pt x="2143" y="10302"/>
                </a:lnTo>
                <a:cubicBezTo>
                  <a:pt x="1922" y="10302"/>
                  <a:pt x="1796" y="10176"/>
                  <a:pt x="1733" y="10019"/>
                </a:cubicBezTo>
                <a:cubicBezTo>
                  <a:pt x="1702" y="9924"/>
                  <a:pt x="1733" y="10050"/>
                  <a:pt x="1733" y="8254"/>
                </a:cubicBezTo>
                <a:lnTo>
                  <a:pt x="1733" y="7404"/>
                </a:lnTo>
                <a:cubicBezTo>
                  <a:pt x="1733" y="6994"/>
                  <a:pt x="1922" y="6616"/>
                  <a:pt x="2300" y="6396"/>
                </a:cubicBezTo>
                <a:cubicBezTo>
                  <a:pt x="2489" y="6270"/>
                  <a:pt x="2710" y="6207"/>
                  <a:pt x="2993" y="6207"/>
                </a:cubicBezTo>
                <a:close/>
                <a:moveTo>
                  <a:pt x="3403" y="11090"/>
                </a:moveTo>
                <a:lnTo>
                  <a:pt x="3403" y="11909"/>
                </a:lnTo>
                <a:lnTo>
                  <a:pt x="2552" y="11909"/>
                </a:lnTo>
                <a:lnTo>
                  <a:pt x="2552" y="11090"/>
                </a:lnTo>
                <a:close/>
                <a:moveTo>
                  <a:pt x="10271" y="11090"/>
                </a:moveTo>
                <a:lnTo>
                  <a:pt x="10271" y="11909"/>
                </a:lnTo>
                <a:lnTo>
                  <a:pt x="9452" y="11909"/>
                </a:lnTo>
                <a:lnTo>
                  <a:pt x="9452" y="11090"/>
                </a:lnTo>
                <a:close/>
                <a:moveTo>
                  <a:pt x="3750" y="0"/>
                </a:moveTo>
                <a:cubicBezTo>
                  <a:pt x="2615" y="0"/>
                  <a:pt x="1670" y="945"/>
                  <a:pt x="1670" y="2079"/>
                </a:cubicBezTo>
                <a:lnTo>
                  <a:pt x="1670" y="2804"/>
                </a:lnTo>
                <a:lnTo>
                  <a:pt x="442" y="2804"/>
                </a:lnTo>
                <a:cubicBezTo>
                  <a:pt x="190" y="2804"/>
                  <a:pt x="0" y="2993"/>
                  <a:pt x="0" y="3214"/>
                </a:cubicBezTo>
                <a:lnTo>
                  <a:pt x="0" y="5671"/>
                </a:lnTo>
                <a:cubicBezTo>
                  <a:pt x="0" y="5923"/>
                  <a:pt x="190" y="6112"/>
                  <a:pt x="442" y="6112"/>
                </a:cubicBezTo>
                <a:lnTo>
                  <a:pt x="1261" y="6112"/>
                </a:lnTo>
                <a:cubicBezTo>
                  <a:pt x="977" y="6459"/>
                  <a:pt x="820" y="6900"/>
                  <a:pt x="820" y="7341"/>
                </a:cubicBezTo>
                <a:lnTo>
                  <a:pt x="820" y="9830"/>
                </a:lnTo>
                <a:cubicBezTo>
                  <a:pt x="820" y="10365"/>
                  <a:pt x="1198" y="10806"/>
                  <a:pt x="1670" y="10995"/>
                </a:cubicBezTo>
                <a:lnTo>
                  <a:pt x="1670" y="12287"/>
                </a:lnTo>
                <a:cubicBezTo>
                  <a:pt x="1670" y="12539"/>
                  <a:pt x="1859" y="12728"/>
                  <a:pt x="2048" y="12728"/>
                </a:cubicBezTo>
                <a:lnTo>
                  <a:pt x="3718" y="12728"/>
                </a:lnTo>
                <a:cubicBezTo>
                  <a:pt x="3939" y="12728"/>
                  <a:pt x="4096" y="12539"/>
                  <a:pt x="4096" y="12287"/>
                </a:cubicBezTo>
                <a:lnTo>
                  <a:pt x="4096" y="11090"/>
                </a:lnTo>
                <a:lnTo>
                  <a:pt x="8507" y="11090"/>
                </a:lnTo>
                <a:lnTo>
                  <a:pt x="8507" y="12287"/>
                </a:lnTo>
                <a:cubicBezTo>
                  <a:pt x="8507" y="12539"/>
                  <a:pt x="8696" y="12728"/>
                  <a:pt x="8916" y="12728"/>
                </a:cubicBezTo>
                <a:lnTo>
                  <a:pt x="10555" y="12728"/>
                </a:lnTo>
                <a:cubicBezTo>
                  <a:pt x="10807" y="12728"/>
                  <a:pt x="10964" y="12539"/>
                  <a:pt x="10964" y="12287"/>
                </a:cubicBezTo>
                <a:lnTo>
                  <a:pt x="10964" y="10995"/>
                </a:lnTo>
                <a:cubicBezTo>
                  <a:pt x="11468" y="10838"/>
                  <a:pt x="11783" y="10365"/>
                  <a:pt x="11783" y="9830"/>
                </a:cubicBezTo>
                <a:lnTo>
                  <a:pt x="11783" y="7341"/>
                </a:lnTo>
                <a:cubicBezTo>
                  <a:pt x="11783" y="6868"/>
                  <a:pt x="11626" y="6427"/>
                  <a:pt x="11374" y="6112"/>
                </a:cubicBezTo>
                <a:lnTo>
                  <a:pt x="12224" y="6112"/>
                </a:lnTo>
                <a:cubicBezTo>
                  <a:pt x="12445" y="6112"/>
                  <a:pt x="12602" y="5923"/>
                  <a:pt x="12602" y="5671"/>
                </a:cubicBezTo>
                <a:lnTo>
                  <a:pt x="12602" y="3214"/>
                </a:lnTo>
                <a:cubicBezTo>
                  <a:pt x="12760" y="2993"/>
                  <a:pt x="12571" y="2804"/>
                  <a:pt x="12319" y="2804"/>
                </a:cubicBezTo>
                <a:lnTo>
                  <a:pt x="11059" y="2804"/>
                </a:lnTo>
                <a:lnTo>
                  <a:pt x="11059" y="2079"/>
                </a:lnTo>
                <a:cubicBezTo>
                  <a:pt x="11059" y="945"/>
                  <a:pt x="10145" y="0"/>
                  <a:pt x="897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103" name="Shape 2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4" name="Google Shape;2104;p48"/>
          <p:cNvSpPr txBox="1"/>
          <p:nvPr>
            <p:ph type="title"/>
          </p:nvPr>
        </p:nvSpPr>
        <p:spPr>
          <a:xfrm flipH="1">
            <a:off x="4028300" y="2796925"/>
            <a:ext cx="4729200" cy="59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753E93"/>
                </a:solidFill>
              </a:rPr>
              <a:t>Desktop</a:t>
            </a:r>
            <a:endParaRPr>
              <a:solidFill>
                <a:srgbClr val="753E93"/>
              </a:solidFill>
            </a:endParaRPr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Software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05" name="Google Shape;2105;p48"/>
          <p:cNvSpPr txBox="1"/>
          <p:nvPr>
            <p:ph idx="1" type="subTitle"/>
          </p:nvPr>
        </p:nvSpPr>
        <p:spPr>
          <a:xfrm flipH="1">
            <a:off x="6770900" y="3395425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You can replace the image on the screen with your own work. Just delete this one, add yours and send it to the back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2106" name="Google Shape;2106;p48"/>
          <p:cNvPicPr preferRelativeResize="0"/>
          <p:nvPr/>
        </p:nvPicPr>
        <p:blipFill rotWithShape="1">
          <a:blip r:embed="rId3">
            <a:alphaModFix/>
          </a:blip>
          <a:srcRect b="21179" l="0" r="0" t="0"/>
          <a:stretch/>
        </p:blipFill>
        <p:spPr>
          <a:xfrm>
            <a:off x="2340652" y="970746"/>
            <a:ext cx="4123027" cy="25317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07" name="Google Shape;2107;p48"/>
          <p:cNvGrpSpPr/>
          <p:nvPr/>
        </p:nvGrpSpPr>
        <p:grpSpPr>
          <a:xfrm>
            <a:off x="2198489" y="832064"/>
            <a:ext cx="4405879" cy="3350772"/>
            <a:chOff x="3422350" y="731675"/>
            <a:chExt cx="4831537" cy="3674898"/>
          </a:xfrm>
        </p:grpSpPr>
        <p:sp>
          <p:nvSpPr>
            <p:cNvPr id="2108" name="Google Shape;2108;p48"/>
            <p:cNvSpPr/>
            <p:nvPr/>
          </p:nvSpPr>
          <p:spPr>
            <a:xfrm>
              <a:off x="5352325" y="4031650"/>
              <a:ext cx="958800" cy="255300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48"/>
            <p:cNvSpPr/>
            <p:nvPr/>
          </p:nvSpPr>
          <p:spPr>
            <a:xfrm flipH="1">
              <a:off x="6230475" y="3891500"/>
              <a:ext cx="399775" cy="489077"/>
            </a:xfrm>
            <a:custGeom>
              <a:rect b="b" l="l" r="r" t="t"/>
              <a:pathLst>
                <a:path extrusionOk="0" h="18395" w="15991">
                  <a:moveTo>
                    <a:pt x="1325" y="15800"/>
                  </a:moveTo>
                  <a:cubicBezTo>
                    <a:pt x="2082" y="15098"/>
                    <a:pt x="4341" y="13522"/>
                    <a:pt x="5354" y="12612"/>
                  </a:cubicBezTo>
                  <a:cubicBezTo>
                    <a:pt x="6368" y="11702"/>
                    <a:pt x="6856" y="11031"/>
                    <a:pt x="7406" y="10341"/>
                  </a:cubicBezTo>
                  <a:cubicBezTo>
                    <a:pt x="7956" y="9651"/>
                    <a:pt x="8176" y="9340"/>
                    <a:pt x="8652" y="8473"/>
                  </a:cubicBezTo>
                  <a:cubicBezTo>
                    <a:pt x="9128" y="7606"/>
                    <a:pt x="9849" y="6220"/>
                    <a:pt x="10264" y="5139"/>
                  </a:cubicBezTo>
                  <a:cubicBezTo>
                    <a:pt x="10679" y="4058"/>
                    <a:pt x="10948" y="2702"/>
                    <a:pt x="11143" y="1988"/>
                  </a:cubicBezTo>
                  <a:cubicBezTo>
                    <a:pt x="11338" y="1274"/>
                    <a:pt x="11241" y="1067"/>
                    <a:pt x="11436" y="853"/>
                  </a:cubicBezTo>
                  <a:cubicBezTo>
                    <a:pt x="11631" y="639"/>
                    <a:pt x="11558" y="-845"/>
                    <a:pt x="12315" y="706"/>
                  </a:cubicBezTo>
                  <a:cubicBezTo>
                    <a:pt x="13072" y="2257"/>
                    <a:pt x="16162" y="7838"/>
                    <a:pt x="15979" y="10158"/>
                  </a:cubicBezTo>
                  <a:cubicBezTo>
                    <a:pt x="15796" y="12478"/>
                    <a:pt x="13756" y="13577"/>
                    <a:pt x="11216" y="14627"/>
                  </a:cubicBezTo>
                  <a:cubicBezTo>
                    <a:pt x="8676" y="15677"/>
                    <a:pt x="2461" y="15836"/>
                    <a:pt x="739" y="16459"/>
                  </a:cubicBezTo>
                  <a:cubicBezTo>
                    <a:pt x="-983" y="17082"/>
                    <a:pt x="873" y="18303"/>
                    <a:pt x="885" y="18364"/>
                  </a:cubicBezTo>
                  <a:cubicBezTo>
                    <a:pt x="897" y="18425"/>
                    <a:pt x="739" y="17252"/>
                    <a:pt x="812" y="16825"/>
                  </a:cubicBezTo>
                  <a:cubicBezTo>
                    <a:pt x="885" y="16398"/>
                    <a:pt x="568" y="16502"/>
                    <a:pt x="1325" y="15800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</p:sp>
        <p:sp>
          <p:nvSpPr>
            <p:cNvPr id="2110" name="Google Shape;2110;p48"/>
            <p:cNvSpPr/>
            <p:nvPr/>
          </p:nvSpPr>
          <p:spPr>
            <a:xfrm>
              <a:off x="5043518" y="3915067"/>
              <a:ext cx="399775" cy="459875"/>
            </a:xfrm>
            <a:custGeom>
              <a:rect b="b" l="l" r="r" t="t"/>
              <a:pathLst>
                <a:path extrusionOk="0" h="18395" w="15991">
                  <a:moveTo>
                    <a:pt x="1325" y="15800"/>
                  </a:moveTo>
                  <a:cubicBezTo>
                    <a:pt x="2082" y="15098"/>
                    <a:pt x="4341" y="13522"/>
                    <a:pt x="5354" y="12612"/>
                  </a:cubicBezTo>
                  <a:cubicBezTo>
                    <a:pt x="6368" y="11702"/>
                    <a:pt x="6856" y="11031"/>
                    <a:pt x="7406" y="10341"/>
                  </a:cubicBezTo>
                  <a:cubicBezTo>
                    <a:pt x="7956" y="9651"/>
                    <a:pt x="8176" y="9340"/>
                    <a:pt x="8652" y="8473"/>
                  </a:cubicBezTo>
                  <a:cubicBezTo>
                    <a:pt x="9128" y="7606"/>
                    <a:pt x="9849" y="6220"/>
                    <a:pt x="10264" y="5139"/>
                  </a:cubicBezTo>
                  <a:cubicBezTo>
                    <a:pt x="10679" y="4058"/>
                    <a:pt x="10948" y="2702"/>
                    <a:pt x="11143" y="1988"/>
                  </a:cubicBezTo>
                  <a:cubicBezTo>
                    <a:pt x="11338" y="1274"/>
                    <a:pt x="11241" y="1067"/>
                    <a:pt x="11436" y="853"/>
                  </a:cubicBezTo>
                  <a:cubicBezTo>
                    <a:pt x="11631" y="639"/>
                    <a:pt x="11558" y="-845"/>
                    <a:pt x="12315" y="706"/>
                  </a:cubicBezTo>
                  <a:cubicBezTo>
                    <a:pt x="13072" y="2257"/>
                    <a:pt x="16162" y="7838"/>
                    <a:pt x="15979" y="10158"/>
                  </a:cubicBezTo>
                  <a:cubicBezTo>
                    <a:pt x="15796" y="12478"/>
                    <a:pt x="13756" y="13577"/>
                    <a:pt x="11216" y="14627"/>
                  </a:cubicBezTo>
                  <a:cubicBezTo>
                    <a:pt x="8676" y="15677"/>
                    <a:pt x="2461" y="15836"/>
                    <a:pt x="739" y="16459"/>
                  </a:cubicBezTo>
                  <a:cubicBezTo>
                    <a:pt x="-983" y="17082"/>
                    <a:pt x="873" y="18303"/>
                    <a:pt x="885" y="18364"/>
                  </a:cubicBezTo>
                  <a:cubicBezTo>
                    <a:pt x="897" y="18425"/>
                    <a:pt x="739" y="17252"/>
                    <a:pt x="812" y="16825"/>
                  </a:cubicBezTo>
                  <a:cubicBezTo>
                    <a:pt x="885" y="16398"/>
                    <a:pt x="568" y="16502"/>
                    <a:pt x="1325" y="15800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</p:sp>
        <p:sp>
          <p:nvSpPr>
            <p:cNvPr id="2111" name="Google Shape;2111;p48"/>
            <p:cNvSpPr/>
            <p:nvPr/>
          </p:nvSpPr>
          <p:spPr>
            <a:xfrm>
              <a:off x="5183975" y="3763900"/>
              <a:ext cx="87000" cy="25200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48"/>
            <p:cNvSpPr/>
            <p:nvPr/>
          </p:nvSpPr>
          <p:spPr>
            <a:xfrm>
              <a:off x="5348300" y="3810000"/>
              <a:ext cx="981000" cy="185400"/>
            </a:xfrm>
            <a:prstGeom prst="rect">
              <a:avLst/>
            </a:prstGeom>
            <a:solidFill>
              <a:srgbClr val="A0A0A0"/>
            </a:solidFill>
            <a:ln cap="flat" cmpd="sng" w="9525">
              <a:solidFill>
                <a:srgbClr val="66666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48"/>
            <p:cNvSpPr/>
            <p:nvPr/>
          </p:nvSpPr>
          <p:spPr>
            <a:xfrm>
              <a:off x="5258919" y="4129800"/>
              <a:ext cx="29" cy="2369"/>
            </a:xfrm>
            <a:custGeom>
              <a:rect b="b" l="l" r="r" t="t"/>
              <a:pathLst>
                <a:path extrusionOk="0" h="82" w="1">
                  <a:moveTo>
                    <a:pt x="1" y="8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48"/>
            <p:cNvSpPr/>
            <p:nvPr/>
          </p:nvSpPr>
          <p:spPr>
            <a:xfrm>
              <a:off x="5223962" y="4174089"/>
              <a:ext cx="2369" cy="7020"/>
            </a:xfrm>
            <a:custGeom>
              <a:rect b="b" l="l" r="r" t="t"/>
              <a:pathLst>
                <a:path extrusionOk="0" h="243" w="82">
                  <a:moveTo>
                    <a:pt x="1" y="243"/>
                  </a:moveTo>
                  <a:lnTo>
                    <a:pt x="81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48"/>
            <p:cNvSpPr/>
            <p:nvPr/>
          </p:nvSpPr>
          <p:spPr>
            <a:xfrm>
              <a:off x="6447569" y="4174089"/>
              <a:ext cx="4709" cy="4680"/>
            </a:xfrm>
            <a:custGeom>
              <a:rect b="b" l="l" r="r" t="t"/>
              <a:pathLst>
                <a:path extrusionOk="0" h="162" w="163">
                  <a:moveTo>
                    <a:pt x="1" y="1"/>
                  </a:moveTo>
                  <a:lnTo>
                    <a:pt x="162" y="162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48"/>
            <p:cNvSpPr/>
            <p:nvPr/>
          </p:nvSpPr>
          <p:spPr>
            <a:xfrm>
              <a:off x="6417292" y="4132140"/>
              <a:ext cx="29" cy="2369"/>
            </a:xfrm>
            <a:custGeom>
              <a:rect b="b" l="l" r="r" t="t"/>
              <a:pathLst>
                <a:path extrusionOk="0" h="82" w="1">
                  <a:moveTo>
                    <a:pt x="0" y="0"/>
                  </a:moveTo>
                  <a:lnTo>
                    <a:pt x="0" y="8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48"/>
            <p:cNvSpPr/>
            <p:nvPr/>
          </p:nvSpPr>
          <p:spPr>
            <a:xfrm>
              <a:off x="5028174" y="4248712"/>
              <a:ext cx="1619862" cy="97879"/>
            </a:xfrm>
            <a:custGeom>
              <a:rect b="b" l="l" r="r" t="t"/>
              <a:pathLst>
                <a:path extrusionOk="0" h="3388" w="56070">
                  <a:moveTo>
                    <a:pt x="4435" y="1"/>
                  </a:moveTo>
                  <a:lnTo>
                    <a:pt x="4196" y="160"/>
                  </a:lnTo>
                  <a:lnTo>
                    <a:pt x="4200" y="160"/>
                  </a:lnTo>
                  <a:cubicBezTo>
                    <a:pt x="4279" y="105"/>
                    <a:pt x="4357" y="53"/>
                    <a:pt x="4435" y="1"/>
                  </a:cubicBezTo>
                  <a:close/>
                  <a:moveTo>
                    <a:pt x="51636" y="1"/>
                  </a:moveTo>
                  <a:cubicBezTo>
                    <a:pt x="51714" y="53"/>
                    <a:pt x="51792" y="105"/>
                    <a:pt x="51868" y="160"/>
                  </a:cubicBezTo>
                  <a:lnTo>
                    <a:pt x="51875" y="160"/>
                  </a:lnTo>
                  <a:lnTo>
                    <a:pt x="51636" y="1"/>
                  </a:lnTo>
                  <a:close/>
                  <a:moveTo>
                    <a:pt x="4200" y="160"/>
                  </a:moveTo>
                  <a:cubicBezTo>
                    <a:pt x="4037" y="275"/>
                    <a:pt x="3875" y="401"/>
                    <a:pt x="3712" y="564"/>
                  </a:cubicBezTo>
                  <a:lnTo>
                    <a:pt x="82" y="3226"/>
                  </a:lnTo>
                  <a:cubicBezTo>
                    <a:pt x="82" y="3307"/>
                    <a:pt x="1" y="3307"/>
                    <a:pt x="1" y="3387"/>
                  </a:cubicBezTo>
                  <a:lnTo>
                    <a:pt x="56070" y="3387"/>
                  </a:lnTo>
                  <a:lnTo>
                    <a:pt x="55909" y="3226"/>
                  </a:lnTo>
                  <a:lnTo>
                    <a:pt x="52278" y="564"/>
                  </a:lnTo>
                  <a:cubicBezTo>
                    <a:pt x="52170" y="401"/>
                    <a:pt x="52025" y="275"/>
                    <a:pt x="51868" y="160"/>
                  </a:cubicBezTo>
                  <a:close/>
                </a:path>
              </a:pathLst>
            </a:custGeom>
            <a:solidFill>
              <a:srgbClr val="B7B7B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48"/>
            <p:cNvSpPr/>
            <p:nvPr/>
          </p:nvSpPr>
          <p:spPr>
            <a:xfrm>
              <a:off x="5282233" y="3789534"/>
              <a:ext cx="1109434" cy="300687"/>
            </a:xfrm>
            <a:custGeom>
              <a:rect b="b" l="l" r="r" t="t"/>
              <a:pathLst>
                <a:path extrusionOk="0" h="10408" w="38402">
                  <a:moveTo>
                    <a:pt x="2017" y="0"/>
                  </a:moveTo>
                  <a:lnTo>
                    <a:pt x="1291" y="6616"/>
                  </a:lnTo>
                  <a:cubicBezTo>
                    <a:pt x="1049" y="7906"/>
                    <a:pt x="565" y="9197"/>
                    <a:pt x="0" y="10407"/>
                  </a:cubicBezTo>
                  <a:lnTo>
                    <a:pt x="81" y="10246"/>
                  </a:lnTo>
                  <a:lnTo>
                    <a:pt x="38327" y="10246"/>
                  </a:lnTo>
                  <a:cubicBezTo>
                    <a:pt x="37794" y="9083"/>
                    <a:pt x="37342" y="7849"/>
                    <a:pt x="37111" y="6616"/>
                  </a:cubicBezTo>
                  <a:lnTo>
                    <a:pt x="36465" y="565"/>
                  </a:lnTo>
                  <a:cubicBezTo>
                    <a:pt x="32270" y="3066"/>
                    <a:pt x="27591" y="4679"/>
                    <a:pt x="22670" y="5244"/>
                  </a:cubicBezTo>
                  <a:cubicBezTo>
                    <a:pt x="21500" y="5345"/>
                    <a:pt x="20331" y="5395"/>
                    <a:pt x="19163" y="5395"/>
                  </a:cubicBezTo>
                  <a:cubicBezTo>
                    <a:pt x="15661" y="5395"/>
                    <a:pt x="12182" y="4942"/>
                    <a:pt x="8794" y="4034"/>
                  </a:cubicBezTo>
                  <a:cubicBezTo>
                    <a:pt x="6777" y="3631"/>
                    <a:pt x="4841" y="2905"/>
                    <a:pt x="2985" y="1936"/>
                  </a:cubicBezTo>
                  <a:cubicBezTo>
                    <a:pt x="2824" y="1856"/>
                    <a:pt x="2743" y="1694"/>
                    <a:pt x="2582" y="1533"/>
                  </a:cubicBezTo>
                  <a:cubicBezTo>
                    <a:pt x="2421" y="1372"/>
                    <a:pt x="2098" y="1049"/>
                    <a:pt x="1937" y="807"/>
                  </a:cubicBezTo>
                  <a:lnTo>
                    <a:pt x="2017" y="0"/>
                  </a:lnTo>
                  <a:close/>
                  <a:moveTo>
                    <a:pt x="38327" y="10246"/>
                  </a:moveTo>
                  <a:cubicBezTo>
                    <a:pt x="38352" y="10300"/>
                    <a:pt x="38377" y="10354"/>
                    <a:pt x="38402" y="10407"/>
                  </a:cubicBezTo>
                  <a:cubicBezTo>
                    <a:pt x="38402" y="10327"/>
                    <a:pt x="38402" y="10246"/>
                    <a:pt x="38402" y="10246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48"/>
            <p:cNvSpPr/>
            <p:nvPr/>
          </p:nvSpPr>
          <p:spPr>
            <a:xfrm>
              <a:off x="6482526" y="4213697"/>
              <a:ext cx="9360" cy="9360"/>
            </a:xfrm>
            <a:custGeom>
              <a:rect b="b" l="l" r="r" t="t"/>
              <a:pathLst>
                <a:path extrusionOk="0" h="324" w="324">
                  <a:moveTo>
                    <a:pt x="324" y="32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48"/>
            <p:cNvSpPr/>
            <p:nvPr/>
          </p:nvSpPr>
          <p:spPr>
            <a:xfrm>
              <a:off x="5184353" y="4213697"/>
              <a:ext cx="9331" cy="9360"/>
            </a:xfrm>
            <a:custGeom>
              <a:rect b="b" l="l" r="r" t="t"/>
              <a:pathLst>
                <a:path extrusionOk="0" h="324" w="323">
                  <a:moveTo>
                    <a:pt x="323" y="1"/>
                  </a:moveTo>
                  <a:lnTo>
                    <a:pt x="0" y="324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48"/>
            <p:cNvSpPr/>
            <p:nvPr/>
          </p:nvSpPr>
          <p:spPr>
            <a:xfrm>
              <a:off x="5151708" y="4085512"/>
              <a:ext cx="1377475" cy="167851"/>
            </a:xfrm>
            <a:custGeom>
              <a:rect b="b" l="l" r="r" t="t"/>
              <a:pathLst>
                <a:path extrusionOk="0" h="5810" w="47680">
                  <a:moveTo>
                    <a:pt x="4599" y="1"/>
                  </a:moveTo>
                  <a:lnTo>
                    <a:pt x="4518" y="162"/>
                  </a:lnTo>
                  <a:cubicBezTo>
                    <a:pt x="4276" y="646"/>
                    <a:pt x="3954" y="1130"/>
                    <a:pt x="3712" y="1614"/>
                  </a:cubicBezTo>
                  <a:cubicBezTo>
                    <a:pt x="3389" y="2179"/>
                    <a:pt x="2986" y="2663"/>
                    <a:pt x="2663" y="3067"/>
                  </a:cubicBezTo>
                  <a:lnTo>
                    <a:pt x="2502" y="3309"/>
                  </a:lnTo>
                  <a:cubicBezTo>
                    <a:pt x="2260" y="3631"/>
                    <a:pt x="1856" y="4035"/>
                    <a:pt x="1533" y="4438"/>
                  </a:cubicBezTo>
                  <a:lnTo>
                    <a:pt x="1211" y="4761"/>
                  </a:lnTo>
                  <a:cubicBezTo>
                    <a:pt x="888" y="5003"/>
                    <a:pt x="565" y="5325"/>
                    <a:pt x="162" y="5648"/>
                  </a:cubicBezTo>
                  <a:lnTo>
                    <a:pt x="1" y="5809"/>
                  </a:lnTo>
                  <a:lnTo>
                    <a:pt x="47679" y="5809"/>
                  </a:lnTo>
                  <a:lnTo>
                    <a:pt x="47437" y="5648"/>
                  </a:lnTo>
                  <a:cubicBezTo>
                    <a:pt x="47115" y="5325"/>
                    <a:pt x="46711" y="5003"/>
                    <a:pt x="46389" y="4761"/>
                  </a:cubicBezTo>
                  <a:lnTo>
                    <a:pt x="46066" y="4438"/>
                  </a:lnTo>
                  <a:cubicBezTo>
                    <a:pt x="45743" y="4035"/>
                    <a:pt x="45421" y="3631"/>
                    <a:pt x="45098" y="3228"/>
                  </a:cubicBezTo>
                  <a:lnTo>
                    <a:pt x="44937" y="3067"/>
                  </a:lnTo>
                  <a:cubicBezTo>
                    <a:pt x="44533" y="2663"/>
                    <a:pt x="44210" y="2098"/>
                    <a:pt x="43888" y="1614"/>
                  </a:cubicBezTo>
                  <a:cubicBezTo>
                    <a:pt x="43646" y="1130"/>
                    <a:pt x="43404" y="646"/>
                    <a:pt x="43081" y="162"/>
                  </a:cubicBezTo>
                  <a:cubicBezTo>
                    <a:pt x="43081" y="162"/>
                    <a:pt x="43081" y="82"/>
                    <a:pt x="43081" y="1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48"/>
            <p:cNvSpPr/>
            <p:nvPr/>
          </p:nvSpPr>
          <p:spPr>
            <a:xfrm>
              <a:off x="5016531" y="4343477"/>
              <a:ext cx="1645401" cy="63096"/>
            </a:xfrm>
            <a:custGeom>
              <a:rect b="b" l="l" r="r" t="t"/>
              <a:pathLst>
                <a:path extrusionOk="0" h="2184" w="56954">
                  <a:moveTo>
                    <a:pt x="404" y="0"/>
                  </a:moveTo>
                  <a:cubicBezTo>
                    <a:pt x="162" y="161"/>
                    <a:pt x="81" y="323"/>
                    <a:pt x="1" y="565"/>
                  </a:cubicBezTo>
                  <a:cubicBezTo>
                    <a:pt x="1" y="645"/>
                    <a:pt x="1" y="726"/>
                    <a:pt x="1" y="887"/>
                  </a:cubicBezTo>
                  <a:cubicBezTo>
                    <a:pt x="81" y="1614"/>
                    <a:pt x="727" y="2178"/>
                    <a:pt x="1533" y="2178"/>
                  </a:cubicBezTo>
                  <a:lnTo>
                    <a:pt x="55424" y="2178"/>
                  </a:lnTo>
                  <a:cubicBezTo>
                    <a:pt x="55465" y="2182"/>
                    <a:pt x="55506" y="2184"/>
                    <a:pt x="55546" y="2184"/>
                  </a:cubicBezTo>
                  <a:cubicBezTo>
                    <a:pt x="56370" y="2184"/>
                    <a:pt x="56953" y="1411"/>
                    <a:pt x="56876" y="565"/>
                  </a:cubicBezTo>
                  <a:cubicBezTo>
                    <a:pt x="56796" y="323"/>
                    <a:pt x="56634" y="161"/>
                    <a:pt x="56473" y="0"/>
                  </a:cubicBezTo>
                  <a:close/>
                </a:path>
              </a:pathLst>
            </a:custGeom>
            <a:solidFill>
              <a:srgbClr val="818284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48"/>
            <p:cNvSpPr/>
            <p:nvPr/>
          </p:nvSpPr>
          <p:spPr>
            <a:xfrm>
              <a:off x="5230953" y="785292"/>
              <a:ext cx="3022934" cy="3160162"/>
            </a:xfrm>
            <a:custGeom>
              <a:rect b="b" l="l" r="r" t="t"/>
              <a:pathLst>
                <a:path extrusionOk="0" h="109386" w="104636">
                  <a:moveTo>
                    <a:pt x="103990" y="0"/>
                  </a:moveTo>
                  <a:lnTo>
                    <a:pt x="103264" y="726"/>
                  </a:lnTo>
                  <a:cubicBezTo>
                    <a:pt x="103506" y="1130"/>
                    <a:pt x="103668" y="1694"/>
                    <a:pt x="103668" y="2178"/>
                  </a:cubicBezTo>
                  <a:lnTo>
                    <a:pt x="103668" y="100036"/>
                  </a:lnTo>
                  <a:cubicBezTo>
                    <a:pt x="103668" y="101730"/>
                    <a:pt x="102296" y="103102"/>
                    <a:pt x="100602" y="103102"/>
                  </a:cubicBezTo>
                  <a:lnTo>
                    <a:pt x="969" y="103102"/>
                  </a:lnTo>
                  <a:lnTo>
                    <a:pt x="1" y="103989"/>
                  </a:lnTo>
                  <a:lnTo>
                    <a:pt x="3792" y="103989"/>
                  </a:lnTo>
                  <a:lnTo>
                    <a:pt x="3712" y="104796"/>
                  </a:lnTo>
                  <a:cubicBezTo>
                    <a:pt x="3873" y="105038"/>
                    <a:pt x="4115" y="105280"/>
                    <a:pt x="4357" y="105522"/>
                  </a:cubicBezTo>
                  <a:lnTo>
                    <a:pt x="4760" y="106006"/>
                  </a:lnTo>
                  <a:cubicBezTo>
                    <a:pt x="6616" y="106894"/>
                    <a:pt x="8552" y="107620"/>
                    <a:pt x="10569" y="108104"/>
                  </a:cubicBezTo>
                  <a:cubicBezTo>
                    <a:pt x="13943" y="108947"/>
                    <a:pt x="17407" y="109386"/>
                    <a:pt x="20893" y="109386"/>
                  </a:cubicBezTo>
                  <a:cubicBezTo>
                    <a:pt x="22076" y="109386"/>
                    <a:pt x="23260" y="109335"/>
                    <a:pt x="24445" y="109233"/>
                  </a:cubicBezTo>
                  <a:cubicBezTo>
                    <a:pt x="29366" y="108668"/>
                    <a:pt x="34045" y="107136"/>
                    <a:pt x="38321" y="104635"/>
                  </a:cubicBezTo>
                  <a:lnTo>
                    <a:pt x="38240" y="103989"/>
                  </a:lnTo>
                  <a:lnTo>
                    <a:pt x="100602" y="103989"/>
                  </a:lnTo>
                  <a:cubicBezTo>
                    <a:pt x="102780" y="103989"/>
                    <a:pt x="104636" y="102214"/>
                    <a:pt x="104636" y="99956"/>
                  </a:cubicBezTo>
                  <a:lnTo>
                    <a:pt x="104636" y="2178"/>
                  </a:lnTo>
                  <a:cubicBezTo>
                    <a:pt x="104636" y="1372"/>
                    <a:pt x="104394" y="646"/>
                    <a:pt x="103990" y="0"/>
                  </a:cubicBezTo>
                  <a:close/>
                </a:path>
              </a:pathLst>
            </a:custGeom>
            <a:gradFill>
              <a:gsLst>
                <a:gs pos="0">
                  <a:srgbClr val="A0A0A0"/>
                </a:gs>
                <a:gs pos="12000">
                  <a:srgbClr val="919192"/>
                </a:gs>
                <a:gs pos="100000">
                  <a:srgbClr val="818284"/>
                </a:gs>
              </a:gsLst>
              <a:lin ang="16200038" scaled="0"/>
            </a:gra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48"/>
            <p:cNvSpPr/>
            <p:nvPr/>
          </p:nvSpPr>
          <p:spPr>
            <a:xfrm>
              <a:off x="5258919" y="803926"/>
              <a:ext cx="2967003" cy="2959983"/>
            </a:xfrm>
            <a:custGeom>
              <a:rect b="b" l="l" r="r" t="t"/>
              <a:pathLst>
                <a:path extrusionOk="0" h="102457" w="102700">
                  <a:moveTo>
                    <a:pt x="102377" y="1"/>
                  </a:moveTo>
                  <a:lnTo>
                    <a:pt x="98101" y="4276"/>
                  </a:lnTo>
                  <a:lnTo>
                    <a:pt x="98101" y="97858"/>
                  </a:lnTo>
                  <a:lnTo>
                    <a:pt x="4519" y="97858"/>
                  </a:lnTo>
                  <a:lnTo>
                    <a:pt x="1" y="102457"/>
                  </a:lnTo>
                  <a:lnTo>
                    <a:pt x="99634" y="102457"/>
                  </a:lnTo>
                  <a:cubicBezTo>
                    <a:pt x="101328" y="102457"/>
                    <a:pt x="102700" y="101005"/>
                    <a:pt x="102700" y="99311"/>
                  </a:cubicBezTo>
                  <a:lnTo>
                    <a:pt x="102700" y="1533"/>
                  </a:lnTo>
                  <a:cubicBezTo>
                    <a:pt x="102700" y="969"/>
                    <a:pt x="102619" y="485"/>
                    <a:pt x="10237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48"/>
            <p:cNvSpPr/>
            <p:nvPr/>
          </p:nvSpPr>
          <p:spPr>
            <a:xfrm>
              <a:off x="3422350" y="731675"/>
              <a:ext cx="4812901" cy="3057819"/>
            </a:xfrm>
            <a:custGeom>
              <a:rect b="b" l="l" r="r" t="t"/>
              <a:pathLst>
                <a:path extrusionOk="0" h="105926" w="166594">
                  <a:moveTo>
                    <a:pt x="4034" y="1"/>
                  </a:moveTo>
                  <a:cubicBezTo>
                    <a:pt x="1775" y="1"/>
                    <a:pt x="0" y="1856"/>
                    <a:pt x="0" y="4034"/>
                  </a:cubicBezTo>
                  <a:lnTo>
                    <a:pt x="0" y="101892"/>
                  </a:lnTo>
                  <a:cubicBezTo>
                    <a:pt x="0" y="104070"/>
                    <a:pt x="1775" y="105926"/>
                    <a:pt x="4034" y="105926"/>
                  </a:cubicBezTo>
                  <a:lnTo>
                    <a:pt x="62604" y="105926"/>
                  </a:lnTo>
                  <a:lnTo>
                    <a:pt x="63491" y="105039"/>
                  </a:lnTo>
                  <a:lnTo>
                    <a:pt x="4034" y="104958"/>
                  </a:lnTo>
                  <a:cubicBezTo>
                    <a:pt x="2340" y="104958"/>
                    <a:pt x="968" y="103506"/>
                    <a:pt x="968" y="101812"/>
                  </a:cubicBezTo>
                  <a:lnTo>
                    <a:pt x="968" y="4034"/>
                  </a:lnTo>
                  <a:cubicBezTo>
                    <a:pt x="968" y="2340"/>
                    <a:pt x="2340" y="969"/>
                    <a:pt x="4034" y="969"/>
                  </a:cubicBezTo>
                  <a:lnTo>
                    <a:pt x="163205" y="969"/>
                  </a:lnTo>
                  <a:cubicBezTo>
                    <a:pt x="164334" y="969"/>
                    <a:pt x="165383" y="1534"/>
                    <a:pt x="165867" y="2582"/>
                  </a:cubicBezTo>
                  <a:lnTo>
                    <a:pt x="166593" y="1856"/>
                  </a:lnTo>
                  <a:cubicBezTo>
                    <a:pt x="165787" y="727"/>
                    <a:pt x="164577" y="1"/>
                    <a:pt x="16320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48"/>
            <p:cNvSpPr/>
            <p:nvPr/>
          </p:nvSpPr>
          <p:spPr>
            <a:xfrm>
              <a:off x="8071400" y="760800"/>
              <a:ext cx="153000" cy="1530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600"/>
            </a:p>
          </p:txBody>
        </p:sp>
        <p:sp>
          <p:nvSpPr>
            <p:cNvPr id="2127" name="Google Shape;2127;p48"/>
            <p:cNvSpPr/>
            <p:nvPr/>
          </p:nvSpPr>
          <p:spPr>
            <a:xfrm>
              <a:off x="3447978" y="759551"/>
              <a:ext cx="4766301" cy="3004358"/>
            </a:xfrm>
            <a:custGeom>
              <a:rect b="b" l="l" r="r" t="t"/>
              <a:pathLst>
                <a:path extrusionOk="0" h="103993" w="164981">
                  <a:moveTo>
                    <a:pt x="82691" y="1273"/>
                  </a:moveTo>
                  <a:cubicBezTo>
                    <a:pt x="83178" y="1273"/>
                    <a:pt x="83660" y="1635"/>
                    <a:pt x="83660" y="2182"/>
                  </a:cubicBezTo>
                  <a:cubicBezTo>
                    <a:pt x="83660" y="2666"/>
                    <a:pt x="83257" y="3150"/>
                    <a:pt x="82692" y="3150"/>
                  </a:cubicBezTo>
                  <a:cubicBezTo>
                    <a:pt x="81885" y="3069"/>
                    <a:pt x="81482" y="2101"/>
                    <a:pt x="82047" y="1537"/>
                  </a:cubicBezTo>
                  <a:cubicBezTo>
                    <a:pt x="82228" y="1355"/>
                    <a:pt x="82460" y="1273"/>
                    <a:pt x="82691" y="1273"/>
                  </a:cubicBezTo>
                  <a:close/>
                  <a:moveTo>
                    <a:pt x="3012" y="1"/>
                  </a:moveTo>
                  <a:cubicBezTo>
                    <a:pt x="1376" y="1"/>
                    <a:pt x="0" y="1420"/>
                    <a:pt x="0" y="3069"/>
                  </a:cubicBezTo>
                  <a:lnTo>
                    <a:pt x="0" y="100927"/>
                  </a:lnTo>
                  <a:cubicBezTo>
                    <a:pt x="81" y="102621"/>
                    <a:pt x="1453" y="103993"/>
                    <a:pt x="3147" y="103993"/>
                  </a:cubicBezTo>
                  <a:lnTo>
                    <a:pt x="62685" y="103993"/>
                  </a:lnTo>
                  <a:lnTo>
                    <a:pt x="67203" y="99394"/>
                  </a:lnTo>
                  <a:lnTo>
                    <a:pt x="4599" y="99394"/>
                  </a:lnTo>
                  <a:lnTo>
                    <a:pt x="4599" y="4602"/>
                  </a:lnTo>
                  <a:lnTo>
                    <a:pt x="160785" y="4602"/>
                  </a:lnTo>
                  <a:lnTo>
                    <a:pt x="160785" y="5812"/>
                  </a:lnTo>
                  <a:lnTo>
                    <a:pt x="164980" y="1617"/>
                  </a:lnTo>
                  <a:cubicBezTo>
                    <a:pt x="164496" y="649"/>
                    <a:pt x="163447" y="4"/>
                    <a:pt x="162318" y="4"/>
                  </a:cubicBezTo>
                  <a:lnTo>
                    <a:pt x="3147" y="4"/>
                  </a:lnTo>
                  <a:cubicBezTo>
                    <a:pt x="3102" y="2"/>
                    <a:pt x="3057" y="1"/>
                    <a:pt x="3012" y="1"/>
                  </a:cubicBezTo>
                  <a:close/>
                </a:path>
              </a:pathLst>
            </a:custGeom>
            <a:solidFill>
              <a:srgbClr val="20202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48"/>
            <p:cNvSpPr/>
            <p:nvPr/>
          </p:nvSpPr>
          <p:spPr>
            <a:xfrm>
              <a:off x="5801964" y="796934"/>
              <a:ext cx="62980" cy="51915"/>
            </a:xfrm>
            <a:custGeom>
              <a:rect b="b" l="l" r="r" t="t"/>
              <a:pathLst>
                <a:path extrusionOk="0" h="1797" w="2180">
                  <a:moveTo>
                    <a:pt x="1256" y="171"/>
                  </a:moveTo>
                  <a:cubicBezTo>
                    <a:pt x="1614" y="171"/>
                    <a:pt x="1937" y="458"/>
                    <a:pt x="1937" y="888"/>
                  </a:cubicBezTo>
                  <a:cubicBezTo>
                    <a:pt x="1937" y="1291"/>
                    <a:pt x="1614" y="1614"/>
                    <a:pt x="1211" y="1614"/>
                  </a:cubicBezTo>
                  <a:cubicBezTo>
                    <a:pt x="566" y="1614"/>
                    <a:pt x="324" y="807"/>
                    <a:pt x="727" y="404"/>
                  </a:cubicBezTo>
                  <a:cubicBezTo>
                    <a:pt x="888" y="243"/>
                    <a:pt x="1077" y="171"/>
                    <a:pt x="1256" y="171"/>
                  </a:cubicBezTo>
                  <a:close/>
                  <a:moveTo>
                    <a:pt x="1211" y="1"/>
                  </a:moveTo>
                  <a:cubicBezTo>
                    <a:pt x="404" y="1"/>
                    <a:pt x="1" y="969"/>
                    <a:pt x="566" y="1533"/>
                  </a:cubicBezTo>
                  <a:cubicBezTo>
                    <a:pt x="747" y="1715"/>
                    <a:pt x="979" y="1797"/>
                    <a:pt x="1210" y="1797"/>
                  </a:cubicBezTo>
                  <a:cubicBezTo>
                    <a:pt x="1697" y="1797"/>
                    <a:pt x="2179" y="1435"/>
                    <a:pt x="2179" y="888"/>
                  </a:cubicBezTo>
                  <a:cubicBezTo>
                    <a:pt x="2179" y="404"/>
                    <a:pt x="1776" y="1"/>
                    <a:pt x="12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48"/>
            <p:cNvSpPr/>
            <p:nvPr/>
          </p:nvSpPr>
          <p:spPr>
            <a:xfrm>
              <a:off x="5818287" y="801615"/>
              <a:ext cx="39666" cy="41977"/>
            </a:xfrm>
            <a:custGeom>
              <a:rect b="b" l="l" r="r" t="t"/>
              <a:pathLst>
                <a:path extrusionOk="0" h="1453" w="1373">
                  <a:moveTo>
                    <a:pt x="646" y="0"/>
                  </a:moveTo>
                  <a:cubicBezTo>
                    <a:pt x="243" y="0"/>
                    <a:pt x="1" y="323"/>
                    <a:pt x="1" y="726"/>
                  </a:cubicBezTo>
                  <a:cubicBezTo>
                    <a:pt x="1" y="1129"/>
                    <a:pt x="243" y="1452"/>
                    <a:pt x="646" y="1452"/>
                  </a:cubicBezTo>
                  <a:cubicBezTo>
                    <a:pt x="1049" y="1452"/>
                    <a:pt x="1372" y="1129"/>
                    <a:pt x="1372" y="726"/>
                  </a:cubicBezTo>
                  <a:cubicBezTo>
                    <a:pt x="1372" y="323"/>
                    <a:pt x="1049" y="0"/>
                    <a:pt x="646" y="0"/>
                  </a:cubicBezTo>
                  <a:close/>
                </a:path>
              </a:pathLst>
            </a:custGeom>
            <a:solidFill>
              <a:srgbClr val="20202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48"/>
            <p:cNvSpPr/>
            <p:nvPr/>
          </p:nvSpPr>
          <p:spPr>
            <a:xfrm>
              <a:off x="5338300" y="3789525"/>
              <a:ext cx="1000500" cy="185400"/>
            </a:xfrm>
            <a:prstGeom prst="rect">
              <a:avLst/>
            </a:prstGeom>
            <a:gradFill>
              <a:gsLst>
                <a:gs pos="0">
                  <a:srgbClr val="A0A0A0"/>
                </a:gs>
                <a:gs pos="36000">
                  <a:srgbClr val="919192"/>
                </a:gs>
                <a:gs pos="100000">
                  <a:srgbClr val="818284"/>
                </a:gs>
              </a:gsLst>
              <a:lin ang="16200038" scaled="0"/>
            </a:gra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134" name="Shape 2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5" name="Google Shape;2135;p49"/>
          <p:cNvSpPr txBox="1"/>
          <p:nvPr>
            <p:ph type="title"/>
          </p:nvPr>
        </p:nvSpPr>
        <p:spPr>
          <a:xfrm flipH="1">
            <a:off x="4028300" y="2796925"/>
            <a:ext cx="4729200" cy="59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753E93"/>
                </a:solidFill>
              </a:rPr>
              <a:t>Tablet</a:t>
            </a:r>
            <a:endParaRPr>
              <a:solidFill>
                <a:srgbClr val="753E93"/>
              </a:solidFill>
            </a:endParaRPr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APP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36" name="Google Shape;2136;p49"/>
          <p:cNvSpPr txBox="1"/>
          <p:nvPr>
            <p:ph idx="1" type="subTitle"/>
          </p:nvPr>
        </p:nvSpPr>
        <p:spPr>
          <a:xfrm flipH="1">
            <a:off x="6770900" y="3395425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You can replace the image on the screen with your own work. Just delete this one, add yours and send it to the back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2137" name="Google Shape;2137;p49"/>
          <p:cNvPicPr preferRelativeResize="0"/>
          <p:nvPr/>
        </p:nvPicPr>
        <p:blipFill rotWithShape="1">
          <a:blip r:embed="rId3">
            <a:alphaModFix/>
          </a:blip>
          <a:srcRect b="10642" l="0" r="0" t="0"/>
          <a:stretch/>
        </p:blipFill>
        <p:spPr>
          <a:xfrm>
            <a:off x="3408473" y="901865"/>
            <a:ext cx="2326621" cy="33383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38" name="Google Shape;2138;p49"/>
          <p:cNvGrpSpPr/>
          <p:nvPr/>
        </p:nvGrpSpPr>
        <p:grpSpPr>
          <a:xfrm>
            <a:off x="3180899" y="678284"/>
            <a:ext cx="2782054" cy="3787132"/>
            <a:chOff x="887870" y="706370"/>
            <a:chExt cx="2740130" cy="3730062"/>
          </a:xfrm>
        </p:grpSpPr>
        <p:sp>
          <p:nvSpPr>
            <p:cNvPr id="2139" name="Google Shape;2139;p49"/>
            <p:cNvSpPr/>
            <p:nvPr/>
          </p:nvSpPr>
          <p:spPr>
            <a:xfrm>
              <a:off x="3581500" y="959825"/>
              <a:ext cx="46500" cy="877500"/>
            </a:xfrm>
            <a:prstGeom prst="rect">
              <a:avLst/>
            </a:prstGeom>
            <a:solidFill>
              <a:srgbClr val="818284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49"/>
            <p:cNvSpPr/>
            <p:nvPr/>
          </p:nvSpPr>
          <p:spPr>
            <a:xfrm>
              <a:off x="3396025" y="886550"/>
              <a:ext cx="205200" cy="10569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49"/>
            <p:cNvSpPr/>
            <p:nvPr/>
          </p:nvSpPr>
          <p:spPr>
            <a:xfrm>
              <a:off x="934050" y="4331500"/>
              <a:ext cx="46425" cy="60125"/>
            </a:xfrm>
            <a:custGeom>
              <a:rect b="b" l="l" r="r" t="t"/>
              <a:pathLst>
                <a:path extrusionOk="0" h="2405" w="1857">
                  <a:moveTo>
                    <a:pt x="0" y="2405"/>
                  </a:moveTo>
                  <a:lnTo>
                    <a:pt x="714" y="0"/>
                  </a:lnTo>
                  <a:lnTo>
                    <a:pt x="1857" y="1190"/>
                  </a:lnTo>
                  <a:lnTo>
                    <a:pt x="1476" y="2024"/>
                  </a:lnTo>
                  <a:close/>
                </a:path>
              </a:pathLst>
            </a:custGeom>
            <a:solidFill>
              <a:srgbClr val="818284"/>
            </a:solidFill>
            <a:ln>
              <a:noFill/>
            </a:ln>
          </p:spPr>
        </p:sp>
        <p:sp>
          <p:nvSpPr>
            <p:cNvPr id="2142" name="Google Shape;2142;p49"/>
            <p:cNvSpPr/>
            <p:nvPr/>
          </p:nvSpPr>
          <p:spPr>
            <a:xfrm>
              <a:off x="907850" y="4205875"/>
              <a:ext cx="239325" cy="176825"/>
            </a:xfrm>
            <a:custGeom>
              <a:rect b="b" l="l" r="r" t="t"/>
              <a:pathLst>
                <a:path extrusionOk="0" h="7073" w="9573">
                  <a:moveTo>
                    <a:pt x="8620" y="0"/>
                  </a:moveTo>
                  <a:lnTo>
                    <a:pt x="6525" y="0"/>
                  </a:lnTo>
                  <a:lnTo>
                    <a:pt x="333" y="3525"/>
                  </a:lnTo>
                  <a:lnTo>
                    <a:pt x="0" y="4477"/>
                  </a:lnTo>
                  <a:lnTo>
                    <a:pt x="1072" y="6215"/>
                  </a:lnTo>
                  <a:lnTo>
                    <a:pt x="2119" y="7073"/>
                  </a:lnTo>
                  <a:lnTo>
                    <a:pt x="7620" y="6358"/>
                  </a:lnTo>
                  <a:lnTo>
                    <a:pt x="9573" y="13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</p:sp>
        <p:grpSp>
          <p:nvGrpSpPr>
            <p:cNvPr id="2143" name="Google Shape;2143;p49"/>
            <p:cNvGrpSpPr/>
            <p:nvPr/>
          </p:nvGrpSpPr>
          <p:grpSpPr>
            <a:xfrm>
              <a:off x="887870" y="706370"/>
              <a:ext cx="2739956" cy="3730062"/>
              <a:chOff x="5008000" y="1238975"/>
              <a:chExt cx="2349675" cy="3198750"/>
            </a:xfrm>
          </p:grpSpPr>
          <p:sp>
            <p:nvSpPr>
              <p:cNvPr id="2144" name="Google Shape;2144;p49"/>
              <p:cNvSpPr/>
              <p:nvPr/>
            </p:nvSpPr>
            <p:spPr>
              <a:xfrm>
                <a:off x="5046325" y="2088050"/>
                <a:ext cx="2311350" cy="2349675"/>
              </a:xfrm>
              <a:custGeom>
                <a:rect b="b" l="l" r="r" t="t"/>
                <a:pathLst>
                  <a:path extrusionOk="0" h="93987" w="92454">
                    <a:moveTo>
                      <a:pt x="92454" y="1"/>
                    </a:moveTo>
                    <a:lnTo>
                      <a:pt x="91566" y="888"/>
                    </a:lnTo>
                    <a:lnTo>
                      <a:pt x="91566" y="88904"/>
                    </a:lnTo>
                    <a:cubicBezTo>
                      <a:pt x="91566" y="91163"/>
                      <a:pt x="89630" y="93018"/>
                      <a:pt x="87371" y="93018"/>
                    </a:cubicBezTo>
                    <a:lnTo>
                      <a:pt x="3550" y="93018"/>
                    </a:lnTo>
                    <a:cubicBezTo>
                      <a:pt x="2421" y="93018"/>
                      <a:pt x="1372" y="92615"/>
                      <a:pt x="646" y="91808"/>
                    </a:cubicBezTo>
                    <a:lnTo>
                      <a:pt x="1" y="92453"/>
                    </a:lnTo>
                    <a:cubicBezTo>
                      <a:pt x="969" y="93341"/>
                      <a:pt x="2179" y="93906"/>
                      <a:pt x="3550" y="93986"/>
                    </a:cubicBezTo>
                    <a:lnTo>
                      <a:pt x="87371" y="93986"/>
                    </a:lnTo>
                    <a:cubicBezTo>
                      <a:pt x="90114" y="93906"/>
                      <a:pt x="92373" y="91647"/>
                      <a:pt x="92454" y="88904"/>
                    </a:cubicBezTo>
                    <a:lnTo>
                      <a:pt x="92454" y="1"/>
                    </a:lnTo>
                    <a:close/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5" name="Google Shape;2145;p49"/>
              <p:cNvSpPr/>
              <p:nvPr/>
            </p:nvSpPr>
            <p:spPr>
              <a:xfrm>
                <a:off x="6073286" y="4266572"/>
                <a:ext cx="226819" cy="103207"/>
              </a:xfrm>
              <a:custGeom>
                <a:rect b="b" l="l" r="r" t="t"/>
                <a:pathLst>
                  <a:path extrusionOk="0" h="3245" w="7131">
                    <a:moveTo>
                      <a:pt x="2071" y="0"/>
                    </a:moveTo>
                    <a:cubicBezTo>
                      <a:pt x="1" y="0"/>
                      <a:pt x="24" y="3244"/>
                      <a:pt x="2141" y="3244"/>
                    </a:cubicBezTo>
                    <a:cubicBezTo>
                      <a:pt x="2189" y="3244"/>
                      <a:pt x="2239" y="3242"/>
                      <a:pt x="2290" y="3239"/>
                    </a:cubicBezTo>
                    <a:lnTo>
                      <a:pt x="5114" y="3239"/>
                    </a:lnTo>
                    <a:cubicBezTo>
                      <a:pt x="7131" y="3078"/>
                      <a:pt x="7131" y="173"/>
                      <a:pt x="5114" y="12"/>
                    </a:cubicBezTo>
                    <a:lnTo>
                      <a:pt x="2290" y="12"/>
                    </a:lnTo>
                    <a:cubicBezTo>
                      <a:pt x="2215" y="4"/>
                      <a:pt x="2141" y="0"/>
                      <a:pt x="207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6" name="Google Shape;2146;p49"/>
              <p:cNvSpPr/>
              <p:nvPr/>
            </p:nvSpPr>
            <p:spPr>
              <a:xfrm>
                <a:off x="5062475" y="2110250"/>
                <a:ext cx="2273025" cy="2305275"/>
              </a:xfrm>
              <a:custGeom>
                <a:rect b="b" l="l" r="r" t="t"/>
                <a:pathLst>
                  <a:path extrusionOk="0" h="92211" w="90921">
                    <a:moveTo>
                      <a:pt x="46227" y="86644"/>
                    </a:moveTo>
                    <a:cubicBezTo>
                      <a:pt x="48728" y="86644"/>
                      <a:pt x="48728" y="90355"/>
                      <a:pt x="46227" y="90355"/>
                    </a:cubicBezTo>
                    <a:lnTo>
                      <a:pt x="43403" y="90355"/>
                    </a:lnTo>
                    <a:cubicBezTo>
                      <a:pt x="40902" y="90355"/>
                      <a:pt x="40902" y="86644"/>
                      <a:pt x="43403" y="86644"/>
                    </a:cubicBezTo>
                    <a:close/>
                    <a:moveTo>
                      <a:pt x="90920" y="0"/>
                    </a:moveTo>
                    <a:lnTo>
                      <a:pt x="83821" y="7019"/>
                    </a:lnTo>
                    <a:lnTo>
                      <a:pt x="83821" y="85192"/>
                    </a:lnTo>
                    <a:lnTo>
                      <a:pt x="5809" y="85192"/>
                    </a:lnTo>
                    <a:lnTo>
                      <a:pt x="0" y="91001"/>
                    </a:lnTo>
                    <a:cubicBezTo>
                      <a:pt x="726" y="91727"/>
                      <a:pt x="1775" y="92211"/>
                      <a:pt x="2904" y="92211"/>
                    </a:cubicBezTo>
                    <a:lnTo>
                      <a:pt x="86725" y="92130"/>
                    </a:lnTo>
                    <a:cubicBezTo>
                      <a:pt x="88984" y="92130"/>
                      <a:pt x="90920" y="90275"/>
                      <a:pt x="90920" y="88016"/>
                    </a:cubicBezTo>
                    <a:lnTo>
                      <a:pt x="909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7" name="Google Shape;2147;p49"/>
              <p:cNvSpPr/>
              <p:nvPr/>
            </p:nvSpPr>
            <p:spPr>
              <a:xfrm>
                <a:off x="6085025" y="4276350"/>
                <a:ext cx="195650" cy="92800"/>
              </a:xfrm>
              <a:custGeom>
                <a:rect b="b" l="l" r="r" t="t"/>
                <a:pathLst>
                  <a:path extrusionOk="0" h="3712" w="7826">
                    <a:moveTo>
                      <a:pt x="2352" y="237"/>
                    </a:moveTo>
                    <a:cubicBezTo>
                      <a:pt x="2400" y="237"/>
                      <a:pt x="2450" y="239"/>
                      <a:pt x="2501" y="242"/>
                    </a:cubicBezTo>
                    <a:lnTo>
                      <a:pt x="5325" y="242"/>
                    </a:lnTo>
                    <a:cubicBezTo>
                      <a:pt x="7342" y="404"/>
                      <a:pt x="7342" y="3389"/>
                      <a:pt x="5325" y="3550"/>
                    </a:cubicBezTo>
                    <a:lnTo>
                      <a:pt x="2501" y="3550"/>
                    </a:lnTo>
                    <a:cubicBezTo>
                      <a:pt x="2450" y="3553"/>
                      <a:pt x="2400" y="3555"/>
                      <a:pt x="2352" y="3555"/>
                    </a:cubicBezTo>
                    <a:cubicBezTo>
                      <a:pt x="211" y="3555"/>
                      <a:pt x="211" y="237"/>
                      <a:pt x="2352" y="237"/>
                    </a:cubicBezTo>
                    <a:close/>
                    <a:moveTo>
                      <a:pt x="2501" y="0"/>
                    </a:moveTo>
                    <a:cubicBezTo>
                      <a:pt x="0" y="0"/>
                      <a:pt x="0" y="3711"/>
                      <a:pt x="2501" y="3711"/>
                    </a:cubicBezTo>
                    <a:lnTo>
                      <a:pt x="5325" y="3711"/>
                    </a:lnTo>
                    <a:cubicBezTo>
                      <a:pt x="7826" y="3711"/>
                      <a:pt x="7826" y="0"/>
                      <a:pt x="53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8" name="Google Shape;2148;p49"/>
              <p:cNvSpPr/>
              <p:nvPr/>
            </p:nvSpPr>
            <p:spPr>
              <a:xfrm>
                <a:off x="5008000" y="1238975"/>
                <a:ext cx="2347675" cy="3160425"/>
              </a:xfrm>
              <a:custGeom>
                <a:rect b="b" l="l" r="r" t="t"/>
                <a:pathLst>
                  <a:path extrusionOk="0" h="126417" w="93907">
                    <a:moveTo>
                      <a:pt x="5083" y="0"/>
                    </a:moveTo>
                    <a:cubicBezTo>
                      <a:pt x="2260" y="0"/>
                      <a:pt x="1" y="2259"/>
                      <a:pt x="1" y="5082"/>
                    </a:cubicBezTo>
                    <a:lnTo>
                      <a:pt x="1" y="122867"/>
                    </a:lnTo>
                    <a:cubicBezTo>
                      <a:pt x="1" y="124158"/>
                      <a:pt x="566" y="125448"/>
                      <a:pt x="1534" y="126416"/>
                    </a:cubicBezTo>
                    <a:lnTo>
                      <a:pt x="2098" y="125771"/>
                    </a:lnTo>
                    <a:cubicBezTo>
                      <a:pt x="1372" y="124964"/>
                      <a:pt x="888" y="123915"/>
                      <a:pt x="888" y="122867"/>
                    </a:cubicBezTo>
                    <a:lnTo>
                      <a:pt x="888" y="5082"/>
                    </a:lnTo>
                    <a:cubicBezTo>
                      <a:pt x="888" y="2743"/>
                      <a:pt x="2744" y="887"/>
                      <a:pt x="5083" y="887"/>
                    </a:cubicBezTo>
                    <a:lnTo>
                      <a:pt x="88904" y="887"/>
                    </a:lnTo>
                    <a:cubicBezTo>
                      <a:pt x="91244" y="887"/>
                      <a:pt x="93099" y="2743"/>
                      <a:pt x="93099" y="5082"/>
                    </a:cubicBezTo>
                    <a:lnTo>
                      <a:pt x="93099" y="34851"/>
                    </a:lnTo>
                    <a:lnTo>
                      <a:pt x="93906" y="33964"/>
                    </a:lnTo>
                    <a:lnTo>
                      <a:pt x="93906" y="5082"/>
                    </a:lnTo>
                    <a:cubicBezTo>
                      <a:pt x="93906" y="2259"/>
                      <a:pt x="91728" y="0"/>
                      <a:pt x="8890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9" name="Google Shape;2149;p49"/>
              <p:cNvSpPr/>
              <p:nvPr/>
            </p:nvSpPr>
            <p:spPr>
              <a:xfrm>
                <a:off x="6165700" y="1325900"/>
                <a:ext cx="42375" cy="36125"/>
              </a:xfrm>
              <a:custGeom>
                <a:rect b="b" l="l" r="r" t="t"/>
                <a:pathLst>
                  <a:path extrusionOk="0" h="1445" w="1695">
                    <a:moveTo>
                      <a:pt x="681" y="1"/>
                    </a:moveTo>
                    <a:cubicBezTo>
                      <a:pt x="323" y="1"/>
                      <a:pt x="0" y="288"/>
                      <a:pt x="0" y="718"/>
                    </a:cubicBezTo>
                    <a:cubicBezTo>
                      <a:pt x="0" y="1121"/>
                      <a:pt x="323" y="1444"/>
                      <a:pt x="726" y="1444"/>
                    </a:cubicBezTo>
                    <a:cubicBezTo>
                      <a:pt x="1372" y="1444"/>
                      <a:pt x="1694" y="637"/>
                      <a:pt x="1210" y="234"/>
                    </a:cubicBezTo>
                    <a:cubicBezTo>
                      <a:pt x="1049" y="73"/>
                      <a:pt x="861" y="1"/>
                      <a:pt x="681" y="1"/>
                    </a:cubicBezTo>
                    <a:close/>
                  </a:path>
                </a:pathLst>
              </a:custGeom>
              <a:solidFill>
                <a:srgbClr val="202020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0" name="Google Shape;2150;p49"/>
              <p:cNvSpPr/>
              <p:nvPr/>
            </p:nvSpPr>
            <p:spPr>
              <a:xfrm>
                <a:off x="5030200" y="1261150"/>
                <a:ext cx="2305300" cy="3122100"/>
              </a:xfrm>
              <a:custGeom>
                <a:rect b="b" l="l" r="r" t="t"/>
                <a:pathLst>
                  <a:path extrusionOk="0" h="124884" w="92212">
                    <a:moveTo>
                      <a:pt x="46146" y="2340"/>
                    </a:moveTo>
                    <a:cubicBezTo>
                      <a:pt x="46953" y="2421"/>
                      <a:pt x="47276" y="3469"/>
                      <a:pt x="46711" y="4034"/>
                    </a:cubicBezTo>
                    <a:cubicBezTo>
                      <a:pt x="46517" y="4204"/>
                      <a:pt x="46294" y="4279"/>
                      <a:pt x="46077" y="4279"/>
                    </a:cubicBezTo>
                    <a:cubicBezTo>
                      <a:pt x="45571" y="4279"/>
                      <a:pt x="45097" y="3872"/>
                      <a:pt x="45097" y="3308"/>
                    </a:cubicBezTo>
                    <a:cubicBezTo>
                      <a:pt x="45097" y="2743"/>
                      <a:pt x="45581" y="2340"/>
                      <a:pt x="46146" y="2340"/>
                    </a:cubicBezTo>
                    <a:close/>
                    <a:moveTo>
                      <a:pt x="7080" y="119095"/>
                    </a:moveTo>
                    <a:lnTo>
                      <a:pt x="7019" y="119156"/>
                    </a:lnTo>
                    <a:lnTo>
                      <a:pt x="7019" y="119156"/>
                    </a:lnTo>
                    <a:lnTo>
                      <a:pt x="7080" y="119095"/>
                    </a:lnTo>
                    <a:close/>
                    <a:moveTo>
                      <a:pt x="4195" y="0"/>
                    </a:moveTo>
                    <a:cubicBezTo>
                      <a:pt x="1856" y="0"/>
                      <a:pt x="0" y="1856"/>
                      <a:pt x="0" y="4195"/>
                    </a:cubicBezTo>
                    <a:lnTo>
                      <a:pt x="0" y="121980"/>
                    </a:lnTo>
                    <a:cubicBezTo>
                      <a:pt x="0" y="123028"/>
                      <a:pt x="484" y="124077"/>
                      <a:pt x="1291" y="124884"/>
                    </a:cubicBezTo>
                    <a:lnTo>
                      <a:pt x="7019" y="119156"/>
                    </a:lnTo>
                    <a:lnTo>
                      <a:pt x="7019" y="7019"/>
                    </a:lnTo>
                    <a:lnTo>
                      <a:pt x="85193" y="7019"/>
                    </a:lnTo>
                    <a:lnTo>
                      <a:pt x="85193" y="40983"/>
                    </a:lnTo>
                    <a:lnTo>
                      <a:pt x="92211" y="33884"/>
                    </a:lnTo>
                    <a:lnTo>
                      <a:pt x="92211" y="4195"/>
                    </a:lnTo>
                    <a:cubicBezTo>
                      <a:pt x="92211" y="1856"/>
                      <a:pt x="90356" y="0"/>
                      <a:pt x="88016" y="0"/>
                    </a:cubicBezTo>
                    <a:close/>
                  </a:path>
                </a:pathLst>
              </a:custGeom>
              <a:solidFill>
                <a:srgbClr val="202020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600"/>
              </a:p>
            </p:txBody>
          </p:sp>
          <p:sp>
            <p:nvSpPr>
              <p:cNvPr id="2151" name="Google Shape;2151;p49"/>
              <p:cNvSpPr/>
              <p:nvPr/>
            </p:nvSpPr>
            <p:spPr>
              <a:xfrm>
                <a:off x="6157625" y="1321125"/>
                <a:ext cx="54475" cy="46950"/>
              </a:xfrm>
              <a:custGeom>
                <a:rect b="b" l="l" r="r" t="t"/>
                <a:pathLst>
                  <a:path extrusionOk="0" h="1878" w="2179">
                    <a:moveTo>
                      <a:pt x="1049" y="183"/>
                    </a:moveTo>
                    <a:cubicBezTo>
                      <a:pt x="1937" y="183"/>
                      <a:pt x="1937" y="1635"/>
                      <a:pt x="1049" y="1635"/>
                    </a:cubicBezTo>
                    <a:cubicBezTo>
                      <a:pt x="81" y="1635"/>
                      <a:pt x="81" y="183"/>
                      <a:pt x="1049" y="183"/>
                    </a:cubicBezTo>
                    <a:close/>
                    <a:moveTo>
                      <a:pt x="933" y="0"/>
                    </a:moveTo>
                    <a:cubicBezTo>
                      <a:pt x="446" y="0"/>
                      <a:pt x="0" y="362"/>
                      <a:pt x="0" y="909"/>
                    </a:cubicBezTo>
                    <a:cubicBezTo>
                      <a:pt x="0" y="1474"/>
                      <a:pt x="484" y="1877"/>
                      <a:pt x="1049" y="1877"/>
                    </a:cubicBezTo>
                    <a:cubicBezTo>
                      <a:pt x="1856" y="1796"/>
                      <a:pt x="2179" y="828"/>
                      <a:pt x="1614" y="264"/>
                    </a:cubicBezTo>
                    <a:cubicBezTo>
                      <a:pt x="1406" y="82"/>
                      <a:pt x="1165" y="0"/>
                      <a:pt x="933" y="0"/>
                    </a:cubicBezTo>
                    <a:close/>
                  </a:path>
                </a:pathLst>
              </a:custGeom>
              <a:solidFill>
                <a:srgbClr val="535353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152" name="Google Shape;2152;p49"/>
            <p:cNvSpPr/>
            <p:nvPr/>
          </p:nvSpPr>
          <p:spPr>
            <a:xfrm>
              <a:off x="2266350" y="4255925"/>
              <a:ext cx="81600" cy="954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49"/>
            <p:cNvSpPr/>
            <p:nvPr/>
          </p:nvSpPr>
          <p:spPr>
            <a:xfrm>
              <a:off x="2224675" y="4256425"/>
              <a:ext cx="81600" cy="954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157" name="Shape 2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8" name="Google Shape;2158;p50"/>
          <p:cNvSpPr txBox="1"/>
          <p:nvPr>
            <p:ph type="title"/>
          </p:nvPr>
        </p:nvSpPr>
        <p:spPr>
          <a:xfrm flipH="1">
            <a:off x="7649600" y="2796925"/>
            <a:ext cx="1107900" cy="59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</a:rPr>
              <a:t>Mobile </a:t>
            </a:r>
            <a:r>
              <a:rPr lang="es"/>
              <a:t>web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59" name="Google Shape;2159;p50"/>
          <p:cNvSpPr txBox="1"/>
          <p:nvPr>
            <p:ph idx="1" type="subTitle"/>
          </p:nvPr>
        </p:nvSpPr>
        <p:spPr>
          <a:xfrm flipH="1">
            <a:off x="6770900" y="3395425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can replace the image on the screen with your own work. Just delete this one, add yours and send it to the back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60" name="Google Shape;2160;p50"/>
          <p:cNvGrpSpPr/>
          <p:nvPr/>
        </p:nvGrpSpPr>
        <p:grpSpPr>
          <a:xfrm>
            <a:off x="3701624" y="836330"/>
            <a:ext cx="1740623" cy="3471035"/>
            <a:chOff x="2487400" y="238125"/>
            <a:chExt cx="2621025" cy="5226675"/>
          </a:xfrm>
        </p:grpSpPr>
        <p:sp>
          <p:nvSpPr>
            <p:cNvPr id="2161" name="Google Shape;2161;p50"/>
            <p:cNvSpPr/>
            <p:nvPr/>
          </p:nvSpPr>
          <p:spPr>
            <a:xfrm>
              <a:off x="2487400" y="238125"/>
              <a:ext cx="2621025" cy="5226675"/>
            </a:xfrm>
            <a:custGeom>
              <a:rect b="b" l="l" r="r" t="t"/>
              <a:pathLst>
                <a:path extrusionOk="0" h="209067" w="104841">
                  <a:moveTo>
                    <a:pt x="88809" y="1142"/>
                  </a:moveTo>
                  <a:cubicBezTo>
                    <a:pt x="97330" y="1142"/>
                    <a:pt x="104270" y="8082"/>
                    <a:pt x="104270" y="16602"/>
                  </a:cubicBezTo>
                  <a:lnTo>
                    <a:pt x="104270" y="192025"/>
                  </a:lnTo>
                  <a:cubicBezTo>
                    <a:pt x="104270" y="200546"/>
                    <a:pt x="97330" y="207486"/>
                    <a:pt x="88809" y="207486"/>
                  </a:cubicBezTo>
                  <a:lnTo>
                    <a:pt x="16251" y="207486"/>
                  </a:lnTo>
                  <a:cubicBezTo>
                    <a:pt x="7730" y="207486"/>
                    <a:pt x="791" y="200546"/>
                    <a:pt x="791" y="192025"/>
                  </a:cubicBezTo>
                  <a:lnTo>
                    <a:pt x="791" y="16602"/>
                  </a:lnTo>
                  <a:cubicBezTo>
                    <a:pt x="791" y="8082"/>
                    <a:pt x="7730" y="1142"/>
                    <a:pt x="16251" y="1142"/>
                  </a:cubicBezTo>
                  <a:close/>
                  <a:moveTo>
                    <a:pt x="15460" y="0"/>
                  </a:moveTo>
                  <a:cubicBezTo>
                    <a:pt x="6940" y="0"/>
                    <a:pt x="0" y="6940"/>
                    <a:pt x="0" y="15460"/>
                  </a:cubicBezTo>
                  <a:lnTo>
                    <a:pt x="0" y="193606"/>
                  </a:lnTo>
                  <a:cubicBezTo>
                    <a:pt x="0" y="202127"/>
                    <a:pt x="6940" y="209067"/>
                    <a:pt x="15460" y="209067"/>
                  </a:cubicBezTo>
                  <a:lnTo>
                    <a:pt x="89380" y="209067"/>
                  </a:lnTo>
                  <a:cubicBezTo>
                    <a:pt x="97901" y="209067"/>
                    <a:pt x="104841" y="202127"/>
                    <a:pt x="104841" y="193606"/>
                  </a:cubicBezTo>
                  <a:lnTo>
                    <a:pt x="104841" y="15460"/>
                  </a:lnTo>
                  <a:cubicBezTo>
                    <a:pt x="104841" y="6940"/>
                    <a:pt x="97901" y="0"/>
                    <a:pt x="89380" y="0"/>
                  </a:cubicBezTo>
                  <a:close/>
                </a:path>
              </a:pathLst>
            </a:custGeom>
            <a:solidFill>
              <a:srgbClr val="818284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50"/>
            <p:cNvSpPr/>
            <p:nvPr/>
          </p:nvSpPr>
          <p:spPr>
            <a:xfrm>
              <a:off x="3766600" y="5195775"/>
              <a:ext cx="67000" cy="64800"/>
            </a:xfrm>
            <a:custGeom>
              <a:rect b="b" l="l" r="r" t="t"/>
              <a:pathLst>
                <a:path extrusionOk="0" h="2592" w="2680">
                  <a:moveTo>
                    <a:pt x="1" y="0"/>
                  </a:moveTo>
                  <a:lnTo>
                    <a:pt x="1" y="2591"/>
                  </a:lnTo>
                  <a:lnTo>
                    <a:pt x="2680" y="2591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50"/>
            <p:cNvSpPr/>
            <p:nvPr/>
          </p:nvSpPr>
          <p:spPr>
            <a:xfrm>
              <a:off x="2507150" y="266650"/>
              <a:ext cx="2587000" cy="5158625"/>
            </a:xfrm>
            <a:custGeom>
              <a:rect b="b" l="l" r="r" t="t"/>
              <a:pathLst>
                <a:path extrusionOk="0" h="206345" w="103480">
                  <a:moveTo>
                    <a:pt x="61741" y="8558"/>
                  </a:moveTo>
                  <a:cubicBezTo>
                    <a:pt x="62649" y="8558"/>
                    <a:pt x="62637" y="9975"/>
                    <a:pt x="61704" y="9975"/>
                  </a:cubicBezTo>
                  <a:cubicBezTo>
                    <a:pt x="61677" y="9975"/>
                    <a:pt x="61650" y="9973"/>
                    <a:pt x="61623" y="9971"/>
                  </a:cubicBezTo>
                  <a:lnTo>
                    <a:pt x="40979" y="9971"/>
                  </a:lnTo>
                  <a:cubicBezTo>
                    <a:pt x="40952" y="9973"/>
                    <a:pt x="40925" y="9975"/>
                    <a:pt x="40898" y="9975"/>
                  </a:cubicBezTo>
                  <a:cubicBezTo>
                    <a:pt x="39965" y="9975"/>
                    <a:pt x="39952" y="8558"/>
                    <a:pt x="40861" y="8558"/>
                  </a:cubicBezTo>
                  <a:cubicBezTo>
                    <a:pt x="40899" y="8558"/>
                    <a:pt x="40938" y="8561"/>
                    <a:pt x="40979" y="8566"/>
                  </a:cubicBezTo>
                  <a:lnTo>
                    <a:pt x="61623" y="8566"/>
                  </a:lnTo>
                  <a:cubicBezTo>
                    <a:pt x="61664" y="8561"/>
                    <a:pt x="61703" y="8558"/>
                    <a:pt x="61741" y="8558"/>
                  </a:cubicBezTo>
                  <a:close/>
                  <a:moveTo>
                    <a:pt x="100713" y="16164"/>
                  </a:moveTo>
                  <a:lnTo>
                    <a:pt x="100713" y="189567"/>
                  </a:lnTo>
                  <a:lnTo>
                    <a:pt x="2987" y="189567"/>
                  </a:lnTo>
                  <a:lnTo>
                    <a:pt x="2987" y="16164"/>
                  </a:lnTo>
                  <a:close/>
                  <a:moveTo>
                    <a:pt x="22357" y="196638"/>
                  </a:moveTo>
                  <a:lnTo>
                    <a:pt x="22313" y="197165"/>
                  </a:lnTo>
                  <a:lnTo>
                    <a:pt x="18448" y="197165"/>
                  </a:lnTo>
                  <a:lnTo>
                    <a:pt x="18448" y="196638"/>
                  </a:lnTo>
                  <a:close/>
                  <a:moveTo>
                    <a:pt x="53277" y="196726"/>
                  </a:moveTo>
                  <a:cubicBezTo>
                    <a:pt x="53365" y="196726"/>
                    <a:pt x="53453" y="196814"/>
                    <a:pt x="53453" y="196945"/>
                  </a:cubicBezTo>
                  <a:lnTo>
                    <a:pt x="53453" y="199976"/>
                  </a:lnTo>
                  <a:cubicBezTo>
                    <a:pt x="53453" y="200064"/>
                    <a:pt x="53365" y="200152"/>
                    <a:pt x="53234" y="200152"/>
                  </a:cubicBezTo>
                  <a:lnTo>
                    <a:pt x="50203" y="200152"/>
                  </a:lnTo>
                  <a:cubicBezTo>
                    <a:pt x="50071" y="200152"/>
                    <a:pt x="49983" y="200064"/>
                    <a:pt x="49983" y="199976"/>
                  </a:cubicBezTo>
                  <a:lnTo>
                    <a:pt x="49983" y="196945"/>
                  </a:lnTo>
                  <a:cubicBezTo>
                    <a:pt x="49983" y="196814"/>
                    <a:pt x="50071" y="196726"/>
                    <a:pt x="50203" y="196726"/>
                  </a:cubicBezTo>
                  <a:close/>
                  <a:moveTo>
                    <a:pt x="80706" y="196517"/>
                  </a:moveTo>
                  <a:cubicBezTo>
                    <a:pt x="80761" y="196517"/>
                    <a:pt x="80816" y="196528"/>
                    <a:pt x="80860" y="196550"/>
                  </a:cubicBezTo>
                  <a:cubicBezTo>
                    <a:pt x="80948" y="196638"/>
                    <a:pt x="80948" y="196770"/>
                    <a:pt x="80860" y="196858"/>
                  </a:cubicBezTo>
                  <a:lnTo>
                    <a:pt x="79455" y="198263"/>
                  </a:lnTo>
                  <a:cubicBezTo>
                    <a:pt x="79367" y="198351"/>
                    <a:pt x="79323" y="198439"/>
                    <a:pt x="79323" y="198527"/>
                  </a:cubicBezTo>
                  <a:cubicBezTo>
                    <a:pt x="79323" y="198614"/>
                    <a:pt x="79367" y="198702"/>
                    <a:pt x="79455" y="198790"/>
                  </a:cubicBezTo>
                  <a:lnTo>
                    <a:pt x="80860" y="200196"/>
                  </a:lnTo>
                  <a:cubicBezTo>
                    <a:pt x="80948" y="200284"/>
                    <a:pt x="80948" y="200415"/>
                    <a:pt x="80860" y="200503"/>
                  </a:cubicBezTo>
                  <a:cubicBezTo>
                    <a:pt x="80816" y="200547"/>
                    <a:pt x="80761" y="200569"/>
                    <a:pt x="80706" y="200569"/>
                  </a:cubicBezTo>
                  <a:cubicBezTo>
                    <a:pt x="80652" y="200569"/>
                    <a:pt x="80597" y="200547"/>
                    <a:pt x="80553" y="200503"/>
                  </a:cubicBezTo>
                  <a:lnTo>
                    <a:pt x="79147" y="199098"/>
                  </a:lnTo>
                  <a:cubicBezTo>
                    <a:pt x="79015" y="198922"/>
                    <a:pt x="78928" y="198746"/>
                    <a:pt x="78928" y="198527"/>
                  </a:cubicBezTo>
                  <a:cubicBezTo>
                    <a:pt x="78928" y="198307"/>
                    <a:pt x="79015" y="198131"/>
                    <a:pt x="79147" y="198000"/>
                  </a:cubicBezTo>
                  <a:lnTo>
                    <a:pt x="80553" y="196550"/>
                  </a:lnTo>
                  <a:cubicBezTo>
                    <a:pt x="80597" y="196528"/>
                    <a:pt x="80652" y="196517"/>
                    <a:pt x="80706" y="196517"/>
                  </a:cubicBezTo>
                  <a:close/>
                  <a:moveTo>
                    <a:pt x="15461" y="1"/>
                  </a:moveTo>
                  <a:cubicBezTo>
                    <a:pt x="6940" y="1"/>
                    <a:pt x="1" y="6941"/>
                    <a:pt x="1" y="15461"/>
                  </a:cubicBezTo>
                  <a:lnTo>
                    <a:pt x="1" y="190884"/>
                  </a:lnTo>
                  <a:cubicBezTo>
                    <a:pt x="1" y="199405"/>
                    <a:pt x="6940" y="206345"/>
                    <a:pt x="15461" y="206345"/>
                  </a:cubicBezTo>
                  <a:lnTo>
                    <a:pt x="88019" y="206345"/>
                  </a:lnTo>
                  <a:cubicBezTo>
                    <a:pt x="96540" y="206345"/>
                    <a:pt x="103480" y="199405"/>
                    <a:pt x="103480" y="190884"/>
                  </a:cubicBezTo>
                  <a:lnTo>
                    <a:pt x="103480" y="15461"/>
                  </a:lnTo>
                  <a:cubicBezTo>
                    <a:pt x="103480" y="6941"/>
                    <a:pt x="96540" y="1"/>
                    <a:pt x="88019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50"/>
            <p:cNvSpPr/>
            <p:nvPr/>
          </p:nvSpPr>
          <p:spPr>
            <a:xfrm>
              <a:off x="3505950" y="480600"/>
              <a:ext cx="567450" cy="35425"/>
            </a:xfrm>
            <a:custGeom>
              <a:rect b="b" l="l" r="r" t="t"/>
              <a:pathLst>
                <a:path extrusionOk="0" h="1417" w="22698">
                  <a:moveTo>
                    <a:pt x="909" y="0"/>
                  </a:moveTo>
                  <a:cubicBezTo>
                    <a:pt x="0" y="0"/>
                    <a:pt x="13" y="1417"/>
                    <a:pt x="946" y="1417"/>
                  </a:cubicBezTo>
                  <a:cubicBezTo>
                    <a:pt x="973" y="1417"/>
                    <a:pt x="1000" y="1415"/>
                    <a:pt x="1027" y="1413"/>
                  </a:cubicBezTo>
                  <a:lnTo>
                    <a:pt x="21671" y="1413"/>
                  </a:lnTo>
                  <a:cubicBezTo>
                    <a:pt x="21698" y="1415"/>
                    <a:pt x="21725" y="1417"/>
                    <a:pt x="21752" y="1417"/>
                  </a:cubicBezTo>
                  <a:cubicBezTo>
                    <a:pt x="22685" y="1417"/>
                    <a:pt x="22697" y="0"/>
                    <a:pt x="21789" y="0"/>
                  </a:cubicBezTo>
                  <a:cubicBezTo>
                    <a:pt x="21751" y="0"/>
                    <a:pt x="21712" y="3"/>
                    <a:pt x="21671" y="8"/>
                  </a:cubicBezTo>
                  <a:lnTo>
                    <a:pt x="1027" y="8"/>
                  </a:lnTo>
                  <a:cubicBezTo>
                    <a:pt x="986" y="3"/>
                    <a:pt x="947" y="0"/>
                    <a:pt x="909" y="0"/>
                  </a:cubicBez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50"/>
            <p:cNvSpPr/>
            <p:nvPr/>
          </p:nvSpPr>
          <p:spPr>
            <a:xfrm>
              <a:off x="2967225" y="5182600"/>
              <a:ext cx="97750" cy="13200"/>
            </a:xfrm>
            <a:custGeom>
              <a:rect b="b" l="l" r="r" t="t"/>
              <a:pathLst>
                <a:path extrusionOk="0" h="528" w="3910">
                  <a:moveTo>
                    <a:pt x="1" y="0"/>
                  </a:moveTo>
                  <a:lnTo>
                    <a:pt x="1" y="527"/>
                  </a:lnTo>
                  <a:lnTo>
                    <a:pt x="3910" y="527"/>
                  </a:lnTo>
                  <a:lnTo>
                    <a:pt x="39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50"/>
            <p:cNvSpPr/>
            <p:nvPr/>
          </p:nvSpPr>
          <p:spPr>
            <a:xfrm>
              <a:off x="3756725" y="5184775"/>
              <a:ext cx="86775" cy="85675"/>
            </a:xfrm>
            <a:custGeom>
              <a:rect b="b" l="l" r="r" t="t"/>
              <a:pathLst>
                <a:path extrusionOk="0" h="3427" w="3471">
                  <a:moveTo>
                    <a:pt x="3075" y="440"/>
                  </a:moveTo>
                  <a:lnTo>
                    <a:pt x="3075" y="3031"/>
                  </a:lnTo>
                  <a:lnTo>
                    <a:pt x="396" y="3031"/>
                  </a:lnTo>
                  <a:lnTo>
                    <a:pt x="396" y="440"/>
                  </a:lnTo>
                  <a:close/>
                  <a:moveTo>
                    <a:pt x="220" y="1"/>
                  </a:moveTo>
                  <a:cubicBezTo>
                    <a:pt x="88" y="1"/>
                    <a:pt x="0" y="89"/>
                    <a:pt x="0" y="220"/>
                  </a:cubicBezTo>
                  <a:lnTo>
                    <a:pt x="0" y="3251"/>
                  </a:lnTo>
                  <a:cubicBezTo>
                    <a:pt x="0" y="3339"/>
                    <a:pt x="88" y="3427"/>
                    <a:pt x="220" y="3427"/>
                  </a:cubicBezTo>
                  <a:lnTo>
                    <a:pt x="3294" y="3427"/>
                  </a:lnTo>
                  <a:cubicBezTo>
                    <a:pt x="3382" y="3427"/>
                    <a:pt x="3470" y="3339"/>
                    <a:pt x="3470" y="3251"/>
                  </a:cubicBezTo>
                  <a:lnTo>
                    <a:pt x="3470" y="220"/>
                  </a:lnTo>
                  <a:cubicBezTo>
                    <a:pt x="3470" y="89"/>
                    <a:pt x="3382" y="1"/>
                    <a:pt x="3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50"/>
            <p:cNvSpPr/>
            <p:nvPr/>
          </p:nvSpPr>
          <p:spPr>
            <a:xfrm>
              <a:off x="4480325" y="5179850"/>
              <a:ext cx="50525" cy="102125"/>
            </a:xfrm>
            <a:custGeom>
              <a:rect b="b" l="l" r="r" t="t"/>
              <a:pathLst>
                <a:path extrusionOk="0" h="4085" w="2021">
                  <a:moveTo>
                    <a:pt x="1818" y="0"/>
                  </a:moveTo>
                  <a:cubicBezTo>
                    <a:pt x="1768" y="0"/>
                    <a:pt x="1714" y="22"/>
                    <a:pt x="1670" y="66"/>
                  </a:cubicBezTo>
                  <a:lnTo>
                    <a:pt x="264" y="1516"/>
                  </a:lnTo>
                  <a:cubicBezTo>
                    <a:pt x="88" y="1647"/>
                    <a:pt x="1" y="1823"/>
                    <a:pt x="45" y="2043"/>
                  </a:cubicBezTo>
                  <a:cubicBezTo>
                    <a:pt x="1" y="2262"/>
                    <a:pt x="88" y="2438"/>
                    <a:pt x="264" y="2614"/>
                  </a:cubicBezTo>
                  <a:lnTo>
                    <a:pt x="1670" y="4019"/>
                  </a:lnTo>
                  <a:cubicBezTo>
                    <a:pt x="1714" y="4063"/>
                    <a:pt x="1768" y="4085"/>
                    <a:pt x="1823" y="4085"/>
                  </a:cubicBezTo>
                  <a:cubicBezTo>
                    <a:pt x="1878" y="4085"/>
                    <a:pt x="1933" y="4063"/>
                    <a:pt x="1977" y="4019"/>
                  </a:cubicBezTo>
                  <a:cubicBezTo>
                    <a:pt x="2021" y="3931"/>
                    <a:pt x="2021" y="3799"/>
                    <a:pt x="1977" y="3712"/>
                  </a:cubicBezTo>
                  <a:lnTo>
                    <a:pt x="528" y="2306"/>
                  </a:lnTo>
                  <a:cubicBezTo>
                    <a:pt x="484" y="2218"/>
                    <a:pt x="440" y="2130"/>
                    <a:pt x="440" y="2043"/>
                  </a:cubicBezTo>
                  <a:cubicBezTo>
                    <a:pt x="440" y="1955"/>
                    <a:pt x="484" y="1867"/>
                    <a:pt x="528" y="1823"/>
                  </a:cubicBezTo>
                  <a:lnTo>
                    <a:pt x="1933" y="374"/>
                  </a:lnTo>
                  <a:cubicBezTo>
                    <a:pt x="2021" y="286"/>
                    <a:pt x="2021" y="154"/>
                    <a:pt x="1933" y="66"/>
                  </a:cubicBezTo>
                  <a:cubicBezTo>
                    <a:pt x="1911" y="22"/>
                    <a:pt x="1867" y="0"/>
                    <a:pt x="18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2168" name="Google Shape;2168;p50"/>
          <p:cNvPicPr preferRelativeResize="0"/>
          <p:nvPr/>
        </p:nvPicPr>
        <p:blipFill rotWithShape="1">
          <a:blip r:embed="rId3">
            <a:alphaModFix/>
          </a:blip>
          <a:srcRect b="13217" l="0" r="0" t="0"/>
          <a:stretch/>
        </p:blipFill>
        <p:spPr>
          <a:xfrm>
            <a:off x="3757780" y="1108508"/>
            <a:ext cx="1633560" cy="289330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172" name="Shape 2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3" name="Google Shape;2173;p51"/>
          <p:cNvSpPr/>
          <p:nvPr/>
        </p:nvSpPr>
        <p:spPr>
          <a:xfrm>
            <a:off x="1894618" y="2998700"/>
            <a:ext cx="1469700" cy="603600"/>
          </a:xfrm>
          <a:prstGeom prst="roundRect">
            <a:avLst>
              <a:gd fmla="val 16667" name="adj"/>
            </a:avLst>
          </a:pr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74" name="Google Shape;2174;p51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</a:t>
            </a:r>
            <a:r>
              <a:rPr lang="es">
                <a:solidFill>
                  <a:srgbClr val="753E93"/>
                </a:solidFill>
              </a:rPr>
              <a:t>team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2175" name="Google Shape;2175;p51"/>
          <p:cNvSpPr txBox="1"/>
          <p:nvPr/>
        </p:nvSpPr>
        <p:spPr>
          <a:xfrm>
            <a:off x="1871225" y="2631177"/>
            <a:ext cx="1516500" cy="217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JOHN DOE</a:t>
            </a:r>
            <a:endParaRPr sz="1800">
              <a:solidFill>
                <a:srgbClr val="FFFFFF"/>
              </a:solidFill>
              <a:latin typeface="Unica One"/>
              <a:ea typeface="Unica One"/>
              <a:cs typeface="Unica One"/>
              <a:sym typeface="Unica One"/>
            </a:endParaRPr>
          </a:p>
        </p:txBody>
      </p:sp>
      <p:sp>
        <p:nvSpPr>
          <p:cNvPr id="2176" name="Google Shape;2176;p51"/>
          <p:cNvSpPr txBox="1"/>
          <p:nvPr/>
        </p:nvSpPr>
        <p:spPr>
          <a:xfrm>
            <a:off x="5461075" y="2631175"/>
            <a:ext cx="2078700" cy="217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JAMES PATTERSON</a:t>
            </a:r>
            <a:endParaRPr sz="1800">
              <a:solidFill>
                <a:srgbClr val="FFFFFF"/>
              </a:solidFill>
              <a:latin typeface="Unica One"/>
              <a:ea typeface="Unica One"/>
              <a:cs typeface="Unica One"/>
              <a:sym typeface="Unica One"/>
            </a:endParaRPr>
          </a:p>
        </p:txBody>
      </p:sp>
      <p:sp>
        <p:nvSpPr>
          <p:cNvPr id="2177" name="Google Shape;2177;p51"/>
          <p:cNvSpPr txBox="1"/>
          <p:nvPr/>
        </p:nvSpPr>
        <p:spPr>
          <a:xfrm flipH="1">
            <a:off x="1871218" y="3024950"/>
            <a:ext cx="1516500" cy="47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1575" lIns="41575" spcFirstLastPara="1" rIns="41575" wrap="square" tIns="4157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You can replace the image on the screen with your own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178" name="Google Shape;2178;p51"/>
          <p:cNvSpPr txBox="1"/>
          <p:nvPr/>
        </p:nvSpPr>
        <p:spPr>
          <a:xfrm>
            <a:off x="3795011" y="2641875"/>
            <a:ext cx="1516500" cy="164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HELENA JAMES</a:t>
            </a:r>
            <a:endParaRPr sz="1800">
              <a:solidFill>
                <a:srgbClr val="FFFFFF"/>
              </a:solidFill>
              <a:latin typeface="Unica One"/>
              <a:ea typeface="Unica One"/>
              <a:cs typeface="Unica One"/>
              <a:sym typeface="Unica One"/>
            </a:endParaRPr>
          </a:p>
        </p:txBody>
      </p:sp>
      <p:grpSp>
        <p:nvGrpSpPr>
          <p:cNvPr id="2179" name="Google Shape;2179;p51"/>
          <p:cNvGrpSpPr/>
          <p:nvPr/>
        </p:nvGrpSpPr>
        <p:grpSpPr>
          <a:xfrm>
            <a:off x="4298478" y="1941160"/>
            <a:ext cx="509547" cy="508269"/>
            <a:chOff x="-57578225" y="1904075"/>
            <a:chExt cx="319025" cy="318225"/>
          </a:xfrm>
        </p:grpSpPr>
        <p:sp>
          <p:nvSpPr>
            <p:cNvPr id="2180" name="Google Shape;2180;p51"/>
            <p:cNvSpPr/>
            <p:nvPr/>
          </p:nvSpPr>
          <p:spPr>
            <a:xfrm>
              <a:off x="-57578225" y="19040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181" name="Google Shape;2181;p51"/>
            <p:cNvSpPr/>
            <p:nvPr/>
          </p:nvSpPr>
          <p:spPr>
            <a:xfrm>
              <a:off x="-57446675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182" name="Google Shape;2182;p51"/>
            <p:cNvSpPr/>
            <p:nvPr/>
          </p:nvSpPr>
          <p:spPr>
            <a:xfrm>
              <a:off x="-57371850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183" name="Google Shape;2183;p51"/>
            <p:cNvSpPr/>
            <p:nvPr/>
          </p:nvSpPr>
          <p:spPr>
            <a:xfrm>
              <a:off x="-57436450" y="2136625"/>
              <a:ext cx="72500" cy="29750"/>
            </a:xfrm>
            <a:custGeom>
              <a:rect b="b" l="l" r="r" t="t"/>
              <a:pathLst>
                <a:path extrusionOk="0" h="1190" w="290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2184" name="Google Shape;2184;p51"/>
          <p:cNvGrpSpPr/>
          <p:nvPr/>
        </p:nvGrpSpPr>
        <p:grpSpPr>
          <a:xfrm>
            <a:off x="2398592" y="1972234"/>
            <a:ext cx="461751" cy="509227"/>
            <a:chOff x="-57172600" y="2686375"/>
            <a:chExt cx="289100" cy="318825"/>
          </a:xfrm>
        </p:grpSpPr>
        <p:sp>
          <p:nvSpPr>
            <p:cNvPr id="2185" name="Google Shape;2185;p51"/>
            <p:cNvSpPr/>
            <p:nvPr/>
          </p:nvSpPr>
          <p:spPr>
            <a:xfrm>
              <a:off x="-57063900" y="293762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186" name="Google Shape;2186;p51"/>
            <p:cNvSpPr/>
            <p:nvPr/>
          </p:nvSpPr>
          <p:spPr>
            <a:xfrm>
              <a:off x="-57172600" y="2686375"/>
              <a:ext cx="289100" cy="318825"/>
            </a:xfrm>
            <a:custGeom>
              <a:rect b="b" l="l" r="r" t="t"/>
              <a:pathLst>
                <a:path extrusionOk="0" h="12753" w="11564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2187" name="Google Shape;2187;p51"/>
          <p:cNvGrpSpPr/>
          <p:nvPr/>
        </p:nvGrpSpPr>
        <p:grpSpPr>
          <a:xfrm>
            <a:off x="6277119" y="1973190"/>
            <a:ext cx="446617" cy="508269"/>
            <a:chOff x="-56774050" y="1904075"/>
            <a:chExt cx="279625" cy="318225"/>
          </a:xfrm>
        </p:grpSpPr>
        <p:sp>
          <p:nvSpPr>
            <p:cNvPr id="2188" name="Google Shape;2188;p51"/>
            <p:cNvSpPr/>
            <p:nvPr/>
          </p:nvSpPr>
          <p:spPr>
            <a:xfrm>
              <a:off x="-5667165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189" name="Google Shape;2189;p51"/>
            <p:cNvSpPr/>
            <p:nvPr/>
          </p:nvSpPr>
          <p:spPr>
            <a:xfrm>
              <a:off x="-56774050" y="19040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</p:grpSp>
      <p:sp>
        <p:nvSpPr>
          <p:cNvPr id="2190" name="Google Shape;2190;p51"/>
          <p:cNvSpPr/>
          <p:nvPr/>
        </p:nvSpPr>
        <p:spPr>
          <a:xfrm>
            <a:off x="3818393" y="2998688"/>
            <a:ext cx="1469700" cy="603600"/>
          </a:xfrm>
          <a:prstGeom prst="roundRect">
            <a:avLst>
              <a:gd fmla="val 16667" name="adj"/>
            </a:avLst>
          </a:pr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91" name="Google Shape;2191;p51"/>
          <p:cNvSpPr txBox="1"/>
          <p:nvPr/>
        </p:nvSpPr>
        <p:spPr>
          <a:xfrm flipH="1">
            <a:off x="3794993" y="3024938"/>
            <a:ext cx="1516500" cy="47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1575" lIns="41575" spcFirstLastPara="1" rIns="41575" wrap="square" tIns="4157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You can replace the image on the screen with your own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192" name="Google Shape;2192;p51"/>
          <p:cNvSpPr/>
          <p:nvPr/>
        </p:nvSpPr>
        <p:spPr>
          <a:xfrm>
            <a:off x="5765568" y="2998700"/>
            <a:ext cx="1469700" cy="603600"/>
          </a:xfrm>
          <a:prstGeom prst="roundRect">
            <a:avLst>
              <a:gd fmla="val 16667" name="adj"/>
            </a:avLst>
          </a:pr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93" name="Google Shape;2193;p51"/>
          <p:cNvSpPr txBox="1"/>
          <p:nvPr/>
        </p:nvSpPr>
        <p:spPr>
          <a:xfrm flipH="1">
            <a:off x="5742168" y="3024950"/>
            <a:ext cx="1516500" cy="47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1575" lIns="41575" spcFirstLastPara="1" rIns="41575" wrap="square" tIns="4157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You can replace the image on the screen with your own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72" name="Shape 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" name="Google Shape;773;p25"/>
          <p:cNvSpPr txBox="1"/>
          <p:nvPr>
            <p:ph idx="1" type="subTitle"/>
          </p:nvPr>
        </p:nvSpPr>
        <p:spPr>
          <a:xfrm>
            <a:off x="2043150" y="1963200"/>
            <a:ext cx="5057700" cy="89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“This is a quote. Words full of wisdom that someone important said and can make the reader get inspired.”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4" name="Google Shape;774;p25"/>
          <p:cNvSpPr txBox="1"/>
          <p:nvPr>
            <p:ph type="ctrTitle"/>
          </p:nvPr>
        </p:nvSpPr>
        <p:spPr>
          <a:xfrm>
            <a:off x="3709825" y="2906100"/>
            <a:ext cx="3390900" cy="27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—SOMEONE FAMOUS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5" name="Google Shape;775;p25"/>
          <p:cNvGrpSpPr/>
          <p:nvPr/>
        </p:nvGrpSpPr>
        <p:grpSpPr>
          <a:xfrm flipH="1" rot="7560219">
            <a:off x="-733725" y="-432469"/>
            <a:ext cx="1746097" cy="1763524"/>
            <a:chOff x="1977150" y="891025"/>
            <a:chExt cx="255500" cy="258050"/>
          </a:xfrm>
        </p:grpSpPr>
        <p:sp>
          <p:nvSpPr>
            <p:cNvPr id="776" name="Google Shape;776;p25"/>
            <p:cNvSpPr/>
            <p:nvPr/>
          </p:nvSpPr>
          <p:spPr>
            <a:xfrm>
              <a:off x="2058550" y="1111325"/>
              <a:ext cx="41325" cy="37750"/>
            </a:xfrm>
            <a:custGeom>
              <a:rect b="b" l="l" r="r" t="t"/>
              <a:pathLst>
                <a:path extrusionOk="0" h="1510" w="1653">
                  <a:moveTo>
                    <a:pt x="641" y="0"/>
                  </a:moveTo>
                  <a:cubicBezTo>
                    <a:pt x="353" y="0"/>
                    <a:pt x="104" y="212"/>
                    <a:pt x="70" y="505"/>
                  </a:cubicBezTo>
                  <a:lnTo>
                    <a:pt x="33" y="812"/>
                  </a:lnTo>
                  <a:cubicBezTo>
                    <a:pt x="0" y="1124"/>
                    <a:pt x="226" y="1411"/>
                    <a:pt x="538" y="1452"/>
                  </a:cubicBezTo>
                  <a:lnTo>
                    <a:pt x="943" y="1505"/>
                  </a:lnTo>
                  <a:cubicBezTo>
                    <a:pt x="966" y="1508"/>
                    <a:pt x="988" y="1509"/>
                    <a:pt x="1010" y="1509"/>
                  </a:cubicBezTo>
                  <a:cubicBezTo>
                    <a:pt x="1295" y="1509"/>
                    <a:pt x="1545" y="1294"/>
                    <a:pt x="1583" y="1001"/>
                  </a:cubicBezTo>
                  <a:lnTo>
                    <a:pt x="1620" y="693"/>
                  </a:lnTo>
                  <a:cubicBezTo>
                    <a:pt x="1653" y="382"/>
                    <a:pt x="1427" y="95"/>
                    <a:pt x="1116" y="54"/>
                  </a:cubicBezTo>
                  <a:lnTo>
                    <a:pt x="710" y="4"/>
                  </a:lnTo>
                  <a:cubicBezTo>
                    <a:pt x="687" y="2"/>
                    <a:pt x="664" y="0"/>
                    <a:pt x="641" y="0"/>
                  </a:cubicBez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25"/>
            <p:cNvSpPr/>
            <p:nvPr/>
          </p:nvSpPr>
          <p:spPr>
            <a:xfrm>
              <a:off x="2186900" y="1026575"/>
              <a:ext cx="45750" cy="45275"/>
            </a:xfrm>
            <a:custGeom>
              <a:rect b="b" l="l" r="r" t="t"/>
              <a:pathLst>
                <a:path extrusionOk="0" h="1811" w="1830">
                  <a:moveTo>
                    <a:pt x="678" y="1"/>
                  </a:moveTo>
                  <a:cubicBezTo>
                    <a:pt x="563" y="1"/>
                    <a:pt x="455" y="73"/>
                    <a:pt x="410" y="184"/>
                  </a:cubicBezTo>
                  <a:lnTo>
                    <a:pt x="58" y="1106"/>
                  </a:lnTo>
                  <a:cubicBezTo>
                    <a:pt x="0" y="1250"/>
                    <a:pt x="78" y="1418"/>
                    <a:pt x="222" y="1475"/>
                  </a:cubicBezTo>
                  <a:lnTo>
                    <a:pt x="1050" y="1791"/>
                  </a:lnTo>
                  <a:cubicBezTo>
                    <a:pt x="1085" y="1804"/>
                    <a:pt x="1121" y="1811"/>
                    <a:pt x="1156" y="1811"/>
                  </a:cubicBezTo>
                  <a:cubicBezTo>
                    <a:pt x="1272" y="1811"/>
                    <a:pt x="1378" y="1742"/>
                    <a:pt x="1419" y="1631"/>
                  </a:cubicBezTo>
                  <a:lnTo>
                    <a:pt x="1776" y="709"/>
                  </a:lnTo>
                  <a:cubicBezTo>
                    <a:pt x="1829" y="557"/>
                    <a:pt x="1755" y="393"/>
                    <a:pt x="1612" y="340"/>
                  </a:cubicBezTo>
                  <a:lnTo>
                    <a:pt x="779" y="20"/>
                  </a:lnTo>
                  <a:cubicBezTo>
                    <a:pt x="746" y="7"/>
                    <a:pt x="712" y="1"/>
                    <a:pt x="678" y="1"/>
                  </a:cubicBez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25"/>
            <p:cNvSpPr/>
            <p:nvPr/>
          </p:nvSpPr>
          <p:spPr>
            <a:xfrm>
              <a:off x="2169475" y="934025"/>
              <a:ext cx="44500" cy="40975"/>
            </a:xfrm>
            <a:custGeom>
              <a:rect b="b" l="l" r="r" t="t"/>
              <a:pathLst>
                <a:path extrusionOk="0" h="1639" w="1780">
                  <a:moveTo>
                    <a:pt x="887" y="1"/>
                  </a:moveTo>
                  <a:cubicBezTo>
                    <a:pt x="762" y="1"/>
                    <a:pt x="636" y="39"/>
                    <a:pt x="529" y="117"/>
                  </a:cubicBezTo>
                  <a:lnTo>
                    <a:pt x="324" y="273"/>
                  </a:lnTo>
                  <a:cubicBezTo>
                    <a:pt x="58" y="466"/>
                    <a:pt x="0" y="847"/>
                    <a:pt x="201" y="1114"/>
                  </a:cubicBezTo>
                  <a:lnTo>
                    <a:pt x="410" y="1397"/>
                  </a:lnTo>
                  <a:cubicBezTo>
                    <a:pt x="527" y="1555"/>
                    <a:pt x="708" y="1638"/>
                    <a:pt x="891" y="1638"/>
                  </a:cubicBezTo>
                  <a:cubicBezTo>
                    <a:pt x="1016" y="1638"/>
                    <a:pt x="1143" y="1600"/>
                    <a:pt x="1251" y="1520"/>
                  </a:cubicBezTo>
                  <a:lnTo>
                    <a:pt x="1456" y="1364"/>
                  </a:lnTo>
                  <a:cubicBezTo>
                    <a:pt x="1722" y="1171"/>
                    <a:pt x="1780" y="790"/>
                    <a:pt x="1579" y="523"/>
                  </a:cubicBezTo>
                  <a:lnTo>
                    <a:pt x="1370" y="240"/>
                  </a:lnTo>
                  <a:cubicBezTo>
                    <a:pt x="1250" y="82"/>
                    <a:pt x="1069" y="1"/>
                    <a:pt x="887" y="1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25"/>
            <p:cNvSpPr/>
            <p:nvPr/>
          </p:nvSpPr>
          <p:spPr>
            <a:xfrm>
              <a:off x="2073400" y="891025"/>
              <a:ext cx="40025" cy="37450"/>
            </a:xfrm>
            <a:custGeom>
              <a:rect b="b" l="l" r="r" t="t"/>
              <a:pathLst>
                <a:path extrusionOk="0" h="1498" w="1601">
                  <a:moveTo>
                    <a:pt x="323" y="0"/>
                  </a:moveTo>
                  <a:cubicBezTo>
                    <a:pt x="165" y="0"/>
                    <a:pt x="42" y="128"/>
                    <a:pt x="34" y="279"/>
                  </a:cubicBezTo>
                  <a:lnTo>
                    <a:pt x="5" y="1157"/>
                  </a:lnTo>
                  <a:cubicBezTo>
                    <a:pt x="1" y="1321"/>
                    <a:pt x="128" y="1456"/>
                    <a:pt x="288" y="1460"/>
                  </a:cubicBezTo>
                  <a:lnTo>
                    <a:pt x="1260" y="1497"/>
                  </a:lnTo>
                  <a:cubicBezTo>
                    <a:pt x="1262" y="1497"/>
                    <a:pt x="1265" y="1497"/>
                    <a:pt x="1267" y="1497"/>
                  </a:cubicBezTo>
                  <a:cubicBezTo>
                    <a:pt x="1428" y="1497"/>
                    <a:pt x="1559" y="1372"/>
                    <a:pt x="1563" y="1214"/>
                  </a:cubicBezTo>
                  <a:lnTo>
                    <a:pt x="1592" y="337"/>
                  </a:lnTo>
                  <a:cubicBezTo>
                    <a:pt x="1600" y="173"/>
                    <a:pt x="1469" y="41"/>
                    <a:pt x="1313" y="33"/>
                  </a:cubicBezTo>
                  <a:lnTo>
                    <a:pt x="337" y="0"/>
                  </a:lnTo>
                  <a:cubicBezTo>
                    <a:pt x="332" y="0"/>
                    <a:pt x="327" y="0"/>
                    <a:pt x="323" y="0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25"/>
            <p:cNvSpPr/>
            <p:nvPr/>
          </p:nvSpPr>
          <p:spPr>
            <a:xfrm>
              <a:off x="1986900" y="933675"/>
              <a:ext cx="46350" cy="43400"/>
            </a:xfrm>
            <a:custGeom>
              <a:rect b="b" l="l" r="r" t="t"/>
              <a:pathLst>
                <a:path extrusionOk="0" h="1736" w="1854">
                  <a:moveTo>
                    <a:pt x="1042" y="0"/>
                  </a:moveTo>
                  <a:cubicBezTo>
                    <a:pt x="827" y="0"/>
                    <a:pt x="616" y="96"/>
                    <a:pt x="472" y="275"/>
                  </a:cubicBezTo>
                  <a:lnTo>
                    <a:pt x="250" y="554"/>
                  </a:lnTo>
                  <a:cubicBezTo>
                    <a:pt x="0" y="865"/>
                    <a:pt x="57" y="1329"/>
                    <a:pt x="369" y="1579"/>
                  </a:cubicBezTo>
                  <a:cubicBezTo>
                    <a:pt x="501" y="1684"/>
                    <a:pt x="659" y="1735"/>
                    <a:pt x="816" y="1735"/>
                  </a:cubicBezTo>
                  <a:cubicBezTo>
                    <a:pt x="1032" y="1735"/>
                    <a:pt x="1247" y="1640"/>
                    <a:pt x="1394" y="1460"/>
                  </a:cubicBezTo>
                  <a:lnTo>
                    <a:pt x="1607" y="1185"/>
                  </a:lnTo>
                  <a:cubicBezTo>
                    <a:pt x="1854" y="869"/>
                    <a:pt x="1804" y="410"/>
                    <a:pt x="1497" y="160"/>
                  </a:cubicBezTo>
                  <a:cubicBezTo>
                    <a:pt x="1361" y="52"/>
                    <a:pt x="1201" y="0"/>
                    <a:pt x="1042" y="0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25"/>
            <p:cNvSpPr/>
            <p:nvPr/>
          </p:nvSpPr>
          <p:spPr>
            <a:xfrm>
              <a:off x="1977250" y="898100"/>
              <a:ext cx="247600" cy="247600"/>
            </a:xfrm>
            <a:custGeom>
              <a:rect b="b" l="l" r="r" t="t"/>
              <a:pathLst>
                <a:path extrusionOk="0" h="9904" w="9904">
                  <a:moveTo>
                    <a:pt x="4962" y="0"/>
                  </a:moveTo>
                  <a:cubicBezTo>
                    <a:pt x="4959" y="0"/>
                    <a:pt x="4957" y="0"/>
                    <a:pt x="4954" y="0"/>
                  </a:cubicBezTo>
                  <a:cubicBezTo>
                    <a:pt x="2219" y="0"/>
                    <a:pt x="1" y="2215"/>
                    <a:pt x="1" y="4954"/>
                  </a:cubicBezTo>
                  <a:cubicBezTo>
                    <a:pt x="1" y="7685"/>
                    <a:pt x="2215" y="9903"/>
                    <a:pt x="4954" y="9903"/>
                  </a:cubicBezTo>
                  <a:cubicBezTo>
                    <a:pt x="7685" y="9903"/>
                    <a:pt x="9903" y="7693"/>
                    <a:pt x="9903" y="4954"/>
                  </a:cubicBezTo>
                  <a:cubicBezTo>
                    <a:pt x="9903" y="2221"/>
                    <a:pt x="7689" y="0"/>
                    <a:pt x="4962" y="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25"/>
            <p:cNvSpPr/>
            <p:nvPr/>
          </p:nvSpPr>
          <p:spPr>
            <a:xfrm>
              <a:off x="1977150" y="996300"/>
              <a:ext cx="247600" cy="149400"/>
            </a:xfrm>
            <a:custGeom>
              <a:rect b="b" l="l" r="r" t="t"/>
              <a:pathLst>
                <a:path extrusionOk="0" h="5976" w="9904">
                  <a:moveTo>
                    <a:pt x="107" y="1"/>
                  </a:moveTo>
                  <a:cubicBezTo>
                    <a:pt x="37" y="333"/>
                    <a:pt x="1" y="677"/>
                    <a:pt x="1" y="1026"/>
                  </a:cubicBezTo>
                  <a:cubicBezTo>
                    <a:pt x="1" y="3765"/>
                    <a:pt x="2219" y="5975"/>
                    <a:pt x="4950" y="5975"/>
                  </a:cubicBezTo>
                  <a:cubicBezTo>
                    <a:pt x="7689" y="5975"/>
                    <a:pt x="9903" y="3757"/>
                    <a:pt x="9903" y="1026"/>
                  </a:cubicBezTo>
                  <a:cubicBezTo>
                    <a:pt x="9903" y="673"/>
                    <a:pt x="9866" y="329"/>
                    <a:pt x="9797" y="1"/>
                  </a:cubicBezTo>
                  <a:cubicBezTo>
                    <a:pt x="9329" y="2239"/>
                    <a:pt x="7336" y="3929"/>
                    <a:pt x="4950" y="3929"/>
                  </a:cubicBezTo>
                  <a:cubicBezTo>
                    <a:pt x="2567" y="3929"/>
                    <a:pt x="579" y="2248"/>
                    <a:pt x="1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25"/>
            <p:cNvSpPr/>
            <p:nvPr/>
          </p:nvSpPr>
          <p:spPr>
            <a:xfrm>
              <a:off x="2042150" y="945550"/>
              <a:ext cx="31075" cy="21500"/>
            </a:xfrm>
            <a:custGeom>
              <a:rect b="b" l="l" r="r" t="t"/>
              <a:pathLst>
                <a:path extrusionOk="0" h="860" w="1243">
                  <a:moveTo>
                    <a:pt x="778" y="0"/>
                  </a:moveTo>
                  <a:cubicBezTo>
                    <a:pt x="681" y="0"/>
                    <a:pt x="576" y="22"/>
                    <a:pt x="472" y="66"/>
                  </a:cubicBezTo>
                  <a:cubicBezTo>
                    <a:pt x="172" y="189"/>
                    <a:pt x="0" y="456"/>
                    <a:pt x="82" y="657"/>
                  </a:cubicBezTo>
                  <a:cubicBezTo>
                    <a:pt x="136" y="788"/>
                    <a:pt x="287" y="860"/>
                    <a:pt x="467" y="860"/>
                  </a:cubicBezTo>
                  <a:cubicBezTo>
                    <a:pt x="564" y="860"/>
                    <a:pt x="668" y="839"/>
                    <a:pt x="771" y="796"/>
                  </a:cubicBezTo>
                  <a:cubicBezTo>
                    <a:pt x="1075" y="673"/>
                    <a:pt x="1243" y="407"/>
                    <a:pt x="1161" y="206"/>
                  </a:cubicBezTo>
                  <a:cubicBezTo>
                    <a:pt x="1105" y="73"/>
                    <a:pt x="956" y="0"/>
                    <a:pt x="778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25"/>
            <p:cNvSpPr/>
            <p:nvPr/>
          </p:nvSpPr>
          <p:spPr>
            <a:xfrm>
              <a:off x="2034150" y="940200"/>
              <a:ext cx="41850" cy="29475"/>
            </a:xfrm>
            <a:custGeom>
              <a:rect b="b" l="l" r="r" t="t"/>
              <a:pathLst>
                <a:path extrusionOk="0" h="1179" w="1674">
                  <a:moveTo>
                    <a:pt x="1174" y="1"/>
                  </a:moveTo>
                  <a:cubicBezTo>
                    <a:pt x="1028" y="1"/>
                    <a:pt x="870" y="31"/>
                    <a:pt x="714" y="96"/>
                  </a:cubicBezTo>
                  <a:cubicBezTo>
                    <a:pt x="263" y="280"/>
                    <a:pt x="0" y="682"/>
                    <a:pt x="128" y="986"/>
                  </a:cubicBezTo>
                  <a:cubicBezTo>
                    <a:pt x="160" y="1060"/>
                    <a:pt x="218" y="1129"/>
                    <a:pt x="292" y="1178"/>
                  </a:cubicBezTo>
                  <a:cubicBezTo>
                    <a:pt x="251" y="1137"/>
                    <a:pt x="226" y="1096"/>
                    <a:pt x="205" y="1047"/>
                  </a:cubicBezTo>
                  <a:cubicBezTo>
                    <a:pt x="78" y="744"/>
                    <a:pt x="337" y="342"/>
                    <a:pt x="792" y="157"/>
                  </a:cubicBezTo>
                  <a:cubicBezTo>
                    <a:pt x="948" y="94"/>
                    <a:pt x="1105" y="63"/>
                    <a:pt x="1250" y="63"/>
                  </a:cubicBezTo>
                  <a:cubicBezTo>
                    <a:pt x="1413" y="63"/>
                    <a:pt x="1561" y="102"/>
                    <a:pt x="1673" y="178"/>
                  </a:cubicBezTo>
                  <a:cubicBezTo>
                    <a:pt x="1560" y="63"/>
                    <a:pt x="1380" y="1"/>
                    <a:pt x="1174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25"/>
            <p:cNvSpPr/>
            <p:nvPr/>
          </p:nvSpPr>
          <p:spPr>
            <a:xfrm>
              <a:off x="2043875" y="947600"/>
              <a:ext cx="29350" cy="19350"/>
            </a:xfrm>
            <a:custGeom>
              <a:rect b="b" l="l" r="r" t="t"/>
              <a:pathLst>
                <a:path extrusionOk="0" h="774" w="1174">
                  <a:moveTo>
                    <a:pt x="997" y="1"/>
                  </a:moveTo>
                  <a:lnTo>
                    <a:pt x="997" y="1"/>
                  </a:lnTo>
                  <a:cubicBezTo>
                    <a:pt x="1051" y="198"/>
                    <a:pt x="883" y="440"/>
                    <a:pt x="596" y="559"/>
                  </a:cubicBezTo>
                  <a:cubicBezTo>
                    <a:pt x="492" y="602"/>
                    <a:pt x="388" y="623"/>
                    <a:pt x="292" y="623"/>
                  </a:cubicBezTo>
                  <a:cubicBezTo>
                    <a:pt x="178" y="623"/>
                    <a:pt x="76" y="594"/>
                    <a:pt x="1" y="538"/>
                  </a:cubicBezTo>
                  <a:lnTo>
                    <a:pt x="1" y="538"/>
                  </a:lnTo>
                  <a:cubicBezTo>
                    <a:pt x="5" y="550"/>
                    <a:pt x="5" y="559"/>
                    <a:pt x="13" y="571"/>
                  </a:cubicBezTo>
                  <a:cubicBezTo>
                    <a:pt x="67" y="699"/>
                    <a:pt x="217" y="773"/>
                    <a:pt x="398" y="773"/>
                  </a:cubicBezTo>
                  <a:cubicBezTo>
                    <a:pt x="494" y="773"/>
                    <a:pt x="599" y="752"/>
                    <a:pt x="702" y="706"/>
                  </a:cubicBezTo>
                  <a:cubicBezTo>
                    <a:pt x="1001" y="583"/>
                    <a:pt x="1174" y="325"/>
                    <a:pt x="1092" y="124"/>
                  </a:cubicBezTo>
                  <a:cubicBezTo>
                    <a:pt x="1071" y="71"/>
                    <a:pt x="1038" y="30"/>
                    <a:pt x="9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25"/>
            <p:cNvSpPr/>
            <p:nvPr/>
          </p:nvSpPr>
          <p:spPr>
            <a:xfrm>
              <a:off x="2093925" y="917650"/>
              <a:ext cx="20200" cy="11125"/>
            </a:xfrm>
            <a:custGeom>
              <a:rect b="b" l="l" r="r" t="t"/>
              <a:pathLst>
                <a:path extrusionOk="0" h="445" w="808">
                  <a:moveTo>
                    <a:pt x="461" y="1"/>
                  </a:moveTo>
                  <a:cubicBezTo>
                    <a:pt x="434" y="1"/>
                    <a:pt x="406" y="2"/>
                    <a:pt x="377" y="6"/>
                  </a:cubicBezTo>
                  <a:cubicBezTo>
                    <a:pt x="164" y="30"/>
                    <a:pt x="0" y="149"/>
                    <a:pt x="12" y="268"/>
                  </a:cubicBezTo>
                  <a:cubicBezTo>
                    <a:pt x="27" y="369"/>
                    <a:pt x="171" y="445"/>
                    <a:pt x="354" y="445"/>
                  </a:cubicBezTo>
                  <a:cubicBezTo>
                    <a:pt x="379" y="445"/>
                    <a:pt x="404" y="443"/>
                    <a:pt x="431" y="440"/>
                  </a:cubicBezTo>
                  <a:cubicBezTo>
                    <a:pt x="644" y="416"/>
                    <a:pt x="808" y="297"/>
                    <a:pt x="791" y="178"/>
                  </a:cubicBezTo>
                  <a:cubicBezTo>
                    <a:pt x="784" y="71"/>
                    <a:pt x="643" y="1"/>
                    <a:pt x="461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25"/>
            <p:cNvSpPr/>
            <p:nvPr/>
          </p:nvSpPr>
          <p:spPr>
            <a:xfrm>
              <a:off x="2135225" y="957850"/>
              <a:ext cx="12225" cy="11225"/>
            </a:xfrm>
            <a:custGeom>
              <a:rect b="b" l="l" r="r" t="t"/>
              <a:pathLst>
                <a:path extrusionOk="0" h="449" w="489">
                  <a:moveTo>
                    <a:pt x="115" y="1"/>
                  </a:moveTo>
                  <a:cubicBezTo>
                    <a:pt x="103" y="13"/>
                    <a:pt x="95" y="26"/>
                    <a:pt x="91" y="42"/>
                  </a:cubicBezTo>
                  <a:cubicBezTo>
                    <a:pt x="1" y="198"/>
                    <a:pt x="13" y="370"/>
                    <a:pt x="119" y="427"/>
                  </a:cubicBezTo>
                  <a:cubicBezTo>
                    <a:pt x="143" y="442"/>
                    <a:pt x="170" y="448"/>
                    <a:pt x="199" y="448"/>
                  </a:cubicBezTo>
                  <a:cubicBezTo>
                    <a:pt x="293" y="448"/>
                    <a:pt x="402" y="376"/>
                    <a:pt x="468" y="259"/>
                  </a:cubicBezTo>
                  <a:cubicBezTo>
                    <a:pt x="480" y="243"/>
                    <a:pt x="484" y="231"/>
                    <a:pt x="488" y="218"/>
                  </a:cubicBezTo>
                  <a:lnTo>
                    <a:pt x="488" y="218"/>
                  </a:lnTo>
                  <a:cubicBezTo>
                    <a:pt x="425" y="312"/>
                    <a:pt x="333" y="368"/>
                    <a:pt x="249" y="368"/>
                  </a:cubicBezTo>
                  <a:cubicBezTo>
                    <a:pt x="219" y="368"/>
                    <a:pt x="191" y="360"/>
                    <a:pt x="165" y="345"/>
                  </a:cubicBezTo>
                  <a:cubicBezTo>
                    <a:pt x="70" y="288"/>
                    <a:pt x="54" y="140"/>
                    <a:pt x="115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25"/>
            <p:cNvSpPr/>
            <p:nvPr/>
          </p:nvSpPr>
          <p:spPr>
            <a:xfrm>
              <a:off x="2087975" y="914225"/>
              <a:ext cx="27175" cy="16800"/>
            </a:xfrm>
            <a:custGeom>
              <a:rect b="b" l="l" r="r" t="t"/>
              <a:pathLst>
                <a:path extrusionOk="0" h="672" w="1087">
                  <a:moveTo>
                    <a:pt x="726" y="1"/>
                  </a:moveTo>
                  <a:cubicBezTo>
                    <a:pt x="688" y="1"/>
                    <a:pt x="648" y="3"/>
                    <a:pt x="607" y="7"/>
                  </a:cubicBezTo>
                  <a:cubicBezTo>
                    <a:pt x="263" y="44"/>
                    <a:pt x="0" y="233"/>
                    <a:pt x="21" y="426"/>
                  </a:cubicBezTo>
                  <a:cubicBezTo>
                    <a:pt x="33" y="536"/>
                    <a:pt x="140" y="622"/>
                    <a:pt x="287" y="672"/>
                  </a:cubicBezTo>
                  <a:cubicBezTo>
                    <a:pt x="185" y="622"/>
                    <a:pt x="119" y="553"/>
                    <a:pt x="107" y="458"/>
                  </a:cubicBezTo>
                  <a:cubicBezTo>
                    <a:pt x="86" y="266"/>
                    <a:pt x="349" y="81"/>
                    <a:pt x="693" y="44"/>
                  </a:cubicBezTo>
                  <a:cubicBezTo>
                    <a:pt x="735" y="39"/>
                    <a:pt x="777" y="37"/>
                    <a:pt x="817" y="37"/>
                  </a:cubicBezTo>
                  <a:cubicBezTo>
                    <a:pt x="916" y="37"/>
                    <a:pt x="1008" y="51"/>
                    <a:pt x="1087" y="77"/>
                  </a:cubicBezTo>
                  <a:cubicBezTo>
                    <a:pt x="990" y="29"/>
                    <a:pt x="866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25"/>
            <p:cNvSpPr/>
            <p:nvPr/>
          </p:nvSpPr>
          <p:spPr>
            <a:xfrm>
              <a:off x="2098625" y="917675"/>
              <a:ext cx="15500" cy="11075"/>
            </a:xfrm>
            <a:custGeom>
              <a:rect b="b" l="l" r="r" t="t"/>
              <a:pathLst>
                <a:path extrusionOk="0" h="443" w="620">
                  <a:moveTo>
                    <a:pt x="275" y="1"/>
                  </a:moveTo>
                  <a:cubicBezTo>
                    <a:pt x="374" y="29"/>
                    <a:pt x="439" y="87"/>
                    <a:pt x="452" y="152"/>
                  </a:cubicBezTo>
                  <a:cubicBezTo>
                    <a:pt x="468" y="271"/>
                    <a:pt x="304" y="390"/>
                    <a:pt x="87" y="415"/>
                  </a:cubicBezTo>
                  <a:cubicBezTo>
                    <a:pt x="58" y="419"/>
                    <a:pt x="29" y="419"/>
                    <a:pt x="1" y="419"/>
                  </a:cubicBezTo>
                  <a:cubicBezTo>
                    <a:pt x="49" y="434"/>
                    <a:pt x="109" y="442"/>
                    <a:pt x="174" y="442"/>
                  </a:cubicBezTo>
                  <a:cubicBezTo>
                    <a:pt x="196" y="442"/>
                    <a:pt x="219" y="441"/>
                    <a:pt x="243" y="439"/>
                  </a:cubicBezTo>
                  <a:cubicBezTo>
                    <a:pt x="456" y="415"/>
                    <a:pt x="620" y="296"/>
                    <a:pt x="603" y="177"/>
                  </a:cubicBezTo>
                  <a:cubicBezTo>
                    <a:pt x="595" y="74"/>
                    <a:pt x="452" y="5"/>
                    <a:pt x="2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25"/>
            <p:cNvSpPr/>
            <p:nvPr/>
          </p:nvSpPr>
          <p:spPr>
            <a:xfrm>
              <a:off x="1990675" y="994325"/>
              <a:ext cx="25350" cy="26525"/>
            </a:xfrm>
            <a:custGeom>
              <a:rect b="b" l="l" r="r" t="t"/>
              <a:pathLst>
                <a:path extrusionOk="0" h="1061" w="1014">
                  <a:moveTo>
                    <a:pt x="658" y="0"/>
                  </a:moveTo>
                  <a:cubicBezTo>
                    <a:pt x="492" y="0"/>
                    <a:pt x="299" y="122"/>
                    <a:pt x="173" y="322"/>
                  </a:cubicBezTo>
                  <a:cubicBezTo>
                    <a:pt x="1" y="592"/>
                    <a:pt x="17" y="900"/>
                    <a:pt x="202" y="1019"/>
                  </a:cubicBezTo>
                  <a:cubicBezTo>
                    <a:pt x="248" y="1047"/>
                    <a:pt x="301" y="1061"/>
                    <a:pt x="356" y="1061"/>
                  </a:cubicBezTo>
                  <a:cubicBezTo>
                    <a:pt x="523" y="1061"/>
                    <a:pt x="715" y="940"/>
                    <a:pt x="841" y="740"/>
                  </a:cubicBezTo>
                  <a:cubicBezTo>
                    <a:pt x="1014" y="469"/>
                    <a:pt x="997" y="162"/>
                    <a:pt x="813" y="43"/>
                  </a:cubicBezTo>
                  <a:cubicBezTo>
                    <a:pt x="766" y="14"/>
                    <a:pt x="714" y="0"/>
                    <a:pt x="658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25"/>
            <p:cNvSpPr/>
            <p:nvPr/>
          </p:nvSpPr>
          <p:spPr>
            <a:xfrm>
              <a:off x="2006050" y="989875"/>
              <a:ext cx="14800" cy="20075"/>
            </a:xfrm>
            <a:custGeom>
              <a:rect b="b" l="l" r="r" t="t"/>
              <a:pathLst>
                <a:path extrusionOk="0" h="803" w="592">
                  <a:moveTo>
                    <a:pt x="198" y="0"/>
                  </a:moveTo>
                  <a:cubicBezTo>
                    <a:pt x="135" y="0"/>
                    <a:pt x="69" y="16"/>
                    <a:pt x="1" y="44"/>
                  </a:cubicBezTo>
                  <a:cubicBezTo>
                    <a:pt x="39" y="34"/>
                    <a:pt x="77" y="29"/>
                    <a:pt x="113" y="29"/>
                  </a:cubicBezTo>
                  <a:cubicBezTo>
                    <a:pt x="183" y="29"/>
                    <a:pt x="248" y="48"/>
                    <a:pt x="304" y="85"/>
                  </a:cubicBezTo>
                  <a:cubicBezTo>
                    <a:pt x="505" y="208"/>
                    <a:pt x="546" y="508"/>
                    <a:pt x="423" y="803"/>
                  </a:cubicBezTo>
                  <a:cubicBezTo>
                    <a:pt x="591" y="504"/>
                    <a:pt x="571" y="171"/>
                    <a:pt x="370" y="48"/>
                  </a:cubicBezTo>
                  <a:cubicBezTo>
                    <a:pt x="319" y="16"/>
                    <a:pt x="260" y="0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25"/>
            <p:cNvSpPr/>
            <p:nvPr/>
          </p:nvSpPr>
          <p:spPr>
            <a:xfrm>
              <a:off x="1982375" y="998775"/>
              <a:ext cx="32425" cy="29500"/>
            </a:xfrm>
            <a:custGeom>
              <a:rect b="b" l="l" r="r" t="t"/>
              <a:pathLst>
                <a:path extrusionOk="0" h="1180" w="1297">
                  <a:moveTo>
                    <a:pt x="312" y="0"/>
                  </a:moveTo>
                  <a:lnTo>
                    <a:pt x="312" y="0"/>
                  </a:lnTo>
                  <a:cubicBezTo>
                    <a:pt x="292" y="25"/>
                    <a:pt x="271" y="57"/>
                    <a:pt x="251" y="86"/>
                  </a:cubicBezTo>
                  <a:cubicBezTo>
                    <a:pt x="1" y="488"/>
                    <a:pt x="21" y="947"/>
                    <a:pt x="300" y="1115"/>
                  </a:cubicBezTo>
                  <a:cubicBezTo>
                    <a:pt x="369" y="1159"/>
                    <a:pt x="448" y="1179"/>
                    <a:pt x="531" y="1179"/>
                  </a:cubicBezTo>
                  <a:cubicBezTo>
                    <a:pt x="777" y="1179"/>
                    <a:pt x="1060" y="1000"/>
                    <a:pt x="1247" y="705"/>
                  </a:cubicBezTo>
                  <a:cubicBezTo>
                    <a:pt x="1268" y="677"/>
                    <a:pt x="1284" y="644"/>
                    <a:pt x="1296" y="615"/>
                  </a:cubicBezTo>
                  <a:lnTo>
                    <a:pt x="1296" y="615"/>
                  </a:lnTo>
                  <a:cubicBezTo>
                    <a:pt x="1115" y="864"/>
                    <a:pt x="868" y="1008"/>
                    <a:pt x="647" y="1008"/>
                  </a:cubicBezTo>
                  <a:cubicBezTo>
                    <a:pt x="563" y="1008"/>
                    <a:pt x="482" y="987"/>
                    <a:pt x="411" y="943"/>
                  </a:cubicBezTo>
                  <a:cubicBezTo>
                    <a:pt x="161" y="783"/>
                    <a:pt x="124" y="377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25"/>
            <p:cNvSpPr/>
            <p:nvPr/>
          </p:nvSpPr>
          <p:spPr>
            <a:xfrm>
              <a:off x="1993250" y="994325"/>
              <a:ext cx="22775" cy="21375"/>
            </a:xfrm>
            <a:custGeom>
              <a:rect b="b" l="l" r="r" t="t"/>
              <a:pathLst>
                <a:path extrusionOk="0" h="855" w="911">
                  <a:moveTo>
                    <a:pt x="555" y="0"/>
                  </a:moveTo>
                  <a:cubicBezTo>
                    <a:pt x="389" y="0"/>
                    <a:pt x="196" y="122"/>
                    <a:pt x="70" y="322"/>
                  </a:cubicBezTo>
                  <a:cubicBezTo>
                    <a:pt x="41" y="363"/>
                    <a:pt x="21" y="408"/>
                    <a:pt x="0" y="449"/>
                  </a:cubicBezTo>
                  <a:cubicBezTo>
                    <a:pt x="121" y="319"/>
                    <a:pt x="269" y="242"/>
                    <a:pt x="400" y="242"/>
                  </a:cubicBezTo>
                  <a:cubicBezTo>
                    <a:pt x="455" y="242"/>
                    <a:pt x="508" y="255"/>
                    <a:pt x="554" y="285"/>
                  </a:cubicBezTo>
                  <a:cubicBezTo>
                    <a:pt x="710" y="383"/>
                    <a:pt x="747" y="617"/>
                    <a:pt x="652" y="855"/>
                  </a:cubicBezTo>
                  <a:cubicBezTo>
                    <a:pt x="685" y="818"/>
                    <a:pt x="714" y="781"/>
                    <a:pt x="738" y="740"/>
                  </a:cubicBezTo>
                  <a:cubicBezTo>
                    <a:pt x="911" y="469"/>
                    <a:pt x="894" y="158"/>
                    <a:pt x="710" y="43"/>
                  </a:cubicBezTo>
                  <a:cubicBezTo>
                    <a:pt x="663" y="14"/>
                    <a:pt x="611" y="0"/>
                    <a:pt x="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25"/>
            <p:cNvSpPr/>
            <p:nvPr/>
          </p:nvSpPr>
          <p:spPr>
            <a:xfrm>
              <a:off x="2014675" y="1040825"/>
              <a:ext cx="46550" cy="37250"/>
            </a:xfrm>
            <a:custGeom>
              <a:rect b="b" l="l" r="r" t="t"/>
              <a:pathLst>
                <a:path extrusionOk="0" h="1490" w="1862">
                  <a:moveTo>
                    <a:pt x="786" y="0"/>
                  </a:moveTo>
                  <a:cubicBezTo>
                    <a:pt x="544" y="0"/>
                    <a:pt x="326" y="100"/>
                    <a:pt x="205" y="290"/>
                  </a:cubicBezTo>
                  <a:cubicBezTo>
                    <a:pt x="0" y="618"/>
                    <a:pt x="160" y="1086"/>
                    <a:pt x="558" y="1336"/>
                  </a:cubicBezTo>
                  <a:cubicBezTo>
                    <a:pt x="724" y="1439"/>
                    <a:pt x="906" y="1490"/>
                    <a:pt x="1076" y="1490"/>
                  </a:cubicBezTo>
                  <a:cubicBezTo>
                    <a:pt x="1318" y="1490"/>
                    <a:pt x="1537" y="1389"/>
                    <a:pt x="1657" y="1197"/>
                  </a:cubicBezTo>
                  <a:cubicBezTo>
                    <a:pt x="1862" y="869"/>
                    <a:pt x="1702" y="405"/>
                    <a:pt x="1304" y="151"/>
                  </a:cubicBezTo>
                  <a:cubicBezTo>
                    <a:pt x="1137" y="49"/>
                    <a:pt x="955" y="0"/>
                    <a:pt x="786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25"/>
            <p:cNvSpPr/>
            <p:nvPr/>
          </p:nvSpPr>
          <p:spPr>
            <a:xfrm>
              <a:off x="2017025" y="1040875"/>
              <a:ext cx="43400" cy="27625"/>
            </a:xfrm>
            <a:custGeom>
              <a:rect b="b" l="l" r="r" t="t"/>
              <a:pathLst>
                <a:path extrusionOk="0" h="1105" w="1736">
                  <a:moveTo>
                    <a:pt x="689" y="0"/>
                  </a:moveTo>
                  <a:cubicBezTo>
                    <a:pt x="449" y="0"/>
                    <a:pt x="231" y="101"/>
                    <a:pt x="111" y="292"/>
                  </a:cubicBezTo>
                  <a:cubicBezTo>
                    <a:pt x="9" y="456"/>
                    <a:pt x="1" y="657"/>
                    <a:pt x="66" y="854"/>
                  </a:cubicBezTo>
                  <a:cubicBezTo>
                    <a:pt x="74" y="817"/>
                    <a:pt x="91" y="785"/>
                    <a:pt x="111" y="752"/>
                  </a:cubicBezTo>
                  <a:cubicBezTo>
                    <a:pt x="232" y="559"/>
                    <a:pt x="450" y="459"/>
                    <a:pt x="692" y="459"/>
                  </a:cubicBezTo>
                  <a:cubicBezTo>
                    <a:pt x="862" y="459"/>
                    <a:pt x="1044" y="509"/>
                    <a:pt x="1210" y="612"/>
                  </a:cubicBezTo>
                  <a:cubicBezTo>
                    <a:pt x="1407" y="735"/>
                    <a:pt x="1547" y="916"/>
                    <a:pt x="1612" y="1104"/>
                  </a:cubicBezTo>
                  <a:cubicBezTo>
                    <a:pt x="1735" y="785"/>
                    <a:pt x="1571" y="383"/>
                    <a:pt x="1210" y="157"/>
                  </a:cubicBezTo>
                  <a:cubicBezTo>
                    <a:pt x="1043" y="51"/>
                    <a:pt x="860" y="0"/>
                    <a:pt x="6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25"/>
            <p:cNvSpPr/>
            <p:nvPr/>
          </p:nvSpPr>
          <p:spPr>
            <a:xfrm>
              <a:off x="2010475" y="1060875"/>
              <a:ext cx="59375" cy="30150"/>
            </a:xfrm>
            <a:custGeom>
              <a:rect b="b" l="l" r="r" t="t"/>
              <a:pathLst>
                <a:path extrusionOk="0" h="1206" w="2375">
                  <a:moveTo>
                    <a:pt x="0" y="1"/>
                  </a:moveTo>
                  <a:cubicBezTo>
                    <a:pt x="17" y="382"/>
                    <a:pt x="259" y="776"/>
                    <a:pt x="669" y="1010"/>
                  </a:cubicBezTo>
                  <a:cubicBezTo>
                    <a:pt x="897" y="1142"/>
                    <a:pt x="1141" y="1206"/>
                    <a:pt x="1372" y="1206"/>
                  </a:cubicBezTo>
                  <a:cubicBezTo>
                    <a:pt x="1734" y="1206"/>
                    <a:pt x="2060" y="1049"/>
                    <a:pt x="2231" y="755"/>
                  </a:cubicBezTo>
                  <a:cubicBezTo>
                    <a:pt x="2354" y="534"/>
                    <a:pt x="2374" y="284"/>
                    <a:pt x="2301" y="38"/>
                  </a:cubicBezTo>
                  <a:lnTo>
                    <a:pt x="2301" y="38"/>
                  </a:lnTo>
                  <a:cubicBezTo>
                    <a:pt x="2305" y="202"/>
                    <a:pt x="2276" y="362"/>
                    <a:pt x="2190" y="509"/>
                  </a:cubicBezTo>
                  <a:cubicBezTo>
                    <a:pt x="2019" y="801"/>
                    <a:pt x="1691" y="958"/>
                    <a:pt x="1329" y="958"/>
                  </a:cubicBezTo>
                  <a:cubicBezTo>
                    <a:pt x="1100" y="958"/>
                    <a:pt x="857" y="895"/>
                    <a:pt x="632" y="764"/>
                  </a:cubicBezTo>
                  <a:cubicBezTo>
                    <a:pt x="308" y="579"/>
                    <a:pt x="90" y="30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25"/>
            <p:cNvSpPr/>
            <p:nvPr/>
          </p:nvSpPr>
          <p:spPr>
            <a:xfrm>
              <a:off x="2115125" y="1040775"/>
              <a:ext cx="71075" cy="59300"/>
            </a:xfrm>
            <a:custGeom>
              <a:rect b="b" l="l" r="r" t="t"/>
              <a:pathLst>
                <a:path extrusionOk="0" h="2372" w="2843">
                  <a:moveTo>
                    <a:pt x="1294" y="1"/>
                  </a:moveTo>
                  <a:cubicBezTo>
                    <a:pt x="905" y="1"/>
                    <a:pt x="539" y="176"/>
                    <a:pt x="333" y="506"/>
                  </a:cubicBezTo>
                  <a:cubicBezTo>
                    <a:pt x="1" y="1047"/>
                    <a:pt x="218" y="1785"/>
                    <a:pt x="817" y="2158"/>
                  </a:cubicBezTo>
                  <a:cubicBezTo>
                    <a:pt x="1048" y="2302"/>
                    <a:pt x="1303" y="2372"/>
                    <a:pt x="1549" y="2372"/>
                  </a:cubicBezTo>
                  <a:cubicBezTo>
                    <a:pt x="1938" y="2372"/>
                    <a:pt x="2302" y="2197"/>
                    <a:pt x="2506" y="1867"/>
                  </a:cubicBezTo>
                  <a:cubicBezTo>
                    <a:pt x="2843" y="1326"/>
                    <a:pt x="2625" y="592"/>
                    <a:pt x="2026" y="214"/>
                  </a:cubicBezTo>
                  <a:cubicBezTo>
                    <a:pt x="1795" y="70"/>
                    <a:pt x="1540" y="1"/>
                    <a:pt x="1294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25"/>
            <p:cNvSpPr/>
            <p:nvPr/>
          </p:nvSpPr>
          <p:spPr>
            <a:xfrm>
              <a:off x="2116675" y="1040800"/>
              <a:ext cx="64600" cy="48100"/>
            </a:xfrm>
            <a:custGeom>
              <a:rect b="b" l="l" r="r" t="t"/>
              <a:pathLst>
                <a:path extrusionOk="0" h="1924" w="2584">
                  <a:moveTo>
                    <a:pt x="1234" y="0"/>
                  </a:moveTo>
                  <a:cubicBezTo>
                    <a:pt x="843" y="0"/>
                    <a:pt x="478" y="176"/>
                    <a:pt x="271" y="509"/>
                  </a:cubicBezTo>
                  <a:cubicBezTo>
                    <a:pt x="0" y="947"/>
                    <a:pt x="95" y="1522"/>
                    <a:pt x="468" y="1923"/>
                  </a:cubicBezTo>
                  <a:cubicBezTo>
                    <a:pt x="423" y="1665"/>
                    <a:pt x="464" y="1403"/>
                    <a:pt x="607" y="1177"/>
                  </a:cubicBezTo>
                  <a:cubicBezTo>
                    <a:pt x="811" y="847"/>
                    <a:pt x="1175" y="672"/>
                    <a:pt x="1565" y="672"/>
                  </a:cubicBezTo>
                  <a:cubicBezTo>
                    <a:pt x="1810" y="672"/>
                    <a:pt x="2065" y="742"/>
                    <a:pt x="2297" y="886"/>
                  </a:cubicBezTo>
                  <a:cubicBezTo>
                    <a:pt x="2403" y="952"/>
                    <a:pt x="2502" y="1034"/>
                    <a:pt x="2584" y="1124"/>
                  </a:cubicBezTo>
                  <a:cubicBezTo>
                    <a:pt x="2526" y="767"/>
                    <a:pt x="2305" y="431"/>
                    <a:pt x="1964" y="213"/>
                  </a:cubicBezTo>
                  <a:cubicBezTo>
                    <a:pt x="1734" y="70"/>
                    <a:pt x="1479" y="0"/>
                    <a:pt x="1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25"/>
            <p:cNvSpPr/>
            <p:nvPr/>
          </p:nvSpPr>
          <p:spPr>
            <a:xfrm>
              <a:off x="2110425" y="1065100"/>
              <a:ext cx="81725" cy="51375"/>
            </a:xfrm>
            <a:custGeom>
              <a:rect b="b" l="l" r="r" t="t"/>
              <a:pathLst>
                <a:path extrusionOk="0" h="2055" w="3269">
                  <a:moveTo>
                    <a:pt x="3178" y="0"/>
                  </a:moveTo>
                  <a:cubicBezTo>
                    <a:pt x="3178" y="316"/>
                    <a:pt x="3096" y="632"/>
                    <a:pt x="2916" y="919"/>
                  </a:cubicBezTo>
                  <a:cubicBezTo>
                    <a:pt x="2593" y="1433"/>
                    <a:pt x="2051" y="1717"/>
                    <a:pt x="1506" y="1717"/>
                  </a:cubicBezTo>
                  <a:cubicBezTo>
                    <a:pt x="1226" y="1717"/>
                    <a:pt x="945" y="1642"/>
                    <a:pt x="693" y="1484"/>
                  </a:cubicBezTo>
                  <a:cubicBezTo>
                    <a:pt x="324" y="1251"/>
                    <a:pt x="86" y="894"/>
                    <a:pt x="0" y="488"/>
                  </a:cubicBezTo>
                  <a:lnTo>
                    <a:pt x="0" y="488"/>
                  </a:lnTo>
                  <a:cubicBezTo>
                    <a:pt x="4" y="1021"/>
                    <a:pt x="259" y="1530"/>
                    <a:pt x="726" y="1821"/>
                  </a:cubicBezTo>
                  <a:cubicBezTo>
                    <a:pt x="979" y="1979"/>
                    <a:pt x="1261" y="2054"/>
                    <a:pt x="1541" y="2054"/>
                  </a:cubicBezTo>
                  <a:cubicBezTo>
                    <a:pt x="2089" y="2054"/>
                    <a:pt x="2633" y="1769"/>
                    <a:pt x="2953" y="1259"/>
                  </a:cubicBezTo>
                  <a:cubicBezTo>
                    <a:pt x="3203" y="869"/>
                    <a:pt x="3268" y="418"/>
                    <a:pt x="31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25"/>
            <p:cNvSpPr/>
            <p:nvPr/>
          </p:nvSpPr>
          <p:spPr>
            <a:xfrm>
              <a:off x="2060400" y="1000950"/>
              <a:ext cx="15075" cy="10100"/>
            </a:xfrm>
            <a:custGeom>
              <a:rect b="b" l="l" r="r" t="t"/>
              <a:pathLst>
                <a:path extrusionOk="0" h="404" w="603">
                  <a:moveTo>
                    <a:pt x="243" y="1"/>
                  </a:moveTo>
                  <a:cubicBezTo>
                    <a:pt x="145" y="1"/>
                    <a:pt x="64" y="40"/>
                    <a:pt x="37" y="114"/>
                  </a:cubicBezTo>
                  <a:cubicBezTo>
                    <a:pt x="0" y="208"/>
                    <a:pt x="94" y="331"/>
                    <a:pt x="238" y="385"/>
                  </a:cubicBezTo>
                  <a:cubicBezTo>
                    <a:pt x="280" y="397"/>
                    <a:pt x="321" y="404"/>
                    <a:pt x="360" y="404"/>
                  </a:cubicBezTo>
                  <a:cubicBezTo>
                    <a:pt x="458" y="404"/>
                    <a:pt x="540" y="364"/>
                    <a:pt x="566" y="290"/>
                  </a:cubicBezTo>
                  <a:cubicBezTo>
                    <a:pt x="603" y="196"/>
                    <a:pt x="509" y="73"/>
                    <a:pt x="365" y="20"/>
                  </a:cubicBezTo>
                  <a:cubicBezTo>
                    <a:pt x="323" y="7"/>
                    <a:pt x="282" y="1"/>
                    <a:pt x="243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25"/>
            <p:cNvSpPr/>
            <p:nvPr/>
          </p:nvSpPr>
          <p:spPr>
            <a:xfrm>
              <a:off x="2060300" y="1004300"/>
              <a:ext cx="17850" cy="9425"/>
            </a:xfrm>
            <a:custGeom>
              <a:rect b="b" l="l" r="r" t="t"/>
              <a:pathLst>
                <a:path extrusionOk="0" h="377" w="714">
                  <a:moveTo>
                    <a:pt x="636" y="0"/>
                  </a:moveTo>
                  <a:cubicBezTo>
                    <a:pt x="668" y="54"/>
                    <a:pt x="673" y="111"/>
                    <a:pt x="656" y="169"/>
                  </a:cubicBezTo>
                  <a:cubicBezTo>
                    <a:pt x="624" y="263"/>
                    <a:pt x="511" y="319"/>
                    <a:pt x="379" y="319"/>
                  </a:cubicBezTo>
                  <a:cubicBezTo>
                    <a:pt x="327" y="319"/>
                    <a:pt x="272" y="310"/>
                    <a:pt x="217" y="292"/>
                  </a:cubicBezTo>
                  <a:cubicBezTo>
                    <a:pt x="123" y="259"/>
                    <a:pt x="53" y="210"/>
                    <a:pt x="0" y="148"/>
                  </a:cubicBezTo>
                  <a:lnTo>
                    <a:pt x="0" y="148"/>
                  </a:lnTo>
                  <a:cubicBezTo>
                    <a:pt x="41" y="230"/>
                    <a:pt x="135" y="308"/>
                    <a:pt x="250" y="349"/>
                  </a:cubicBezTo>
                  <a:cubicBezTo>
                    <a:pt x="307" y="368"/>
                    <a:pt x="364" y="377"/>
                    <a:pt x="418" y="377"/>
                  </a:cubicBezTo>
                  <a:cubicBezTo>
                    <a:pt x="550" y="377"/>
                    <a:pt x="661" y="322"/>
                    <a:pt x="693" y="226"/>
                  </a:cubicBezTo>
                  <a:cubicBezTo>
                    <a:pt x="714" y="148"/>
                    <a:pt x="693" y="66"/>
                    <a:pt x="6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25"/>
            <p:cNvSpPr/>
            <p:nvPr/>
          </p:nvSpPr>
          <p:spPr>
            <a:xfrm>
              <a:off x="2060500" y="1001000"/>
              <a:ext cx="13250" cy="8250"/>
            </a:xfrm>
            <a:custGeom>
              <a:rect b="b" l="l" r="r" t="t"/>
              <a:pathLst>
                <a:path extrusionOk="0" h="330" w="530">
                  <a:moveTo>
                    <a:pt x="236" y="1"/>
                  </a:moveTo>
                  <a:cubicBezTo>
                    <a:pt x="138" y="1"/>
                    <a:pt x="55" y="43"/>
                    <a:pt x="29" y="116"/>
                  </a:cubicBezTo>
                  <a:cubicBezTo>
                    <a:pt x="0" y="186"/>
                    <a:pt x="41" y="276"/>
                    <a:pt x="127" y="329"/>
                  </a:cubicBezTo>
                  <a:cubicBezTo>
                    <a:pt x="99" y="280"/>
                    <a:pt x="86" y="227"/>
                    <a:pt x="99" y="182"/>
                  </a:cubicBezTo>
                  <a:cubicBezTo>
                    <a:pt x="124" y="111"/>
                    <a:pt x="201" y="71"/>
                    <a:pt x="294" y="71"/>
                  </a:cubicBezTo>
                  <a:cubicBezTo>
                    <a:pt x="336" y="71"/>
                    <a:pt x="381" y="79"/>
                    <a:pt x="427" y="96"/>
                  </a:cubicBezTo>
                  <a:cubicBezTo>
                    <a:pt x="468" y="112"/>
                    <a:pt x="505" y="124"/>
                    <a:pt x="529" y="153"/>
                  </a:cubicBezTo>
                  <a:cubicBezTo>
                    <a:pt x="496" y="100"/>
                    <a:pt x="435" y="50"/>
                    <a:pt x="357" y="22"/>
                  </a:cubicBezTo>
                  <a:cubicBezTo>
                    <a:pt x="316" y="8"/>
                    <a:pt x="275" y="1"/>
                    <a:pt x="2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25"/>
            <p:cNvSpPr/>
            <p:nvPr/>
          </p:nvSpPr>
          <p:spPr>
            <a:xfrm>
              <a:off x="2122825" y="999250"/>
              <a:ext cx="11800" cy="10400"/>
            </a:xfrm>
            <a:custGeom>
              <a:rect b="b" l="l" r="r" t="t"/>
              <a:pathLst>
                <a:path extrusionOk="0" h="416" w="472">
                  <a:moveTo>
                    <a:pt x="170" y="1"/>
                  </a:moveTo>
                  <a:cubicBezTo>
                    <a:pt x="102" y="1"/>
                    <a:pt x="40" y="26"/>
                    <a:pt x="0" y="71"/>
                  </a:cubicBezTo>
                  <a:cubicBezTo>
                    <a:pt x="15" y="70"/>
                    <a:pt x="31" y="69"/>
                    <a:pt x="47" y="69"/>
                  </a:cubicBezTo>
                  <a:cubicBezTo>
                    <a:pt x="78" y="69"/>
                    <a:pt x="110" y="73"/>
                    <a:pt x="140" y="84"/>
                  </a:cubicBezTo>
                  <a:cubicBezTo>
                    <a:pt x="267" y="129"/>
                    <a:pt x="345" y="252"/>
                    <a:pt x="304" y="358"/>
                  </a:cubicBezTo>
                  <a:cubicBezTo>
                    <a:pt x="300" y="379"/>
                    <a:pt x="283" y="399"/>
                    <a:pt x="271" y="416"/>
                  </a:cubicBezTo>
                  <a:cubicBezTo>
                    <a:pt x="345" y="399"/>
                    <a:pt x="410" y="358"/>
                    <a:pt x="431" y="293"/>
                  </a:cubicBezTo>
                  <a:cubicBezTo>
                    <a:pt x="472" y="186"/>
                    <a:pt x="402" y="59"/>
                    <a:pt x="267" y="18"/>
                  </a:cubicBezTo>
                  <a:cubicBezTo>
                    <a:pt x="234" y="6"/>
                    <a:pt x="202" y="1"/>
                    <a:pt x="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25"/>
            <p:cNvSpPr/>
            <p:nvPr/>
          </p:nvSpPr>
          <p:spPr>
            <a:xfrm>
              <a:off x="2114525" y="995675"/>
              <a:ext cx="24100" cy="18925"/>
            </a:xfrm>
            <a:custGeom>
              <a:rect b="b" l="l" r="r" t="t"/>
              <a:pathLst>
                <a:path extrusionOk="0" h="757" w="964">
                  <a:moveTo>
                    <a:pt x="209" y="1"/>
                  </a:moveTo>
                  <a:lnTo>
                    <a:pt x="209" y="1"/>
                  </a:lnTo>
                  <a:cubicBezTo>
                    <a:pt x="136" y="50"/>
                    <a:pt x="82" y="120"/>
                    <a:pt x="62" y="206"/>
                  </a:cubicBezTo>
                  <a:cubicBezTo>
                    <a:pt x="0" y="427"/>
                    <a:pt x="164" y="661"/>
                    <a:pt x="431" y="735"/>
                  </a:cubicBezTo>
                  <a:cubicBezTo>
                    <a:pt x="482" y="750"/>
                    <a:pt x="534" y="757"/>
                    <a:pt x="584" y="757"/>
                  </a:cubicBezTo>
                  <a:cubicBezTo>
                    <a:pt x="742" y="757"/>
                    <a:pt x="886" y="687"/>
                    <a:pt x="964" y="575"/>
                  </a:cubicBezTo>
                  <a:lnTo>
                    <a:pt x="964" y="575"/>
                  </a:lnTo>
                  <a:cubicBezTo>
                    <a:pt x="886" y="628"/>
                    <a:pt x="789" y="656"/>
                    <a:pt x="684" y="656"/>
                  </a:cubicBezTo>
                  <a:cubicBezTo>
                    <a:pt x="634" y="656"/>
                    <a:pt x="582" y="650"/>
                    <a:pt x="529" y="637"/>
                  </a:cubicBezTo>
                  <a:cubicBezTo>
                    <a:pt x="267" y="563"/>
                    <a:pt x="95" y="329"/>
                    <a:pt x="160" y="108"/>
                  </a:cubicBezTo>
                  <a:cubicBezTo>
                    <a:pt x="168" y="67"/>
                    <a:pt x="189" y="34"/>
                    <a:pt x="2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25"/>
            <p:cNvSpPr/>
            <p:nvPr/>
          </p:nvSpPr>
          <p:spPr>
            <a:xfrm>
              <a:off x="2187300" y="10090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267" y="0"/>
                  </a:moveTo>
                  <a:cubicBezTo>
                    <a:pt x="267" y="41"/>
                    <a:pt x="255" y="82"/>
                    <a:pt x="230" y="119"/>
                  </a:cubicBezTo>
                  <a:cubicBezTo>
                    <a:pt x="194" y="161"/>
                    <a:pt x="146" y="184"/>
                    <a:pt x="100" y="184"/>
                  </a:cubicBezTo>
                  <a:cubicBezTo>
                    <a:pt x="73" y="184"/>
                    <a:pt x="48" y="176"/>
                    <a:pt x="25" y="160"/>
                  </a:cubicBezTo>
                  <a:cubicBezTo>
                    <a:pt x="17" y="148"/>
                    <a:pt x="5" y="139"/>
                    <a:pt x="1" y="127"/>
                  </a:cubicBezTo>
                  <a:lnTo>
                    <a:pt x="1" y="127"/>
                  </a:lnTo>
                  <a:cubicBezTo>
                    <a:pt x="5" y="164"/>
                    <a:pt x="17" y="193"/>
                    <a:pt x="42" y="213"/>
                  </a:cubicBezTo>
                  <a:cubicBezTo>
                    <a:pt x="62" y="232"/>
                    <a:pt x="87" y="240"/>
                    <a:pt x="114" y="240"/>
                  </a:cubicBezTo>
                  <a:cubicBezTo>
                    <a:pt x="160" y="240"/>
                    <a:pt x="211" y="216"/>
                    <a:pt x="247" y="172"/>
                  </a:cubicBezTo>
                  <a:cubicBezTo>
                    <a:pt x="288" y="119"/>
                    <a:pt x="292" y="49"/>
                    <a:pt x="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25"/>
            <p:cNvSpPr/>
            <p:nvPr/>
          </p:nvSpPr>
          <p:spPr>
            <a:xfrm>
              <a:off x="2139125" y="956125"/>
              <a:ext cx="8125" cy="5550"/>
            </a:xfrm>
            <a:custGeom>
              <a:rect b="b" l="l" r="r" t="t"/>
              <a:pathLst>
                <a:path extrusionOk="0" h="222" w="325">
                  <a:moveTo>
                    <a:pt x="176" y="1"/>
                  </a:moveTo>
                  <a:cubicBezTo>
                    <a:pt x="143" y="1"/>
                    <a:pt x="109" y="10"/>
                    <a:pt x="78" y="29"/>
                  </a:cubicBezTo>
                  <a:cubicBezTo>
                    <a:pt x="37" y="54"/>
                    <a:pt x="9" y="90"/>
                    <a:pt x="0" y="127"/>
                  </a:cubicBezTo>
                  <a:cubicBezTo>
                    <a:pt x="17" y="111"/>
                    <a:pt x="29" y="95"/>
                    <a:pt x="50" y="86"/>
                  </a:cubicBezTo>
                  <a:cubicBezTo>
                    <a:pt x="81" y="65"/>
                    <a:pt x="116" y="54"/>
                    <a:pt x="150" y="54"/>
                  </a:cubicBezTo>
                  <a:cubicBezTo>
                    <a:pt x="198" y="54"/>
                    <a:pt x="243" y="76"/>
                    <a:pt x="267" y="115"/>
                  </a:cubicBezTo>
                  <a:cubicBezTo>
                    <a:pt x="287" y="148"/>
                    <a:pt x="291" y="189"/>
                    <a:pt x="275" y="222"/>
                  </a:cubicBezTo>
                  <a:cubicBezTo>
                    <a:pt x="316" y="172"/>
                    <a:pt x="324" y="111"/>
                    <a:pt x="291" y="62"/>
                  </a:cubicBezTo>
                  <a:cubicBezTo>
                    <a:pt x="267" y="21"/>
                    <a:pt x="223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25"/>
            <p:cNvSpPr/>
            <p:nvPr/>
          </p:nvSpPr>
          <p:spPr>
            <a:xfrm>
              <a:off x="2185450" y="971825"/>
              <a:ext cx="8025" cy="6350"/>
            </a:xfrm>
            <a:custGeom>
              <a:rect b="b" l="l" r="r" t="t"/>
              <a:pathLst>
                <a:path extrusionOk="0" h="254" w="321">
                  <a:moveTo>
                    <a:pt x="159" y="0"/>
                  </a:moveTo>
                  <a:cubicBezTo>
                    <a:pt x="138" y="0"/>
                    <a:pt x="117" y="4"/>
                    <a:pt x="95" y="12"/>
                  </a:cubicBezTo>
                  <a:cubicBezTo>
                    <a:pt x="58" y="20"/>
                    <a:pt x="30" y="49"/>
                    <a:pt x="1" y="73"/>
                  </a:cubicBezTo>
                  <a:cubicBezTo>
                    <a:pt x="17" y="61"/>
                    <a:pt x="38" y="53"/>
                    <a:pt x="58" y="49"/>
                  </a:cubicBezTo>
                  <a:cubicBezTo>
                    <a:pt x="78" y="42"/>
                    <a:pt x="99" y="39"/>
                    <a:pt x="119" y="39"/>
                  </a:cubicBezTo>
                  <a:cubicBezTo>
                    <a:pt x="184" y="39"/>
                    <a:pt x="244" y="73"/>
                    <a:pt x="263" y="127"/>
                  </a:cubicBezTo>
                  <a:cubicBezTo>
                    <a:pt x="280" y="172"/>
                    <a:pt x="263" y="217"/>
                    <a:pt x="239" y="254"/>
                  </a:cubicBezTo>
                  <a:cubicBezTo>
                    <a:pt x="288" y="217"/>
                    <a:pt x="321" y="151"/>
                    <a:pt x="300" y="94"/>
                  </a:cubicBezTo>
                  <a:cubicBezTo>
                    <a:pt x="281" y="38"/>
                    <a:pt x="225" y="0"/>
                    <a:pt x="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25"/>
            <p:cNvSpPr/>
            <p:nvPr/>
          </p:nvSpPr>
          <p:spPr>
            <a:xfrm>
              <a:off x="2141175" y="929525"/>
              <a:ext cx="15800" cy="8275"/>
            </a:xfrm>
            <a:custGeom>
              <a:rect b="b" l="l" r="r" t="t"/>
              <a:pathLst>
                <a:path extrusionOk="0" h="331" w="632">
                  <a:moveTo>
                    <a:pt x="268" y="0"/>
                  </a:moveTo>
                  <a:cubicBezTo>
                    <a:pt x="135" y="0"/>
                    <a:pt x="30" y="47"/>
                    <a:pt x="17" y="125"/>
                  </a:cubicBezTo>
                  <a:cubicBezTo>
                    <a:pt x="0" y="195"/>
                    <a:pt x="66" y="277"/>
                    <a:pt x="173" y="330"/>
                  </a:cubicBezTo>
                  <a:cubicBezTo>
                    <a:pt x="140" y="289"/>
                    <a:pt x="123" y="248"/>
                    <a:pt x="132" y="211"/>
                  </a:cubicBezTo>
                  <a:cubicBezTo>
                    <a:pt x="147" y="135"/>
                    <a:pt x="250" y="88"/>
                    <a:pt x="379" y="88"/>
                  </a:cubicBezTo>
                  <a:cubicBezTo>
                    <a:pt x="416" y="88"/>
                    <a:pt x="456" y="92"/>
                    <a:pt x="497" y="101"/>
                  </a:cubicBezTo>
                  <a:cubicBezTo>
                    <a:pt x="550" y="109"/>
                    <a:pt x="591" y="125"/>
                    <a:pt x="632" y="146"/>
                  </a:cubicBezTo>
                  <a:cubicBezTo>
                    <a:pt x="579" y="88"/>
                    <a:pt x="488" y="39"/>
                    <a:pt x="378" y="10"/>
                  </a:cubicBezTo>
                  <a:cubicBezTo>
                    <a:pt x="340" y="4"/>
                    <a:pt x="303" y="0"/>
                    <a:pt x="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25"/>
            <p:cNvSpPr/>
            <p:nvPr/>
          </p:nvSpPr>
          <p:spPr>
            <a:xfrm>
              <a:off x="1984850" y="1062525"/>
              <a:ext cx="16325" cy="26225"/>
            </a:xfrm>
            <a:custGeom>
              <a:rect b="b" l="l" r="r" t="t"/>
              <a:pathLst>
                <a:path extrusionOk="0" h="1049" w="653">
                  <a:moveTo>
                    <a:pt x="93" y="1"/>
                  </a:moveTo>
                  <a:cubicBezTo>
                    <a:pt x="75" y="1"/>
                    <a:pt x="57" y="5"/>
                    <a:pt x="41" y="13"/>
                  </a:cubicBezTo>
                  <a:cubicBezTo>
                    <a:pt x="16" y="21"/>
                    <a:pt x="4" y="46"/>
                    <a:pt x="0" y="46"/>
                  </a:cubicBezTo>
                  <a:cubicBezTo>
                    <a:pt x="82" y="74"/>
                    <a:pt x="246" y="238"/>
                    <a:pt x="369" y="488"/>
                  </a:cubicBezTo>
                  <a:cubicBezTo>
                    <a:pt x="480" y="730"/>
                    <a:pt x="468" y="956"/>
                    <a:pt x="447" y="1042"/>
                  </a:cubicBezTo>
                  <a:cubicBezTo>
                    <a:pt x="460" y="1047"/>
                    <a:pt x="472" y="1048"/>
                    <a:pt x="483" y="1048"/>
                  </a:cubicBezTo>
                  <a:cubicBezTo>
                    <a:pt x="510" y="1048"/>
                    <a:pt x="529" y="1038"/>
                    <a:pt x="529" y="1038"/>
                  </a:cubicBezTo>
                  <a:cubicBezTo>
                    <a:pt x="652" y="976"/>
                    <a:pt x="640" y="698"/>
                    <a:pt x="509" y="419"/>
                  </a:cubicBezTo>
                  <a:cubicBezTo>
                    <a:pt x="391" y="173"/>
                    <a:pt x="217" y="1"/>
                    <a:pt x="93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25"/>
            <p:cNvSpPr/>
            <p:nvPr/>
          </p:nvSpPr>
          <p:spPr>
            <a:xfrm>
              <a:off x="1983200" y="1063650"/>
              <a:ext cx="15200" cy="25025"/>
            </a:xfrm>
            <a:custGeom>
              <a:rect b="b" l="l" r="r" t="t"/>
              <a:pathLst>
                <a:path extrusionOk="0" h="1001" w="608">
                  <a:moveTo>
                    <a:pt x="85" y="0"/>
                  </a:moveTo>
                  <a:cubicBezTo>
                    <a:pt x="78" y="0"/>
                    <a:pt x="72" y="2"/>
                    <a:pt x="66" y="5"/>
                  </a:cubicBezTo>
                  <a:cubicBezTo>
                    <a:pt x="0" y="38"/>
                    <a:pt x="46" y="292"/>
                    <a:pt x="177" y="562"/>
                  </a:cubicBezTo>
                  <a:cubicBezTo>
                    <a:pt x="302" y="813"/>
                    <a:pt x="449" y="1001"/>
                    <a:pt x="525" y="1001"/>
                  </a:cubicBezTo>
                  <a:cubicBezTo>
                    <a:pt x="531" y="1001"/>
                    <a:pt x="537" y="999"/>
                    <a:pt x="542" y="997"/>
                  </a:cubicBezTo>
                  <a:cubicBezTo>
                    <a:pt x="607" y="960"/>
                    <a:pt x="562" y="710"/>
                    <a:pt x="431" y="439"/>
                  </a:cubicBezTo>
                  <a:cubicBezTo>
                    <a:pt x="311" y="184"/>
                    <a:pt x="163" y="0"/>
                    <a:pt x="85" y="0"/>
                  </a:cubicBez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25"/>
            <p:cNvSpPr/>
            <p:nvPr/>
          </p:nvSpPr>
          <p:spPr>
            <a:xfrm>
              <a:off x="1986775" y="1072675"/>
              <a:ext cx="11825" cy="15925"/>
            </a:xfrm>
            <a:custGeom>
              <a:rect b="b" l="l" r="r" t="t"/>
              <a:pathLst>
                <a:path extrusionOk="0" h="637" w="473">
                  <a:moveTo>
                    <a:pt x="247" y="0"/>
                  </a:moveTo>
                  <a:lnTo>
                    <a:pt x="247" y="0"/>
                  </a:lnTo>
                  <a:cubicBezTo>
                    <a:pt x="350" y="242"/>
                    <a:pt x="382" y="447"/>
                    <a:pt x="321" y="476"/>
                  </a:cubicBezTo>
                  <a:cubicBezTo>
                    <a:pt x="315" y="479"/>
                    <a:pt x="309" y="480"/>
                    <a:pt x="303" y="480"/>
                  </a:cubicBezTo>
                  <a:cubicBezTo>
                    <a:pt x="236" y="480"/>
                    <a:pt x="113" y="329"/>
                    <a:pt x="1" y="119"/>
                  </a:cubicBezTo>
                  <a:lnTo>
                    <a:pt x="1" y="119"/>
                  </a:lnTo>
                  <a:cubicBezTo>
                    <a:pt x="9" y="144"/>
                    <a:pt x="21" y="169"/>
                    <a:pt x="34" y="197"/>
                  </a:cubicBezTo>
                  <a:cubicBezTo>
                    <a:pt x="155" y="446"/>
                    <a:pt x="303" y="636"/>
                    <a:pt x="380" y="636"/>
                  </a:cubicBezTo>
                  <a:cubicBezTo>
                    <a:pt x="387" y="636"/>
                    <a:pt x="393" y="635"/>
                    <a:pt x="399" y="632"/>
                  </a:cubicBezTo>
                  <a:cubicBezTo>
                    <a:pt x="473" y="599"/>
                    <a:pt x="419" y="349"/>
                    <a:pt x="288" y="78"/>
                  </a:cubicBezTo>
                  <a:cubicBezTo>
                    <a:pt x="276" y="54"/>
                    <a:pt x="259" y="25"/>
                    <a:pt x="2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25"/>
            <p:cNvSpPr/>
            <p:nvPr/>
          </p:nvSpPr>
          <p:spPr>
            <a:xfrm>
              <a:off x="2181250" y="971800"/>
              <a:ext cx="11925" cy="9675"/>
            </a:xfrm>
            <a:custGeom>
              <a:rect b="b" l="l" r="r" t="t"/>
              <a:pathLst>
                <a:path extrusionOk="0" h="387" w="477">
                  <a:moveTo>
                    <a:pt x="115" y="1"/>
                  </a:moveTo>
                  <a:lnTo>
                    <a:pt x="115" y="1"/>
                  </a:lnTo>
                  <a:cubicBezTo>
                    <a:pt x="38" y="62"/>
                    <a:pt x="1" y="156"/>
                    <a:pt x="25" y="243"/>
                  </a:cubicBezTo>
                  <a:cubicBezTo>
                    <a:pt x="53" y="330"/>
                    <a:pt x="141" y="387"/>
                    <a:pt x="243" y="387"/>
                  </a:cubicBezTo>
                  <a:cubicBezTo>
                    <a:pt x="275" y="387"/>
                    <a:pt x="308" y="381"/>
                    <a:pt x="341" y="370"/>
                  </a:cubicBezTo>
                  <a:cubicBezTo>
                    <a:pt x="403" y="349"/>
                    <a:pt x="448" y="316"/>
                    <a:pt x="476" y="275"/>
                  </a:cubicBezTo>
                  <a:lnTo>
                    <a:pt x="476" y="275"/>
                  </a:lnTo>
                  <a:cubicBezTo>
                    <a:pt x="456" y="296"/>
                    <a:pt x="427" y="308"/>
                    <a:pt x="390" y="320"/>
                  </a:cubicBezTo>
                  <a:cubicBezTo>
                    <a:pt x="361" y="329"/>
                    <a:pt x="332" y="334"/>
                    <a:pt x="304" y="334"/>
                  </a:cubicBezTo>
                  <a:cubicBezTo>
                    <a:pt x="203" y="334"/>
                    <a:pt x="111" y="280"/>
                    <a:pt x="79" y="193"/>
                  </a:cubicBezTo>
                  <a:cubicBezTo>
                    <a:pt x="58" y="124"/>
                    <a:pt x="74" y="58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197" name="Shape 2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8" name="Google Shape;2198;p52"/>
          <p:cNvSpPr txBox="1"/>
          <p:nvPr>
            <p:ph type="ctrTitle"/>
          </p:nvPr>
        </p:nvSpPr>
        <p:spPr>
          <a:xfrm>
            <a:off x="391150" y="1408513"/>
            <a:ext cx="8342700" cy="142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Thanks!</a:t>
            </a:r>
            <a:endParaRPr/>
          </a:p>
        </p:txBody>
      </p:sp>
      <p:sp>
        <p:nvSpPr>
          <p:cNvPr id="2199" name="Google Shape;2199;p52"/>
          <p:cNvSpPr txBox="1"/>
          <p:nvPr>
            <p:ph idx="1" type="subTitle"/>
          </p:nvPr>
        </p:nvSpPr>
        <p:spPr>
          <a:xfrm>
            <a:off x="2217050" y="2759750"/>
            <a:ext cx="4690800" cy="170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Does anyone have any questions?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addyouremail@freepik.com 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+91  620 421 838 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yourcompany.com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00" name="Google Shape;2200;p52"/>
          <p:cNvGrpSpPr/>
          <p:nvPr/>
        </p:nvGrpSpPr>
        <p:grpSpPr>
          <a:xfrm rot="-3173619">
            <a:off x="5187168" y="1636647"/>
            <a:ext cx="404019" cy="908554"/>
            <a:chOff x="619975" y="3437025"/>
            <a:chExt cx="232225" cy="522225"/>
          </a:xfrm>
        </p:grpSpPr>
        <p:sp>
          <p:nvSpPr>
            <p:cNvPr id="2201" name="Google Shape;2201;p52"/>
            <p:cNvSpPr/>
            <p:nvPr/>
          </p:nvSpPr>
          <p:spPr>
            <a:xfrm>
              <a:off x="640900" y="3833650"/>
              <a:ext cx="190375" cy="125600"/>
            </a:xfrm>
            <a:custGeom>
              <a:rect b="b" l="l" r="r" t="t"/>
              <a:pathLst>
                <a:path extrusionOk="0" h="5024" w="7615">
                  <a:moveTo>
                    <a:pt x="4342" y="1"/>
                  </a:moveTo>
                  <a:cubicBezTo>
                    <a:pt x="4342" y="1"/>
                    <a:pt x="7615" y="2182"/>
                    <a:pt x="3809" y="5024"/>
                  </a:cubicBezTo>
                  <a:cubicBezTo>
                    <a:pt x="0" y="2182"/>
                    <a:pt x="3276" y="1"/>
                    <a:pt x="3276" y="1"/>
                  </a:cubicBezTo>
                  <a:close/>
                </a:path>
              </a:pathLst>
            </a:custGeom>
            <a:solidFill>
              <a:srgbClr val="8B3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52"/>
            <p:cNvSpPr/>
            <p:nvPr/>
          </p:nvSpPr>
          <p:spPr>
            <a:xfrm>
              <a:off x="673475" y="3833650"/>
              <a:ext cx="125000" cy="82350"/>
            </a:xfrm>
            <a:custGeom>
              <a:rect b="b" l="l" r="r" t="t"/>
              <a:pathLst>
                <a:path extrusionOk="0" h="3294" w="5000">
                  <a:moveTo>
                    <a:pt x="2855" y="1"/>
                  </a:moveTo>
                  <a:cubicBezTo>
                    <a:pt x="2855" y="1"/>
                    <a:pt x="5000" y="1428"/>
                    <a:pt x="2506" y="3293"/>
                  </a:cubicBezTo>
                  <a:cubicBezTo>
                    <a:pt x="1" y="1428"/>
                    <a:pt x="2154" y="1"/>
                    <a:pt x="2154" y="1"/>
                  </a:cubicBezTo>
                  <a:close/>
                </a:path>
              </a:pathLst>
            </a:custGeom>
            <a:solidFill>
              <a:srgbClr val="8B3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52"/>
            <p:cNvSpPr/>
            <p:nvPr/>
          </p:nvSpPr>
          <p:spPr>
            <a:xfrm>
              <a:off x="699225" y="3833650"/>
              <a:ext cx="73625" cy="48525"/>
            </a:xfrm>
            <a:custGeom>
              <a:rect b="b" l="l" r="r" t="t"/>
              <a:pathLst>
                <a:path extrusionOk="0" h="1941" w="2945">
                  <a:moveTo>
                    <a:pt x="1681" y="1"/>
                  </a:moveTo>
                  <a:cubicBezTo>
                    <a:pt x="1681" y="1"/>
                    <a:pt x="2944" y="845"/>
                    <a:pt x="1476" y="1940"/>
                  </a:cubicBezTo>
                  <a:cubicBezTo>
                    <a:pt x="0" y="841"/>
                    <a:pt x="1271" y="1"/>
                    <a:pt x="1271" y="1"/>
                  </a:cubicBezTo>
                  <a:close/>
                </a:path>
              </a:pathLst>
            </a:custGeom>
            <a:solidFill>
              <a:srgbClr val="592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52"/>
            <p:cNvSpPr/>
            <p:nvPr/>
          </p:nvSpPr>
          <p:spPr>
            <a:xfrm>
              <a:off x="619975" y="3715975"/>
              <a:ext cx="83575" cy="139850"/>
            </a:xfrm>
            <a:custGeom>
              <a:rect b="b" l="l" r="r" t="t"/>
              <a:pathLst>
                <a:path extrusionOk="0" h="5594" w="3343">
                  <a:moveTo>
                    <a:pt x="1854" y="0"/>
                  </a:moveTo>
                  <a:lnTo>
                    <a:pt x="398" y="2461"/>
                  </a:lnTo>
                  <a:cubicBezTo>
                    <a:pt x="99" y="2969"/>
                    <a:pt x="1" y="3551"/>
                    <a:pt x="103" y="4125"/>
                  </a:cubicBezTo>
                  <a:lnTo>
                    <a:pt x="365" y="5593"/>
                  </a:lnTo>
                  <a:cubicBezTo>
                    <a:pt x="1145" y="5392"/>
                    <a:pt x="1682" y="4868"/>
                    <a:pt x="1801" y="4183"/>
                  </a:cubicBezTo>
                  <a:lnTo>
                    <a:pt x="1801" y="4179"/>
                  </a:lnTo>
                  <a:lnTo>
                    <a:pt x="3342" y="3457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7A4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52"/>
            <p:cNvSpPr/>
            <p:nvPr/>
          </p:nvSpPr>
          <p:spPr>
            <a:xfrm>
              <a:off x="619975" y="3715875"/>
              <a:ext cx="46475" cy="139750"/>
            </a:xfrm>
            <a:custGeom>
              <a:rect b="b" l="l" r="r" t="t"/>
              <a:pathLst>
                <a:path extrusionOk="0" h="5590" w="1859">
                  <a:moveTo>
                    <a:pt x="411" y="4207"/>
                  </a:moveTo>
                  <a:cubicBezTo>
                    <a:pt x="308" y="3633"/>
                    <a:pt x="411" y="2973"/>
                    <a:pt x="652" y="2428"/>
                  </a:cubicBezTo>
                  <a:cubicBezTo>
                    <a:pt x="1046" y="1546"/>
                    <a:pt x="1858" y="0"/>
                    <a:pt x="1858" y="0"/>
                  </a:cubicBezTo>
                  <a:lnTo>
                    <a:pt x="402" y="2460"/>
                  </a:lnTo>
                  <a:cubicBezTo>
                    <a:pt x="99" y="2969"/>
                    <a:pt x="1" y="3551"/>
                    <a:pt x="103" y="4125"/>
                  </a:cubicBezTo>
                  <a:lnTo>
                    <a:pt x="365" y="5589"/>
                  </a:lnTo>
                  <a:cubicBezTo>
                    <a:pt x="464" y="5565"/>
                    <a:pt x="558" y="5536"/>
                    <a:pt x="648" y="5499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52"/>
            <p:cNvSpPr/>
            <p:nvPr/>
          </p:nvSpPr>
          <p:spPr>
            <a:xfrm>
              <a:off x="768625" y="3715975"/>
              <a:ext cx="83575" cy="139850"/>
            </a:xfrm>
            <a:custGeom>
              <a:rect b="b" l="l" r="r" t="t"/>
              <a:pathLst>
                <a:path extrusionOk="0" h="5594" w="3343">
                  <a:moveTo>
                    <a:pt x="1489" y="0"/>
                  </a:moveTo>
                  <a:lnTo>
                    <a:pt x="0" y="3457"/>
                  </a:lnTo>
                  <a:lnTo>
                    <a:pt x="1542" y="4179"/>
                  </a:lnTo>
                  <a:lnTo>
                    <a:pt x="1542" y="4183"/>
                  </a:lnTo>
                  <a:cubicBezTo>
                    <a:pt x="1661" y="4868"/>
                    <a:pt x="2198" y="5392"/>
                    <a:pt x="2977" y="5593"/>
                  </a:cubicBezTo>
                  <a:lnTo>
                    <a:pt x="3240" y="4125"/>
                  </a:lnTo>
                  <a:cubicBezTo>
                    <a:pt x="3342" y="3551"/>
                    <a:pt x="3244" y="2969"/>
                    <a:pt x="2944" y="2461"/>
                  </a:cubicBezTo>
                  <a:lnTo>
                    <a:pt x="1489" y="0"/>
                  </a:lnTo>
                  <a:close/>
                </a:path>
              </a:pathLst>
            </a:custGeom>
            <a:solidFill>
              <a:srgbClr val="7A4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52"/>
            <p:cNvSpPr/>
            <p:nvPr/>
          </p:nvSpPr>
          <p:spPr>
            <a:xfrm>
              <a:off x="805825" y="3715875"/>
              <a:ext cx="46375" cy="139750"/>
            </a:xfrm>
            <a:custGeom>
              <a:rect b="b" l="l" r="r" t="t"/>
              <a:pathLst>
                <a:path extrusionOk="0" h="5590" w="1855">
                  <a:moveTo>
                    <a:pt x="1444" y="4207"/>
                  </a:moveTo>
                  <a:cubicBezTo>
                    <a:pt x="1547" y="3633"/>
                    <a:pt x="1444" y="2973"/>
                    <a:pt x="1202" y="2428"/>
                  </a:cubicBezTo>
                  <a:cubicBezTo>
                    <a:pt x="809" y="1546"/>
                    <a:pt x="1" y="0"/>
                    <a:pt x="1" y="0"/>
                  </a:cubicBezTo>
                  <a:lnTo>
                    <a:pt x="1456" y="2460"/>
                  </a:lnTo>
                  <a:cubicBezTo>
                    <a:pt x="1756" y="2969"/>
                    <a:pt x="1854" y="3551"/>
                    <a:pt x="1752" y="4125"/>
                  </a:cubicBezTo>
                  <a:lnTo>
                    <a:pt x="1489" y="5589"/>
                  </a:lnTo>
                  <a:cubicBezTo>
                    <a:pt x="1395" y="5565"/>
                    <a:pt x="1297" y="5536"/>
                    <a:pt x="1210" y="5499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52"/>
            <p:cNvSpPr/>
            <p:nvPr/>
          </p:nvSpPr>
          <p:spPr>
            <a:xfrm>
              <a:off x="628175" y="3483475"/>
              <a:ext cx="215925" cy="320575"/>
            </a:xfrm>
            <a:custGeom>
              <a:rect b="b" l="l" r="r" t="t"/>
              <a:pathLst>
                <a:path extrusionOk="0" h="12823" w="8637">
                  <a:moveTo>
                    <a:pt x="8091" y="2969"/>
                  </a:moveTo>
                  <a:cubicBezTo>
                    <a:pt x="7890" y="1694"/>
                    <a:pt x="7382" y="726"/>
                    <a:pt x="6803" y="0"/>
                  </a:cubicBezTo>
                  <a:lnTo>
                    <a:pt x="1842" y="0"/>
                  </a:lnTo>
                  <a:cubicBezTo>
                    <a:pt x="1259" y="726"/>
                    <a:pt x="755" y="1694"/>
                    <a:pt x="554" y="2969"/>
                  </a:cubicBezTo>
                  <a:cubicBezTo>
                    <a:pt x="1" y="6467"/>
                    <a:pt x="1866" y="10776"/>
                    <a:pt x="2896" y="12823"/>
                  </a:cubicBezTo>
                  <a:lnTo>
                    <a:pt x="5749" y="12823"/>
                  </a:lnTo>
                  <a:cubicBezTo>
                    <a:pt x="6771" y="10776"/>
                    <a:pt x="8636" y="6467"/>
                    <a:pt x="8091" y="2969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52"/>
            <p:cNvSpPr/>
            <p:nvPr/>
          </p:nvSpPr>
          <p:spPr>
            <a:xfrm>
              <a:off x="700450" y="3804125"/>
              <a:ext cx="71375" cy="29650"/>
            </a:xfrm>
            <a:custGeom>
              <a:rect b="b" l="l" r="r" t="t"/>
              <a:pathLst>
                <a:path extrusionOk="0" h="1186" w="2855">
                  <a:moveTo>
                    <a:pt x="505" y="956"/>
                  </a:moveTo>
                  <a:cubicBezTo>
                    <a:pt x="579" y="1100"/>
                    <a:pt x="730" y="1186"/>
                    <a:pt x="894" y="1186"/>
                  </a:cubicBezTo>
                  <a:lnTo>
                    <a:pt x="1960" y="1186"/>
                  </a:lnTo>
                  <a:cubicBezTo>
                    <a:pt x="2124" y="1186"/>
                    <a:pt x="2272" y="1100"/>
                    <a:pt x="2350" y="956"/>
                  </a:cubicBezTo>
                  <a:cubicBezTo>
                    <a:pt x="2461" y="755"/>
                    <a:pt x="2641" y="427"/>
                    <a:pt x="2854" y="1"/>
                  </a:cubicBezTo>
                  <a:lnTo>
                    <a:pt x="0" y="1"/>
                  </a:lnTo>
                  <a:cubicBezTo>
                    <a:pt x="210" y="419"/>
                    <a:pt x="390" y="751"/>
                    <a:pt x="505" y="956"/>
                  </a:cubicBezTo>
                  <a:close/>
                </a:path>
              </a:pathLst>
            </a:custGeom>
            <a:solidFill>
              <a:srgbClr val="8B3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52"/>
            <p:cNvSpPr/>
            <p:nvPr/>
          </p:nvSpPr>
          <p:spPr>
            <a:xfrm>
              <a:off x="674100" y="3437025"/>
              <a:ext cx="124075" cy="46575"/>
            </a:xfrm>
            <a:custGeom>
              <a:rect b="b" l="l" r="r" t="t"/>
              <a:pathLst>
                <a:path extrusionOk="0" h="1863" w="4963">
                  <a:moveTo>
                    <a:pt x="2481" y="1"/>
                  </a:moveTo>
                  <a:cubicBezTo>
                    <a:pt x="2481" y="1"/>
                    <a:pt x="1108" y="481"/>
                    <a:pt x="1" y="1862"/>
                  </a:cubicBezTo>
                  <a:lnTo>
                    <a:pt x="4962" y="1862"/>
                  </a:lnTo>
                  <a:cubicBezTo>
                    <a:pt x="3855" y="481"/>
                    <a:pt x="2481" y="1"/>
                    <a:pt x="2481" y="1"/>
                  </a:cubicBezTo>
                  <a:close/>
                </a:path>
              </a:pathLst>
            </a:custGeom>
            <a:solidFill>
              <a:srgbClr val="8B3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52"/>
            <p:cNvSpPr/>
            <p:nvPr/>
          </p:nvSpPr>
          <p:spPr>
            <a:xfrm>
              <a:off x="628075" y="3437025"/>
              <a:ext cx="108075" cy="396650"/>
            </a:xfrm>
            <a:custGeom>
              <a:rect b="b" l="l" r="r" t="t"/>
              <a:pathLst>
                <a:path extrusionOk="0" h="15866" w="4323">
                  <a:moveTo>
                    <a:pt x="4322" y="1"/>
                  </a:moveTo>
                  <a:cubicBezTo>
                    <a:pt x="4322" y="1"/>
                    <a:pt x="2949" y="481"/>
                    <a:pt x="1842" y="1862"/>
                  </a:cubicBezTo>
                  <a:cubicBezTo>
                    <a:pt x="1259" y="2584"/>
                    <a:pt x="755" y="3552"/>
                    <a:pt x="554" y="4827"/>
                  </a:cubicBezTo>
                  <a:cubicBezTo>
                    <a:pt x="0" y="8325"/>
                    <a:pt x="1866" y="12634"/>
                    <a:pt x="2895" y="14681"/>
                  </a:cubicBezTo>
                  <a:cubicBezTo>
                    <a:pt x="3113" y="15107"/>
                    <a:pt x="3289" y="15435"/>
                    <a:pt x="3404" y="15632"/>
                  </a:cubicBezTo>
                  <a:cubicBezTo>
                    <a:pt x="3482" y="15775"/>
                    <a:pt x="3629" y="15866"/>
                    <a:pt x="3793" y="15866"/>
                  </a:cubicBezTo>
                  <a:cubicBezTo>
                    <a:pt x="54" y="6475"/>
                    <a:pt x="911" y="3470"/>
                    <a:pt x="4322" y="1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52"/>
            <p:cNvSpPr/>
            <p:nvPr/>
          </p:nvSpPr>
          <p:spPr>
            <a:xfrm>
              <a:off x="676450" y="3505200"/>
              <a:ext cx="119250" cy="119150"/>
            </a:xfrm>
            <a:custGeom>
              <a:rect b="b" l="l" r="r" t="t"/>
              <a:pathLst>
                <a:path extrusionOk="0" h="4766" w="4770">
                  <a:moveTo>
                    <a:pt x="2387" y="1"/>
                  </a:moveTo>
                  <a:cubicBezTo>
                    <a:pt x="1067" y="1"/>
                    <a:pt x="1" y="1067"/>
                    <a:pt x="1" y="2383"/>
                  </a:cubicBezTo>
                  <a:cubicBezTo>
                    <a:pt x="1" y="3699"/>
                    <a:pt x="1067" y="4765"/>
                    <a:pt x="2387" y="4765"/>
                  </a:cubicBezTo>
                  <a:cubicBezTo>
                    <a:pt x="3704" y="4765"/>
                    <a:pt x="4770" y="3699"/>
                    <a:pt x="4770" y="2383"/>
                  </a:cubicBezTo>
                  <a:cubicBezTo>
                    <a:pt x="4770" y="1067"/>
                    <a:pt x="3704" y="1"/>
                    <a:pt x="2387" y="1"/>
                  </a:cubicBezTo>
                  <a:close/>
                </a:path>
              </a:pathLst>
            </a:custGeom>
            <a:solidFill>
              <a:srgbClr val="452C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52"/>
            <p:cNvSpPr/>
            <p:nvPr/>
          </p:nvSpPr>
          <p:spPr>
            <a:xfrm>
              <a:off x="677375" y="3503450"/>
              <a:ext cx="117400" cy="117400"/>
            </a:xfrm>
            <a:custGeom>
              <a:rect b="b" l="l" r="r" t="t"/>
              <a:pathLst>
                <a:path extrusionOk="0" h="4696" w="4696">
                  <a:moveTo>
                    <a:pt x="2350" y="1"/>
                  </a:moveTo>
                  <a:cubicBezTo>
                    <a:pt x="1051" y="1"/>
                    <a:pt x="1" y="1055"/>
                    <a:pt x="1" y="2350"/>
                  </a:cubicBezTo>
                  <a:cubicBezTo>
                    <a:pt x="1" y="3646"/>
                    <a:pt x="1051" y="4696"/>
                    <a:pt x="2350" y="4696"/>
                  </a:cubicBezTo>
                  <a:cubicBezTo>
                    <a:pt x="3646" y="4696"/>
                    <a:pt x="4696" y="3646"/>
                    <a:pt x="4696" y="2350"/>
                  </a:cubicBezTo>
                  <a:cubicBezTo>
                    <a:pt x="4696" y="1055"/>
                    <a:pt x="3646" y="1"/>
                    <a:pt x="2350" y="1"/>
                  </a:cubicBezTo>
                  <a:close/>
                </a:path>
              </a:pathLst>
            </a:custGeom>
            <a:solidFill>
              <a:srgbClr val="CED0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52"/>
            <p:cNvSpPr/>
            <p:nvPr/>
          </p:nvSpPr>
          <p:spPr>
            <a:xfrm>
              <a:off x="689275" y="3515450"/>
              <a:ext cx="93625" cy="93525"/>
            </a:xfrm>
            <a:custGeom>
              <a:rect b="b" l="l" r="r" t="t"/>
              <a:pathLst>
                <a:path extrusionOk="0" h="3741" w="3745">
                  <a:moveTo>
                    <a:pt x="3744" y="1870"/>
                  </a:moveTo>
                  <a:cubicBezTo>
                    <a:pt x="3744" y="2904"/>
                    <a:pt x="2904" y="3740"/>
                    <a:pt x="1874" y="3740"/>
                  </a:cubicBezTo>
                  <a:cubicBezTo>
                    <a:pt x="841" y="3740"/>
                    <a:pt x="0" y="2904"/>
                    <a:pt x="0" y="1870"/>
                  </a:cubicBezTo>
                  <a:cubicBezTo>
                    <a:pt x="0" y="837"/>
                    <a:pt x="841" y="1"/>
                    <a:pt x="1874" y="1"/>
                  </a:cubicBezTo>
                  <a:cubicBezTo>
                    <a:pt x="2904" y="1"/>
                    <a:pt x="3744" y="837"/>
                    <a:pt x="3744" y="1870"/>
                  </a:cubicBezTo>
                  <a:close/>
                </a:path>
              </a:pathLst>
            </a:custGeom>
            <a:solidFill>
              <a:srgbClr val="3E1A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52"/>
            <p:cNvSpPr/>
            <p:nvPr/>
          </p:nvSpPr>
          <p:spPr>
            <a:xfrm>
              <a:off x="697675" y="3523750"/>
              <a:ext cx="76925" cy="76925"/>
            </a:xfrm>
            <a:custGeom>
              <a:rect b="b" l="l" r="r" t="t"/>
              <a:pathLst>
                <a:path extrusionOk="0" h="3077" w="3077">
                  <a:moveTo>
                    <a:pt x="1538" y="1"/>
                  </a:moveTo>
                  <a:cubicBezTo>
                    <a:pt x="685" y="1"/>
                    <a:pt x="1" y="690"/>
                    <a:pt x="1" y="1538"/>
                  </a:cubicBezTo>
                  <a:cubicBezTo>
                    <a:pt x="1" y="2387"/>
                    <a:pt x="685" y="3076"/>
                    <a:pt x="1538" y="3076"/>
                  </a:cubicBezTo>
                  <a:cubicBezTo>
                    <a:pt x="2387" y="3076"/>
                    <a:pt x="3076" y="2387"/>
                    <a:pt x="3076" y="1538"/>
                  </a:cubicBezTo>
                  <a:cubicBezTo>
                    <a:pt x="3076" y="690"/>
                    <a:pt x="2387" y="1"/>
                    <a:pt x="1538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52"/>
            <p:cNvSpPr/>
            <p:nvPr/>
          </p:nvSpPr>
          <p:spPr>
            <a:xfrm>
              <a:off x="706600" y="3532850"/>
              <a:ext cx="29550" cy="29375"/>
            </a:xfrm>
            <a:custGeom>
              <a:rect b="b" l="l" r="r" t="t"/>
              <a:pathLst>
                <a:path extrusionOk="0" h="1175" w="1182">
                  <a:moveTo>
                    <a:pt x="1129" y="0"/>
                  </a:moveTo>
                  <a:cubicBezTo>
                    <a:pt x="992" y="0"/>
                    <a:pt x="858" y="29"/>
                    <a:pt x="730" y="84"/>
                  </a:cubicBezTo>
                  <a:cubicBezTo>
                    <a:pt x="587" y="137"/>
                    <a:pt x="452" y="227"/>
                    <a:pt x="341" y="334"/>
                  </a:cubicBezTo>
                  <a:cubicBezTo>
                    <a:pt x="230" y="445"/>
                    <a:pt x="144" y="580"/>
                    <a:pt x="87" y="723"/>
                  </a:cubicBezTo>
                  <a:cubicBezTo>
                    <a:pt x="25" y="867"/>
                    <a:pt x="0" y="1019"/>
                    <a:pt x="5" y="1174"/>
                  </a:cubicBezTo>
                  <a:lnTo>
                    <a:pt x="33" y="1174"/>
                  </a:lnTo>
                  <a:cubicBezTo>
                    <a:pt x="128" y="1027"/>
                    <a:pt x="205" y="908"/>
                    <a:pt x="287" y="805"/>
                  </a:cubicBezTo>
                  <a:cubicBezTo>
                    <a:pt x="370" y="703"/>
                    <a:pt x="452" y="617"/>
                    <a:pt x="534" y="531"/>
                  </a:cubicBezTo>
                  <a:cubicBezTo>
                    <a:pt x="620" y="441"/>
                    <a:pt x="710" y="363"/>
                    <a:pt x="812" y="281"/>
                  </a:cubicBezTo>
                  <a:cubicBezTo>
                    <a:pt x="915" y="207"/>
                    <a:pt x="1030" y="125"/>
                    <a:pt x="1181" y="26"/>
                  </a:cubicBezTo>
                  <a:lnTo>
                    <a:pt x="1181" y="2"/>
                  </a:lnTo>
                  <a:cubicBezTo>
                    <a:pt x="1164" y="1"/>
                    <a:pt x="1147" y="0"/>
                    <a:pt x="1129" y="0"/>
                  </a:cubicBezTo>
                  <a:close/>
                </a:path>
              </a:pathLst>
            </a:custGeom>
            <a:solidFill>
              <a:srgbClr val="CED0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52"/>
            <p:cNvSpPr/>
            <p:nvPr/>
          </p:nvSpPr>
          <p:spPr>
            <a:xfrm>
              <a:off x="716950" y="3543125"/>
              <a:ext cx="55900" cy="55800"/>
            </a:xfrm>
            <a:custGeom>
              <a:rect b="b" l="l" r="r" t="t"/>
              <a:pathLst>
                <a:path extrusionOk="0" h="2232" w="2236">
                  <a:moveTo>
                    <a:pt x="2030" y="1"/>
                  </a:moveTo>
                  <a:lnTo>
                    <a:pt x="1" y="2031"/>
                  </a:lnTo>
                  <a:cubicBezTo>
                    <a:pt x="222" y="2158"/>
                    <a:pt x="472" y="2231"/>
                    <a:pt x="747" y="2231"/>
                  </a:cubicBezTo>
                  <a:cubicBezTo>
                    <a:pt x="1567" y="2231"/>
                    <a:pt x="2235" y="1563"/>
                    <a:pt x="2235" y="739"/>
                  </a:cubicBezTo>
                  <a:cubicBezTo>
                    <a:pt x="2231" y="472"/>
                    <a:pt x="2162" y="222"/>
                    <a:pt x="2030" y="1"/>
                  </a:cubicBezTo>
                  <a:close/>
                </a:path>
              </a:pathLst>
            </a:custGeom>
            <a:solidFill>
              <a:srgbClr val="CED0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52"/>
            <p:cNvSpPr/>
            <p:nvPr/>
          </p:nvSpPr>
          <p:spPr>
            <a:xfrm>
              <a:off x="724950" y="3737300"/>
              <a:ext cx="22375" cy="25"/>
            </a:xfrm>
            <a:custGeom>
              <a:rect b="b" l="l" r="r" t="t"/>
              <a:pathLst>
                <a:path extrusionOk="0" fill="none" h="1" w="895">
                  <a:moveTo>
                    <a:pt x="0" y="0"/>
                  </a:moveTo>
                  <a:lnTo>
                    <a:pt x="894" y="0"/>
                  </a:lnTo>
                </a:path>
              </a:pathLst>
            </a:custGeom>
            <a:noFill/>
            <a:ln cap="rnd" cmpd="sng" w="1325">
              <a:solidFill>
                <a:srgbClr val="3B3B3B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52"/>
            <p:cNvSpPr/>
            <p:nvPr/>
          </p:nvSpPr>
          <p:spPr>
            <a:xfrm>
              <a:off x="724950" y="3745400"/>
              <a:ext cx="22375" cy="25"/>
            </a:xfrm>
            <a:custGeom>
              <a:rect b="b" l="l" r="r" t="t"/>
              <a:pathLst>
                <a:path extrusionOk="0" fill="none" h="1" w="895">
                  <a:moveTo>
                    <a:pt x="0" y="0"/>
                  </a:moveTo>
                  <a:lnTo>
                    <a:pt x="894" y="0"/>
                  </a:lnTo>
                </a:path>
              </a:pathLst>
            </a:custGeom>
            <a:noFill/>
            <a:ln cap="rnd" cmpd="sng" w="1325">
              <a:solidFill>
                <a:srgbClr val="3B3B3B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52"/>
            <p:cNvSpPr/>
            <p:nvPr/>
          </p:nvSpPr>
          <p:spPr>
            <a:xfrm>
              <a:off x="724950" y="3753800"/>
              <a:ext cx="22375" cy="25"/>
            </a:xfrm>
            <a:custGeom>
              <a:rect b="b" l="l" r="r" t="t"/>
              <a:pathLst>
                <a:path extrusionOk="0" fill="none" h="1" w="895">
                  <a:moveTo>
                    <a:pt x="0" y="0"/>
                  </a:moveTo>
                  <a:lnTo>
                    <a:pt x="894" y="0"/>
                  </a:lnTo>
                </a:path>
              </a:pathLst>
            </a:custGeom>
            <a:noFill/>
            <a:ln cap="rnd" cmpd="sng" w="1325">
              <a:solidFill>
                <a:srgbClr val="3B3B3B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52"/>
            <p:cNvSpPr/>
            <p:nvPr/>
          </p:nvSpPr>
          <p:spPr>
            <a:xfrm>
              <a:off x="724950" y="3762100"/>
              <a:ext cx="22375" cy="25"/>
            </a:xfrm>
            <a:custGeom>
              <a:rect b="b" l="l" r="r" t="t"/>
              <a:pathLst>
                <a:path extrusionOk="0" fill="none" h="1" w="895">
                  <a:moveTo>
                    <a:pt x="0" y="1"/>
                  </a:moveTo>
                  <a:lnTo>
                    <a:pt x="894" y="1"/>
                  </a:lnTo>
                </a:path>
              </a:pathLst>
            </a:custGeom>
            <a:noFill/>
            <a:ln cap="rnd" cmpd="sng" w="1325">
              <a:solidFill>
                <a:srgbClr val="3B3B3B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52"/>
            <p:cNvSpPr/>
            <p:nvPr/>
          </p:nvSpPr>
          <p:spPr>
            <a:xfrm>
              <a:off x="724950" y="3770400"/>
              <a:ext cx="22375" cy="25"/>
            </a:xfrm>
            <a:custGeom>
              <a:rect b="b" l="l" r="r" t="t"/>
              <a:pathLst>
                <a:path extrusionOk="0" fill="none" h="1" w="895">
                  <a:moveTo>
                    <a:pt x="0" y="1"/>
                  </a:moveTo>
                  <a:lnTo>
                    <a:pt x="894" y="1"/>
                  </a:lnTo>
                </a:path>
              </a:pathLst>
            </a:custGeom>
            <a:noFill/>
            <a:ln cap="rnd" cmpd="sng" w="1325">
              <a:solidFill>
                <a:srgbClr val="3B3B3B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52"/>
            <p:cNvSpPr/>
            <p:nvPr/>
          </p:nvSpPr>
          <p:spPr>
            <a:xfrm>
              <a:off x="720025" y="3642275"/>
              <a:ext cx="32125" cy="32100"/>
            </a:xfrm>
            <a:custGeom>
              <a:rect b="b" l="l" r="r" t="t"/>
              <a:pathLst>
                <a:path extrusionOk="0" h="1284" w="1285">
                  <a:moveTo>
                    <a:pt x="1" y="640"/>
                  </a:moveTo>
                  <a:cubicBezTo>
                    <a:pt x="1" y="287"/>
                    <a:pt x="288" y="0"/>
                    <a:pt x="644" y="0"/>
                  </a:cubicBezTo>
                  <a:cubicBezTo>
                    <a:pt x="997" y="0"/>
                    <a:pt x="1284" y="287"/>
                    <a:pt x="1284" y="640"/>
                  </a:cubicBezTo>
                  <a:cubicBezTo>
                    <a:pt x="1284" y="996"/>
                    <a:pt x="997" y="1283"/>
                    <a:pt x="644" y="1283"/>
                  </a:cubicBezTo>
                  <a:cubicBezTo>
                    <a:pt x="288" y="1283"/>
                    <a:pt x="1" y="996"/>
                    <a:pt x="1" y="640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52"/>
            <p:cNvSpPr/>
            <p:nvPr/>
          </p:nvSpPr>
          <p:spPr>
            <a:xfrm>
              <a:off x="723300" y="3645450"/>
              <a:ext cx="25650" cy="25650"/>
            </a:xfrm>
            <a:custGeom>
              <a:rect b="b" l="l" r="r" t="t"/>
              <a:pathLst>
                <a:path extrusionOk="0" h="1026" w="1026">
                  <a:moveTo>
                    <a:pt x="1026" y="513"/>
                  </a:moveTo>
                  <a:cubicBezTo>
                    <a:pt x="1026" y="796"/>
                    <a:pt x="792" y="1025"/>
                    <a:pt x="513" y="1025"/>
                  </a:cubicBezTo>
                  <a:cubicBezTo>
                    <a:pt x="230" y="1025"/>
                    <a:pt x="1" y="796"/>
                    <a:pt x="1" y="513"/>
                  </a:cubicBezTo>
                  <a:cubicBezTo>
                    <a:pt x="1" y="234"/>
                    <a:pt x="230" y="0"/>
                    <a:pt x="513" y="0"/>
                  </a:cubicBezTo>
                  <a:cubicBezTo>
                    <a:pt x="792" y="0"/>
                    <a:pt x="1026" y="234"/>
                    <a:pt x="1026" y="513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52"/>
            <p:cNvSpPr/>
            <p:nvPr/>
          </p:nvSpPr>
          <p:spPr>
            <a:xfrm>
              <a:off x="728125" y="3684600"/>
              <a:ext cx="15925" cy="15925"/>
            </a:xfrm>
            <a:custGeom>
              <a:rect b="b" l="l" r="r" t="t"/>
              <a:pathLst>
                <a:path extrusionOk="0" h="637" w="637">
                  <a:moveTo>
                    <a:pt x="636" y="316"/>
                  </a:moveTo>
                  <a:cubicBezTo>
                    <a:pt x="636" y="493"/>
                    <a:pt x="493" y="636"/>
                    <a:pt x="320" y="636"/>
                  </a:cubicBezTo>
                  <a:cubicBezTo>
                    <a:pt x="144" y="636"/>
                    <a:pt x="1" y="493"/>
                    <a:pt x="1" y="316"/>
                  </a:cubicBezTo>
                  <a:cubicBezTo>
                    <a:pt x="1" y="140"/>
                    <a:pt x="144" y="1"/>
                    <a:pt x="320" y="1"/>
                  </a:cubicBezTo>
                  <a:cubicBezTo>
                    <a:pt x="493" y="1"/>
                    <a:pt x="636" y="140"/>
                    <a:pt x="636" y="316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52"/>
            <p:cNvSpPr/>
            <p:nvPr/>
          </p:nvSpPr>
          <p:spPr>
            <a:xfrm>
              <a:off x="729675" y="3686150"/>
              <a:ext cx="12825" cy="12825"/>
            </a:xfrm>
            <a:custGeom>
              <a:rect b="b" l="l" r="r" t="t"/>
              <a:pathLst>
                <a:path extrusionOk="0" h="513" w="513">
                  <a:moveTo>
                    <a:pt x="513" y="254"/>
                  </a:moveTo>
                  <a:cubicBezTo>
                    <a:pt x="513" y="398"/>
                    <a:pt x="402" y="513"/>
                    <a:pt x="258" y="513"/>
                  </a:cubicBezTo>
                  <a:cubicBezTo>
                    <a:pt x="115" y="513"/>
                    <a:pt x="0" y="398"/>
                    <a:pt x="0" y="254"/>
                  </a:cubicBezTo>
                  <a:cubicBezTo>
                    <a:pt x="0" y="111"/>
                    <a:pt x="115" y="0"/>
                    <a:pt x="258" y="0"/>
                  </a:cubicBezTo>
                  <a:cubicBezTo>
                    <a:pt x="402" y="0"/>
                    <a:pt x="513" y="115"/>
                    <a:pt x="513" y="254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230" name="Shape 2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1" name="Google Shape;2231;p53"/>
          <p:cNvSpPr txBox="1"/>
          <p:nvPr>
            <p:ph type="ctrTitle"/>
          </p:nvPr>
        </p:nvSpPr>
        <p:spPr>
          <a:xfrm>
            <a:off x="1913200" y="1502375"/>
            <a:ext cx="2252700" cy="675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Credits</a:t>
            </a:r>
            <a:endParaRPr/>
          </a:p>
        </p:txBody>
      </p:sp>
      <p:sp>
        <p:nvSpPr>
          <p:cNvPr id="2232" name="Google Shape;2232;p53"/>
          <p:cNvSpPr txBox="1"/>
          <p:nvPr/>
        </p:nvSpPr>
        <p:spPr>
          <a:xfrm>
            <a:off x="2055755" y="2379211"/>
            <a:ext cx="5319600" cy="1701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This is where you give credit to the ones who are part of this project.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Did you like the resources on this template? Get them for free at our other websites.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241300" rtl="0" algn="l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Scope One"/>
              <a:buChar char="◂"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Presentation template by </a:t>
            </a:r>
            <a:r>
              <a:rPr lang="es" sz="1000" u="sng">
                <a:solidFill>
                  <a:srgbClr val="FFFFFF"/>
                </a:solidFill>
                <a:highlight>
                  <a:schemeClr val="dk1"/>
                </a:highlight>
                <a:latin typeface="Scope One"/>
                <a:ea typeface="Scope One"/>
                <a:cs typeface="Scope One"/>
                <a:sym typeface="Scope One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endParaRPr sz="1000">
              <a:solidFill>
                <a:srgbClr val="FFFFFF"/>
              </a:solidFill>
              <a:highlight>
                <a:schemeClr val="dk1"/>
              </a:highlight>
              <a:latin typeface="Scope One"/>
              <a:ea typeface="Scope One"/>
              <a:cs typeface="Scope One"/>
              <a:sym typeface="Scope One"/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Scope One"/>
              <a:buChar char="◂"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Icons by </a:t>
            </a:r>
            <a:r>
              <a:rPr lang="es" sz="1000" u="sng">
                <a:solidFill>
                  <a:srgbClr val="FFFFFF"/>
                </a:solidFill>
                <a:highlight>
                  <a:schemeClr val="dk1"/>
                </a:highlight>
                <a:latin typeface="Scope One"/>
                <a:ea typeface="Scope One"/>
                <a:cs typeface="Scope One"/>
                <a:sym typeface="Scope One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endParaRPr sz="1000">
              <a:solidFill>
                <a:srgbClr val="FFFFFF"/>
              </a:solidFill>
              <a:highlight>
                <a:schemeClr val="dk1"/>
              </a:highlight>
              <a:latin typeface="Scope One"/>
              <a:ea typeface="Scope One"/>
              <a:cs typeface="Scope One"/>
              <a:sym typeface="Scope One"/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Scope One"/>
              <a:buChar char="◂"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Images &amp; infographics by </a:t>
            </a:r>
            <a:r>
              <a:rPr lang="es" sz="1000" u="sng">
                <a:solidFill>
                  <a:srgbClr val="FFFFFF"/>
                </a:solidFill>
                <a:highlight>
                  <a:schemeClr val="dk1"/>
                </a:highlight>
                <a:latin typeface="Scope One"/>
                <a:ea typeface="Scope One"/>
                <a:cs typeface="Scope One"/>
                <a:sym typeface="Scope One"/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sz="1000">
              <a:solidFill>
                <a:srgbClr val="FFFFFF"/>
              </a:solidFill>
              <a:highlight>
                <a:schemeClr val="dk1"/>
              </a:highlight>
              <a:latin typeface="Scope One"/>
              <a:ea typeface="Scope One"/>
              <a:cs typeface="Scope One"/>
              <a:sym typeface="Scope One"/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Scope One"/>
              <a:buChar char="◂"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Author introduction slide photo created by Freepik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Scope One"/>
              <a:buChar char="◂"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Text &amp; Image slide photo created by Freepik.com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Scope One"/>
              <a:buChar char="◂"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Big image slide photo created by Freepik.com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2236" name="Shape 2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7" name="Google Shape;2237;p54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Instructions for use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2238" name="Google Shape;2238;p54"/>
          <p:cNvSpPr txBox="1"/>
          <p:nvPr>
            <p:ph idx="4294967295" type="body"/>
          </p:nvPr>
        </p:nvSpPr>
        <p:spPr>
          <a:xfrm>
            <a:off x="1220500" y="1299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14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chemeClr val="lt1"/>
                </a:solidFill>
              </a:rPr>
              <a:t>In order to use this template, you must credit </a:t>
            </a:r>
            <a:r>
              <a:rPr b="1" lang="es" u="sng">
                <a:solidFill>
                  <a:srgbClr val="869FB2"/>
                </a:solidFill>
              </a:rPr>
              <a:t>S</a:t>
            </a:r>
            <a:r>
              <a:rPr b="1" lang="es" u="sng">
                <a:solidFill>
                  <a:srgbClr val="869FB2"/>
                </a:solidFill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lidesgo</a:t>
            </a:r>
            <a:r>
              <a:rPr lang="es"/>
              <a:t> </a:t>
            </a:r>
            <a:r>
              <a:rPr lang="es">
                <a:solidFill>
                  <a:schemeClr val="lt1"/>
                </a:solidFill>
              </a:rPr>
              <a:t>by keeping the Credits slide.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marR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869FB2"/>
                </a:solidFill>
              </a:rPr>
              <a:t>You are allowed to:</a:t>
            </a:r>
            <a:endParaRPr b="1" sz="11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</a:t>
            </a:r>
            <a:r>
              <a:rPr lang="es" sz="1100">
                <a:solidFill>
                  <a:srgbClr val="FFFFFF"/>
                </a:solidFill>
              </a:rPr>
              <a:t>Modify this template.</a:t>
            </a:r>
            <a:endParaRPr sz="1100">
              <a:solidFill>
                <a:srgbClr val="FFFFF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</a:rPr>
              <a:t>- Use it for both personal and commercial projects.</a:t>
            </a:r>
            <a:endParaRPr sz="1100">
              <a:solidFill>
                <a:srgbClr val="FFFFF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</a:rPr>
              <a:t>You are not allowed to:</a:t>
            </a:r>
            <a:endParaRPr b="1" sz="11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Sublicense, sell or rent any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(or a modified version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Content).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Distribute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unless it has been expressly authorized by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Include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in an online or offline database or file.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Offer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templates (or modified versions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</a:t>
            </a:r>
            <a:r>
              <a:rPr lang="es" sz="1100">
                <a:solidFill>
                  <a:srgbClr val="FFFFFF"/>
                </a:solidFill>
              </a:rPr>
              <a:t>templates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) for download.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Acquire the copyright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2239" name="Google Shape;2239;p54"/>
          <p:cNvSpPr txBox="1"/>
          <p:nvPr>
            <p:ph idx="4294967295" type="body"/>
          </p:nvPr>
        </p:nvSpPr>
        <p:spPr>
          <a:xfrm>
            <a:off x="1048350" y="412442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For more information about editing slides, please </a:t>
            </a:r>
            <a:r>
              <a:rPr lang="es">
                <a:solidFill>
                  <a:srgbClr val="FFFFFF"/>
                </a:solidFill>
              </a:rPr>
              <a:t>read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our FAQs: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 u="sng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https://slidesgo.com/faqs</a:t>
            </a:r>
            <a:endParaRPr b="1" sz="12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2243" name="Shape 2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4" name="Google Shape;2244;p55"/>
          <p:cNvGrpSpPr/>
          <p:nvPr/>
        </p:nvGrpSpPr>
        <p:grpSpPr>
          <a:xfrm>
            <a:off x="479531" y="3521401"/>
            <a:ext cx="8224441" cy="754250"/>
            <a:chOff x="435994" y="457551"/>
            <a:chExt cx="8224441" cy="754250"/>
          </a:xfrm>
        </p:grpSpPr>
        <p:sp>
          <p:nvSpPr>
            <p:cNvPr id="2245" name="Google Shape;2245;p55"/>
            <p:cNvSpPr/>
            <p:nvPr/>
          </p:nvSpPr>
          <p:spPr>
            <a:xfrm>
              <a:off x="435994" y="457551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753E93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2246" name="Google Shape;2246;p55"/>
            <p:cNvSpPr txBox="1"/>
            <p:nvPr/>
          </p:nvSpPr>
          <p:spPr>
            <a:xfrm>
              <a:off x="436004" y="614589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#753e93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2247" name="Google Shape;2247;p55"/>
            <p:cNvSpPr/>
            <p:nvPr/>
          </p:nvSpPr>
          <p:spPr>
            <a:xfrm>
              <a:off x="1497859" y="457551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0F0F4B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0F0F4B"/>
                </a:solidFill>
              </a:endParaRPr>
            </a:p>
          </p:txBody>
        </p:sp>
        <p:sp>
          <p:nvSpPr>
            <p:cNvPr id="2248" name="Google Shape;2248;p55"/>
            <p:cNvSpPr txBox="1"/>
            <p:nvPr/>
          </p:nvSpPr>
          <p:spPr>
            <a:xfrm>
              <a:off x="1497859" y="614589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#0f0f4b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2249" name="Google Shape;2249;p55"/>
            <p:cNvSpPr/>
            <p:nvPr/>
          </p:nvSpPr>
          <p:spPr>
            <a:xfrm>
              <a:off x="3621487" y="457551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484991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55"/>
            <p:cNvSpPr txBox="1"/>
            <p:nvPr/>
          </p:nvSpPr>
          <p:spPr>
            <a:xfrm>
              <a:off x="3621487" y="614589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#484991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2251" name="Google Shape;2251;p55"/>
            <p:cNvSpPr/>
            <p:nvPr/>
          </p:nvSpPr>
          <p:spPr>
            <a:xfrm>
              <a:off x="4683322" y="457551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131263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0F0F4B"/>
                </a:solidFill>
              </a:endParaRPr>
            </a:p>
          </p:txBody>
        </p:sp>
        <p:sp>
          <p:nvSpPr>
            <p:cNvPr id="2252" name="Google Shape;2252;p55"/>
            <p:cNvSpPr txBox="1"/>
            <p:nvPr/>
          </p:nvSpPr>
          <p:spPr>
            <a:xfrm>
              <a:off x="4683322" y="614589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#131263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2253" name="Google Shape;2253;p55"/>
            <p:cNvSpPr/>
            <p:nvPr/>
          </p:nvSpPr>
          <p:spPr>
            <a:xfrm>
              <a:off x="5745209" y="457551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0C0C33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0F0F4B"/>
                </a:solidFill>
              </a:endParaRPr>
            </a:p>
          </p:txBody>
        </p:sp>
        <p:sp>
          <p:nvSpPr>
            <p:cNvPr id="2254" name="Google Shape;2254;p55"/>
            <p:cNvSpPr txBox="1"/>
            <p:nvPr/>
          </p:nvSpPr>
          <p:spPr>
            <a:xfrm>
              <a:off x="5745209" y="614589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#0c0c33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2255" name="Google Shape;2255;p55"/>
            <p:cNvSpPr/>
            <p:nvPr/>
          </p:nvSpPr>
          <p:spPr>
            <a:xfrm>
              <a:off x="6807111" y="457551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9FC5E8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2256" name="Google Shape;2256;p55"/>
            <p:cNvSpPr txBox="1"/>
            <p:nvPr/>
          </p:nvSpPr>
          <p:spPr>
            <a:xfrm>
              <a:off x="6807122" y="614589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#9fc5e8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2257" name="Google Shape;2257;p55"/>
            <p:cNvSpPr/>
            <p:nvPr/>
          </p:nvSpPr>
          <p:spPr>
            <a:xfrm>
              <a:off x="7869023" y="457551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D96DC4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2258" name="Google Shape;2258;p55"/>
            <p:cNvSpPr txBox="1"/>
            <p:nvPr/>
          </p:nvSpPr>
          <p:spPr>
            <a:xfrm>
              <a:off x="7869034" y="614589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#d96dc4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2259" name="Google Shape;2259;p55"/>
            <p:cNvSpPr/>
            <p:nvPr/>
          </p:nvSpPr>
          <p:spPr>
            <a:xfrm>
              <a:off x="2559647" y="457601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4F2F79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2260" name="Google Shape;2260;p55"/>
            <p:cNvSpPr txBox="1"/>
            <p:nvPr/>
          </p:nvSpPr>
          <p:spPr>
            <a:xfrm>
              <a:off x="2559652" y="614639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#4f2f79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  <p:sp>
        <p:nvSpPr>
          <p:cNvPr id="2261" name="Google Shape;2261;p55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Fonts &amp; colors used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2262" name="Google Shape;2262;p55"/>
          <p:cNvSpPr txBox="1"/>
          <p:nvPr>
            <p:ph idx="4294967295" type="body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2263" name="Google Shape;2263;p55"/>
          <p:cNvSpPr txBox="1"/>
          <p:nvPr>
            <p:ph idx="4294967295" type="body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FFFFFF"/>
                </a:solidFill>
              </a:rPr>
              <a:t>Unica One</a:t>
            </a:r>
            <a:endParaRPr b="1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https://fonts.google.com/specimen/Unica+One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FFFFFF"/>
                </a:solidFill>
              </a:rPr>
              <a:t>Scope One</a:t>
            </a:r>
            <a:endParaRPr b="1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https://fonts.google.com/specimen/Scope+One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2267" name="Shape 2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8" name="Google Shape;2268;p56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Use our editable graphic resources...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2269" name="Google Shape;2269;p56"/>
          <p:cNvSpPr txBox="1"/>
          <p:nvPr>
            <p:ph idx="4294967295" type="body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easily resize these resources keeping the quality. To change the color just ungroup the resource and click </a:t>
            </a:r>
            <a:r>
              <a:rPr lang="es">
                <a:solidFill>
                  <a:srgbClr val="FFFFFF"/>
                </a:solidFill>
              </a:rPr>
              <a:t>on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the object you want to change. Then click on the paint bucket and select the color you want. Don’t forget to group the resource again when you’re done.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grpSp>
        <p:nvGrpSpPr>
          <p:cNvPr id="2270" name="Google Shape;2270;p56"/>
          <p:cNvGrpSpPr/>
          <p:nvPr/>
        </p:nvGrpSpPr>
        <p:grpSpPr>
          <a:xfrm>
            <a:off x="3241227" y="3813430"/>
            <a:ext cx="509388" cy="508710"/>
            <a:chOff x="3514800" y="5145975"/>
            <a:chExt cx="233525" cy="233225"/>
          </a:xfrm>
        </p:grpSpPr>
        <p:sp>
          <p:nvSpPr>
            <p:cNvPr id="2271" name="Google Shape;2271;p56"/>
            <p:cNvSpPr/>
            <p:nvPr/>
          </p:nvSpPr>
          <p:spPr>
            <a:xfrm>
              <a:off x="3582075" y="5225575"/>
              <a:ext cx="86550" cy="74250"/>
            </a:xfrm>
            <a:custGeom>
              <a:rect b="b" l="l" r="r" t="t"/>
              <a:pathLst>
                <a:path extrusionOk="0" h="2970" w="3462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56"/>
            <p:cNvSpPr/>
            <p:nvPr/>
          </p:nvSpPr>
          <p:spPr>
            <a:xfrm>
              <a:off x="3577025" y="5145975"/>
              <a:ext cx="51750" cy="71500"/>
            </a:xfrm>
            <a:custGeom>
              <a:rect b="b" l="l" r="r" t="t"/>
              <a:pathLst>
                <a:path extrusionOk="0" h="2860" w="207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56"/>
            <p:cNvSpPr/>
            <p:nvPr/>
          </p:nvSpPr>
          <p:spPr>
            <a:xfrm>
              <a:off x="3659950" y="5165500"/>
              <a:ext cx="69800" cy="67525"/>
            </a:xfrm>
            <a:custGeom>
              <a:rect b="b" l="l" r="r" t="t"/>
              <a:pathLst>
                <a:path extrusionOk="0" h="2701" w="2792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56"/>
            <p:cNvSpPr/>
            <p:nvPr/>
          </p:nvSpPr>
          <p:spPr>
            <a:xfrm>
              <a:off x="3675650" y="5209125"/>
              <a:ext cx="72675" cy="50675"/>
            </a:xfrm>
            <a:custGeom>
              <a:rect b="b" l="l" r="r" t="t"/>
              <a:pathLst>
                <a:path extrusionOk="0" h="2027" w="2907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56"/>
            <p:cNvSpPr/>
            <p:nvPr/>
          </p:nvSpPr>
          <p:spPr>
            <a:xfrm>
              <a:off x="3533375" y="5292425"/>
              <a:ext cx="69625" cy="67600"/>
            </a:xfrm>
            <a:custGeom>
              <a:rect b="b" l="l" r="r" t="t"/>
              <a:pathLst>
                <a:path extrusionOk="0" h="2704" w="2785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56"/>
            <p:cNvSpPr/>
            <p:nvPr/>
          </p:nvSpPr>
          <p:spPr>
            <a:xfrm>
              <a:off x="3577025" y="5307750"/>
              <a:ext cx="51575" cy="71450"/>
            </a:xfrm>
            <a:custGeom>
              <a:rect b="b" l="l" r="r" t="t"/>
              <a:pathLst>
                <a:path extrusionOk="0" h="2858" w="2063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56"/>
            <p:cNvSpPr/>
            <p:nvPr/>
          </p:nvSpPr>
          <p:spPr>
            <a:xfrm>
              <a:off x="3634350" y="5307850"/>
              <a:ext cx="51600" cy="71325"/>
            </a:xfrm>
            <a:custGeom>
              <a:rect b="b" l="l" r="r" t="t"/>
              <a:pathLst>
                <a:path extrusionOk="0" h="2853" w="2064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56"/>
            <p:cNvSpPr/>
            <p:nvPr/>
          </p:nvSpPr>
          <p:spPr>
            <a:xfrm>
              <a:off x="3660150" y="5292325"/>
              <a:ext cx="69600" cy="67700"/>
            </a:xfrm>
            <a:custGeom>
              <a:rect b="b" l="l" r="r" t="t"/>
              <a:pathLst>
                <a:path extrusionOk="0" h="2708" w="2784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56"/>
            <p:cNvSpPr/>
            <p:nvPr/>
          </p:nvSpPr>
          <p:spPr>
            <a:xfrm>
              <a:off x="3675475" y="5265725"/>
              <a:ext cx="72675" cy="50550"/>
            </a:xfrm>
            <a:custGeom>
              <a:rect b="b" l="l" r="r" t="t"/>
              <a:pathLst>
                <a:path extrusionOk="0" h="2022" w="2907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56"/>
            <p:cNvSpPr/>
            <p:nvPr/>
          </p:nvSpPr>
          <p:spPr>
            <a:xfrm>
              <a:off x="3533375" y="5165600"/>
              <a:ext cx="68900" cy="67525"/>
            </a:xfrm>
            <a:custGeom>
              <a:rect b="b" l="l" r="r" t="t"/>
              <a:pathLst>
                <a:path extrusionOk="0" h="2701" w="2756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56"/>
            <p:cNvSpPr/>
            <p:nvPr/>
          </p:nvSpPr>
          <p:spPr>
            <a:xfrm>
              <a:off x="3634350" y="5146325"/>
              <a:ext cx="51600" cy="71325"/>
            </a:xfrm>
            <a:custGeom>
              <a:rect b="b" l="l" r="r" t="t"/>
              <a:pathLst>
                <a:path extrusionOk="0" h="2853" w="2064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56"/>
            <p:cNvSpPr/>
            <p:nvPr/>
          </p:nvSpPr>
          <p:spPr>
            <a:xfrm>
              <a:off x="3514800" y="5265725"/>
              <a:ext cx="72525" cy="50600"/>
            </a:xfrm>
            <a:custGeom>
              <a:rect b="b" l="l" r="r" t="t"/>
              <a:pathLst>
                <a:path extrusionOk="0" h="2024" w="2901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56"/>
            <p:cNvSpPr/>
            <p:nvPr/>
          </p:nvSpPr>
          <p:spPr>
            <a:xfrm>
              <a:off x="3514800" y="5209175"/>
              <a:ext cx="72700" cy="50625"/>
            </a:xfrm>
            <a:custGeom>
              <a:rect b="b" l="l" r="r" t="t"/>
              <a:pathLst>
                <a:path extrusionOk="0" h="2025" w="2908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84" name="Google Shape;2284;p56"/>
          <p:cNvGrpSpPr/>
          <p:nvPr/>
        </p:nvGrpSpPr>
        <p:grpSpPr>
          <a:xfrm>
            <a:off x="3930816" y="2321361"/>
            <a:ext cx="474294" cy="551291"/>
            <a:chOff x="4727025" y="1332775"/>
            <a:chExt cx="59900" cy="69625"/>
          </a:xfrm>
        </p:grpSpPr>
        <p:sp>
          <p:nvSpPr>
            <p:cNvPr id="2285" name="Google Shape;2285;p56"/>
            <p:cNvSpPr/>
            <p:nvPr/>
          </p:nvSpPr>
          <p:spPr>
            <a:xfrm>
              <a:off x="4727025" y="1332775"/>
              <a:ext cx="36450" cy="33200"/>
            </a:xfrm>
            <a:custGeom>
              <a:rect b="b" l="l" r="r" t="t"/>
              <a:pathLst>
                <a:path extrusionOk="0" h="1328" w="1458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56"/>
            <p:cNvSpPr/>
            <p:nvPr/>
          </p:nvSpPr>
          <p:spPr>
            <a:xfrm>
              <a:off x="4750475" y="1369025"/>
              <a:ext cx="36450" cy="33375"/>
            </a:xfrm>
            <a:custGeom>
              <a:rect b="b" l="l" r="r" t="t"/>
              <a:pathLst>
                <a:path extrusionOk="0" h="1335" w="1458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87" name="Google Shape;2287;p56"/>
          <p:cNvGrpSpPr/>
          <p:nvPr/>
        </p:nvGrpSpPr>
        <p:grpSpPr>
          <a:xfrm>
            <a:off x="4544472" y="2318491"/>
            <a:ext cx="555653" cy="557031"/>
            <a:chOff x="4820425" y="1329900"/>
            <a:chExt cx="70175" cy="70350"/>
          </a:xfrm>
        </p:grpSpPr>
        <p:sp>
          <p:nvSpPr>
            <p:cNvPr id="2288" name="Google Shape;2288;p56"/>
            <p:cNvSpPr/>
            <p:nvPr/>
          </p:nvSpPr>
          <p:spPr>
            <a:xfrm>
              <a:off x="4862975" y="1335475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56"/>
            <p:cNvSpPr/>
            <p:nvPr/>
          </p:nvSpPr>
          <p:spPr>
            <a:xfrm>
              <a:off x="4820425" y="1360000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56"/>
            <p:cNvSpPr/>
            <p:nvPr/>
          </p:nvSpPr>
          <p:spPr>
            <a:xfrm>
              <a:off x="4850375" y="1372800"/>
              <a:ext cx="34625" cy="27450"/>
            </a:xfrm>
            <a:custGeom>
              <a:rect b="b" l="l" r="r" t="t"/>
              <a:pathLst>
                <a:path extrusionOk="0" h="1098" w="1385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56"/>
            <p:cNvSpPr/>
            <p:nvPr/>
          </p:nvSpPr>
          <p:spPr>
            <a:xfrm>
              <a:off x="4825850" y="1329900"/>
              <a:ext cx="34625" cy="27975"/>
            </a:xfrm>
            <a:custGeom>
              <a:rect b="b" l="l" r="r" t="t"/>
              <a:pathLst>
                <a:path extrusionOk="0" h="1119" w="1385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92" name="Google Shape;2292;p56"/>
          <p:cNvGrpSpPr/>
          <p:nvPr/>
        </p:nvGrpSpPr>
        <p:grpSpPr>
          <a:xfrm>
            <a:off x="5236315" y="2330071"/>
            <a:ext cx="582574" cy="533871"/>
            <a:chOff x="4903200" y="1331525"/>
            <a:chExt cx="73575" cy="67425"/>
          </a:xfrm>
        </p:grpSpPr>
        <p:sp>
          <p:nvSpPr>
            <p:cNvPr id="2293" name="Google Shape;2293;p56"/>
            <p:cNvSpPr/>
            <p:nvPr/>
          </p:nvSpPr>
          <p:spPr>
            <a:xfrm>
              <a:off x="4903200" y="1331525"/>
              <a:ext cx="73575" cy="67425"/>
            </a:xfrm>
            <a:custGeom>
              <a:rect b="b" l="l" r="r" t="t"/>
              <a:pathLst>
                <a:path extrusionOk="0" h="2697" w="2943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56"/>
            <p:cNvSpPr/>
            <p:nvPr/>
          </p:nvSpPr>
          <p:spPr>
            <a:xfrm>
              <a:off x="4930250" y="1353150"/>
              <a:ext cx="29775" cy="32475"/>
            </a:xfrm>
            <a:custGeom>
              <a:rect b="b" l="l" r="r" t="t"/>
              <a:pathLst>
                <a:path extrusionOk="0" h="1299" w="1191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95" name="Google Shape;2295;p56"/>
          <p:cNvGrpSpPr/>
          <p:nvPr/>
        </p:nvGrpSpPr>
        <p:grpSpPr>
          <a:xfrm>
            <a:off x="3871628" y="3071012"/>
            <a:ext cx="592670" cy="532881"/>
            <a:chOff x="4721625" y="1420750"/>
            <a:chExt cx="74850" cy="67300"/>
          </a:xfrm>
        </p:grpSpPr>
        <p:sp>
          <p:nvSpPr>
            <p:cNvPr id="2296" name="Google Shape;2296;p56"/>
            <p:cNvSpPr/>
            <p:nvPr/>
          </p:nvSpPr>
          <p:spPr>
            <a:xfrm>
              <a:off x="4729200" y="1468375"/>
              <a:ext cx="24175" cy="19675"/>
            </a:xfrm>
            <a:custGeom>
              <a:rect b="b" l="l" r="r" t="t"/>
              <a:pathLst>
                <a:path extrusionOk="0" h="787" w="967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56"/>
            <p:cNvSpPr/>
            <p:nvPr/>
          </p:nvSpPr>
          <p:spPr>
            <a:xfrm>
              <a:off x="4721625" y="1440775"/>
              <a:ext cx="14450" cy="27975"/>
            </a:xfrm>
            <a:custGeom>
              <a:rect b="b" l="l" r="r" t="t"/>
              <a:pathLst>
                <a:path extrusionOk="0" h="1119" w="578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56"/>
            <p:cNvSpPr/>
            <p:nvPr/>
          </p:nvSpPr>
          <p:spPr>
            <a:xfrm>
              <a:off x="4728825" y="1420750"/>
              <a:ext cx="67650" cy="43325"/>
            </a:xfrm>
            <a:custGeom>
              <a:rect b="b" l="l" r="r" t="t"/>
              <a:pathLst>
                <a:path extrusionOk="0" h="1733" w="2706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99" name="Google Shape;2299;p56"/>
          <p:cNvGrpSpPr/>
          <p:nvPr/>
        </p:nvGrpSpPr>
        <p:grpSpPr>
          <a:xfrm>
            <a:off x="4530318" y="3039736"/>
            <a:ext cx="583960" cy="565345"/>
            <a:chOff x="4815575" y="1416800"/>
            <a:chExt cx="73750" cy="71400"/>
          </a:xfrm>
        </p:grpSpPr>
        <p:sp>
          <p:nvSpPr>
            <p:cNvPr id="2300" name="Google Shape;2300;p56"/>
            <p:cNvSpPr/>
            <p:nvPr/>
          </p:nvSpPr>
          <p:spPr>
            <a:xfrm>
              <a:off x="4815575" y="1416800"/>
              <a:ext cx="43100" cy="52150"/>
            </a:xfrm>
            <a:custGeom>
              <a:rect b="b" l="l" r="r" t="t"/>
              <a:pathLst>
                <a:path extrusionOk="0" h="2086" w="1724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56"/>
            <p:cNvSpPr/>
            <p:nvPr/>
          </p:nvSpPr>
          <p:spPr>
            <a:xfrm>
              <a:off x="4861725" y="1421125"/>
              <a:ext cx="27600" cy="51250"/>
            </a:xfrm>
            <a:custGeom>
              <a:rect b="b" l="l" r="r" t="t"/>
              <a:pathLst>
                <a:path extrusionOk="0" h="2050" w="1104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56"/>
            <p:cNvSpPr/>
            <p:nvPr/>
          </p:nvSpPr>
          <p:spPr>
            <a:xfrm>
              <a:off x="4829450" y="1467825"/>
              <a:ext cx="49250" cy="20375"/>
            </a:xfrm>
            <a:custGeom>
              <a:rect b="b" l="l" r="r" t="t"/>
              <a:pathLst>
                <a:path extrusionOk="0" h="815" w="197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03" name="Google Shape;2303;p56"/>
          <p:cNvGrpSpPr/>
          <p:nvPr/>
        </p:nvGrpSpPr>
        <p:grpSpPr>
          <a:xfrm>
            <a:off x="5230575" y="3056166"/>
            <a:ext cx="589898" cy="504970"/>
            <a:chOff x="4902475" y="1418875"/>
            <a:chExt cx="74500" cy="63775"/>
          </a:xfrm>
        </p:grpSpPr>
        <p:sp>
          <p:nvSpPr>
            <p:cNvPr id="2304" name="Google Shape;2304;p56"/>
            <p:cNvSpPr/>
            <p:nvPr/>
          </p:nvSpPr>
          <p:spPr>
            <a:xfrm>
              <a:off x="4902475" y="1418875"/>
              <a:ext cx="74500" cy="63775"/>
            </a:xfrm>
            <a:custGeom>
              <a:rect b="b" l="l" r="r" t="t"/>
              <a:pathLst>
                <a:path extrusionOk="0" h="2551" w="298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56"/>
            <p:cNvSpPr/>
            <p:nvPr/>
          </p:nvSpPr>
          <p:spPr>
            <a:xfrm>
              <a:off x="4916350" y="1418975"/>
              <a:ext cx="59725" cy="63675"/>
            </a:xfrm>
            <a:custGeom>
              <a:rect b="b" l="l" r="r" t="t"/>
              <a:pathLst>
                <a:path extrusionOk="0" h="2547" w="2389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06" name="Google Shape;2306;p56"/>
          <p:cNvGrpSpPr/>
          <p:nvPr/>
        </p:nvGrpSpPr>
        <p:grpSpPr>
          <a:xfrm>
            <a:off x="4540315" y="3759284"/>
            <a:ext cx="563967" cy="567127"/>
            <a:chOff x="4818100" y="1507675"/>
            <a:chExt cx="71225" cy="71625"/>
          </a:xfrm>
        </p:grpSpPr>
        <p:sp>
          <p:nvSpPr>
            <p:cNvPr id="2307" name="Google Shape;2307;p56"/>
            <p:cNvSpPr/>
            <p:nvPr/>
          </p:nvSpPr>
          <p:spPr>
            <a:xfrm>
              <a:off x="4818100" y="1507675"/>
              <a:ext cx="46000" cy="56300"/>
            </a:xfrm>
            <a:custGeom>
              <a:rect b="b" l="l" r="r" t="t"/>
              <a:pathLst>
                <a:path extrusionOk="0" h="2252" w="184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56"/>
            <p:cNvSpPr/>
            <p:nvPr/>
          </p:nvSpPr>
          <p:spPr>
            <a:xfrm>
              <a:off x="4869825" y="1519575"/>
              <a:ext cx="19500" cy="23825"/>
            </a:xfrm>
            <a:custGeom>
              <a:rect b="b" l="l" r="r" t="t"/>
              <a:pathLst>
                <a:path extrusionOk="0" h="953" w="78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56"/>
            <p:cNvSpPr/>
            <p:nvPr/>
          </p:nvSpPr>
          <p:spPr>
            <a:xfrm>
              <a:off x="4857575" y="1547700"/>
              <a:ext cx="31575" cy="31600"/>
            </a:xfrm>
            <a:custGeom>
              <a:rect b="b" l="l" r="r" t="t"/>
              <a:pathLst>
                <a:path extrusionOk="0" h="1264" w="1263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56"/>
            <p:cNvSpPr/>
            <p:nvPr/>
          </p:nvSpPr>
          <p:spPr>
            <a:xfrm>
              <a:off x="4829800" y="1560150"/>
              <a:ext cx="23650" cy="18950"/>
            </a:xfrm>
            <a:custGeom>
              <a:rect b="b" l="l" r="r" t="t"/>
              <a:pathLst>
                <a:path extrusionOk="0" h="758" w="946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11" name="Google Shape;2311;p56"/>
          <p:cNvGrpSpPr/>
          <p:nvPr/>
        </p:nvGrpSpPr>
        <p:grpSpPr>
          <a:xfrm>
            <a:off x="3853812" y="3773537"/>
            <a:ext cx="628301" cy="588505"/>
            <a:chOff x="4721450" y="1509475"/>
            <a:chExt cx="79350" cy="74325"/>
          </a:xfrm>
        </p:grpSpPr>
        <p:sp>
          <p:nvSpPr>
            <p:cNvPr id="2312" name="Google Shape;2312;p56"/>
            <p:cNvSpPr/>
            <p:nvPr/>
          </p:nvSpPr>
          <p:spPr>
            <a:xfrm>
              <a:off x="4729025" y="1509475"/>
              <a:ext cx="27050" cy="26725"/>
            </a:xfrm>
            <a:custGeom>
              <a:rect b="b" l="l" r="r" t="t"/>
              <a:pathLst>
                <a:path extrusionOk="0" h="1069" w="1082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56"/>
            <p:cNvSpPr/>
            <p:nvPr/>
          </p:nvSpPr>
          <p:spPr>
            <a:xfrm>
              <a:off x="4721450" y="1533275"/>
              <a:ext cx="32300" cy="42600"/>
            </a:xfrm>
            <a:custGeom>
              <a:rect b="b" l="l" r="r" t="t"/>
              <a:pathLst>
                <a:path extrusionOk="0" h="1704" w="1292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56"/>
            <p:cNvSpPr/>
            <p:nvPr/>
          </p:nvSpPr>
          <p:spPr>
            <a:xfrm>
              <a:off x="4750650" y="1551675"/>
              <a:ext cx="42950" cy="32125"/>
            </a:xfrm>
            <a:custGeom>
              <a:rect b="b" l="l" r="r" t="t"/>
              <a:pathLst>
                <a:path extrusionOk="0" h="1285" w="1718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56"/>
            <p:cNvSpPr/>
            <p:nvPr/>
          </p:nvSpPr>
          <p:spPr>
            <a:xfrm>
              <a:off x="4761300" y="1510025"/>
              <a:ext cx="39500" cy="44375"/>
            </a:xfrm>
            <a:custGeom>
              <a:rect b="b" l="l" r="r" t="t"/>
              <a:pathLst>
                <a:path extrusionOk="0" h="1775" w="158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16" name="Google Shape;2316;p56"/>
          <p:cNvGrpSpPr/>
          <p:nvPr/>
        </p:nvGrpSpPr>
        <p:grpSpPr>
          <a:xfrm>
            <a:off x="5264821" y="3757899"/>
            <a:ext cx="557038" cy="562772"/>
            <a:chOff x="4906800" y="1507500"/>
            <a:chExt cx="70350" cy="71075"/>
          </a:xfrm>
        </p:grpSpPr>
        <p:sp>
          <p:nvSpPr>
            <p:cNvPr id="2317" name="Google Shape;2317;p56"/>
            <p:cNvSpPr/>
            <p:nvPr/>
          </p:nvSpPr>
          <p:spPr>
            <a:xfrm>
              <a:off x="4916000" y="1507500"/>
              <a:ext cx="30850" cy="24000"/>
            </a:xfrm>
            <a:custGeom>
              <a:rect b="b" l="l" r="r" t="t"/>
              <a:pathLst>
                <a:path extrusionOk="0" h="960" w="1234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56"/>
            <p:cNvSpPr/>
            <p:nvPr/>
          </p:nvSpPr>
          <p:spPr>
            <a:xfrm>
              <a:off x="4906800" y="1533825"/>
              <a:ext cx="19675" cy="32475"/>
            </a:xfrm>
            <a:custGeom>
              <a:rect b="b" l="l" r="r" t="t"/>
              <a:pathLst>
                <a:path extrusionOk="0" h="1299" w="787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56"/>
            <p:cNvSpPr/>
            <p:nvPr/>
          </p:nvSpPr>
          <p:spPr>
            <a:xfrm>
              <a:off x="4926625" y="1561950"/>
              <a:ext cx="30675" cy="16625"/>
            </a:xfrm>
            <a:custGeom>
              <a:rect b="b" l="l" r="r" t="t"/>
              <a:pathLst>
                <a:path extrusionOk="0" h="665" w="1227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56"/>
            <p:cNvSpPr/>
            <p:nvPr/>
          </p:nvSpPr>
          <p:spPr>
            <a:xfrm>
              <a:off x="4957475" y="1541400"/>
              <a:ext cx="19675" cy="27800"/>
            </a:xfrm>
            <a:custGeom>
              <a:rect b="b" l="l" r="r" t="t"/>
              <a:pathLst>
                <a:path extrusionOk="0" h="1112" w="787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56"/>
            <p:cNvSpPr/>
            <p:nvPr/>
          </p:nvSpPr>
          <p:spPr>
            <a:xfrm>
              <a:off x="4951325" y="1512550"/>
              <a:ext cx="24925" cy="26350"/>
            </a:xfrm>
            <a:custGeom>
              <a:rect b="b" l="l" r="r" t="t"/>
              <a:pathLst>
                <a:path extrusionOk="0" h="1054" w="997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22" name="Google Shape;2322;p56"/>
          <p:cNvGrpSpPr/>
          <p:nvPr/>
        </p:nvGrpSpPr>
        <p:grpSpPr>
          <a:xfrm>
            <a:off x="1891420" y="3817558"/>
            <a:ext cx="501629" cy="500442"/>
            <a:chOff x="2637425" y="5179000"/>
            <a:chExt cx="196725" cy="196275"/>
          </a:xfrm>
        </p:grpSpPr>
        <p:sp>
          <p:nvSpPr>
            <p:cNvPr id="2323" name="Google Shape;2323;p56"/>
            <p:cNvSpPr/>
            <p:nvPr/>
          </p:nvSpPr>
          <p:spPr>
            <a:xfrm>
              <a:off x="2639050" y="5248050"/>
              <a:ext cx="35350" cy="17525"/>
            </a:xfrm>
            <a:custGeom>
              <a:rect b="b" l="l" r="r" t="t"/>
              <a:pathLst>
                <a:path extrusionOk="0" h="701" w="1414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56"/>
            <p:cNvSpPr/>
            <p:nvPr/>
          </p:nvSpPr>
          <p:spPr>
            <a:xfrm>
              <a:off x="2648425" y="5221550"/>
              <a:ext cx="34275" cy="25975"/>
            </a:xfrm>
            <a:custGeom>
              <a:rect b="b" l="l" r="r" t="t"/>
              <a:pathLst>
                <a:path extrusionOk="0" h="1039" w="1371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56"/>
            <p:cNvSpPr/>
            <p:nvPr/>
          </p:nvSpPr>
          <p:spPr>
            <a:xfrm>
              <a:off x="2665725" y="5200075"/>
              <a:ext cx="30150" cy="31950"/>
            </a:xfrm>
            <a:custGeom>
              <a:rect b="b" l="l" r="r" t="t"/>
              <a:pathLst>
                <a:path extrusionOk="0" h="1278" w="1206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56"/>
            <p:cNvSpPr/>
            <p:nvPr/>
          </p:nvSpPr>
          <p:spPr>
            <a:xfrm>
              <a:off x="2689175" y="5185475"/>
              <a:ext cx="23275" cy="35000"/>
            </a:xfrm>
            <a:custGeom>
              <a:rect b="b" l="l" r="r" t="t"/>
              <a:pathLst>
                <a:path extrusionOk="0" h="1400" w="931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56"/>
            <p:cNvSpPr/>
            <p:nvPr/>
          </p:nvSpPr>
          <p:spPr>
            <a:xfrm>
              <a:off x="2716750" y="5179000"/>
              <a:ext cx="14275" cy="35000"/>
            </a:xfrm>
            <a:custGeom>
              <a:rect b="b" l="l" r="r" t="t"/>
              <a:pathLst>
                <a:path extrusionOk="0" h="1400" w="571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56"/>
            <p:cNvSpPr/>
            <p:nvPr/>
          </p:nvSpPr>
          <p:spPr>
            <a:xfrm>
              <a:off x="2742550" y="5179175"/>
              <a:ext cx="15150" cy="35350"/>
            </a:xfrm>
            <a:custGeom>
              <a:rect b="b" l="l" r="r" t="t"/>
              <a:pathLst>
                <a:path extrusionOk="0" h="1414" w="606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56"/>
            <p:cNvSpPr/>
            <p:nvPr/>
          </p:nvSpPr>
          <p:spPr>
            <a:xfrm>
              <a:off x="2761100" y="5186550"/>
              <a:ext cx="24025" cy="35025"/>
            </a:xfrm>
            <a:custGeom>
              <a:rect b="b" l="l" r="r" t="t"/>
              <a:pathLst>
                <a:path extrusionOk="0" h="1401" w="961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56"/>
            <p:cNvSpPr/>
            <p:nvPr/>
          </p:nvSpPr>
          <p:spPr>
            <a:xfrm>
              <a:off x="2777350" y="5201900"/>
              <a:ext cx="30675" cy="31575"/>
            </a:xfrm>
            <a:custGeom>
              <a:rect b="b" l="l" r="r" t="t"/>
              <a:pathLst>
                <a:path extrusionOk="0" h="1263" w="1227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56"/>
            <p:cNvSpPr/>
            <p:nvPr/>
          </p:nvSpPr>
          <p:spPr>
            <a:xfrm>
              <a:off x="2797525" y="5250925"/>
              <a:ext cx="35550" cy="16625"/>
            </a:xfrm>
            <a:custGeom>
              <a:rect b="b" l="l" r="r" t="t"/>
              <a:pathLst>
                <a:path extrusionOk="0" h="665" w="1422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56"/>
            <p:cNvSpPr/>
            <p:nvPr/>
          </p:nvSpPr>
          <p:spPr>
            <a:xfrm>
              <a:off x="2799150" y="5278875"/>
              <a:ext cx="35000" cy="12825"/>
            </a:xfrm>
            <a:custGeom>
              <a:rect b="b" l="l" r="r" t="t"/>
              <a:pathLst>
                <a:path extrusionOk="0" h="513" w="140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56"/>
            <p:cNvSpPr/>
            <p:nvPr/>
          </p:nvSpPr>
          <p:spPr>
            <a:xfrm>
              <a:off x="2793575" y="5297825"/>
              <a:ext cx="35350" cy="21825"/>
            </a:xfrm>
            <a:custGeom>
              <a:rect b="b" l="l" r="r" t="t"/>
              <a:pathLst>
                <a:path extrusionOk="0" h="873" w="1414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56"/>
            <p:cNvSpPr/>
            <p:nvPr/>
          </p:nvSpPr>
          <p:spPr>
            <a:xfrm>
              <a:off x="2782925" y="5314775"/>
              <a:ext cx="32475" cy="29225"/>
            </a:xfrm>
            <a:custGeom>
              <a:rect b="b" l="l" r="r" t="t"/>
              <a:pathLst>
                <a:path extrusionOk="0" h="1169" w="1299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56"/>
            <p:cNvSpPr/>
            <p:nvPr/>
          </p:nvSpPr>
          <p:spPr>
            <a:xfrm>
              <a:off x="2767975" y="5328275"/>
              <a:ext cx="26875" cy="33925"/>
            </a:xfrm>
            <a:custGeom>
              <a:rect b="b" l="l" r="r" t="t"/>
              <a:pathLst>
                <a:path extrusionOk="0" h="1357" w="1075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56"/>
            <p:cNvSpPr/>
            <p:nvPr/>
          </p:nvSpPr>
          <p:spPr>
            <a:xfrm>
              <a:off x="2750125" y="5337300"/>
              <a:ext cx="18950" cy="35550"/>
            </a:xfrm>
            <a:custGeom>
              <a:rect b="b" l="l" r="r" t="t"/>
              <a:pathLst>
                <a:path extrusionOk="0" h="1422" w="758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56"/>
            <p:cNvSpPr/>
            <p:nvPr/>
          </p:nvSpPr>
          <p:spPr>
            <a:xfrm>
              <a:off x="2728475" y="5340900"/>
              <a:ext cx="11750" cy="34375"/>
            </a:xfrm>
            <a:custGeom>
              <a:rect b="b" l="l" r="r" t="t"/>
              <a:pathLst>
                <a:path extrusionOk="0" h="1375" w="47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56"/>
            <p:cNvSpPr/>
            <p:nvPr/>
          </p:nvSpPr>
          <p:spPr>
            <a:xfrm>
              <a:off x="2699800" y="5336750"/>
              <a:ext cx="19875" cy="35375"/>
            </a:xfrm>
            <a:custGeom>
              <a:rect b="b" l="l" r="r" t="t"/>
              <a:pathLst>
                <a:path extrusionOk="0" h="1415" w="795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56"/>
            <p:cNvSpPr/>
            <p:nvPr/>
          </p:nvSpPr>
          <p:spPr>
            <a:xfrm>
              <a:off x="2674375" y="5327200"/>
              <a:ext cx="27800" cy="33575"/>
            </a:xfrm>
            <a:custGeom>
              <a:rect b="b" l="l" r="r" t="t"/>
              <a:pathLst>
                <a:path extrusionOk="0" h="1343" w="1112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56"/>
            <p:cNvSpPr/>
            <p:nvPr/>
          </p:nvSpPr>
          <p:spPr>
            <a:xfrm>
              <a:off x="2654550" y="5313150"/>
              <a:ext cx="33025" cy="28675"/>
            </a:xfrm>
            <a:custGeom>
              <a:rect b="b" l="l" r="r" t="t"/>
              <a:pathLst>
                <a:path extrusionOk="0" h="1147" w="1321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56"/>
            <p:cNvSpPr/>
            <p:nvPr/>
          </p:nvSpPr>
          <p:spPr>
            <a:xfrm>
              <a:off x="2641750" y="5296000"/>
              <a:ext cx="35350" cy="21125"/>
            </a:xfrm>
            <a:custGeom>
              <a:rect b="b" l="l" r="r" t="t"/>
              <a:pathLst>
                <a:path extrusionOk="0" h="845" w="1414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56"/>
            <p:cNvSpPr/>
            <p:nvPr/>
          </p:nvSpPr>
          <p:spPr>
            <a:xfrm>
              <a:off x="2637425" y="5277075"/>
              <a:ext cx="34650" cy="11750"/>
            </a:xfrm>
            <a:custGeom>
              <a:rect b="b" l="l" r="r" t="t"/>
              <a:pathLst>
                <a:path extrusionOk="0" h="470" w="1386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56"/>
            <p:cNvSpPr/>
            <p:nvPr/>
          </p:nvSpPr>
          <p:spPr>
            <a:xfrm>
              <a:off x="2789950" y="5224075"/>
              <a:ext cx="34475" cy="25075"/>
            </a:xfrm>
            <a:custGeom>
              <a:rect b="b" l="l" r="r" t="t"/>
              <a:pathLst>
                <a:path extrusionOk="0" h="1003" w="1379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56"/>
            <p:cNvSpPr/>
            <p:nvPr/>
          </p:nvSpPr>
          <p:spPr>
            <a:xfrm>
              <a:off x="2719450" y="5260675"/>
              <a:ext cx="32675" cy="32650"/>
            </a:xfrm>
            <a:custGeom>
              <a:rect b="b" l="l" r="r" t="t"/>
              <a:pathLst>
                <a:path extrusionOk="0" h="1306" w="1307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45" name="Google Shape;2345;p56"/>
          <p:cNvGrpSpPr/>
          <p:nvPr/>
        </p:nvGrpSpPr>
        <p:grpSpPr>
          <a:xfrm>
            <a:off x="2542810" y="3793250"/>
            <a:ext cx="509395" cy="509853"/>
            <a:chOff x="3231350" y="5179700"/>
            <a:chExt cx="194775" cy="194950"/>
          </a:xfrm>
        </p:grpSpPr>
        <p:sp>
          <p:nvSpPr>
            <p:cNvPr id="2346" name="Google Shape;2346;p56"/>
            <p:cNvSpPr/>
            <p:nvPr/>
          </p:nvSpPr>
          <p:spPr>
            <a:xfrm>
              <a:off x="3329625" y="5373550"/>
              <a:ext cx="2375" cy="1100"/>
            </a:xfrm>
            <a:custGeom>
              <a:rect b="b" l="l" r="r" t="t"/>
              <a:pathLst>
                <a:path extrusionOk="0" h="44" w="95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56"/>
            <p:cNvSpPr/>
            <p:nvPr/>
          </p:nvSpPr>
          <p:spPr>
            <a:xfrm>
              <a:off x="3319350" y="5373175"/>
              <a:ext cx="2375" cy="1125"/>
            </a:xfrm>
            <a:custGeom>
              <a:rect b="b" l="l" r="r" t="t"/>
              <a:pathLst>
                <a:path extrusionOk="0" h="45" w="95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56"/>
            <p:cNvSpPr/>
            <p:nvPr/>
          </p:nvSpPr>
          <p:spPr>
            <a:xfrm>
              <a:off x="3339900" y="5372650"/>
              <a:ext cx="2375" cy="1275"/>
            </a:xfrm>
            <a:custGeom>
              <a:rect b="b" l="l" r="r" t="t"/>
              <a:pathLst>
                <a:path extrusionOk="0" h="51" w="95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56"/>
            <p:cNvSpPr/>
            <p:nvPr/>
          </p:nvSpPr>
          <p:spPr>
            <a:xfrm>
              <a:off x="3309075" y="5371675"/>
              <a:ext cx="2375" cy="1350"/>
            </a:xfrm>
            <a:custGeom>
              <a:rect b="b" l="l" r="r" t="t"/>
              <a:pathLst>
                <a:path extrusionOk="0" h="54" w="95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56"/>
            <p:cNvSpPr/>
            <p:nvPr/>
          </p:nvSpPr>
          <p:spPr>
            <a:xfrm>
              <a:off x="3349825" y="5370650"/>
              <a:ext cx="2725" cy="1475"/>
            </a:xfrm>
            <a:custGeom>
              <a:rect b="b" l="l" r="r" t="t"/>
              <a:pathLst>
                <a:path extrusionOk="0" h="59" w="109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56"/>
            <p:cNvSpPr/>
            <p:nvPr/>
          </p:nvSpPr>
          <p:spPr>
            <a:xfrm>
              <a:off x="3298975" y="5369150"/>
              <a:ext cx="2550" cy="1350"/>
            </a:xfrm>
            <a:custGeom>
              <a:rect b="b" l="l" r="r" t="t"/>
              <a:pathLst>
                <a:path extrusionOk="0" h="54" w="102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56"/>
            <p:cNvSpPr/>
            <p:nvPr/>
          </p:nvSpPr>
          <p:spPr>
            <a:xfrm>
              <a:off x="3359925" y="5367700"/>
              <a:ext cx="2375" cy="1550"/>
            </a:xfrm>
            <a:custGeom>
              <a:rect b="b" l="l" r="r" t="t"/>
              <a:pathLst>
                <a:path extrusionOk="0" h="62" w="95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56"/>
            <p:cNvSpPr/>
            <p:nvPr/>
          </p:nvSpPr>
          <p:spPr>
            <a:xfrm>
              <a:off x="3289425" y="5365525"/>
              <a:ext cx="2375" cy="1550"/>
            </a:xfrm>
            <a:custGeom>
              <a:rect b="b" l="l" r="r" t="t"/>
              <a:pathLst>
                <a:path extrusionOk="0" h="62" w="95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56"/>
            <p:cNvSpPr/>
            <p:nvPr/>
          </p:nvSpPr>
          <p:spPr>
            <a:xfrm>
              <a:off x="3369475" y="53637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56"/>
            <p:cNvSpPr/>
            <p:nvPr/>
          </p:nvSpPr>
          <p:spPr>
            <a:xfrm>
              <a:off x="3280225" y="5360975"/>
              <a:ext cx="2375" cy="1775"/>
            </a:xfrm>
            <a:custGeom>
              <a:rect b="b" l="l" r="r" t="t"/>
              <a:pathLst>
                <a:path extrusionOk="0" h="71" w="95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56"/>
            <p:cNvSpPr/>
            <p:nvPr/>
          </p:nvSpPr>
          <p:spPr>
            <a:xfrm>
              <a:off x="3378500" y="5358675"/>
              <a:ext cx="2600" cy="1725"/>
            </a:xfrm>
            <a:custGeom>
              <a:rect b="b" l="l" r="r" t="t"/>
              <a:pathLst>
                <a:path extrusionOk="0" h="69" w="104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56"/>
            <p:cNvSpPr/>
            <p:nvPr/>
          </p:nvSpPr>
          <p:spPr>
            <a:xfrm>
              <a:off x="3271325" y="5355250"/>
              <a:ext cx="2425" cy="1900"/>
            </a:xfrm>
            <a:custGeom>
              <a:rect b="b" l="l" r="r" t="t"/>
              <a:pathLst>
                <a:path extrusionOk="0" h="76" w="97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56"/>
            <p:cNvSpPr/>
            <p:nvPr/>
          </p:nvSpPr>
          <p:spPr>
            <a:xfrm>
              <a:off x="3386975" y="5352700"/>
              <a:ext cx="2300" cy="1925"/>
            </a:xfrm>
            <a:custGeom>
              <a:rect b="b" l="l" r="r" t="t"/>
              <a:pathLst>
                <a:path extrusionOk="0" h="77" w="92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56"/>
            <p:cNvSpPr/>
            <p:nvPr/>
          </p:nvSpPr>
          <p:spPr>
            <a:xfrm>
              <a:off x="3263625" y="5348875"/>
              <a:ext cx="2025" cy="1975"/>
            </a:xfrm>
            <a:custGeom>
              <a:rect b="b" l="l" r="r" t="t"/>
              <a:pathLst>
                <a:path extrusionOk="0" h="79" w="81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56"/>
            <p:cNvSpPr/>
            <p:nvPr/>
          </p:nvSpPr>
          <p:spPr>
            <a:xfrm>
              <a:off x="3394900" y="5345950"/>
              <a:ext cx="2225" cy="2025"/>
            </a:xfrm>
            <a:custGeom>
              <a:rect b="b" l="l" r="r" t="t"/>
              <a:pathLst>
                <a:path extrusionOk="0" h="81" w="89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56"/>
            <p:cNvSpPr/>
            <p:nvPr/>
          </p:nvSpPr>
          <p:spPr>
            <a:xfrm>
              <a:off x="3256250" y="5341500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56"/>
            <p:cNvSpPr/>
            <p:nvPr/>
          </p:nvSpPr>
          <p:spPr>
            <a:xfrm>
              <a:off x="3401925" y="5338375"/>
              <a:ext cx="2275" cy="2025"/>
            </a:xfrm>
            <a:custGeom>
              <a:rect b="b" l="l" r="r" t="t"/>
              <a:pathLst>
                <a:path extrusionOk="0" h="81" w="91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56"/>
            <p:cNvSpPr/>
            <p:nvPr/>
          </p:nvSpPr>
          <p:spPr>
            <a:xfrm>
              <a:off x="3249575" y="5333550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56"/>
            <p:cNvSpPr/>
            <p:nvPr/>
          </p:nvSpPr>
          <p:spPr>
            <a:xfrm>
              <a:off x="3408250" y="5330025"/>
              <a:ext cx="1825" cy="2075"/>
            </a:xfrm>
            <a:custGeom>
              <a:rect b="b" l="l" r="r" t="t"/>
              <a:pathLst>
                <a:path extrusionOk="0" h="83" w="73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56"/>
            <p:cNvSpPr/>
            <p:nvPr/>
          </p:nvSpPr>
          <p:spPr>
            <a:xfrm>
              <a:off x="3244150" y="5324975"/>
              <a:ext cx="1850" cy="2075"/>
            </a:xfrm>
            <a:custGeom>
              <a:rect b="b" l="l" r="r" t="t"/>
              <a:pathLst>
                <a:path extrusionOk="0" h="83" w="74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56"/>
            <p:cNvSpPr/>
            <p:nvPr/>
          </p:nvSpPr>
          <p:spPr>
            <a:xfrm>
              <a:off x="3413475" y="5321175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56"/>
            <p:cNvSpPr/>
            <p:nvPr/>
          </p:nvSpPr>
          <p:spPr>
            <a:xfrm>
              <a:off x="3239475" y="5315775"/>
              <a:ext cx="1650" cy="2250"/>
            </a:xfrm>
            <a:custGeom>
              <a:rect b="b" l="l" r="r" t="t"/>
              <a:pathLst>
                <a:path extrusionOk="0" h="90" w="66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56"/>
            <p:cNvSpPr/>
            <p:nvPr/>
          </p:nvSpPr>
          <p:spPr>
            <a:xfrm>
              <a:off x="3417975" y="5311850"/>
              <a:ext cx="1775" cy="2225"/>
            </a:xfrm>
            <a:custGeom>
              <a:rect b="b" l="l" r="r" t="t"/>
              <a:pathLst>
                <a:path extrusionOk="0" h="89" w="71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56"/>
            <p:cNvSpPr/>
            <p:nvPr/>
          </p:nvSpPr>
          <p:spPr>
            <a:xfrm>
              <a:off x="3235700" y="5306100"/>
              <a:ext cx="1625" cy="2200"/>
            </a:xfrm>
            <a:custGeom>
              <a:rect b="b" l="l" r="r" t="t"/>
              <a:pathLst>
                <a:path extrusionOk="0" h="88" w="65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56"/>
            <p:cNvSpPr/>
            <p:nvPr/>
          </p:nvSpPr>
          <p:spPr>
            <a:xfrm>
              <a:off x="3421225" y="5301975"/>
              <a:ext cx="1750" cy="2175"/>
            </a:xfrm>
            <a:custGeom>
              <a:rect b="b" l="l" r="r" t="t"/>
              <a:pathLst>
                <a:path extrusionOk="0" h="87" w="7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56"/>
            <p:cNvSpPr/>
            <p:nvPr/>
          </p:nvSpPr>
          <p:spPr>
            <a:xfrm>
              <a:off x="3233175" y="5296150"/>
              <a:ext cx="1450" cy="2225"/>
            </a:xfrm>
            <a:custGeom>
              <a:rect b="b" l="l" r="r" t="t"/>
              <a:pathLst>
                <a:path extrusionOk="0" h="89" w="58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56"/>
            <p:cNvSpPr/>
            <p:nvPr/>
          </p:nvSpPr>
          <p:spPr>
            <a:xfrm>
              <a:off x="3423750" y="5291950"/>
              <a:ext cx="1300" cy="2275"/>
            </a:xfrm>
            <a:custGeom>
              <a:rect b="b" l="l" r="r" t="t"/>
              <a:pathLst>
                <a:path extrusionOk="0" h="91" w="52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56"/>
            <p:cNvSpPr/>
            <p:nvPr/>
          </p:nvSpPr>
          <p:spPr>
            <a:xfrm>
              <a:off x="3231725" y="5285925"/>
              <a:ext cx="1275" cy="2350"/>
            </a:xfrm>
            <a:custGeom>
              <a:rect b="b" l="l" r="r" t="t"/>
              <a:pathLst>
                <a:path extrusionOk="0" h="94" w="51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56"/>
            <p:cNvSpPr/>
            <p:nvPr/>
          </p:nvSpPr>
          <p:spPr>
            <a:xfrm>
              <a:off x="3424825" y="5281575"/>
              <a:ext cx="1125" cy="2375"/>
            </a:xfrm>
            <a:custGeom>
              <a:rect b="b" l="l" r="r" t="t"/>
              <a:pathLst>
                <a:path extrusionOk="0" h="95" w="45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56"/>
            <p:cNvSpPr/>
            <p:nvPr/>
          </p:nvSpPr>
          <p:spPr>
            <a:xfrm>
              <a:off x="3231350" y="5275450"/>
              <a:ext cx="1125" cy="2550"/>
            </a:xfrm>
            <a:custGeom>
              <a:rect b="b" l="l" r="r" t="t"/>
              <a:pathLst>
                <a:path extrusionOk="0" h="102" w="45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56"/>
            <p:cNvSpPr/>
            <p:nvPr/>
          </p:nvSpPr>
          <p:spPr>
            <a:xfrm>
              <a:off x="3424825" y="5271300"/>
              <a:ext cx="1300" cy="2375"/>
            </a:xfrm>
            <a:custGeom>
              <a:rect b="b" l="l" r="r" t="t"/>
              <a:pathLst>
                <a:path extrusionOk="0" h="95" w="52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56"/>
            <p:cNvSpPr/>
            <p:nvPr/>
          </p:nvSpPr>
          <p:spPr>
            <a:xfrm>
              <a:off x="3231900" y="5265250"/>
              <a:ext cx="1300" cy="2300"/>
            </a:xfrm>
            <a:custGeom>
              <a:rect b="b" l="l" r="r" t="t"/>
              <a:pathLst>
                <a:path extrusionOk="0" h="92" w="52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56"/>
            <p:cNvSpPr/>
            <p:nvPr/>
          </p:nvSpPr>
          <p:spPr>
            <a:xfrm>
              <a:off x="3423750" y="5261025"/>
              <a:ext cx="1475" cy="2375"/>
            </a:xfrm>
            <a:custGeom>
              <a:rect b="b" l="l" r="r" t="t"/>
              <a:pathLst>
                <a:path extrusionOk="0" h="95" w="59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56"/>
            <p:cNvSpPr/>
            <p:nvPr/>
          </p:nvSpPr>
          <p:spPr>
            <a:xfrm>
              <a:off x="3233350" y="5255025"/>
              <a:ext cx="1450" cy="2250"/>
            </a:xfrm>
            <a:custGeom>
              <a:rect b="b" l="l" r="r" t="t"/>
              <a:pathLst>
                <a:path extrusionOk="0" h="90" w="58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56"/>
            <p:cNvSpPr/>
            <p:nvPr/>
          </p:nvSpPr>
          <p:spPr>
            <a:xfrm>
              <a:off x="3421600" y="5251050"/>
              <a:ext cx="1450" cy="2250"/>
            </a:xfrm>
            <a:custGeom>
              <a:rect b="b" l="l" r="r" t="t"/>
              <a:pathLst>
                <a:path extrusionOk="0" h="90" w="58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56"/>
            <p:cNvSpPr/>
            <p:nvPr/>
          </p:nvSpPr>
          <p:spPr>
            <a:xfrm>
              <a:off x="3236050" y="5245100"/>
              <a:ext cx="1650" cy="2250"/>
            </a:xfrm>
            <a:custGeom>
              <a:rect b="b" l="l" r="r" t="t"/>
              <a:pathLst>
                <a:path extrusionOk="0" h="90" w="66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56"/>
            <p:cNvSpPr/>
            <p:nvPr/>
          </p:nvSpPr>
          <p:spPr>
            <a:xfrm>
              <a:off x="3418350" y="5241200"/>
              <a:ext cx="1650" cy="2175"/>
            </a:xfrm>
            <a:custGeom>
              <a:rect b="b" l="l" r="r" t="t"/>
              <a:pathLst>
                <a:path extrusionOk="0" h="87" w="66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56"/>
            <p:cNvSpPr/>
            <p:nvPr/>
          </p:nvSpPr>
          <p:spPr>
            <a:xfrm>
              <a:off x="3239825" y="5235525"/>
              <a:ext cx="1850" cy="2225"/>
            </a:xfrm>
            <a:custGeom>
              <a:rect b="b" l="l" r="r" t="t"/>
              <a:pathLst>
                <a:path extrusionOk="0" h="89" w="74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56"/>
            <p:cNvSpPr/>
            <p:nvPr/>
          </p:nvSpPr>
          <p:spPr>
            <a:xfrm>
              <a:off x="3414025" y="5231825"/>
              <a:ext cx="1825" cy="2175"/>
            </a:xfrm>
            <a:custGeom>
              <a:rect b="b" l="l" r="r" t="t"/>
              <a:pathLst>
                <a:path extrusionOk="0" h="87" w="73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56"/>
            <p:cNvSpPr/>
            <p:nvPr/>
          </p:nvSpPr>
          <p:spPr>
            <a:xfrm>
              <a:off x="3244525" y="5226475"/>
              <a:ext cx="2000" cy="2125"/>
            </a:xfrm>
            <a:custGeom>
              <a:rect b="b" l="l" r="r" t="t"/>
              <a:pathLst>
                <a:path extrusionOk="0" h="85" w="8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56"/>
            <p:cNvSpPr/>
            <p:nvPr/>
          </p:nvSpPr>
          <p:spPr>
            <a:xfrm>
              <a:off x="3408525" y="5222950"/>
              <a:ext cx="2100" cy="2225"/>
            </a:xfrm>
            <a:custGeom>
              <a:rect b="b" l="l" r="r" t="t"/>
              <a:pathLst>
                <a:path extrusionOk="0" h="89" w="84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56"/>
            <p:cNvSpPr/>
            <p:nvPr/>
          </p:nvSpPr>
          <p:spPr>
            <a:xfrm>
              <a:off x="3250300" y="5218000"/>
              <a:ext cx="2000" cy="2025"/>
            </a:xfrm>
            <a:custGeom>
              <a:rect b="b" l="l" r="r" t="t"/>
              <a:pathLst>
                <a:path extrusionOk="0" h="81" w="8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56"/>
            <p:cNvSpPr/>
            <p:nvPr/>
          </p:nvSpPr>
          <p:spPr>
            <a:xfrm>
              <a:off x="3402650" y="5214600"/>
              <a:ext cx="2025" cy="2100"/>
            </a:xfrm>
            <a:custGeom>
              <a:rect b="b" l="l" r="r" t="t"/>
              <a:pathLst>
                <a:path extrusionOk="0" h="84" w="81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56"/>
            <p:cNvSpPr/>
            <p:nvPr/>
          </p:nvSpPr>
          <p:spPr>
            <a:xfrm>
              <a:off x="3256775" y="5210000"/>
              <a:ext cx="2425" cy="2000"/>
            </a:xfrm>
            <a:custGeom>
              <a:rect b="b" l="l" r="r" t="t"/>
              <a:pathLst>
                <a:path extrusionOk="0" h="80" w="97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56"/>
            <p:cNvSpPr/>
            <p:nvPr/>
          </p:nvSpPr>
          <p:spPr>
            <a:xfrm>
              <a:off x="3395625" y="5207175"/>
              <a:ext cx="2000" cy="1950"/>
            </a:xfrm>
            <a:custGeom>
              <a:rect b="b" l="l" r="r" t="t"/>
              <a:pathLst>
                <a:path extrusionOk="0" h="78" w="8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56"/>
            <p:cNvSpPr/>
            <p:nvPr/>
          </p:nvSpPr>
          <p:spPr>
            <a:xfrm>
              <a:off x="3264175" y="5202875"/>
              <a:ext cx="2425" cy="1925"/>
            </a:xfrm>
            <a:custGeom>
              <a:rect b="b" l="l" r="r" t="t"/>
              <a:pathLst>
                <a:path extrusionOk="0" h="77" w="97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56"/>
            <p:cNvSpPr/>
            <p:nvPr/>
          </p:nvSpPr>
          <p:spPr>
            <a:xfrm>
              <a:off x="3387875" y="5200500"/>
              <a:ext cx="2175" cy="1775"/>
            </a:xfrm>
            <a:custGeom>
              <a:rect b="b" l="l" r="r" t="t"/>
              <a:pathLst>
                <a:path extrusionOk="0" h="71" w="87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56"/>
            <p:cNvSpPr/>
            <p:nvPr/>
          </p:nvSpPr>
          <p:spPr>
            <a:xfrm>
              <a:off x="3272300" y="5196625"/>
              <a:ext cx="2350" cy="1850"/>
            </a:xfrm>
            <a:custGeom>
              <a:rect b="b" l="l" r="r" t="t"/>
              <a:pathLst>
                <a:path extrusionOk="0" h="74" w="94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56"/>
            <p:cNvSpPr/>
            <p:nvPr/>
          </p:nvSpPr>
          <p:spPr>
            <a:xfrm>
              <a:off x="3379175" y="5194525"/>
              <a:ext cx="2600" cy="1625"/>
            </a:xfrm>
            <a:custGeom>
              <a:rect b="b" l="l" r="r" t="t"/>
              <a:pathLst>
                <a:path extrusionOk="0" h="65" w="104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56"/>
            <p:cNvSpPr/>
            <p:nvPr/>
          </p:nvSpPr>
          <p:spPr>
            <a:xfrm>
              <a:off x="3281125" y="5191300"/>
              <a:ext cx="2200" cy="1775"/>
            </a:xfrm>
            <a:custGeom>
              <a:rect b="b" l="l" r="r" t="t"/>
              <a:pathLst>
                <a:path extrusionOk="0" h="71" w="88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56"/>
            <p:cNvSpPr/>
            <p:nvPr/>
          </p:nvSpPr>
          <p:spPr>
            <a:xfrm>
              <a:off x="3370375" y="5189450"/>
              <a:ext cx="2375" cy="1650"/>
            </a:xfrm>
            <a:custGeom>
              <a:rect b="b" l="l" r="r" t="t"/>
              <a:pathLst>
                <a:path extrusionOk="0" h="66" w="95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56"/>
            <p:cNvSpPr/>
            <p:nvPr/>
          </p:nvSpPr>
          <p:spPr>
            <a:xfrm>
              <a:off x="3290325" y="5186850"/>
              <a:ext cx="2375" cy="1725"/>
            </a:xfrm>
            <a:custGeom>
              <a:rect b="b" l="l" r="r" t="t"/>
              <a:pathLst>
                <a:path extrusionOk="0" h="69" w="95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56"/>
            <p:cNvSpPr/>
            <p:nvPr/>
          </p:nvSpPr>
          <p:spPr>
            <a:xfrm>
              <a:off x="3360825" y="5185400"/>
              <a:ext cx="2725" cy="1550"/>
            </a:xfrm>
            <a:custGeom>
              <a:rect b="b" l="l" r="r" t="t"/>
              <a:pathLst>
                <a:path extrusionOk="0" h="62" w="109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56"/>
            <p:cNvSpPr/>
            <p:nvPr/>
          </p:nvSpPr>
          <p:spPr>
            <a:xfrm>
              <a:off x="3300050" y="5183500"/>
              <a:ext cx="2375" cy="1475"/>
            </a:xfrm>
            <a:custGeom>
              <a:rect b="b" l="l" r="r" t="t"/>
              <a:pathLst>
                <a:path extrusionOk="0" h="59" w="95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56"/>
            <p:cNvSpPr/>
            <p:nvPr/>
          </p:nvSpPr>
          <p:spPr>
            <a:xfrm>
              <a:off x="3351075" y="5182425"/>
              <a:ext cx="2375" cy="1450"/>
            </a:xfrm>
            <a:custGeom>
              <a:rect b="b" l="l" r="r" t="t"/>
              <a:pathLst>
                <a:path extrusionOk="0" h="58" w="95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56"/>
            <p:cNvSpPr/>
            <p:nvPr/>
          </p:nvSpPr>
          <p:spPr>
            <a:xfrm>
              <a:off x="3310150" y="5181150"/>
              <a:ext cx="2375" cy="1350"/>
            </a:xfrm>
            <a:custGeom>
              <a:rect b="b" l="l" r="r" t="t"/>
              <a:pathLst>
                <a:path extrusionOk="0" h="54" w="95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56"/>
            <p:cNvSpPr/>
            <p:nvPr/>
          </p:nvSpPr>
          <p:spPr>
            <a:xfrm>
              <a:off x="3341000" y="5180575"/>
              <a:ext cx="2550" cy="1325"/>
            </a:xfrm>
            <a:custGeom>
              <a:rect b="b" l="l" r="r" t="t"/>
              <a:pathLst>
                <a:path extrusionOk="0" h="53" w="102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56"/>
            <p:cNvSpPr/>
            <p:nvPr/>
          </p:nvSpPr>
          <p:spPr>
            <a:xfrm>
              <a:off x="3320250" y="5180075"/>
              <a:ext cx="2375" cy="1100"/>
            </a:xfrm>
            <a:custGeom>
              <a:rect b="b" l="l" r="r" t="t"/>
              <a:pathLst>
                <a:path extrusionOk="0" h="44" w="95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56"/>
            <p:cNvSpPr/>
            <p:nvPr/>
          </p:nvSpPr>
          <p:spPr>
            <a:xfrm>
              <a:off x="3330525" y="5179700"/>
              <a:ext cx="2375" cy="1300"/>
            </a:xfrm>
            <a:custGeom>
              <a:rect b="b" l="l" r="r" t="t"/>
              <a:pathLst>
                <a:path extrusionOk="0" h="52" w="95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05" name="Google Shape;2405;p56"/>
          <p:cNvGrpSpPr/>
          <p:nvPr/>
        </p:nvGrpSpPr>
        <p:grpSpPr>
          <a:xfrm>
            <a:off x="1221144" y="2343029"/>
            <a:ext cx="508123" cy="507955"/>
            <a:chOff x="1897577" y="2802432"/>
            <a:chExt cx="492176" cy="492014"/>
          </a:xfrm>
        </p:grpSpPr>
        <p:sp>
          <p:nvSpPr>
            <p:cNvPr id="2406" name="Google Shape;2406;p56"/>
            <p:cNvSpPr/>
            <p:nvPr/>
          </p:nvSpPr>
          <p:spPr>
            <a:xfrm>
              <a:off x="2067309" y="2802432"/>
              <a:ext cx="152163" cy="136326"/>
            </a:xfrm>
            <a:custGeom>
              <a:rect b="b" l="l" r="r" t="t"/>
              <a:pathLst>
                <a:path extrusionOk="0" h="8453" w="9435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56"/>
            <p:cNvSpPr/>
            <p:nvPr/>
          </p:nvSpPr>
          <p:spPr>
            <a:xfrm>
              <a:off x="2179099" y="2814350"/>
              <a:ext cx="163452" cy="166049"/>
            </a:xfrm>
            <a:custGeom>
              <a:rect b="b" l="l" r="r" t="t"/>
              <a:pathLst>
                <a:path extrusionOk="0" h="10296" w="10135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56"/>
            <p:cNvSpPr/>
            <p:nvPr/>
          </p:nvSpPr>
          <p:spPr>
            <a:xfrm>
              <a:off x="2236848" y="3048492"/>
              <a:ext cx="152905" cy="144760"/>
            </a:xfrm>
            <a:custGeom>
              <a:rect b="b" l="l" r="r" t="t"/>
              <a:pathLst>
                <a:path extrusionOk="0" h="8976" w="9481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56"/>
            <p:cNvSpPr/>
            <p:nvPr/>
          </p:nvSpPr>
          <p:spPr>
            <a:xfrm>
              <a:off x="1944586" y="2814543"/>
              <a:ext cx="163097" cy="166226"/>
            </a:xfrm>
            <a:custGeom>
              <a:rect b="b" l="l" r="r" t="t"/>
              <a:pathLst>
                <a:path extrusionOk="0" h="10307" w="10113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56"/>
            <p:cNvSpPr/>
            <p:nvPr/>
          </p:nvSpPr>
          <p:spPr>
            <a:xfrm>
              <a:off x="2236848" y="2903562"/>
              <a:ext cx="152905" cy="144954"/>
            </a:xfrm>
            <a:custGeom>
              <a:rect b="b" l="l" r="r" t="t"/>
              <a:pathLst>
                <a:path extrusionOk="0" h="8988" w="9481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56"/>
            <p:cNvSpPr/>
            <p:nvPr/>
          </p:nvSpPr>
          <p:spPr>
            <a:xfrm>
              <a:off x="2179099" y="3116417"/>
              <a:ext cx="163452" cy="166242"/>
            </a:xfrm>
            <a:custGeom>
              <a:rect b="b" l="l" r="r" t="t"/>
              <a:pathLst>
                <a:path extrusionOk="0" h="10308" w="10135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56"/>
            <p:cNvSpPr/>
            <p:nvPr/>
          </p:nvSpPr>
          <p:spPr>
            <a:xfrm>
              <a:off x="1897577" y="2903933"/>
              <a:ext cx="152727" cy="144583"/>
            </a:xfrm>
            <a:custGeom>
              <a:rect b="b" l="l" r="r" t="t"/>
              <a:pathLst>
                <a:path extrusionOk="0" h="8965" w="947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56"/>
            <p:cNvSpPr/>
            <p:nvPr/>
          </p:nvSpPr>
          <p:spPr>
            <a:xfrm>
              <a:off x="2067309" y="3158056"/>
              <a:ext cx="152163" cy="136390"/>
            </a:xfrm>
            <a:custGeom>
              <a:rect b="b" l="l" r="r" t="t"/>
              <a:pathLst>
                <a:path extrusionOk="0" h="8457" w="9435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56"/>
            <p:cNvSpPr/>
            <p:nvPr/>
          </p:nvSpPr>
          <p:spPr>
            <a:xfrm>
              <a:off x="1944586" y="3116046"/>
              <a:ext cx="163097" cy="166242"/>
            </a:xfrm>
            <a:custGeom>
              <a:rect b="b" l="l" r="r" t="t"/>
              <a:pathLst>
                <a:path extrusionOk="0" h="10308" w="10113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56"/>
            <p:cNvSpPr/>
            <p:nvPr/>
          </p:nvSpPr>
          <p:spPr>
            <a:xfrm>
              <a:off x="1897577" y="3048492"/>
              <a:ext cx="152727" cy="144390"/>
            </a:xfrm>
            <a:custGeom>
              <a:rect b="b" l="l" r="r" t="t"/>
              <a:pathLst>
                <a:path extrusionOk="0" h="8953" w="947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56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56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18" name="Google Shape;2418;p56"/>
          <p:cNvGrpSpPr/>
          <p:nvPr/>
        </p:nvGrpSpPr>
        <p:grpSpPr>
          <a:xfrm>
            <a:off x="1888175" y="3096565"/>
            <a:ext cx="508118" cy="508066"/>
            <a:chOff x="2543222" y="2802319"/>
            <a:chExt cx="492172" cy="492122"/>
          </a:xfrm>
        </p:grpSpPr>
        <p:sp>
          <p:nvSpPr>
            <p:cNvPr id="2419" name="Google Shape;2419;p56"/>
            <p:cNvSpPr/>
            <p:nvPr/>
          </p:nvSpPr>
          <p:spPr>
            <a:xfrm>
              <a:off x="2712955" y="2802319"/>
              <a:ext cx="151969" cy="43028"/>
            </a:xfrm>
            <a:custGeom>
              <a:rect b="b" l="l" r="r" t="t"/>
              <a:pathLst>
                <a:path extrusionOk="0" h="2668" w="9423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56"/>
            <p:cNvSpPr/>
            <p:nvPr/>
          </p:nvSpPr>
          <p:spPr>
            <a:xfrm>
              <a:off x="2854917" y="2814237"/>
              <a:ext cx="133278" cy="108667"/>
            </a:xfrm>
            <a:custGeom>
              <a:rect b="b" l="l" r="r" t="t"/>
              <a:pathLst>
                <a:path extrusionOk="0" h="6738" w="8264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56"/>
            <p:cNvSpPr/>
            <p:nvPr/>
          </p:nvSpPr>
          <p:spPr>
            <a:xfrm>
              <a:off x="2961901" y="3048363"/>
              <a:ext cx="73493" cy="144760"/>
            </a:xfrm>
            <a:custGeom>
              <a:rect b="b" l="l" r="r" t="t"/>
              <a:pathLst>
                <a:path extrusionOk="0" h="8976" w="4557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56"/>
            <p:cNvSpPr/>
            <p:nvPr/>
          </p:nvSpPr>
          <p:spPr>
            <a:xfrm>
              <a:off x="2590054" y="2814414"/>
              <a:ext cx="132907" cy="108667"/>
            </a:xfrm>
            <a:custGeom>
              <a:rect b="b" l="l" r="r" t="t"/>
              <a:pathLst>
                <a:path extrusionOk="0" h="6738" w="8241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56"/>
            <p:cNvSpPr/>
            <p:nvPr/>
          </p:nvSpPr>
          <p:spPr>
            <a:xfrm>
              <a:off x="2961901" y="2903626"/>
              <a:ext cx="73493" cy="144760"/>
            </a:xfrm>
            <a:custGeom>
              <a:rect b="b" l="l" r="r" t="t"/>
              <a:pathLst>
                <a:path extrusionOk="0" h="8976" w="4557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56"/>
            <p:cNvSpPr/>
            <p:nvPr/>
          </p:nvSpPr>
          <p:spPr>
            <a:xfrm>
              <a:off x="2854917" y="3174037"/>
              <a:ext cx="133278" cy="108490"/>
            </a:xfrm>
            <a:custGeom>
              <a:rect b="b" l="l" r="r" t="t"/>
              <a:pathLst>
                <a:path extrusionOk="0" h="6727" w="8264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56"/>
            <p:cNvSpPr/>
            <p:nvPr/>
          </p:nvSpPr>
          <p:spPr>
            <a:xfrm>
              <a:off x="2543222" y="2903997"/>
              <a:ext cx="73122" cy="144390"/>
            </a:xfrm>
            <a:custGeom>
              <a:rect b="b" l="l" r="r" t="t"/>
              <a:pathLst>
                <a:path extrusionOk="0" h="8953" w="4534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56"/>
            <p:cNvSpPr/>
            <p:nvPr/>
          </p:nvSpPr>
          <p:spPr>
            <a:xfrm>
              <a:off x="2712955" y="3251413"/>
              <a:ext cx="151969" cy="43028"/>
            </a:xfrm>
            <a:custGeom>
              <a:rect b="b" l="l" r="r" t="t"/>
              <a:pathLst>
                <a:path extrusionOk="0" h="2668" w="9423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56"/>
            <p:cNvSpPr/>
            <p:nvPr/>
          </p:nvSpPr>
          <p:spPr>
            <a:xfrm>
              <a:off x="2590054" y="3173666"/>
              <a:ext cx="132907" cy="108667"/>
            </a:xfrm>
            <a:custGeom>
              <a:rect b="b" l="l" r="r" t="t"/>
              <a:pathLst>
                <a:path extrusionOk="0" h="6738" w="8241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56"/>
            <p:cNvSpPr/>
            <p:nvPr/>
          </p:nvSpPr>
          <p:spPr>
            <a:xfrm>
              <a:off x="2543222" y="3048363"/>
              <a:ext cx="73122" cy="144390"/>
            </a:xfrm>
            <a:custGeom>
              <a:rect b="b" l="l" r="r" t="t"/>
              <a:pathLst>
                <a:path extrusionOk="0" h="8953" w="4534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29" name="Google Shape;2429;p56"/>
          <p:cNvGrpSpPr/>
          <p:nvPr/>
        </p:nvGrpSpPr>
        <p:grpSpPr>
          <a:xfrm>
            <a:off x="3236954" y="2338040"/>
            <a:ext cx="517934" cy="517934"/>
            <a:chOff x="3736598" y="2170606"/>
            <a:chExt cx="404889" cy="404889"/>
          </a:xfrm>
        </p:grpSpPr>
        <p:sp>
          <p:nvSpPr>
            <p:cNvPr id="2430" name="Google Shape;2430;p56"/>
            <p:cNvSpPr/>
            <p:nvPr/>
          </p:nvSpPr>
          <p:spPr>
            <a:xfrm>
              <a:off x="3950281" y="2170846"/>
              <a:ext cx="191206" cy="231947"/>
            </a:xfrm>
            <a:custGeom>
              <a:rect b="b" l="l" r="r" t="t"/>
              <a:pathLst>
                <a:path extrusionOk="0" h="10652" w="8781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56"/>
            <p:cNvSpPr/>
            <p:nvPr/>
          </p:nvSpPr>
          <p:spPr>
            <a:xfrm>
              <a:off x="3737099" y="2170606"/>
              <a:ext cx="231947" cy="191446"/>
            </a:xfrm>
            <a:custGeom>
              <a:rect b="b" l="l" r="r" t="t"/>
              <a:pathLst>
                <a:path extrusionOk="0" h="8792" w="10652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56"/>
            <p:cNvSpPr/>
            <p:nvPr/>
          </p:nvSpPr>
          <p:spPr>
            <a:xfrm>
              <a:off x="3909539" y="2384027"/>
              <a:ext cx="231686" cy="191468"/>
            </a:xfrm>
            <a:custGeom>
              <a:rect b="b" l="l" r="r" t="t"/>
              <a:pathLst>
                <a:path extrusionOk="0" h="8793" w="1064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56"/>
            <p:cNvSpPr/>
            <p:nvPr/>
          </p:nvSpPr>
          <p:spPr>
            <a:xfrm>
              <a:off x="3736598" y="2343307"/>
              <a:ext cx="191707" cy="231686"/>
            </a:xfrm>
            <a:custGeom>
              <a:rect b="b" l="l" r="r" t="t"/>
              <a:pathLst>
                <a:path extrusionOk="0" h="10640" w="8804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34" name="Google Shape;2434;p56"/>
          <p:cNvGrpSpPr/>
          <p:nvPr/>
        </p:nvGrpSpPr>
        <p:grpSpPr>
          <a:xfrm>
            <a:off x="2504015" y="2338137"/>
            <a:ext cx="586986" cy="517740"/>
            <a:chOff x="3161917" y="2170682"/>
            <a:chExt cx="458870" cy="404737"/>
          </a:xfrm>
        </p:grpSpPr>
        <p:sp>
          <p:nvSpPr>
            <p:cNvPr id="2435" name="Google Shape;2435;p56"/>
            <p:cNvSpPr/>
            <p:nvPr/>
          </p:nvSpPr>
          <p:spPr>
            <a:xfrm>
              <a:off x="3161917" y="2170682"/>
              <a:ext cx="277174" cy="291676"/>
            </a:xfrm>
            <a:custGeom>
              <a:rect b="b" l="l" r="r" t="t"/>
              <a:pathLst>
                <a:path extrusionOk="0" h="13395" w="12729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56"/>
            <p:cNvSpPr/>
            <p:nvPr/>
          </p:nvSpPr>
          <p:spPr>
            <a:xfrm>
              <a:off x="3420326" y="2170922"/>
              <a:ext cx="200461" cy="302934"/>
            </a:xfrm>
            <a:custGeom>
              <a:rect b="b" l="l" r="r" t="t"/>
              <a:pathLst>
                <a:path extrusionOk="0" h="13912" w="9206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56"/>
            <p:cNvSpPr/>
            <p:nvPr/>
          </p:nvSpPr>
          <p:spPr>
            <a:xfrm>
              <a:off x="3233645" y="2417594"/>
              <a:ext cx="344393" cy="157825"/>
            </a:xfrm>
            <a:custGeom>
              <a:rect b="b" l="l" r="r" t="t"/>
              <a:pathLst>
                <a:path extrusionOk="0" h="7248" w="15816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38" name="Google Shape;2438;p56"/>
          <p:cNvGrpSpPr/>
          <p:nvPr/>
        </p:nvGrpSpPr>
        <p:grpSpPr>
          <a:xfrm>
            <a:off x="2527036" y="3103432"/>
            <a:ext cx="540943" cy="517963"/>
            <a:chOff x="3179914" y="2889488"/>
            <a:chExt cx="422876" cy="404911"/>
          </a:xfrm>
        </p:grpSpPr>
        <p:sp>
          <p:nvSpPr>
            <p:cNvPr id="2439" name="Google Shape;2439;p56"/>
            <p:cNvSpPr/>
            <p:nvPr/>
          </p:nvSpPr>
          <p:spPr>
            <a:xfrm>
              <a:off x="3402328" y="2889749"/>
              <a:ext cx="163726" cy="157477"/>
            </a:xfrm>
            <a:custGeom>
              <a:rect b="b" l="l" r="r" t="t"/>
              <a:pathLst>
                <a:path extrusionOk="0" h="7232" w="7519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56"/>
            <p:cNvSpPr/>
            <p:nvPr/>
          </p:nvSpPr>
          <p:spPr>
            <a:xfrm>
              <a:off x="3467807" y="3000956"/>
              <a:ext cx="134983" cy="191707"/>
            </a:xfrm>
            <a:custGeom>
              <a:rect b="b" l="l" r="r" t="t"/>
              <a:pathLst>
                <a:path extrusionOk="0" h="8804" w="6199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56"/>
            <p:cNvSpPr/>
            <p:nvPr/>
          </p:nvSpPr>
          <p:spPr>
            <a:xfrm>
              <a:off x="3222637" y="2889488"/>
              <a:ext cx="198457" cy="149224"/>
            </a:xfrm>
            <a:custGeom>
              <a:rect b="b" l="l" r="r" t="t"/>
              <a:pathLst>
                <a:path extrusionOk="0" h="6853" w="9114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56"/>
            <p:cNvSpPr/>
            <p:nvPr/>
          </p:nvSpPr>
          <p:spPr>
            <a:xfrm>
              <a:off x="3179914" y="2991462"/>
              <a:ext cx="133960" cy="190205"/>
            </a:xfrm>
            <a:custGeom>
              <a:rect b="b" l="l" r="r" t="t"/>
              <a:pathLst>
                <a:path extrusionOk="0" h="8735" w="6152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56"/>
            <p:cNvSpPr/>
            <p:nvPr/>
          </p:nvSpPr>
          <p:spPr>
            <a:xfrm>
              <a:off x="3215887" y="3136661"/>
              <a:ext cx="162725" cy="157477"/>
            </a:xfrm>
            <a:custGeom>
              <a:rect b="b" l="l" r="r" t="t"/>
              <a:pathLst>
                <a:path extrusionOk="0" h="7232" w="7473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56"/>
            <p:cNvSpPr/>
            <p:nvPr/>
          </p:nvSpPr>
          <p:spPr>
            <a:xfrm>
              <a:off x="3359605" y="3146677"/>
              <a:ext cx="200439" cy="147722"/>
            </a:xfrm>
            <a:custGeom>
              <a:rect b="b" l="l" r="r" t="t"/>
              <a:pathLst>
                <a:path extrusionOk="0" h="6784" w="9205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45" name="Google Shape;2445;p56"/>
          <p:cNvGrpSpPr/>
          <p:nvPr/>
        </p:nvGrpSpPr>
        <p:grpSpPr>
          <a:xfrm>
            <a:off x="3227830" y="3103348"/>
            <a:ext cx="536180" cy="518047"/>
            <a:chOff x="3729467" y="2889422"/>
            <a:chExt cx="419153" cy="404977"/>
          </a:xfrm>
        </p:grpSpPr>
        <p:sp>
          <p:nvSpPr>
            <p:cNvPr id="2446" name="Google Shape;2446;p56"/>
            <p:cNvSpPr/>
            <p:nvPr/>
          </p:nvSpPr>
          <p:spPr>
            <a:xfrm>
              <a:off x="4014137" y="2974913"/>
              <a:ext cx="134482" cy="178707"/>
            </a:xfrm>
            <a:custGeom>
              <a:rect b="b" l="l" r="r" t="t"/>
              <a:pathLst>
                <a:path extrusionOk="0" h="8207" w="6176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56"/>
            <p:cNvSpPr/>
            <p:nvPr/>
          </p:nvSpPr>
          <p:spPr>
            <a:xfrm>
              <a:off x="3741225" y="3095375"/>
              <a:ext cx="148963" cy="173460"/>
            </a:xfrm>
            <a:custGeom>
              <a:rect b="b" l="l" r="r" t="t"/>
              <a:pathLst>
                <a:path extrusionOk="0" h="7966" w="6841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56"/>
            <p:cNvSpPr/>
            <p:nvPr/>
          </p:nvSpPr>
          <p:spPr>
            <a:xfrm>
              <a:off x="3949660" y="2889684"/>
              <a:ext cx="146219" cy="145980"/>
            </a:xfrm>
            <a:custGeom>
              <a:rect b="b" l="l" r="r" t="t"/>
              <a:pathLst>
                <a:path extrusionOk="0" h="6704" w="6715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56"/>
            <p:cNvSpPr/>
            <p:nvPr/>
          </p:nvSpPr>
          <p:spPr>
            <a:xfrm>
              <a:off x="3847947" y="3172089"/>
              <a:ext cx="167210" cy="122310"/>
            </a:xfrm>
            <a:custGeom>
              <a:rect b="b" l="l" r="r" t="t"/>
              <a:pathLst>
                <a:path extrusionOk="0" h="5617" w="7679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56"/>
            <p:cNvSpPr/>
            <p:nvPr/>
          </p:nvSpPr>
          <p:spPr>
            <a:xfrm>
              <a:off x="3974658" y="3122616"/>
              <a:ext cx="158457" cy="151206"/>
            </a:xfrm>
            <a:custGeom>
              <a:rect b="b" l="l" r="r" t="t"/>
              <a:pathLst>
                <a:path extrusionOk="0" h="6944" w="7277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56"/>
            <p:cNvSpPr/>
            <p:nvPr/>
          </p:nvSpPr>
          <p:spPr>
            <a:xfrm>
              <a:off x="3729467" y="2966660"/>
              <a:ext cx="138990" cy="158718"/>
            </a:xfrm>
            <a:custGeom>
              <a:rect b="b" l="l" r="r" t="t"/>
              <a:pathLst>
                <a:path extrusionOk="0" h="7289" w="6383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56"/>
            <p:cNvSpPr/>
            <p:nvPr/>
          </p:nvSpPr>
          <p:spPr>
            <a:xfrm>
              <a:off x="3787716" y="2889422"/>
              <a:ext cx="180449" cy="139229"/>
            </a:xfrm>
            <a:custGeom>
              <a:rect b="b" l="l" r="r" t="t"/>
              <a:pathLst>
                <a:path extrusionOk="0" h="6394" w="8287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53" name="Google Shape;2453;p56"/>
          <p:cNvGrpSpPr/>
          <p:nvPr/>
        </p:nvGrpSpPr>
        <p:grpSpPr>
          <a:xfrm>
            <a:off x="1863396" y="2339914"/>
            <a:ext cx="557677" cy="514185"/>
            <a:chOff x="7135920" y="3403879"/>
            <a:chExt cx="882400" cy="813584"/>
          </a:xfrm>
        </p:grpSpPr>
        <p:sp>
          <p:nvSpPr>
            <p:cNvPr id="2454" name="Google Shape;2454;p56"/>
            <p:cNvSpPr/>
            <p:nvPr/>
          </p:nvSpPr>
          <p:spPr>
            <a:xfrm>
              <a:off x="7135920" y="3650997"/>
              <a:ext cx="299613" cy="488911"/>
            </a:xfrm>
            <a:custGeom>
              <a:rect b="b" l="l" r="r" t="t"/>
              <a:pathLst>
                <a:path extrusionOk="0" h="25342" w="1553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56"/>
            <p:cNvSpPr/>
            <p:nvPr/>
          </p:nvSpPr>
          <p:spPr>
            <a:xfrm>
              <a:off x="7335192" y="4005709"/>
              <a:ext cx="481174" cy="211754"/>
            </a:xfrm>
            <a:custGeom>
              <a:rect b="b" l="l" r="r" t="t"/>
              <a:pathLst>
                <a:path extrusionOk="0" h="10976" w="24941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56"/>
            <p:cNvSpPr/>
            <p:nvPr/>
          </p:nvSpPr>
          <p:spPr>
            <a:xfrm>
              <a:off x="7718707" y="3685087"/>
              <a:ext cx="299613" cy="454608"/>
            </a:xfrm>
            <a:custGeom>
              <a:rect b="b" l="l" r="r" t="t"/>
              <a:pathLst>
                <a:path extrusionOk="0" h="23564" w="1553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56"/>
            <p:cNvSpPr/>
            <p:nvPr/>
          </p:nvSpPr>
          <p:spPr>
            <a:xfrm>
              <a:off x="7577216" y="3403879"/>
              <a:ext cx="386853" cy="364705"/>
            </a:xfrm>
            <a:custGeom>
              <a:rect b="b" l="l" r="r" t="t"/>
              <a:pathLst>
                <a:path extrusionOk="0" h="18904" w="20052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56"/>
            <p:cNvSpPr/>
            <p:nvPr/>
          </p:nvSpPr>
          <p:spPr>
            <a:xfrm>
              <a:off x="7190382" y="3404111"/>
              <a:ext cx="448628" cy="332140"/>
            </a:xfrm>
            <a:custGeom>
              <a:rect b="b" l="l" r="r" t="t"/>
              <a:pathLst>
                <a:path extrusionOk="0" h="17216" w="23254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59" name="Google Shape;2459;p56"/>
          <p:cNvGrpSpPr/>
          <p:nvPr/>
        </p:nvGrpSpPr>
        <p:grpSpPr>
          <a:xfrm>
            <a:off x="1240921" y="3116367"/>
            <a:ext cx="468569" cy="468447"/>
            <a:chOff x="1286994" y="2840926"/>
            <a:chExt cx="453864" cy="453745"/>
          </a:xfrm>
        </p:grpSpPr>
        <p:sp>
          <p:nvSpPr>
            <p:cNvPr id="2460" name="Google Shape;2460;p56"/>
            <p:cNvSpPr/>
            <p:nvPr/>
          </p:nvSpPr>
          <p:spPr>
            <a:xfrm>
              <a:off x="1513170" y="2933961"/>
              <a:ext cx="227688" cy="133649"/>
            </a:xfrm>
            <a:custGeom>
              <a:rect b="b" l="l" r="r" t="t"/>
              <a:pathLst>
                <a:path extrusionOk="0" h="8287" w="14118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56"/>
            <p:cNvSpPr/>
            <p:nvPr/>
          </p:nvSpPr>
          <p:spPr>
            <a:xfrm>
              <a:off x="1513170" y="2851779"/>
              <a:ext cx="184015" cy="216028"/>
            </a:xfrm>
            <a:custGeom>
              <a:rect b="b" l="l" r="r" t="t"/>
              <a:pathLst>
                <a:path extrusionOk="0" h="13395" w="1141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56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rect b="b" l="l" r="r" t="t"/>
              <a:pathLst>
                <a:path extrusionOk="0" h="14067" w="8689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56"/>
            <p:cNvSpPr/>
            <p:nvPr/>
          </p:nvSpPr>
          <p:spPr>
            <a:xfrm>
              <a:off x="1286994" y="2934702"/>
              <a:ext cx="226204" cy="132907"/>
            </a:xfrm>
            <a:custGeom>
              <a:rect b="b" l="l" r="r" t="t"/>
              <a:pathLst>
                <a:path extrusionOk="0" h="8241" w="14026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56"/>
            <p:cNvSpPr/>
            <p:nvPr/>
          </p:nvSpPr>
          <p:spPr>
            <a:xfrm>
              <a:off x="1443212" y="2840926"/>
              <a:ext cx="140132" cy="226882"/>
            </a:xfrm>
            <a:custGeom>
              <a:rect b="b" l="l" r="r" t="t"/>
              <a:pathLst>
                <a:path extrusionOk="0" h="14068" w="8689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56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rect b="b" l="l" r="r" t="t"/>
              <a:pathLst>
                <a:path extrusionOk="0" h="8287" w="14118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56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rect b="b" l="l" r="r" t="t"/>
              <a:pathLst>
                <a:path extrusionOk="0" h="13395" w="1141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56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rect b="b" l="l" r="r" t="t"/>
              <a:pathLst>
                <a:path extrusionOk="0" h="14067" w="8689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56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rect b="b" l="l" r="r" t="t"/>
              <a:pathLst>
                <a:path extrusionOk="0" h="8241" w="14026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56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rect b="b" l="l" r="r" t="t"/>
              <a:pathLst>
                <a:path extrusionOk="0" h="14068" w="8689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70" name="Google Shape;2470;p56"/>
          <p:cNvSpPr/>
          <p:nvPr/>
        </p:nvSpPr>
        <p:spPr>
          <a:xfrm>
            <a:off x="7168668" y="2385433"/>
            <a:ext cx="178909" cy="90710"/>
          </a:xfrm>
          <a:custGeom>
            <a:rect b="b" l="l" r="r" t="t"/>
            <a:pathLst>
              <a:path extrusionOk="0" h="1544" w="3045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71" name="Google Shape;2471;p56"/>
          <p:cNvSpPr/>
          <p:nvPr/>
        </p:nvSpPr>
        <p:spPr>
          <a:xfrm>
            <a:off x="6868205" y="2368453"/>
            <a:ext cx="165748" cy="124667"/>
          </a:xfrm>
          <a:custGeom>
            <a:rect b="b" l="l" r="r" t="t"/>
            <a:pathLst>
              <a:path extrusionOk="0" h="2122" w="2821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72" name="Google Shape;2472;p56"/>
          <p:cNvSpPr/>
          <p:nvPr/>
        </p:nvSpPr>
        <p:spPr>
          <a:xfrm>
            <a:off x="7482233" y="2374681"/>
            <a:ext cx="161929" cy="112683"/>
          </a:xfrm>
          <a:custGeom>
            <a:rect b="b" l="l" r="r" t="t"/>
            <a:pathLst>
              <a:path extrusionOk="0" h="1918" w="2756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73" name="Google Shape;2473;p56"/>
          <p:cNvSpPr/>
          <p:nvPr/>
        </p:nvSpPr>
        <p:spPr>
          <a:xfrm>
            <a:off x="7778878" y="2368453"/>
            <a:ext cx="158110" cy="124667"/>
          </a:xfrm>
          <a:custGeom>
            <a:rect b="b" l="l" r="r" t="t"/>
            <a:pathLst>
              <a:path extrusionOk="0" h="2122" w="2691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74" name="Google Shape;2474;p56"/>
          <p:cNvGrpSpPr/>
          <p:nvPr/>
        </p:nvGrpSpPr>
        <p:grpSpPr>
          <a:xfrm>
            <a:off x="6871147" y="2602143"/>
            <a:ext cx="160636" cy="136535"/>
            <a:chOff x="4660325" y="1866850"/>
            <a:chExt cx="68350" cy="58100"/>
          </a:xfrm>
        </p:grpSpPr>
        <p:sp>
          <p:nvSpPr>
            <p:cNvPr id="2475" name="Google Shape;2475;p56"/>
            <p:cNvSpPr/>
            <p:nvPr/>
          </p:nvSpPr>
          <p:spPr>
            <a:xfrm>
              <a:off x="466032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56"/>
            <p:cNvSpPr/>
            <p:nvPr/>
          </p:nvSpPr>
          <p:spPr>
            <a:xfrm>
              <a:off x="469097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7" name="Google Shape;2477;p56"/>
          <p:cNvGrpSpPr/>
          <p:nvPr/>
        </p:nvGrpSpPr>
        <p:grpSpPr>
          <a:xfrm>
            <a:off x="7180081" y="2627170"/>
            <a:ext cx="156817" cy="86891"/>
            <a:chOff x="4791775" y="1877500"/>
            <a:chExt cx="66725" cy="36975"/>
          </a:xfrm>
        </p:grpSpPr>
        <p:sp>
          <p:nvSpPr>
            <p:cNvPr id="2478" name="Google Shape;2478;p56"/>
            <p:cNvSpPr/>
            <p:nvPr/>
          </p:nvSpPr>
          <p:spPr>
            <a:xfrm>
              <a:off x="479177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56"/>
            <p:cNvSpPr/>
            <p:nvPr/>
          </p:nvSpPr>
          <p:spPr>
            <a:xfrm>
              <a:off x="482242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0" name="Google Shape;2480;p56"/>
          <p:cNvGrpSpPr/>
          <p:nvPr/>
        </p:nvGrpSpPr>
        <p:grpSpPr>
          <a:xfrm>
            <a:off x="7490660" y="2627170"/>
            <a:ext cx="139896" cy="86891"/>
            <a:chOff x="4923925" y="1877500"/>
            <a:chExt cx="59525" cy="36975"/>
          </a:xfrm>
        </p:grpSpPr>
        <p:sp>
          <p:nvSpPr>
            <p:cNvPr id="2481" name="Google Shape;2481;p56"/>
            <p:cNvSpPr/>
            <p:nvPr/>
          </p:nvSpPr>
          <p:spPr>
            <a:xfrm>
              <a:off x="492392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56"/>
            <p:cNvSpPr/>
            <p:nvPr/>
          </p:nvSpPr>
          <p:spPr>
            <a:xfrm>
              <a:off x="495457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3" name="Google Shape;2483;p56"/>
          <p:cNvGrpSpPr/>
          <p:nvPr/>
        </p:nvGrpSpPr>
        <p:grpSpPr>
          <a:xfrm>
            <a:off x="7806821" y="2609780"/>
            <a:ext cx="136488" cy="121260"/>
            <a:chOff x="5058450" y="1870100"/>
            <a:chExt cx="58075" cy="51600"/>
          </a:xfrm>
        </p:grpSpPr>
        <p:sp>
          <p:nvSpPr>
            <p:cNvPr id="2484" name="Google Shape;2484;p56"/>
            <p:cNvSpPr/>
            <p:nvPr/>
          </p:nvSpPr>
          <p:spPr>
            <a:xfrm>
              <a:off x="5058450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56"/>
            <p:cNvSpPr/>
            <p:nvPr/>
          </p:nvSpPr>
          <p:spPr>
            <a:xfrm>
              <a:off x="5090725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6" name="Google Shape;2486;p56"/>
          <p:cNvGrpSpPr/>
          <p:nvPr/>
        </p:nvGrpSpPr>
        <p:grpSpPr>
          <a:xfrm>
            <a:off x="7226262" y="3067854"/>
            <a:ext cx="97533" cy="103870"/>
            <a:chOff x="4811425" y="2065025"/>
            <a:chExt cx="41500" cy="44200"/>
          </a:xfrm>
        </p:grpSpPr>
        <p:sp>
          <p:nvSpPr>
            <p:cNvPr id="2487" name="Google Shape;2487;p56"/>
            <p:cNvSpPr/>
            <p:nvPr/>
          </p:nvSpPr>
          <p:spPr>
            <a:xfrm>
              <a:off x="4825300" y="2065025"/>
              <a:ext cx="27625" cy="44200"/>
            </a:xfrm>
            <a:custGeom>
              <a:rect b="b" l="l" r="r" t="t"/>
              <a:pathLst>
                <a:path extrusionOk="0" h="1768" w="1105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56"/>
            <p:cNvSpPr/>
            <p:nvPr/>
          </p:nvSpPr>
          <p:spPr>
            <a:xfrm>
              <a:off x="4811425" y="2072950"/>
              <a:ext cx="19850" cy="28350"/>
            </a:xfrm>
            <a:custGeom>
              <a:rect b="b" l="l" r="r" t="t"/>
              <a:pathLst>
                <a:path extrusionOk="0" h="1134" w="794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9" name="Google Shape;2489;p56"/>
          <p:cNvGrpSpPr/>
          <p:nvPr/>
        </p:nvGrpSpPr>
        <p:grpSpPr>
          <a:xfrm>
            <a:off x="7504644" y="3067854"/>
            <a:ext cx="116629" cy="103459"/>
            <a:chOff x="4929875" y="2065025"/>
            <a:chExt cx="49625" cy="44025"/>
          </a:xfrm>
        </p:grpSpPr>
        <p:sp>
          <p:nvSpPr>
            <p:cNvPr id="2490" name="Google Shape;2490;p56"/>
            <p:cNvSpPr/>
            <p:nvPr/>
          </p:nvSpPr>
          <p:spPr>
            <a:xfrm>
              <a:off x="49500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56"/>
            <p:cNvSpPr/>
            <p:nvPr/>
          </p:nvSpPr>
          <p:spPr>
            <a:xfrm>
              <a:off x="49298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92" name="Google Shape;2492;p56"/>
          <p:cNvGrpSpPr/>
          <p:nvPr/>
        </p:nvGrpSpPr>
        <p:grpSpPr>
          <a:xfrm>
            <a:off x="7866692" y="3070968"/>
            <a:ext cx="67745" cy="97643"/>
            <a:chOff x="5083925" y="2066350"/>
            <a:chExt cx="28825" cy="41550"/>
          </a:xfrm>
        </p:grpSpPr>
        <p:sp>
          <p:nvSpPr>
            <p:cNvPr id="2493" name="Google Shape;2493;p56"/>
            <p:cNvSpPr/>
            <p:nvPr/>
          </p:nvSpPr>
          <p:spPr>
            <a:xfrm>
              <a:off x="5084050" y="2066350"/>
              <a:ext cx="28700" cy="41550"/>
            </a:xfrm>
            <a:custGeom>
              <a:rect b="b" l="l" r="r" t="t"/>
              <a:pathLst>
                <a:path extrusionOk="0" h="1662" w="1148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56"/>
            <p:cNvSpPr/>
            <p:nvPr/>
          </p:nvSpPr>
          <p:spPr>
            <a:xfrm>
              <a:off x="5083925" y="2081325"/>
              <a:ext cx="8800" cy="11600"/>
            </a:xfrm>
            <a:custGeom>
              <a:rect b="b" l="l" r="r" t="t"/>
              <a:pathLst>
                <a:path extrusionOk="0" h="464" w="352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95" name="Google Shape;2495;p56"/>
          <p:cNvGrpSpPr/>
          <p:nvPr/>
        </p:nvGrpSpPr>
        <p:grpSpPr>
          <a:xfrm>
            <a:off x="6869855" y="3086067"/>
            <a:ext cx="174679" cy="67445"/>
            <a:chOff x="4659775" y="2072775"/>
            <a:chExt cx="74325" cy="28700"/>
          </a:xfrm>
        </p:grpSpPr>
        <p:sp>
          <p:nvSpPr>
            <p:cNvPr id="2496" name="Google Shape;2496;p56"/>
            <p:cNvSpPr/>
            <p:nvPr/>
          </p:nvSpPr>
          <p:spPr>
            <a:xfrm>
              <a:off x="4659775" y="2072775"/>
              <a:ext cx="38075" cy="28700"/>
            </a:xfrm>
            <a:custGeom>
              <a:rect b="b" l="l" r="r" t="t"/>
              <a:pathLst>
                <a:path extrusionOk="0" h="1148" w="1523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56"/>
            <p:cNvSpPr/>
            <p:nvPr/>
          </p:nvSpPr>
          <p:spPr>
            <a:xfrm>
              <a:off x="4691875" y="2072775"/>
              <a:ext cx="24550" cy="28700"/>
            </a:xfrm>
            <a:custGeom>
              <a:rect b="b" l="l" r="r" t="t"/>
              <a:pathLst>
                <a:path extrusionOk="0" h="1148" w="982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56"/>
            <p:cNvSpPr/>
            <p:nvPr/>
          </p:nvSpPr>
          <p:spPr>
            <a:xfrm>
              <a:off x="4709350" y="2072775"/>
              <a:ext cx="24750" cy="28700"/>
            </a:xfrm>
            <a:custGeom>
              <a:rect b="b" l="l" r="r" t="t"/>
              <a:pathLst>
                <a:path extrusionOk="0" h="1148" w="99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99" name="Google Shape;2499;p56"/>
          <p:cNvGrpSpPr/>
          <p:nvPr/>
        </p:nvGrpSpPr>
        <p:grpSpPr>
          <a:xfrm>
            <a:off x="6876200" y="2859820"/>
            <a:ext cx="161517" cy="86069"/>
            <a:chOff x="4662475" y="1976500"/>
            <a:chExt cx="68725" cy="36625"/>
          </a:xfrm>
        </p:grpSpPr>
        <p:sp>
          <p:nvSpPr>
            <p:cNvPr id="2500" name="Google Shape;2500;p56"/>
            <p:cNvSpPr/>
            <p:nvPr/>
          </p:nvSpPr>
          <p:spPr>
            <a:xfrm>
              <a:off x="4690800" y="1976500"/>
              <a:ext cx="40400" cy="36625"/>
            </a:xfrm>
            <a:custGeom>
              <a:rect b="b" l="l" r="r" t="t"/>
              <a:pathLst>
                <a:path extrusionOk="0" h="1465" w="1616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56"/>
            <p:cNvSpPr/>
            <p:nvPr/>
          </p:nvSpPr>
          <p:spPr>
            <a:xfrm>
              <a:off x="46743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56"/>
            <p:cNvSpPr/>
            <p:nvPr/>
          </p:nvSpPr>
          <p:spPr>
            <a:xfrm>
              <a:off x="4662475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03" name="Google Shape;2503;p56"/>
          <p:cNvGrpSpPr/>
          <p:nvPr/>
        </p:nvGrpSpPr>
        <p:grpSpPr>
          <a:xfrm>
            <a:off x="7800005" y="2852183"/>
            <a:ext cx="155583" cy="100874"/>
            <a:chOff x="5055550" y="1973250"/>
            <a:chExt cx="66200" cy="42925"/>
          </a:xfrm>
        </p:grpSpPr>
        <p:sp>
          <p:nvSpPr>
            <p:cNvPr id="2504" name="Google Shape;2504;p56"/>
            <p:cNvSpPr/>
            <p:nvPr/>
          </p:nvSpPr>
          <p:spPr>
            <a:xfrm>
              <a:off x="5083675" y="1973250"/>
              <a:ext cx="38075" cy="42925"/>
            </a:xfrm>
            <a:custGeom>
              <a:rect b="b" l="l" r="r" t="t"/>
              <a:pathLst>
                <a:path extrusionOk="0" h="1717" w="1523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56"/>
            <p:cNvSpPr/>
            <p:nvPr/>
          </p:nvSpPr>
          <p:spPr>
            <a:xfrm>
              <a:off x="50672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56"/>
            <p:cNvSpPr/>
            <p:nvPr/>
          </p:nvSpPr>
          <p:spPr>
            <a:xfrm>
              <a:off x="5055550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07" name="Google Shape;2507;p56"/>
          <p:cNvGrpSpPr/>
          <p:nvPr/>
        </p:nvGrpSpPr>
        <p:grpSpPr>
          <a:xfrm>
            <a:off x="7481788" y="2863052"/>
            <a:ext cx="161047" cy="79430"/>
            <a:chOff x="4920150" y="1977875"/>
            <a:chExt cx="68525" cy="33800"/>
          </a:xfrm>
        </p:grpSpPr>
        <p:sp>
          <p:nvSpPr>
            <p:cNvPr id="2508" name="Google Shape;2508;p56"/>
            <p:cNvSpPr/>
            <p:nvPr/>
          </p:nvSpPr>
          <p:spPr>
            <a:xfrm>
              <a:off x="4949175" y="1977875"/>
              <a:ext cx="39500" cy="33800"/>
            </a:xfrm>
            <a:custGeom>
              <a:rect b="b" l="l" r="r" t="t"/>
              <a:pathLst>
                <a:path extrusionOk="0" h="1352" w="158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56"/>
            <p:cNvSpPr/>
            <p:nvPr/>
          </p:nvSpPr>
          <p:spPr>
            <a:xfrm>
              <a:off x="4931875" y="1991450"/>
              <a:ext cx="12825" cy="6700"/>
            </a:xfrm>
            <a:custGeom>
              <a:rect b="b" l="l" r="r" t="t"/>
              <a:pathLst>
                <a:path extrusionOk="0" h="268" w="513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56"/>
            <p:cNvSpPr/>
            <p:nvPr/>
          </p:nvSpPr>
          <p:spPr>
            <a:xfrm>
              <a:off x="4920150" y="1991450"/>
              <a:ext cx="9225" cy="6700"/>
            </a:xfrm>
            <a:custGeom>
              <a:rect b="b" l="l" r="r" t="t"/>
              <a:pathLst>
                <a:path extrusionOk="0" h="268" w="369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11" name="Google Shape;2511;p56"/>
          <p:cNvGrpSpPr/>
          <p:nvPr/>
        </p:nvGrpSpPr>
        <p:grpSpPr>
          <a:xfrm>
            <a:off x="7183430" y="2869514"/>
            <a:ext cx="163221" cy="66622"/>
            <a:chOff x="4793200" y="1980625"/>
            <a:chExt cx="69450" cy="28350"/>
          </a:xfrm>
        </p:grpSpPr>
        <p:sp>
          <p:nvSpPr>
            <p:cNvPr id="2512" name="Google Shape;2512;p56"/>
            <p:cNvSpPr/>
            <p:nvPr/>
          </p:nvSpPr>
          <p:spPr>
            <a:xfrm>
              <a:off x="4821325" y="1980625"/>
              <a:ext cx="41325" cy="28350"/>
            </a:xfrm>
            <a:custGeom>
              <a:rect b="b" l="l" r="r" t="t"/>
              <a:pathLst>
                <a:path extrusionOk="0" h="1134" w="1653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56"/>
            <p:cNvSpPr/>
            <p:nvPr/>
          </p:nvSpPr>
          <p:spPr>
            <a:xfrm>
              <a:off x="480492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56"/>
            <p:cNvSpPr/>
            <p:nvPr/>
          </p:nvSpPr>
          <p:spPr>
            <a:xfrm>
              <a:off x="4793200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15" name="Google Shape;2515;p56"/>
          <p:cNvGrpSpPr/>
          <p:nvPr/>
        </p:nvGrpSpPr>
        <p:grpSpPr>
          <a:xfrm>
            <a:off x="6909279" y="3292397"/>
            <a:ext cx="120800" cy="123375"/>
            <a:chOff x="4676550" y="2160575"/>
            <a:chExt cx="51400" cy="52500"/>
          </a:xfrm>
        </p:grpSpPr>
        <p:sp>
          <p:nvSpPr>
            <p:cNvPr id="2516" name="Google Shape;2516;p56"/>
            <p:cNvSpPr/>
            <p:nvPr/>
          </p:nvSpPr>
          <p:spPr>
            <a:xfrm>
              <a:off x="4676550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56"/>
            <p:cNvSpPr/>
            <p:nvPr/>
          </p:nvSpPr>
          <p:spPr>
            <a:xfrm>
              <a:off x="4688275" y="2160575"/>
              <a:ext cx="27975" cy="52500"/>
            </a:xfrm>
            <a:custGeom>
              <a:rect b="b" l="l" r="r" t="t"/>
              <a:pathLst>
                <a:path extrusionOk="0" h="2100" w="1119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56"/>
            <p:cNvSpPr/>
            <p:nvPr/>
          </p:nvSpPr>
          <p:spPr>
            <a:xfrm>
              <a:off x="4700175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19" name="Google Shape;2519;p56"/>
          <p:cNvGrpSpPr/>
          <p:nvPr/>
        </p:nvGrpSpPr>
        <p:grpSpPr>
          <a:xfrm>
            <a:off x="7124969" y="3299212"/>
            <a:ext cx="140307" cy="109804"/>
            <a:chOff x="4768325" y="2163475"/>
            <a:chExt cx="59700" cy="46725"/>
          </a:xfrm>
        </p:grpSpPr>
        <p:sp>
          <p:nvSpPr>
            <p:cNvPr id="2520" name="Google Shape;2520;p56"/>
            <p:cNvSpPr/>
            <p:nvPr/>
          </p:nvSpPr>
          <p:spPr>
            <a:xfrm>
              <a:off x="4768325" y="2163475"/>
              <a:ext cx="35375" cy="46725"/>
            </a:xfrm>
            <a:custGeom>
              <a:rect b="b" l="l" r="r" t="t"/>
              <a:pathLst>
                <a:path extrusionOk="0" h="1869" w="1415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56"/>
            <p:cNvSpPr/>
            <p:nvPr/>
          </p:nvSpPr>
          <p:spPr>
            <a:xfrm>
              <a:off x="4792475" y="2163475"/>
              <a:ext cx="35550" cy="46725"/>
            </a:xfrm>
            <a:custGeom>
              <a:rect b="b" l="l" r="r" t="t"/>
              <a:pathLst>
                <a:path extrusionOk="0" h="1869" w="1422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22" name="Google Shape;2522;p56"/>
          <p:cNvSpPr/>
          <p:nvPr/>
        </p:nvSpPr>
        <p:spPr>
          <a:xfrm>
            <a:off x="7370779" y="3291107"/>
            <a:ext cx="83138" cy="126195"/>
          </a:xfrm>
          <a:custGeom>
            <a:rect b="b" l="l" r="r" t="t"/>
            <a:pathLst>
              <a:path extrusionOk="0" h="2148" w="1415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23" name="Google Shape;2523;p56"/>
          <p:cNvSpPr/>
          <p:nvPr/>
        </p:nvSpPr>
        <p:spPr>
          <a:xfrm>
            <a:off x="7539048" y="3275713"/>
            <a:ext cx="155995" cy="157274"/>
          </a:xfrm>
          <a:custGeom>
            <a:rect b="b" l="l" r="r" t="t"/>
            <a:pathLst>
              <a:path extrusionOk="0" h="2677" w="2655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24" name="Google Shape;2524;p56"/>
          <p:cNvSpPr/>
          <p:nvPr/>
        </p:nvSpPr>
        <p:spPr>
          <a:xfrm>
            <a:off x="7801321" y="4146077"/>
            <a:ext cx="142892" cy="157274"/>
          </a:xfrm>
          <a:custGeom>
            <a:rect b="b" l="l" r="r" t="t"/>
            <a:pathLst>
              <a:path extrusionOk="0" h="2677" w="2432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25" name="Google Shape;2525;p56"/>
          <p:cNvSpPr/>
          <p:nvPr/>
        </p:nvSpPr>
        <p:spPr>
          <a:xfrm>
            <a:off x="7497098" y="3692270"/>
            <a:ext cx="203880" cy="174605"/>
          </a:xfrm>
          <a:custGeom>
            <a:rect b="b" l="l" r="r" t="t"/>
            <a:pathLst>
              <a:path extrusionOk="0" h="2972" w="347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26" name="Google Shape;2526;p56"/>
          <p:cNvSpPr/>
          <p:nvPr/>
        </p:nvSpPr>
        <p:spPr>
          <a:xfrm>
            <a:off x="6897464" y="3485049"/>
            <a:ext cx="114925" cy="157685"/>
          </a:xfrm>
          <a:custGeom>
            <a:rect b="b" l="l" r="r" t="t"/>
            <a:pathLst>
              <a:path extrusionOk="0" h="2684" w="1956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27" name="Google Shape;2527;p56"/>
          <p:cNvSpPr/>
          <p:nvPr/>
        </p:nvSpPr>
        <p:spPr>
          <a:xfrm>
            <a:off x="7080539" y="4161352"/>
            <a:ext cx="176735" cy="126724"/>
          </a:xfrm>
          <a:custGeom>
            <a:rect b="b" l="l" r="r" t="t"/>
            <a:pathLst>
              <a:path extrusionOk="0" h="2157" w="3008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28" name="Google Shape;2528;p56"/>
          <p:cNvSpPr/>
          <p:nvPr/>
        </p:nvSpPr>
        <p:spPr>
          <a:xfrm>
            <a:off x="6890237" y="3725289"/>
            <a:ext cx="143303" cy="108570"/>
          </a:xfrm>
          <a:custGeom>
            <a:rect b="b" l="l" r="r" t="t"/>
            <a:pathLst>
              <a:path extrusionOk="0" h="1848" w="2439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29" name="Google Shape;2529;p56"/>
          <p:cNvSpPr/>
          <p:nvPr/>
        </p:nvSpPr>
        <p:spPr>
          <a:xfrm>
            <a:off x="7344105" y="3955424"/>
            <a:ext cx="162340" cy="97055"/>
          </a:xfrm>
          <a:custGeom>
            <a:rect b="b" l="l" r="r" t="t"/>
            <a:pathLst>
              <a:path extrusionOk="0" h="1652" w="2763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30" name="Google Shape;2530;p56"/>
          <p:cNvSpPr/>
          <p:nvPr/>
        </p:nvSpPr>
        <p:spPr>
          <a:xfrm>
            <a:off x="7359557" y="3707194"/>
            <a:ext cx="96887" cy="143468"/>
          </a:xfrm>
          <a:custGeom>
            <a:rect b="b" l="l" r="r" t="t"/>
            <a:pathLst>
              <a:path extrusionOk="0" h="2442" w="1649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31" name="Google Shape;2531;p56"/>
          <p:cNvSpPr/>
          <p:nvPr/>
        </p:nvSpPr>
        <p:spPr>
          <a:xfrm>
            <a:off x="7301744" y="3492805"/>
            <a:ext cx="168274" cy="142116"/>
          </a:xfrm>
          <a:custGeom>
            <a:rect b="b" l="l" r="r" t="t"/>
            <a:pathLst>
              <a:path extrusionOk="0" h="2419" w="2864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32" name="Google Shape;2532;p56"/>
          <p:cNvSpPr/>
          <p:nvPr/>
        </p:nvSpPr>
        <p:spPr>
          <a:xfrm>
            <a:off x="6897464" y="4164290"/>
            <a:ext cx="114925" cy="120849"/>
          </a:xfrm>
          <a:custGeom>
            <a:rect b="b" l="l" r="r" t="t"/>
            <a:pathLst>
              <a:path extrusionOk="0" h="2057" w="1956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33" name="Google Shape;2533;p56"/>
          <p:cNvGrpSpPr/>
          <p:nvPr/>
        </p:nvGrpSpPr>
        <p:grpSpPr>
          <a:xfrm>
            <a:off x="7125556" y="3511828"/>
            <a:ext cx="108814" cy="103106"/>
            <a:chOff x="4768575" y="2253950"/>
            <a:chExt cx="46300" cy="43875"/>
          </a:xfrm>
        </p:grpSpPr>
        <p:sp>
          <p:nvSpPr>
            <p:cNvPr id="2534" name="Google Shape;2534;p56"/>
            <p:cNvSpPr/>
            <p:nvPr/>
          </p:nvSpPr>
          <p:spPr>
            <a:xfrm>
              <a:off x="4785700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56"/>
            <p:cNvSpPr/>
            <p:nvPr/>
          </p:nvSpPr>
          <p:spPr>
            <a:xfrm>
              <a:off x="4768575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36" name="Google Shape;2536;p56"/>
          <p:cNvSpPr/>
          <p:nvPr/>
        </p:nvSpPr>
        <p:spPr>
          <a:xfrm>
            <a:off x="7756845" y="3486753"/>
            <a:ext cx="179732" cy="154278"/>
          </a:xfrm>
          <a:custGeom>
            <a:rect b="b" l="l" r="r" t="t"/>
            <a:pathLst>
              <a:path extrusionOk="0" h="2626" w="3059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37" name="Google Shape;2537;p56"/>
          <p:cNvGrpSpPr/>
          <p:nvPr/>
        </p:nvGrpSpPr>
        <p:grpSpPr>
          <a:xfrm>
            <a:off x="7577559" y="3933124"/>
            <a:ext cx="114043" cy="141118"/>
            <a:chOff x="4960900" y="2433225"/>
            <a:chExt cx="48525" cy="60050"/>
          </a:xfrm>
        </p:grpSpPr>
        <p:sp>
          <p:nvSpPr>
            <p:cNvPr id="2538" name="Google Shape;2538;p56"/>
            <p:cNvSpPr/>
            <p:nvPr/>
          </p:nvSpPr>
          <p:spPr>
            <a:xfrm>
              <a:off x="4974225" y="2433225"/>
              <a:ext cx="35200" cy="60050"/>
            </a:xfrm>
            <a:custGeom>
              <a:rect b="b" l="l" r="r" t="t"/>
              <a:pathLst>
                <a:path extrusionOk="0" h="2402" w="1408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56"/>
            <p:cNvSpPr/>
            <p:nvPr/>
          </p:nvSpPr>
          <p:spPr>
            <a:xfrm>
              <a:off x="4960900" y="2433225"/>
              <a:ext cx="35175" cy="60050"/>
            </a:xfrm>
            <a:custGeom>
              <a:rect b="b" l="l" r="r" t="t"/>
              <a:pathLst>
                <a:path extrusionOk="0" h="2402" w="1407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40" name="Google Shape;2540;p56"/>
          <p:cNvGrpSpPr/>
          <p:nvPr/>
        </p:nvGrpSpPr>
        <p:grpSpPr>
          <a:xfrm>
            <a:off x="7326499" y="4154964"/>
            <a:ext cx="131611" cy="138768"/>
            <a:chOff x="4854075" y="2527625"/>
            <a:chExt cx="56000" cy="59050"/>
          </a:xfrm>
        </p:grpSpPr>
        <p:sp>
          <p:nvSpPr>
            <p:cNvPr id="2541" name="Google Shape;2541;p56"/>
            <p:cNvSpPr/>
            <p:nvPr/>
          </p:nvSpPr>
          <p:spPr>
            <a:xfrm>
              <a:off x="4872325" y="2527625"/>
              <a:ext cx="37750" cy="59050"/>
            </a:xfrm>
            <a:custGeom>
              <a:rect b="b" l="l" r="r" t="t"/>
              <a:pathLst>
                <a:path extrusionOk="0" h="2362" w="151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56"/>
            <p:cNvSpPr/>
            <p:nvPr/>
          </p:nvSpPr>
          <p:spPr>
            <a:xfrm>
              <a:off x="4854075" y="2539100"/>
              <a:ext cx="26075" cy="35875"/>
            </a:xfrm>
            <a:custGeom>
              <a:rect b="b" l="l" r="r" t="t"/>
              <a:pathLst>
                <a:path extrusionOk="0" h="1435" w="1043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43" name="Google Shape;2543;p56"/>
          <p:cNvSpPr/>
          <p:nvPr/>
        </p:nvSpPr>
        <p:spPr>
          <a:xfrm>
            <a:off x="7149162" y="3940148"/>
            <a:ext cx="102175" cy="128016"/>
          </a:xfrm>
          <a:custGeom>
            <a:rect b="b" l="l" r="r" t="t"/>
            <a:pathLst>
              <a:path extrusionOk="0" h="2179" w="1739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44" name="Google Shape;2544;p56"/>
          <p:cNvSpPr/>
          <p:nvPr/>
        </p:nvSpPr>
        <p:spPr>
          <a:xfrm>
            <a:off x="7782285" y="3290108"/>
            <a:ext cx="154291" cy="128016"/>
          </a:xfrm>
          <a:custGeom>
            <a:rect b="b" l="l" r="r" t="t"/>
            <a:pathLst>
              <a:path extrusionOk="0" h="2179" w="2626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45" name="Google Shape;2545;p56"/>
          <p:cNvSpPr/>
          <p:nvPr/>
        </p:nvSpPr>
        <p:spPr>
          <a:xfrm>
            <a:off x="6905513" y="3940148"/>
            <a:ext cx="130554" cy="128016"/>
          </a:xfrm>
          <a:custGeom>
            <a:rect b="b" l="l" r="r" t="t"/>
            <a:pathLst>
              <a:path extrusionOk="0" h="2179" w="2222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46" name="Google Shape;2546;p56"/>
          <p:cNvGrpSpPr/>
          <p:nvPr/>
        </p:nvGrpSpPr>
        <p:grpSpPr>
          <a:xfrm>
            <a:off x="7809758" y="3701767"/>
            <a:ext cx="95829" cy="155159"/>
            <a:chOff x="5059700" y="2334775"/>
            <a:chExt cx="40775" cy="66025"/>
          </a:xfrm>
        </p:grpSpPr>
        <p:sp>
          <p:nvSpPr>
            <p:cNvPr id="2547" name="Google Shape;2547;p56"/>
            <p:cNvSpPr/>
            <p:nvPr/>
          </p:nvSpPr>
          <p:spPr>
            <a:xfrm>
              <a:off x="5059700" y="2334775"/>
              <a:ext cx="12475" cy="10525"/>
            </a:xfrm>
            <a:custGeom>
              <a:rect b="b" l="l" r="r" t="t"/>
              <a:pathLst>
                <a:path extrusionOk="0" h="421" w="499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56"/>
            <p:cNvSpPr/>
            <p:nvPr/>
          </p:nvSpPr>
          <p:spPr>
            <a:xfrm>
              <a:off x="5059700" y="2348650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56"/>
            <p:cNvSpPr/>
            <p:nvPr/>
          </p:nvSpPr>
          <p:spPr>
            <a:xfrm>
              <a:off x="50597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56"/>
            <p:cNvSpPr/>
            <p:nvPr/>
          </p:nvSpPr>
          <p:spPr>
            <a:xfrm>
              <a:off x="5059700" y="2376400"/>
              <a:ext cx="12475" cy="10500"/>
            </a:xfrm>
            <a:custGeom>
              <a:rect b="b" l="l" r="r" t="t"/>
              <a:pathLst>
                <a:path extrusionOk="0" h="420" w="499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56"/>
            <p:cNvSpPr/>
            <p:nvPr/>
          </p:nvSpPr>
          <p:spPr>
            <a:xfrm>
              <a:off x="5059700" y="2390125"/>
              <a:ext cx="12475" cy="10675"/>
            </a:xfrm>
            <a:custGeom>
              <a:rect b="b" l="l" r="r" t="t"/>
              <a:pathLst>
                <a:path extrusionOk="0" h="427" w="499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56"/>
            <p:cNvSpPr/>
            <p:nvPr/>
          </p:nvSpPr>
          <p:spPr>
            <a:xfrm>
              <a:off x="5073950" y="2348650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56"/>
            <p:cNvSpPr/>
            <p:nvPr/>
          </p:nvSpPr>
          <p:spPr>
            <a:xfrm>
              <a:off x="5073950" y="2362525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56"/>
            <p:cNvSpPr/>
            <p:nvPr/>
          </p:nvSpPr>
          <p:spPr>
            <a:xfrm>
              <a:off x="5074000" y="2376400"/>
              <a:ext cx="12225" cy="10500"/>
            </a:xfrm>
            <a:custGeom>
              <a:rect b="b" l="l" r="r" t="t"/>
              <a:pathLst>
                <a:path extrusionOk="0" h="420" w="489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56"/>
            <p:cNvSpPr/>
            <p:nvPr/>
          </p:nvSpPr>
          <p:spPr>
            <a:xfrm>
              <a:off x="50880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56" name="Google Shape;2556;p56"/>
          <p:cNvGrpSpPr/>
          <p:nvPr/>
        </p:nvGrpSpPr>
        <p:grpSpPr>
          <a:xfrm>
            <a:off x="7573328" y="3486918"/>
            <a:ext cx="84372" cy="153338"/>
            <a:chOff x="4959100" y="2243350"/>
            <a:chExt cx="35900" cy="65250"/>
          </a:xfrm>
        </p:grpSpPr>
        <p:sp>
          <p:nvSpPr>
            <p:cNvPr id="2557" name="Google Shape;2557;p56"/>
            <p:cNvSpPr/>
            <p:nvPr/>
          </p:nvSpPr>
          <p:spPr>
            <a:xfrm>
              <a:off x="4959100" y="2243350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56"/>
            <p:cNvSpPr/>
            <p:nvPr/>
          </p:nvSpPr>
          <p:spPr>
            <a:xfrm>
              <a:off x="4959100" y="225307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56"/>
            <p:cNvSpPr/>
            <p:nvPr/>
          </p:nvSpPr>
          <p:spPr>
            <a:xfrm>
              <a:off x="4959100" y="226282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56"/>
            <p:cNvSpPr/>
            <p:nvPr/>
          </p:nvSpPr>
          <p:spPr>
            <a:xfrm>
              <a:off x="4959100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56"/>
            <p:cNvSpPr/>
            <p:nvPr/>
          </p:nvSpPr>
          <p:spPr>
            <a:xfrm>
              <a:off x="4959150" y="2282475"/>
              <a:ext cx="7900" cy="6775"/>
            </a:xfrm>
            <a:custGeom>
              <a:rect b="b" l="l" r="r" t="t"/>
              <a:pathLst>
                <a:path extrusionOk="0" h="271" w="316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56"/>
            <p:cNvSpPr/>
            <p:nvPr/>
          </p:nvSpPr>
          <p:spPr>
            <a:xfrm>
              <a:off x="4959100" y="229202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56"/>
            <p:cNvSpPr/>
            <p:nvPr/>
          </p:nvSpPr>
          <p:spPr>
            <a:xfrm>
              <a:off x="4959100" y="230177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56"/>
            <p:cNvSpPr/>
            <p:nvPr/>
          </p:nvSpPr>
          <p:spPr>
            <a:xfrm>
              <a:off x="4968475" y="225307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56"/>
            <p:cNvSpPr/>
            <p:nvPr/>
          </p:nvSpPr>
          <p:spPr>
            <a:xfrm>
              <a:off x="4968475" y="226282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56"/>
            <p:cNvSpPr/>
            <p:nvPr/>
          </p:nvSpPr>
          <p:spPr>
            <a:xfrm>
              <a:off x="4968475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56"/>
            <p:cNvSpPr/>
            <p:nvPr/>
          </p:nvSpPr>
          <p:spPr>
            <a:xfrm>
              <a:off x="4968500" y="2282475"/>
              <a:ext cx="7925" cy="6775"/>
            </a:xfrm>
            <a:custGeom>
              <a:rect b="b" l="l" r="r" t="t"/>
              <a:pathLst>
                <a:path extrusionOk="0" h="271" w="317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56"/>
            <p:cNvSpPr/>
            <p:nvPr/>
          </p:nvSpPr>
          <p:spPr>
            <a:xfrm>
              <a:off x="4968475" y="229202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56"/>
            <p:cNvSpPr/>
            <p:nvPr/>
          </p:nvSpPr>
          <p:spPr>
            <a:xfrm>
              <a:off x="4977650" y="2262825"/>
              <a:ext cx="7975" cy="6825"/>
            </a:xfrm>
            <a:custGeom>
              <a:rect b="b" l="l" r="r" t="t"/>
              <a:pathLst>
                <a:path extrusionOk="0" h="273" w="319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56"/>
            <p:cNvSpPr/>
            <p:nvPr/>
          </p:nvSpPr>
          <p:spPr>
            <a:xfrm>
              <a:off x="4977650" y="2272550"/>
              <a:ext cx="7975" cy="6850"/>
            </a:xfrm>
            <a:custGeom>
              <a:rect b="b" l="l" r="r" t="t"/>
              <a:pathLst>
                <a:path extrusionOk="0" h="274" w="319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56"/>
            <p:cNvSpPr/>
            <p:nvPr/>
          </p:nvSpPr>
          <p:spPr>
            <a:xfrm>
              <a:off x="4977700" y="2282475"/>
              <a:ext cx="7925" cy="6775"/>
            </a:xfrm>
            <a:custGeom>
              <a:rect b="b" l="l" r="r" t="t"/>
              <a:pathLst>
                <a:path extrusionOk="0" h="271" w="317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56"/>
            <p:cNvSpPr/>
            <p:nvPr/>
          </p:nvSpPr>
          <p:spPr>
            <a:xfrm>
              <a:off x="4987050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3" name="Google Shape;2573;p56"/>
          <p:cNvGrpSpPr/>
          <p:nvPr/>
        </p:nvGrpSpPr>
        <p:grpSpPr>
          <a:xfrm>
            <a:off x="7758054" y="3926309"/>
            <a:ext cx="178498" cy="154747"/>
            <a:chOff x="5037700" y="2430325"/>
            <a:chExt cx="75950" cy="65850"/>
          </a:xfrm>
        </p:grpSpPr>
        <p:sp>
          <p:nvSpPr>
            <p:cNvPr id="2574" name="Google Shape;2574;p56"/>
            <p:cNvSpPr/>
            <p:nvPr/>
          </p:nvSpPr>
          <p:spPr>
            <a:xfrm>
              <a:off x="5059700" y="2430325"/>
              <a:ext cx="53950" cy="65850"/>
            </a:xfrm>
            <a:custGeom>
              <a:rect b="b" l="l" r="r" t="t"/>
              <a:pathLst>
                <a:path extrusionOk="0" h="2634" w="2158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56"/>
            <p:cNvSpPr/>
            <p:nvPr/>
          </p:nvSpPr>
          <p:spPr>
            <a:xfrm>
              <a:off x="5037700" y="2430325"/>
              <a:ext cx="34100" cy="65850"/>
            </a:xfrm>
            <a:custGeom>
              <a:rect b="b" l="l" r="r" t="t"/>
              <a:pathLst>
                <a:path extrusionOk="0" h="2634" w="1364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6" name="Google Shape;2576;p56"/>
          <p:cNvGrpSpPr/>
          <p:nvPr/>
        </p:nvGrpSpPr>
        <p:grpSpPr>
          <a:xfrm>
            <a:off x="7098294" y="3718275"/>
            <a:ext cx="216160" cy="122024"/>
            <a:chOff x="4756975" y="2341800"/>
            <a:chExt cx="91975" cy="51925"/>
          </a:xfrm>
        </p:grpSpPr>
        <p:sp>
          <p:nvSpPr>
            <p:cNvPr id="2577" name="Google Shape;2577;p56"/>
            <p:cNvSpPr/>
            <p:nvPr/>
          </p:nvSpPr>
          <p:spPr>
            <a:xfrm>
              <a:off x="4756975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56"/>
            <p:cNvSpPr/>
            <p:nvPr/>
          </p:nvSpPr>
          <p:spPr>
            <a:xfrm>
              <a:off x="4777350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56"/>
            <p:cNvSpPr/>
            <p:nvPr/>
          </p:nvSpPr>
          <p:spPr>
            <a:xfrm>
              <a:off x="4797725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56"/>
            <p:cNvSpPr/>
            <p:nvPr/>
          </p:nvSpPr>
          <p:spPr>
            <a:xfrm>
              <a:off x="4818100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56"/>
            <p:cNvSpPr/>
            <p:nvPr/>
          </p:nvSpPr>
          <p:spPr>
            <a:xfrm>
              <a:off x="4768675" y="2352625"/>
              <a:ext cx="8875" cy="9025"/>
            </a:xfrm>
            <a:custGeom>
              <a:rect b="b" l="l" r="r" t="t"/>
              <a:pathLst>
                <a:path extrusionOk="0" h="361" w="355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56"/>
            <p:cNvSpPr/>
            <p:nvPr/>
          </p:nvSpPr>
          <p:spPr>
            <a:xfrm>
              <a:off x="4787425" y="2352625"/>
              <a:ext cx="10500" cy="9125"/>
            </a:xfrm>
            <a:custGeom>
              <a:rect b="b" l="l" r="r" t="t"/>
              <a:pathLst>
                <a:path extrusionOk="0" h="365" w="42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56"/>
            <p:cNvSpPr/>
            <p:nvPr/>
          </p:nvSpPr>
          <p:spPr>
            <a:xfrm>
              <a:off x="4809250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56"/>
            <p:cNvSpPr/>
            <p:nvPr/>
          </p:nvSpPr>
          <p:spPr>
            <a:xfrm>
              <a:off x="4829625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56"/>
            <p:cNvSpPr/>
            <p:nvPr/>
          </p:nvSpPr>
          <p:spPr>
            <a:xfrm>
              <a:off x="4777350" y="2363250"/>
              <a:ext cx="10650" cy="9025"/>
            </a:xfrm>
            <a:custGeom>
              <a:rect b="b" l="l" r="r" t="t"/>
              <a:pathLst>
                <a:path extrusionOk="0" h="361" w="426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56"/>
            <p:cNvSpPr/>
            <p:nvPr/>
          </p:nvSpPr>
          <p:spPr>
            <a:xfrm>
              <a:off x="479772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56"/>
            <p:cNvSpPr/>
            <p:nvPr/>
          </p:nvSpPr>
          <p:spPr>
            <a:xfrm>
              <a:off x="4818100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56"/>
            <p:cNvSpPr/>
            <p:nvPr/>
          </p:nvSpPr>
          <p:spPr>
            <a:xfrm>
              <a:off x="483847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56"/>
            <p:cNvSpPr/>
            <p:nvPr/>
          </p:nvSpPr>
          <p:spPr>
            <a:xfrm>
              <a:off x="4768675" y="2374075"/>
              <a:ext cx="8875" cy="9050"/>
            </a:xfrm>
            <a:custGeom>
              <a:rect b="b" l="l" r="r" t="t"/>
              <a:pathLst>
                <a:path extrusionOk="0" h="362" w="355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56"/>
            <p:cNvSpPr/>
            <p:nvPr/>
          </p:nvSpPr>
          <p:spPr>
            <a:xfrm>
              <a:off x="4787425" y="2374075"/>
              <a:ext cx="10500" cy="9150"/>
            </a:xfrm>
            <a:custGeom>
              <a:rect b="b" l="l" r="r" t="t"/>
              <a:pathLst>
                <a:path extrusionOk="0" h="366" w="42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56"/>
            <p:cNvSpPr/>
            <p:nvPr/>
          </p:nvSpPr>
          <p:spPr>
            <a:xfrm>
              <a:off x="4809250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56"/>
            <p:cNvSpPr/>
            <p:nvPr/>
          </p:nvSpPr>
          <p:spPr>
            <a:xfrm>
              <a:off x="4829625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56"/>
            <p:cNvSpPr/>
            <p:nvPr/>
          </p:nvSpPr>
          <p:spPr>
            <a:xfrm>
              <a:off x="4756975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56"/>
            <p:cNvSpPr/>
            <p:nvPr/>
          </p:nvSpPr>
          <p:spPr>
            <a:xfrm>
              <a:off x="4777350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56"/>
            <p:cNvSpPr/>
            <p:nvPr/>
          </p:nvSpPr>
          <p:spPr>
            <a:xfrm>
              <a:off x="4797725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56"/>
            <p:cNvSpPr/>
            <p:nvPr/>
          </p:nvSpPr>
          <p:spPr>
            <a:xfrm>
              <a:off x="4818100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97" name="Google Shape;2597;p56"/>
          <p:cNvGrpSpPr/>
          <p:nvPr/>
        </p:nvGrpSpPr>
        <p:grpSpPr>
          <a:xfrm>
            <a:off x="7536841" y="4128468"/>
            <a:ext cx="231906" cy="191995"/>
            <a:chOff x="4943575" y="2516350"/>
            <a:chExt cx="98675" cy="81700"/>
          </a:xfrm>
        </p:grpSpPr>
        <p:sp>
          <p:nvSpPr>
            <p:cNvPr id="2598" name="Google Shape;2598;p56"/>
            <p:cNvSpPr/>
            <p:nvPr/>
          </p:nvSpPr>
          <p:spPr>
            <a:xfrm>
              <a:off x="5036450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56"/>
            <p:cNvSpPr/>
            <p:nvPr/>
          </p:nvSpPr>
          <p:spPr>
            <a:xfrm>
              <a:off x="50281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56"/>
            <p:cNvSpPr/>
            <p:nvPr/>
          </p:nvSpPr>
          <p:spPr>
            <a:xfrm>
              <a:off x="50281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56"/>
            <p:cNvSpPr/>
            <p:nvPr/>
          </p:nvSpPr>
          <p:spPr>
            <a:xfrm>
              <a:off x="50281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56"/>
            <p:cNvSpPr/>
            <p:nvPr/>
          </p:nvSpPr>
          <p:spPr>
            <a:xfrm>
              <a:off x="50197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56"/>
            <p:cNvSpPr/>
            <p:nvPr/>
          </p:nvSpPr>
          <p:spPr>
            <a:xfrm>
              <a:off x="501967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56"/>
            <p:cNvSpPr/>
            <p:nvPr/>
          </p:nvSpPr>
          <p:spPr>
            <a:xfrm>
              <a:off x="50196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56"/>
            <p:cNvSpPr/>
            <p:nvPr/>
          </p:nvSpPr>
          <p:spPr>
            <a:xfrm>
              <a:off x="501967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56"/>
            <p:cNvSpPr/>
            <p:nvPr/>
          </p:nvSpPr>
          <p:spPr>
            <a:xfrm>
              <a:off x="501972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56"/>
            <p:cNvSpPr/>
            <p:nvPr/>
          </p:nvSpPr>
          <p:spPr>
            <a:xfrm>
              <a:off x="50112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56"/>
            <p:cNvSpPr/>
            <p:nvPr/>
          </p:nvSpPr>
          <p:spPr>
            <a:xfrm>
              <a:off x="50112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56"/>
            <p:cNvSpPr/>
            <p:nvPr/>
          </p:nvSpPr>
          <p:spPr>
            <a:xfrm>
              <a:off x="50112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56"/>
            <p:cNvSpPr/>
            <p:nvPr/>
          </p:nvSpPr>
          <p:spPr>
            <a:xfrm>
              <a:off x="50112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56"/>
            <p:cNvSpPr/>
            <p:nvPr/>
          </p:nvSpPr>
          <p:spPr>
            <a:xfrm>
              <a:off x="50112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56"/>
            <p:cNvSpPr/>
            <p:nvPr/>
          </p:nvSpPr>
          <p:spPr>
            <a:xfrm>
              <a:off x="50112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56"/>
            <p:cNvSpPr/>
            <p:nvPr/>
          </p:nvSpPr>
          <p:spPr>
            <a:xfrm>
              <a:off x="50112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56"/>
            <p:cNvSpPr/>
            <p:nvPr/>
          </p:nvSpPr>
          <p:spPr>
            <a:xfrm>
              <a:off x="5002725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56"/>
            <p:cNvSpPr/>
            <p:nvPr/>
          </p:nvSpPr>
          <p:spPr>
            <a:xfrm>
              <a:off x="50027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56"/>
            <p:cNvSpPr/>
            <p:nvPr/>
          </p:nvSpPr>
          <p:spPr>
            <a:xfrm>
              <a:off x="50027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56"/>
            <p:cNvSpPr/>
            <p:nvPr/>
          </p:nvSpPr>
          <p:spPr>
            <a:xfrm>
              <a:off x="50027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56"/>
            <p:cNvSpPr/>
            <p:nvPr/>
          </p:nvSpPr>
          <p:spPr>
            <a:xfrm>
              <a:off x="50027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56"/>
            <p:cNvSpPr/>
            <p:nvPr/>
          </p:nvSpPr>
          <p:spPr>
            <a:xfrm>
              <a:off x="50027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56"/>
            <p:cNvSpPr/>
            <p:nvPr/>
          </p:nvSpPr>
          <p:spPr>
            <a:xfrm>
              <a:off x="50027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56"/>
            <p:cNvSpPr/>
            <p:nvPr/>
          </p:nvSpPr>
          <p:spPr>
            <a:xfrm>
              <a:off x="50027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56"/>
            <p:cNvSpPr/>
            <p:nvPr/>
          </p:nvSpPr>
          <p:spPr>
            <a:xfrm>
              <a:off x="5002725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56"/>
            <p:cNvSpPr/>
            <p:nvPr/>
          </p:nvSpPr>
          <p:spPr>
            <a:xfrm>
              <a:off x="4994250" y="25163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56"/>
            <p:cNvSpPr/>
            <p:nvPr/>
          </p:nvSpPr>
          <p:spPr>
            <a:xfrm>
              <a:off x="4994250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56"/>
            <p:cNvSpPr/>
            <p:nvPr/>
          </p:nvSpPr>
          <p:spPr>
            <a:xfrm>
              <a:off x="499425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56"/>
            <p:cNvSpPr/>
            <p:nvPr/>
          </p:nvSpPr>
          <p:spPr>
            <a:xfrm>
              <a:off x="49943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56"/>
            <p:cNvSpPr/>
            <p:nvPr/>
          </p:nvSpPr>
          <p:spPr>
            <a:xfrm>
              <a:off x="499425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56"/>
            <p:cNvSpPr/>
            <p:nvPr/>
          </p:nvSpPr>
          <p:spPr>
            <a:xfrm>
              <a:off x="49942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56"/>
            <p:cNvSpPr/>
            <p:nvPr/>
          </p:nvSpPr>
          <p:spPr>
            <a:xfrm>
              <a:off x="499425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56"/>
            <p:cNvSpPr/>
            <p:nvPr/>
          </p:nvSpPr>
          <p:spPr>
            <a:xfrm>
              <a:off x="499430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56"/>
            <p:cNvSpPr/>
            <p:nvPr/>
          </p:nvSpPr>
          <p:spPr>
            <a:xfrm>
              <a:off x="49942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56"/>
            <p:cNvSpPr/>
            <p:nvPr/>
          </p:nvSpPr>
          <p:spPr>
            <a:xfrm>
              <a:off x="4994250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56"/>
            <p:cNvSpPr/>
            <p:nvPr/>
          </p:nvSpPr>
          <p:spPr>
            <a:xfrm>
              <a:off x="4994250" y="2593150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56"/>
            <p:cNvSpPr/>
            <p:nvPr/>
          </p:nvSpPr>
          <p:spPr>
            <a:xfrm>
              <a:off x="49857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56"/>
            <p:cNvSpPr/>
            <p:nvPr/>
          </p:nvSpPr>
          <p:spPr>
            <a:xfrm>
              <a:off x="49858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56"/>
            <p:cNvSpPr/>
            <p:nvPr/>
          </p:nvSpPr>
          <p:spPr>
            <a:xfrm>
              <a:off x="49857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56"/>
            <p:cNvSpPr/>
            <p:nvPr/>
          </p:nvSpPr>
          <p:spPr>
            <a:xfrm>
              <a:off x="49857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56"/>
            <p:cNvSpPr/>
            <p:nvPr/>
          </p:nvSpPr>
          <p:spPr>
            <a:xfrm>
              <a:off x="49857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56"/>
            <p:cNvSpPr/>
            <p:nvPr/>
          </p:nvSpPr>
          <p:spPr>
            <a:xfrm>
              <a:off x="49858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56"/>
            <p:cNvSpPr/>
            <p:nvPr/>
          </p:nvSpPr>
          <p:spPr>
            <a:xfrm>
              <a:off x="49857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56"/>
            <p:cNvSpPr/>
            <p:nvPr/>
          </p:nvSpPr>
          <p:spPr>
            <a:xfrm>
              <a:off x="49773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56"/>
            <p:cNvSpPr/>
            <p:nvPr/>
          </p:nvSpPr>
          <p:spPr>
            <a:xfrm>
              <a:off x="49773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56"/>
            <p:cNvSpPr/>
            <p:nvPr/>
          </p:nvSpPr>
          <p:spPr>
            <a:xfrm>
              <a:off x="49773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56"/>
            <p:cNvSpPr/>
            <p:nvPr/>
          </p:nvSpPr>
          <p:spPr>
            <a:xfrm>
              <a:off x="49773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56"/>
            <p:cNvSpPr/>
            <p:nvPr/>
          </p:nvSpPr>
          <p:spPr>
            <a:xfrm>
              <a:off x="49773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56"/>
            <p:cNvSpPr/>
            <p:nvPr/>
          </p:nvSpPr>
          <p:spPr>
            <a:xfrm>
              <a:off x="49773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56"/>
            <p:cNvSpPr/>
            <p:nvPr/>
          </p:nvSpPr>
          <p:spPr>
            <a:xfrm>
              <a:off x="49773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56"/>
            <p:cNvSpPr/>
            <p:nvPr/>
          </p:nvSpPr>
          <p:spPr>
            <a:xfrm>
              <a:off x="49688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56"/>
            <p:cNvSpPr/>
            <p:nvPr/>
          </p:nvSpPr>
          <p:spPr>
            <a:xfrm>
              <a:off x="4968875" y="2539400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56"/>
            <p:cNvSpPr/>
            <p:nvPr/>
          </p:nvSpPr>
          <p:spPr>
            <a:xfrm>
              <a:off x="49688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56"/>
            <p:cNvSpPr/>
            <p:nvPr/>
          </p:nvSpPr>
          <p:spPr>
            <a:xfrm>
              <a:off x="4968825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56"/>
            <p:cNvSpPr/>
            <p:nvPr/>
          </p:nvSpPr>
          <p:spPr>
            <a:xfrm>
              <a:off x="49688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56"/>
            <p:cNvSpPr/>
            <p:nvPr/>
          </p:nvSpPr>
          <p:spPr>
            <a:xfrm>
              <a:off x="49688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56"/>
            <p:cNvSpPr/>
            <p:nvPr/>
          </p:nvSpPr>
          <p:spPr>
            <a:xfrm>
              <a:off x="4968825" y="2577825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56"/>
            <p:cNvSpPr/>
            <p:nvPr/>
          </p:nvSpPr>
          <p:spPr>
            <a:xfrm>
              <a:off x="4960525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56"/>
            <p:cNvSpPr/>
            <p:nvPr/>
          </p:nvSpPr>
          <p:spPr>
            <a:xfrm>
              <a:off x="49605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56"/>
            <p:cNvSpPr/>
            <p:nvPr/>
          </p:nvSpPr>
          <p:spPr>
            <a:xfrm>
              <a:off x="496052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56"/>
            <p:cNvSpPr/>
            <p:nvPr/>
          </p:nvSpPr>
          <p:spPr>
            <a:xfrm>
              <a:off x="49605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56"/>
            <p:cNvSpPr/>
            <p:nvPr/>
          </p:nvSpPr>
          <p:spPr>
            <a:xfrm>
              <a:off x="496052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56"/>
            <p:cNvSpPr/>
            <p:nvPr/>
          </p:nvSpPr>
          <p:spPr>
            <a:xfrm>
              <a:off x="496057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56"/>
            <p:cNvSpPr/>
            <p:nvPr/>
          </p:nvSpPr>
          <p:spPr>
            <a:xfrm>
              <a:off x="49605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56"/>
            <p:cNvSpPr/>
            <p:nvPr/>
          </p:nvSpPr>
          <p:spPr>
            <a:xfrm>
              <a:off x="4952050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56"/>
            <p:cNvSpPr/>
            <p:nvPr/>
          </p:nvSpPr>
          <p:spPr>
            <a:xfrm>
              <a:off x="49521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56"/>
            <p:cNvSpPr/>
            <p:nvPr/>
          </p:nvSpPr>
          <p:spPr>
            <a:xfrm>
              <a:off x="49520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56"/>
            <p:cNvSpPr/>
            <p:nvPr/>
          </p:nvSpPr>
          <p:spPr>
            <a:xfrm>
              <a:off x="49520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56"/>
            <p:cNvSpPr/>
            <p:nvPr/>
          </p:nvSpPr>
          <p:spPr>
            <a:xfrm>
              <a:off x="49520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56"/>
            <p:cNvSpPr/>
            <p:nvPr/>
          </p:nvSpPr>
          <p:spPr>
            <a:xfrm>
              <a:off x="4952100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56"/>
            <p:cNvSpPr/>
            <p:nvPr/>
          </p:nvSpPr>
          <p:spPr>
            <a:xfrm>
              <a:off x="49520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56"/>
            <p:cNvSpPr/>
            <p:nvPr/>
          </p:nvSpPr>
          <p:spPr>
            <a:xfrm>
              <a:off x="49435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56"/>
            <p:cNvSpPr/>
            <p:nvPr/>
          </p:nvSpPr>
          <p:spPr>
            <a:xfrm>
              <a:off x="49436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56"/>
            <p:cNvSpPr/>
            <p:nvPr/>
          </p:nvSpPr>
          <p:spPr>
            <a:xfrm>
              <a:off x="49435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56"/>
            <p:cNvSpPr/>
            <p:nvPr/>
          </p:nvSpPr>
          <p:spPr>
            <a:xfrm>
              <a:off x="49435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56"/>
            <p:cNvSpPr/>
            <p:nvPr/>
          </p:nvSpPr>
          <p:spPr>
            <a:xfrm>
              <a:off x="49435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56"/>
            <p:cNvSpPr/>
            <p:nvPr/>
          </p:nvSpPr>
          <p:spPr>
            <a:xfrm>
              <a:off x="49436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56"/>
            <p:cNvSpPr/>
            <p:nvPr/>
          </p:nvSpPr>
          <p:spPr>
            <a:xfrm>
              <a:off x="49435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76" name="Google Shape;2676;p56"/>
          <p:cNvSpPr/>
          <p:nvPr/>
        </p:nvSpPr>
        <p:spPr>
          <a:xfrm>
            <a:off x="6082403" y="3546377"/>
            <a:ext cx="224861" cy="294399"/>
          </a:xfrm>
          <a:custGeom>
            <a:rect b="b" l="l" r="r" t="t"/>
            <a:pathLst>
              <a:path extrusionOk="0" h="17883" w="13659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7" name="Google Shape;2677;p56"/>
          <p:cNvSpPr/>
          <p:nvPr/>
        </p:nvSpPr>
        <p:spPr>
          <a:xfrm>
            <a:off x="6298589" y="3413951"/>
            <a:ext cx="176478" cy="306482"/>
          </a:xfrm>
          <a:custGeom>
            <a:rect b="b" l="l" r="r" t="t"/>
            <a:pathLst>
              <a:path extrusionOk="0" h="18617" w="1072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8" name="Google Shape;2678;p56"/>
          <p:cNvSpPr/>
          <p:nvPr/>
        </p:nvSpPr>
        <p:spPr>
          <a:xfrm>
            <a:off x="6261266" y="3743741"/>
            <a:ext cx="312343" cy="104570"/>
          </a:xfrm>
          <a:custGeom>
            <a:rect b="b" l="l" r="r" t="t"/>
            <a:pathLst>
              <a:path extrusionOk="0" h="6352" w="18973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9" name="Google Shape;2679;p56"/>
          <p:cNvSpPr/>
          <p:nvPr/>
        </p:nvSpPr>
        <p:spPr>
          <a:xfrm>
            <a:off x="6125440" y="4176064"/>
            <a:ext cx="324443" cy="114760"/>
          </a:xfrm>
          <a:custGeom>
            <a:rect b="b" l="l" r="r" t="t"/>
            <a:pathLst>
              <a:path extrusionOk="0" h="6971" w="19708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0" name="Google Shape;2680;p56"/>
          <p:cNvSpPr/>
          <p:nvPr/>
        </p:nvSpPr>
        <p:spPr>
          <a:xfrm>
            <a:off x="6139825" y="3928380"/>
            <a:ext cx="402080" cy="118859"/>
          </a:xfrm>
          <a:custGeom>
            <a:rect b="b" l="l" r="r" t="t"/>
            <a:pathLst>
              <a:path extrusionOk="0" h="7220" w="24424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1" name="Google Shape;2681;p56"/>
          <p:cNvSpPr/>
          <p:nvPr/>
        </p:nvSpPr>
        <p:spPr>
          <a:xfrm>
            <a:off x="6390535" y="2348043"/>
            <a:ext cx="160806" cy="148360"/>
          </a:xfrm>
          <a:custGeom>
            <a:rect b="b" l="l" r="r" t="t"/>
            <a:pathLst>
              <a:path extrusionOk="0" h="9012" w="9768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2" name="Google Shape;2682;p56"/>
          <p:cNvSpPr/>
          <p:nvPr/>
        </p:nvSpPr>
        <p:spPr>
          <a:xfrm>
            <a:off x="6096669" y="3304801"/>
            <a:ext cx="195575" cy="188068"/>
          </a:xfrm>
          <a:custGeom>
            <a:rect b="b" l="l" r="r" t="t"/>
            <a:pathLst>
              <a:path extrusionOk="0" h="11424" w="1188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3" name="Google Shape;2683;p56"/>
          <p:cNvSpPr/>
          <p:nvPr/>
        </p:nvSpPr>
        <p:spPr>
          <a:xfrm>
            <a:off x="6391292" y="2613093"/>
            <a:ext cx="150978" cy="225437"/>
          </a:xfrm>
          <a:custGeom>
            <a:rect b="b" l="l" r="r" t="t"/>
            <a:pathLst>
              <a:path extrusionOk="0" h="13694" w="9171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4" name="Google Shape;2684;p56"/>
          <p:cNvSpPr/>
          <p:nvPr/>
        </p:nvSpPr>
        <p:spPr>
          <a:xfrm>
            <a:off x="6296065" y="3038371"/>
            <a:ext cx="291946" cy="226228"/>
          </a:xfrm>
          <a:custGeom>
            <a:rect b="b" l="l" r="r" t="t"/>
            <a:pathLst>
              <a:path extrusionOk="0" h="13742" w="17734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5" name="Google Shape;2685;p56"/>
          <p:cNvSpPr/>
          <p:nvPr/>
        </p:nvSpPr>
        <p:spPr>
          <a:xfrm>
            <a:off x="6065018" y="2561340"/>
            <a:ext cx="290794" cy="161563"/>
          </a:xfrm>
          <a:custGeom>
            <a:rect b="b" l="l" r="r" t="t"/>
            <a:pathLst>
              <a:path extrusionOk="0" h="9814" w="17664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6" name="Google Shape;2686;p56"/>
          <p:cNvSpPr/>
          <p:nvPr/>
        </p:nvSpPr>
        <p:spPr>
          <a:xfrm>
            <a:off x="6110899" y="2743198"/>
            <a:ext cx="175161" cy="197632"/>
          </a:xfrm>
          <a:custGeom>
            <a:rect b="b" l="l" r="r" t="t"/>
            <a:pathLst>
              <a:path extrusionOk="0" h="12005" w="1064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7" name="Google Shape;2687;p56"/>
          <p:cNvSpPr/>
          <p:nvPr/>
        </p:nvSpPr>
        <p:spPr>
          <a:xfrm>
            <a:off x="6074554" y="3095303"/>
            <a:ext cx="191426" cy="214342"/>
          </a:xfrm>
          <a:custGeom>
            <a:rect b="b" l="l" r="r" t="t"/>
            <a:pathLst>
              <a:path extrusionOk="0" h="13020" w="11628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8" name="Google Shape;2688;p56"/>
          <p:cNvSpPr/>
          <p:nvPr/>
        </p:nvSpPr>
        <p:spPr>
          <a:xfrm rot="5756195">
            <a:off x="6064993" y="2393048"/>
            <a:ext cx="266961" cy="192558"/>
          </a:xfrm>
          <a:custGeom>
            <a:rect b="b" l="l" r="r" t="t"/>
            <a:pathLst>
              <a:path extrusionOk="0" h="11698" w="16218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9" name="Google Shape;2689;p56"/>
          <p:cNvSpPr/>
          <p:nvPr/>
        </p:nvSpPr>
        <p:spPr>
          <a:xfrm>
            <a:off x="6448076" y="4127327"/>
            <a:ext cx="178947" cy="162896"/>
          </a:xfrm>
          <a:custGeom>
            <a:rect b="b" l="l" r="r" t="t"/>
            <a:pathLst>
              <a:path extrusionOk="0" h="9895" w="1087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0" name="Google Shape;2690;p56"/>
          <p:cNvSpPr/>
          <p:nvPr/>
        </p:nvSpPr>
        <p:spPr>
          <a:xfrm>
            <a:off x="6438717" y="3055375"/>
            <a:ext cx="198" cy="955"/>
          </a:xfrm>
          <a:custGeom>
            <a:rect b="b" l="l" r="r" t="t"/>
            <a:pathLst>
              <a:path extrusionOk="0" h="58" w="12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1" name="Google Shape;2691;p56"/>
          <p:cNvSpPr/>
          <p:nvPr/>
        </p:nvSpPr>
        <p:spPr>
          <a:xfrm>
            <a:off x="6327440" y="2915936"/>
            <a:ext cx="145117" cy="251777"/>
          </a:xfrm>
          <a:custGeom>
            <a:rect b="b" l="l" r="r" t="t"/>
            <a:pathLst>
              <a:path extrusionOk="0" h="15294" w="8815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2" name="Google Shape;2692;p56"/>
          <p:cNvSpPr/>
          <p:nvPr/>
        </p:nvSpPr>
        <p:spPr>
          <a:xfrm>
            <a:off x="6162502" y="4077069"/>
            <a:ext cx="274562" cy="94676"/>
          </a:xfrm>
          <a:custGeom>
            <a:rect b="b" l="l" r="r" t="t"/>
            <a:pathLst>
              <a:path extrusionOk="0" h="5751" w="16678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3" name="Google Shape;2693;p56"/>
          <p:cNvSpPr/>
          <p:nvPr/>
        </p:nvSpPr>
        <p:spPr>
          <a:xfrm>
            <a:off x="6435217" y="2861114"/>
            <a:ext cx="157974" cy="121707"/>
          </a:xfrm>
          <a:custGeom>
            <a:rect b="b" l="l" r="r" t="t"/>
            <a:pathLst>
              <a:path extrusionOk="0" h="7393" w="9596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4" name="Google Shape;2694;p56"/>
          <p:cNvSpPr/>
          <p:nvPr/>
        </p:nvSpPr>
        <p:spPr>
          <a:xfrm rot="4553285">
            <a:off x="6198353" y="2424271"/>
            <a:ext cx="111463" cy="187024"/>
          </a:xfrm>
          <a:custGeom>
            <a:rect b="b" l="l" r="r" t="t"/>
            <a:pathLst>
              <a:path extrusionOk="0" h="15670" w="9339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5" name="Google Shape;2695;p56"/>
          <p:cNvSpPr/>
          <p:nvPr/>
        </p:nvSpPr>
        <p:spPr>
          <a:xfrm>
            <a:off x="6249272" y="3351697"/>
            <a:ext cx="273047" cy="193583"/>
          </a:xfrm>
          <a:custGeom>
            <a:rect b="b" l="l" r="r" t="t"/>
            <a:pathLst>
              <a:path extrusionOk="0" h="11759" w="16586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6" name="Google Shape;2696;p56"/>
          <p:cNvSpPr/>
          <p:nvPr/>
        </p:nvSpPr>
        <p:spPr>
          <a:xfrm>
            <a:off x="6307588" y="2482510"/>
            <a:ext cx="329546" cy="169547"/>
          </a:xfrm>
          <a:custGeom>
            <a:rect b="b" l="l" r="r" t="t"/>
            <a:pathLst>
              <a:path extrusionOk="0" h="10299" w="20018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7" name="Google Shape;2697;p56"/>
          <p:cNvSpPr/>
          <p:nvPr/>
        </p:nvSpPr>
        <p:spPr>
          <a:xfrm rot="-5400000">
            <a:off x="5984168" y="2783203"/>
            <a:ext cx="330287" cy="251794"/>
          </a:xfrm>
          <a:custGeom>
            <a:rect b="b" l="l" r="r" t="t"/>
            <a:pathLst>
              <a:path extrusionOk="0" h="15295" w="20063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8" name="Google Shape;2698;p56"/>
          <p:cNvSpPr/>
          <p:nvPr/>
        </p:nvSpPr>
        <p:spPr>
          <a:xfrm>
            <a:off x="6185003" y="3771954"/>
            <a:ext cx="378852" cy="132408"/>
          </a:xfrm>
          <a:custGeom>
            <a:rect b="b" l="l" r="r" t="t"/>
            <a:pathLst>
              <a:path extrusionOk="0" h="8043" w="23013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99" name="Google Shape;2699;p56"/>
          <p:cNvGrpSpPr/>
          <p:nvPr/>
        </p:nvGrpSpPr>
        <p:grpSpPr>
          <a:xfrm>
            <a:off x="1225886" y="3778145"/>
            <a:ext cx="505303" cy="503968"/>
            <a:chOff x="1190625" y="238125"/>
            <a:chExt cx="5252625" cy="5238750"/>
          </a:xfrm>
        </p:grpSpPr>
        <p:sp>
          <p:nvSpPr>
            <p:cNvPr id="2700" name="Google Shape;2700;p56"/>
            <p:cNvSpPr/>
            <p:nvPr/>
          </p:nvSpPr>
          <p:spPr>
            <a:xfrm>
              <a:off x="3803050" y="238125"/>
              <a:ext cx="13900" cy="212700"/>
            </a:xfrm>
            <a:custGeom>
              <a:rect b="b" l="l" r="r" t="t"/>
              <a:pathLst>
                <a:path extrusionOk="0" h="8508" w="556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56"/>
            <p:cNvSpPr/>
            <p:nvPr/>
          </p:nvSpPr>
          <p:spPr>
            <a:xfrm>
              <a:off x="3710575" y="238125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56"/>
            <p:cNvSpPr/>
            <p:nvPr/>
          </p:nvSpPr>
          <p:spPr>
            <a:xfrm>
              <a:off x="3622725" y="2427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56"/>
            <p:cNvSpPr/>
            <p:nvPr/>
          </p:nvSpPr>
          <p:spPr>
            <a:xfrm>
              <a:off x="3530250" y="251975"/>
              <a:ext cx="37025" cy="212725"/>
            </a:xfrm>
            <a:custGeom>
              <a:rect b="b" l="l" r="r" t="t"/>
              <a:pathLst>
                <a:path extrusionOk="0" h="8509" w="1481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56"/>
            <p:cNvSpPr/>
            <p:nvPr/>
          </p:nvSpPr>
          <p:spPr>
            <a:xfrm>
              <a:off x="3437775" y="261225"/>
              <a:ext cx="41625" cy="212725"/>
            </a:xfrm>
            <a:custGeom>
              <a:rect b="b" l="l" r="r" t="t"/>
              <a:pathLst>
                <a:path extrusionOk="0" h="8509" w="1665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56"/>
            <p:cNvSpPr/>
            <p:nvPr/>
          </p:nvSpPr>
          <p:spPr>
            <a:xfrm>
              <a:off x="3349925" y="275100"/>
              <a:ext cx="50875" cy="217350"/>
            </a:xfrm>
            <a:custGeom>
              <a:rect b="b" l="l" r="r" t="t"/>
              <a:pathLst>
                <a:path extrusionOk="0" h="8694" w="2035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56"/>
            <p:cNvSpPr/>
            <p:nvPr/>
          </p:nvSpPr>
          <p:spPr>
            <a:xfrm>
              <a:off x="3257450" y="293600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56"/>
            <p:cNvSpPr/>
            <p:nvPr/>
          </p:nvSpPr>
          <p:spPr>
            <a:xfrm>
              <a:off x="3169600" y="316725"/>
              <a:ext cx="64750" cy="208075"/>
            </a:xfrm>
            <a:custGeom>
              <a:rect b="b" l="l" r="r" t="t"/>
              <a:pathLst>
                <a:path extrusionOk="0" h="8323" w="259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56"/>
            <p:cNvSpPr/>
            <p:nvPr/>
          </p:nvSpPr>
          <p:spPr>
            <a:xfrm>
              <a:off x="3081750" y="33982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56"/>
            <p:cNvSpPr/>
            <p:nvPr/>
          </p:nvSpPr>
          <p:spPr>
            <a:xfrm>
              <a:off x="2993900" y="362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56"/>
            <p:cNvSpPr/>
            <p:nvPr/>
          </p:nvSpPr>
          <p:spPr>
            <a:xfrm>
              <a:off x="2906025" y="395325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56"/>
            <p:cNvSpPr/>
            <p:nvPr/>
          </p:nvSpPr>
          <p:spPr>
            <a:xfrm>
              <a:off x="2822800" y="42770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56"/>
            <p:cNvSpPr/>
            <p:nvPr/>
          </p:nvSpPr>
          <p:spPr>
            <a:xfrm>
              <a:off x="2739575" y="460050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56"/>
            <p:cNvSpPr/>
            <p:nvPr/>
          </p:nvSpPr>
          <p:spPr>
            <a:xfrm>
              <a:off x="2656350" y="5016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56"/>
            <p:cNvSpPr/>
            <p:nvPr/>
          </p:nvSpPr>
          <p:spPr>
            <a:xfrm>
              <a:off x="2573125" y="543275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56"/>
            <p:cNvSpPr/>
            <p:nvPr/>
          </p:nvSpPr>
          <p:spPr>
            <a:xfrm>
              <a:off x="2494525" y="584900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56"/>
            <p:cNvSpPr/>
            <p:nvPr/>
          </p:nvSpPr>
          <p:spPr>
            <a:xfrm>
              <a:off x="2415925" y="63112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56"/>
            <p:cNvSpPr/>
            <p:nvPr/>
          </p:nvSpPr>
          <p:spPr>
            <a:xfrm>
              <a:off x="2341925" y="682000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56"/>
            <p:cNvSpPr/>
            <p:nvPr/>
          </p:nvSpPr>
          <p:spPr>
            <a:xfrm>
              <a:off x="2263325" y="732850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56"/>
            <p:cNvSpPr/>
            <p:nvPr/>
          </p:nvSpPr>
          <p:spPr>
            <a:xfrm>
              <a:off x="2193975" y="788350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56"/>
            <p:cNvSpPr/>
            <p:nvPr/>
          </p:nvSpPr>
          <p:spPr>
            <a:xfrm>
              <a:off x="2120000" y="848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56"/>
            <p:cNvSpPr/>
            <p:nvPr/>
          </p:nvSpPr>
          <p:spPr>
            <a:xfrm>
              <a:off x="2050625" y="9085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56"/>
            <p:cNvSpPr/>
            <p:nvPr/>
          </p:nvSpPr>
          <p:spPr>
            <a:xfrm>
              <a:off x="1985900" y="9686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56"/>
            <p:cNvSpPr/>
            <p:nvPr/>
          </p:nvSpPr>
          <p:spPr>
            <a:xfrm>
              <a:off x="1921175" y="1033400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56"/>
            <p:cNvSpPr/>
            <p:nvPr/>
          </p:nvSpPr>
          <p:spPr>
            <a:xfrm>
              <a:off x="1861050" y="1098125"/>
              <a:ext cx="166500" cy="157250"/>
            </a:xfrm>
            <a:custGeom>
              <a:rect b="b" l="l" r="r" t="t"/>
              <a:pathLst>
                <a:path extrusionOk="0" h="6290" w="666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56"/>
            <p:cNvSpPr/>
            <p:nvPr/>
          </p:nvSpPr>
          <p:spPr>
            <a:xfrm>
              <a:off x="1800950" y="1167500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56"/>
            <p:cNvSpPr/>
            <p:nvPr/>
          </p:nvSpPr>
          <p:spPr>
            <a:xfrm>
              <a:off x="1740850" y="12414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56"/>
            <p:cNvSpPr/>
            <p:nvPr/>
          </p:nvSpPr>
          <p:spPr>
            <a:xfrm>
              <a:off x="1685350" y="1310825"/>
              <a:ext cx="184975" cy="138750"/>
            </a:xfrm>
            <a:custGeom>
              <a:rect b="b" l="l" r="r" t="t"/>
              <a:pathLst>
                <a:path extrusionOk="0" h="5550" w="7399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56"/>
            <p:cNvSpPr/>
            <p:nvPr/>
          </p:nvSpPr>
          <p:spPr>
            <a:xfrm>
              <a:off x="1634500" y="138942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56"/>
            <p:cNvSpPr/>
            <p:nvPr/>
          </p:nvSpPr>
          <p:spPr>
            <a:xfrm>
              <a:off x="1583625" y="14634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56"/>
            <p:cNvSpPr/>
            <p:nvPr/>
          </p:nvSpPr>
          <p:spPr>
            <a:xfrm>
              <a:off x="1537400" y="15420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56"/>
            <p:cNvSpPr/>
            <p:nvPr/>
          </p:nvSpPr>
          <p:spPr>
            <a:xfrm>
              <a:off x="1495775" y="1620625"/>
              <a:ext cx="194225" cy="115625"/>
            </a:xfrm>
            <a:custGeom>
              <a:rect b="b" l="l" r="r" t="t"/>
              <a:pathLst>
                <a:path extrusionOk="0" h="4625" w="7769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56"/>
            <p:cNvSpPr/>
            <p:nvPr/>
          </p:nvSpPr>
          <p:spPr>
            <a:xfrm>
              <a:off x="1454175" y="1703850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56"/>
            <p:cNvSpPr/>
            <p:nvPr/>
          </p:nvSpPr>
          <p:spPr>
            <a:xfrm>
              <a:off x="1412550" y="1787075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56"/>
            <p:cNvSpPr/>
            <p:nvPr/>
          </p:nvSpPr>
          <p:spPr>
            <a:xfrm>
              <a:off x="1380200" y="18703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56"/>
            <p:cNvSpPr/>
            <p:nvPr/>
          </p:nvSpPr>
          <p:spPr>
            <a:xfrm>
              <a:off x="1347825" y="1958150"/>
              <a:ext cx="203475" cy="83275"/>
            </a:xfrm>
            <a:custGeom>
              <a:rect b="b" l="l" r="r" t="t"/>
              <a:pathLst>
                <a:path extrusionOk="0" h="3331" w="8139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56"/>
            <p:cNvSpPr/>
            <p:nvPr/>
          </p:nvSpPr>
          <p:spPr>
            <a:xfrm>
              <a:off x="1315450" y="2041400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56"/>
            <p:cNvSpPr/>
            <p:nvPr/>
          </p:nvSpPr>
          <p:spPr>
            <a:xfrm>
              <a:off x="1292325" y="2129250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56"/>
            <p:cNvSpPr/>
            <p:nvPr/>
          </p:nvSpPr>
          <p:spPr>
            <a:xfrm>
              <a:off x="1264600" y="2217100"/>
              <a:ext cx="212700" cy="64750"/>
            </a:xfrm>
            <a:custGeom>
              <a:rect b="b" l="l" r="r" t="t"/>
              <a:pathLst>
                <a:path extrusionOk="0" h="2590" w="8508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56"/>
            <p:cNvSpPr/>
            <p:nvPr/>
          </p:nvSpPr>
          <p:spPr>
            <a:xfrm>
              <a:off x="1246100" y="2304950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56"/>
            <p:cNvSpPr/>
            <p:nvPr/>
          </p:nvSpPr>
          <p:spPr>
            <a:xfrm>
              <a:off x="1227600" y="2397425"/>
              <a:ext cx="217350" cy="50875"/>
            </a:xfrm>
            <a:custGeom>
              <a:rect b="b" l="l" r="r" t="t"/>
              <a:pathLst>
                <a:path extrusionOk="0" h="2035" w="8694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56"/>
            <p:cNvSpPr/>
            <p:nvPr/>
          </p:nvSpPr>
          <p:spPr>
            <a:xfrm>
              <a:off x="1213725" y="2485275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56"/>
            <p:cNvSpPr/>
            <p:nvPr/>
          </p:nvSpPr>
          <p:spPr>
            <a:xfrm>
              <a:off x="1204475" y="2577750"/>
              <a:ext cx="212725" cy="37025"/>
            </a:xfrm>
            <a:custGeom>
              <a:rect b="b" l="l" r="r" t="t"/>
              <a:pathLst>
                <a:path extrusionOk="0" h="1481" w="8509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56"/>
            <p:cNvSpPr/>
            <p:nvPr/>
          </p:nvSpPr>
          <p:spPr>
            <a:xfrm>
              <a:off x="1195225" y="2670225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56"/>
            <p:cNvSpPr/>
            <p:nvPr/>
          </p:nvSpPr>
          <p:spPr>
            <a:xfrm>
              <a:off x="1190625" y="27580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56"/>
            <p:cNvSpPr/>
            <p:nvPr/>
          </p:nvSpPr>
          <p:spPr>
            <a:xfrm>
              <a:off x="1190625" y="2850550"/>
              <a:ext cx="212700" cy="13900"/>
            </a:xfrm>
            <a:custGeom>
              <a:rect b="b" l="l" r="r" t="t"/>
              <a:pathLst>
                <a:path extrusionOk="0" h="556" w="8508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56"/>
            <p:cNvSpPr/>
            <p:nvPr/>
          </p:nvSpPr>
          <p:spPr>
            <a:xfrm>
              <a:off x="1190625" y="29337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56"/>
            <p:cNvSpPr/>
            <p:nvPr/>
          </p:nvSpPr>
          <p:spPr>
            <a:xfrm>
              <a:off x="1195225" y="3017000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56"/>
            <p:cNvSpPr/>
            <p:nvPr/>
          </p:nvSpPr>
          <p:spPr>
            <a:xfrm>
              <a:off x="1204475" y="3104850"/>
              <a:ext cx="212725" cy="32400"/>
            </a:xfrm>
            <a:custGeom>
              <a:rect b="b" l="l" r="r" t="t"/>
              <a:pathLst>
                <a:path extrusionOk="0" h="1296" w="8509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56"/>
            <p:cNvSpPr/>
            <p:nvPr/>
          </p:nvSpPr>
          <p:spPr>
            <a:xfrm>
              <a:off x="1213725" y="3188100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56"/>
            <p:cNvSpPr/>
            <p:nvPr/>
          </p:nvSpPr>
          <p:spPr>
            <a:xfrm>
              <a:off x="1227600" y="3271325"/>
              <a:ext cx="217350" cy="46250"/>
            </a:xfrm>
            <a:custGeom>
              <a:rect b="b" l="l" r="r" t="t"/>
              <a:pathLst>
                <a:path extrusionOk="0" h="1850" w="8694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56"/>
            <p:cNvSpPr/>
            <p:nvPr/>
          </p:nvSpPr>
          <p:spPr>
            <a:xfrm>
              <a:off x="1246100" y="3349925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56"/>
            <p:cNvSpPr/>
            <p:nvPr/>
          </p:nvSpPr>
          <p:spPr>
            <a:xfrm>
              <a:off x="1269225" y="343315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56"/>
            <p:cNvSpPr/>
            <p:nvPr/>
          </p:nvSpPr>
          <p:spPr>
            <a:xfrm>
              <a:off x="1292325" y="3516375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56"/>
            <p:cNvSpPr/>
            <p:nvPr/>
          </p:nvSpPr>
          <p:spPr>
            <a:xfrm>
              <a:off x="1315450" y="3594975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56"/>
            <p:cNvSpPr/>
            <p:nvPr/>
          </p:nvSpPr>
          <p:spPr>
            <a:xfrm>
              <a:off x="1347825" y="3673575"/>
              <a:ext cx="203475" cy="87900"/>
            </a:xfrm>
            <a:custGeom>
              <a:rect b="b" l="l" r="r" t="t"/>
              <a:pathLst>
                <a:path extrusionOk="0" h="3516" w="8139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56"/>
            <p:cNvSpPr/>
            <p:nvPr/>
          </p:nvSpPr>
          <p:spPr>
            <a:xfrm>
              <a:off x="1380200" y="37522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56"/>
            <p:cNvSpPr/>
            <p:nvPr/>
          </p:nvSpPr>
          <p:spPr>
            <a:xfrm>
              <a:off x="1412550" y="3830800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56"/>
            <p:cNvSpPr/>
            <p:nvPr/>
          </p:nvSpPr>
          <p:spPr>
            <a:xfrm>
              <a:off x="1454175" y="3904775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56"/>
            <p:cNvSpPr/>
            <p:nvPr/>
          </p:nvSpPr>
          <p:spPr>
            <a:xfrm>
              <a:off x="1495775" y="3983375"/>
              <a:ext cx="194225" cy="111000"/>
            </a:xfrm>
            <a:custGeom>
              <a:rect b="b" l="l" r="r" t="t"/>
              <a:pathLst>
                <a:path extrusionOk="0" h="4440" w="7769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56"/>
            <p:cNvSpPr/>
            <p:nvPr/>
          </p:nvSpPr>
          <p:spPr>
            <a:xfrm>
              <a:off x="1537400" y="40527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56"/>
            <p:cNvSpPr/>
            <p:nvPr/>
          </p:nvSpPr>
          <p:spPr>
            <a:xfrm>
              <a:off x="1583625" y="41267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56"/>
            <p:cNvSpPr/>
            <p:nvPr/>
          </p:nvSpPr>
          <p:spPr>
            <a:xfrm>
              <a:off x="1634500" y="4196075"/>
              <a:ext cx="184975" cy="134125"/>
            </a:xfrm>
            <a:custGeom>
              <a:rect b="b" l="l" r="r" t="t"/>
              <a:pathLst>
                <a:path extrusionOk="0" h="5365" w="7399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56"/>
            <p:cNvSpPr/>
            <p:nvPr/>
          </p:nvSpPr>
          <p:spPr>
            <a:xfrm>
              <a:off x="1685350" y="42654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56"/>
            <p:cNvSpPr/>
            <p:nvPr/>
          </p:nvSpPr>
          <p:spPr>
            <a:xfrm>
              <a:off x="1740850" y="43347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56"/>
            <p:cNvSpPr/>
            <p:nvPr/>
          </p:nvSpPr>
          <p:spPr>
            <a:xfrm>
              <a:off x="1800950" y="4399525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56"/>
            <p:cNvSpPr/>
            <p:nvPr/>
          </p:nvSpPr>
          <p:spPr>
            <a:xfrm>
              <a:off x="1861050" y="4464250"/>
              <a:ext cx="166500" cy="152625"/>
            </a:xfrm>
            <a:custGeom>
              <a:rect b="b" l="l" r="r" t="t"/>
              <a:pathLst>
                <a:path extrusionOk="0" h="6105" w="666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56"/>
            <p:cNvSpPr/>
            <p:nvPr/>
          </p:nvSpPr>
          <p:spPr>
            <a:xfrm>
              <a:off x="1921175" y="4524375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56"/>
            <p:cNvSpPr/>
            <p:nvPr/>
          </p:nvSpPr>
          <p:spPr>
            <a:xfrm>
              <a:off x="1985900" y="45844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56"/>
            <p:cNvSpPr/>
            <p:nvPr/>
          </p:nvSpPr>
          <p:spPr>
            <a:xfrm>
              <a:off x="2050625" y="46399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56"/>
            <p:cNvSpPr/>
            <p:nvPr/>
          </p:nvSpPr>
          <p:spPr>
            <a:xfrm>
              <a:off x="2120000" y="4695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56"/>
            <p:cNvSpPr/>
            <p:nvPr/>
          </p:nvSpPr>
          <p:spPr>
            <a:xfrm>
              <a:off x="2193975" y="4750925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56"/>
            <p:cNvSpPr/>
            <p:nvPr/>
          </p:nvSpPr>
          <p:spPr>
            <a:xfrm>
              <a:off x="2263325" y="4801800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56"/>
            <p:cNvSpPr/>
            <p:nvPr/>
          </p:nvSpPr>
          <p:spPr>
            <a:xfrm>
              <a:off x="2341925" y="4848025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56"/>
            <p:cNvSpPr/>
            <p:nvPr/>
          </p:nvSpPr>
          <p:spPr>
            <a:xfrm>
              <a:off x="2415925" y="489427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56"/>
            <p:cNvSpPr/>
            <p:nvPr/>
          </p:nvSpPr>
          <p:spPr>
            <a:xfrm>
              <a:off x="2494525" y="4935875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56"/>
            <p:cNvSpPr/>
            <p:nvPr/>
          </p:nvSpPr>
          <p:spPr>
            <a:xfrm>
              <a:off x="2573125" y="4977500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56"/>
            <p:cNvSpPr/>
            <p:nvPr/>
          </p:nvSpPr>
          <p:spPr>
            <a:xfrm>
              <a:off x="2656350" y="50144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56"/>
            <p:cNvSpPr/>
            <p:nvPr/>
          </p:nvSpPr>
          <p:spPr>
            <a:xfrm>
              <a:off x="2739575" y="5051475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56"/>
            <p:cNvSpPr/>
            <p:nvPr/>
          </p:nvSpPr>
          <p:spPr>
            <a:xfrm>
              <a:off x="2822800" y="508385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56"/>
            <p:cNvSpPr/>
            <p:nvPr/>
          </p:nvSpPr>
          <p:spPr>
            <a:xfrm>
              <a:off x="2910650" y="5116200"/>
              <a:ext cx="83275" cy="203475"/>
            </a:xfrm>
            <a:custGeom>
              <a:rect b="b" l="l" r="r" t="t"/>
              <a:pathLst>
                <a:path extrusionOk="0" h="8139" w="3331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56"/>
            <p:cNvSpPr/>
            <p:nvPr/>
          </p:nvSpPr>
          <p:spPr>
            <a:xfrm>
              <a:off x="2993900" y="5143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56"/>
            <p:cNvSpPr/>
            <p:nvPr/>
          </p:nvSpPr>
          <p:spPr>
            <a:xfrm>
              <a:off x="3081750" y="516707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56"/>
            <p:cNvSpPr/>
            <p:nvPr/>
          </p:nvSpPr>
          <p:spPr>
            <a:xfrm>
              <a:off x="3169600" y="5190200"/>
              <a:ext cx="64750" cy="212700"/>
            </a:xfrm>
            <a:custGeom>
              <a:rect b="b" l="l" r="r" t="t"/>
              <a:pathLst>
                <a:path extrusionOk="0" h="8508" w="259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56"/>
            <p:cNvSpPr/>
            <p:nvPr/>
          </p:nvSpPr>
          <p:spPr>
            <a:xfrm>
              <a:off x="3257450" y="5208675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56"/>
            <p:cNvSpPr/>
            <p:nvPr/>
          </p:nvSpPr>
          <p:spPr>
            <a:xfrm>
              <a:off x="3349925" y="5222550"/>
              <a:ext cx="50875" cy="212725"/>
            </a:xfrm>
            <a:custGeom>
              <a:rect b="b" l="l" r="r" t="t"/>
              <a:pathLst>
                <a:path extrusionOk="0" h="8509" w="2035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56"/>
            <p:cNvSpPr/>
            <p:nvPr/>
          </p:nvSpPr>
          <p:spPr>
            <a:xfrm>
              <a:off x="3437775" y="52364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56"/>
            <p:cNvSpPr/>
            <p:nvPr/>
          </p:nvSpPr>
          <p:spPr>
            <a:xfrm>
              <a:off x="3530250" y="5250300"/>
              <a:ext cx="37025" cy="212725"/>
            </a:xfrm>
            <a:custGeom>
              <a:rect b="b" l="l" r="r" t="t"/>
              <a:pathLst>
                <a:path extrusionOk="0" h="8509" w="1481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56"/>
            <p:cNvSpPr/>
            <p:nvPr/>
          </p:nvSpPr>
          <p:spPr>
            <a:xfrm>
              <a:off x="3622725" y="52549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56"/>
            <p:cNvSpPr/>
            <p:nvPr/>
          </p:nvSpPr>
          <p:spPr>
            <a:xfrm>
              <a:off x="3710575" y="5259550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56"/>
            <p:cNvSpPr/>
            <p:nvPr/>
          </p:nvSpPr>
          <p:spPr>
            <a:xfrm>
              <a:off x="3803050" y="5264175"/>
              <a:ext cx="13900" cy="212700"/>
            </a:xfrm>
            <a:custGeom>
              <a:rect b="b" l="l" r="r" t="t"/>
              <a:pathLst>
                <a:path extrusionOk="0" h="8508" w="556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56"/>
            <p:cNvSpPr/>
            <p:nvPr/>
          </p:nvSpPr>
          <p:spPr>
            <a:xfrm>
              <a:off x="3886275" y="5259550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56"/>
            <p:cNvSpPr/>
            <p:nvPr/>
          </p:nvSpPr>
          <p:spPr>
            <a:xfrm>
              <a:off x="3969500" y="52549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56"/>
            <p:cNvSpPr/>
            <p:nvPr/>
          </p:nvSpPr>
          <p:spPr>
            <a:xfrm>
              <a:off x="4057350" y="5250300"/>
              <a:ext cx="32400" cy="212725"/>
            </a:xfrm>
            <a:custGeom>
              <a:rect b="b" l="l" r="r" t="t"/>
              <a:pathLst>
                <a:path extrusionOk="0" h="8509" w="1296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56"/>
            <p:cNvSpPr/>
            <p:nvPr/>
          </p:nvSpPr>
          <p:spPr>
            <a:xfrm>
              <a:off x="4140600" y="52364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56"/>
            <p:cNvSpPr/>
            <p:nvPr/>
          </p:nvSpPr>
          <p:spPr>
            <a:xfrm>
              <a:off x="4223825" y="5227175"/>
              <a:ext cx="46250" cy="212725"/>
            </a:xfrm>
            <a:custGeom>
              <a:rect b="b" l="l" r="r" t="t"/>
              <a:pathLst>
                <a:path extrusionOk="0" h="8509" w="185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56"/>
            <p:cNvSpPr/>
            <p:nvPr/>
          </p:nvSpPr>
          <p:spPr>
            <a:xfrm>
              <a:off x="4302425" y="5208675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56"/>
            <p:cNvSpPr/>
            <p:nvPr/>
          </p:nvSpPr>
          <p:spPr>
            <a:xfrm>
              <a:off x="4385650" y="5190200"/>
              <a:ext cx="64750" cy="212700"/>
            </a:xfrm>
            <a:custGeom>
              <a:rect b="b" l="l" r="r" t="t"/>
              <a:pathLst>
                <a:path extrusionOk="0" h="8508" w="259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56"/>
            <p:cNvSpPr/>
            <p:nvPr/>
          </p:nvSpPr>
          <p:spPr>
            <a:xfrm>
              <a:off x="4468875" y="516707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56"/>
            <p:cNvSpPr/>
            <p:nvPr/>
          </p:nvSpPr>
          <p:spPr>
            <a:xfrm>
              <a:off x="4547475" y="5143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56"/>
            <p:cNvSpPr/>
            <p:nvPr/>
          </p:nvSpPr>
          <p:spPr>
            <a:xfrm>
              <a:off x="4626075" y="5116200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56"/>
            <p:cNvSpPr/>
            <p:nvPr/>
          </p:nvSpPr>
          <p:spPr>
            <a:xfrm>
              <a:off x="4704700" y="508385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56"/>
            <p:cNvSpPr/>
            <p:nvPr/>
          </p:nvSpPr>
          <p:spPr>
            <a:xfrm>
              <a:off x="4783300" y="5051475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56"/>
            <p:cNvSpPr/>
            <p:nvPr/>
          </p:nvSpPr>
          <p:spPr>
            <a:xfrm>
              <a:off x="4857275" y="50144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56"/>
            <p:cNvSpPr/>
            <p:nvPr/>
          </p:nvSpPr>
          <p:spPr>
            <a:xfrm>
              <a:off x="4931250" y="4977500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56"/>
            <p:cNvSpPr/>
            <p:nvPr/>
          </p:nvSpPr>
          <p:spPr>
            <a:xfrm>
              <a:off x="5005225" y="4935875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56"/>
            <p:cNvSpPr/>
            <p:nvPr/>
          </p:nvSpPr>
          <p:spPr>
            <a:xfrm>
              <a:off x="5079225" y="489427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56"/>
            <p:cNvSpPr/>
            <p:nvPr/>
          </p:nvSpPr>
          <p:spPr>
            <a:xfrm>
              <a:off x="5148575" y="4848025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56"/>
            <p:cNvSpPr/>
            <p:nvPr/>
          </p:nvSpPr>
          <p:spPr>
            <a:xfrm>
              <a:off x="5217925" y="4797175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56"/>
            <p:cNvSpPr/>
            <p:nvPr/>
          </p:nvSpPr>
          <p:spPr>
            <a:xfrm>
              <a:off x="5287275" y="4750925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56"/>
            <p:cNvSpPr/>
            <p:nvPr/>
          </p:nvSpPr>
          <p:spPr>
            <a:xfrm>
              <a:off x="5352025" y="4695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56"/>
            <p:cNvSpPr/>
            <p:nvPr/>
          </p:nvSpPr>
          <p:spPr>
            <a:xfrm>
              <a:off x="5416750" y="46399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56"/>
            <p:cNvSpPr/>
            <p:nvPr/>
          </p:nvSpPr>
          <p:spPr>
            <a:xfrm>
              <a:off x="5476875" y="45844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56"/>
            <p:cNvSpPr/>
            <p:nvPr/>
          </p:nvSpPr>
          <p:spPr>
            <a:xfrm>
              <a:off x="5536975" y="4524375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56"/>
            <p:cNvSpPr/>
            <p:nvPr/>
          </p:nvSpPr>
          <p:spPr>
            <a:xfrm>
              <a:off x="5592450" y="4464250"/>
              <a:ext cx="166500" cy="152625"/>
            </a:xfrm>
            <a:custGeom>
              <a:rect b="b" l="l" r="r" t="t"/>
              <a:pathLst>
                <a:path extrusionOk="0" h="6105" w="666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56"/>
            <p:cNvSpPr/>
            <p:nvPr/>
          </p:nvSpPr>
          <p:spPr>
            <a:xfrm>
              <a:off x="5647950" y="4399525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56"/>
            <p:cNvSpPr/>
            <p:nvPr/>
          </p:nvSpPr>
          <p:spPr>
            <a:xfrm>
              <a:off x="5703425" y="43347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56"/>
            <p:cNvSpPr/>
            <p:nvPr/>
          </p:nvSpPr>
          <p:spPr>
            <a:xfrm>
              <a:off x="5754300" y="42654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56"/>
            <p:cNvSpPr/>
            <p:nvPr/>
          </p:nvSpPr>
          <p:spPr>
            <a:xfrm>
              <a:off x="5800525" y="419607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56"/>
            <p:cNvSpPr/>
            <p:nvPr/>
          </p:nvSpPr>
          <p:spPr>
            <a:xfrm>
              <a:off x="5846775" y="41267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56"/>
            <p:cNvSpPr/>
            <p:nvPr/>
          </p:nvSpPr>
          <p:spPr>
            <a:xfrm>
              <a:off x="5888375" y="40527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56"/>
            <p:cNvSpPr/>
            <p:nvPr/>
          </p:nvSpPr>
          <p:spPr>
            <a:xfrm>
              <a:off x="5930000" y="3983375"/>
              <a:ext cx="194225" cy="111000"/>
            </a:xfrm>
            <a:custGeom>
              <a:rect b="b" l="l" r="r" t="t"/>
              <a:pathLst>
                <a:path extrusionOk="0" h="4440" w="7769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56"/>
            <p:cNvSpPr/>
            <p:nvPr/>
          </p:nvSpPr>
          <p:spPr>
            <a:xfrm>
              <a:off x="5966975" y="3904775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56"/>
            <p:cNvSpPr/>
            <p:nvPr/>
          </p:nvSpPr>
          <p:spPr>
            <a:xfrm>
              <a:off x="6003975" y="3830800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56"/>
            <p:cNvSpPr/>
            <p:nvPr/>
          </p:nvSpPr>
          <p:spPr>
            <a:xfrm>
              <a:off x="6027100" y="3724450"/>
              <a:ext cx="203475" cy="92500"/>
            </a:xfrm>
            <a:custGeom>
              <a:rect b="b" l="l" r="r" t="t"/>
              <a:pathLst>
                <a:path extrusionOk="0" h="3700" w="8139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56"/>
            <p:cNvSpPr/>
            <p:nvPr/>
          </p:nvSpPr>
          <p:spPr>
            <a:xfrm>
              <a:off x="6068700" y="3673575"/>
              <a:ext cx="203475" cy="87900"/>
            </a:xfrm>
            <a:custGeom>
              <a:rect b="b" l="l" r="r" t="t"/>
              <a:pathLst>
                <a:path extrusionOk="0" h="3516" w="8139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56"/>
            <p:cNvSpPr/>
            <p:nvPr/>
          </p:nvSpPr>
          <p:spPr>
            <a:xfrm>
              <a:off x="6096450" y="3594975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56"/>
            <p:cNvSpPr/>
            <p:nvPr/>
          </p:nvSpPr>
          <p:spPr>
            <a:xfrm>
              <a:off x="6119575" y="3516375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56"/>
            <p:cNvSpPr/>
            <p:nvPr/>
          </p:nvSpPr>
          <p:spPr>
            <a:xfrm>
              <a:off x="6142700" y="343315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56"/>
            <p:cNvSpPr/>
            <p:nvPr/>
          </p:nvSpPr>
          <p:spPr>
            <a:xfrm>
              <a:off x="6161175" y="3349925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56"/>
            <p:cNvSpPr/>
            <p:nvPr/>
          </p:nvSpPr>
          <p:spPr>
            <a:xfrm>
              <a:off x="6179675" y="3271325"/>
              <a:ext cx="212725" cy="46250"/>
            </a:xfrm>
            <a:custGeom>
              <a:rect b="b" l="l" r="r" t="t"/>
              <a:pathLst>
                <a:path extrusionOk="0" h="1850" w="8509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56"/>
            <p:cNvSpPr/>
            <p:nvPr/>
          </p:nvSpPr>
          <p:spPr>
            <a:xfrm>
              <a:off x="6188925" y="3188100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56"/>
            <p:cNvSpPr/>
            <p:nvPr/>
          </p:nvSpPr>
          <p:spPr>
            <a:xfrm>
              <a:off x="6202800" y="3104850"/>
              <a:ext cx="212725" cy="32400"/>
            </a:xfrm>
            <a:custGeom>
              <a:rect b="b" l="l" r="r" t="t"/>
              <a:pathLst>
                <a:path extrusionOk="0" h="1296" w="8509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56"/>
            <p:cNvSpPr/>
            <p:nvPr/>
          </p:nvSpPr>
          <p:spPr>
            <a:xfrm>
              <a:off x="6207425" y="3017000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56"/>
            <p:cNvSpPr/>
            <p:nvPr/>
          </p:nvSpPr>
          <p:spPr>
            <a:xfrm>
              <a:off x="6212050" y="29337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56"/>
            <p:cNvSpPr/>
            <p:nvPr/>
          </p:nvSpPr>
          <p:spPr>
            <a:xfrm>
              <a:off x="6216675" y="2850550"/>
              <a:ext cx="212700" cy="13900"/>
            </a:xfrm>
            <a:custGeom>
              <a:rect b="b" l="l" r="r" t="t"/>
              <a:pathLst>
                <a:path extrusionOk="0" h="556" w="8508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56"/>
            <p:cNvSpPr/>
            <p:nvPr/>
          </p:nvSpPr>
          <p:spPr>
            <a:xfrm>
              <a:off x="6225925" y="2734950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56"/>
            <p:cNvSpPr/>
            <p:nvPr/>
          </p:nvSpPr>
          <p:spPr>
            <a:xfrm>
              <a:off x="6207425" y="2670225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56"/>
            <p:cNvSpPr/>
            <p:nvPr/>
          </p:nvSpPr>
          <p:spPr>
            <a:xfrm>
              <a:off x="6202800" y="2577750"/>
              <a:ext cx="212725" cy="37025"/>
            </a:xfrm>
            <a:custGeom>
              <a:rect b="b" l="l" r="r" t="t"/>
              <a:pathLst>
                <a:path extrusionOk="0" h="1481" w="8509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56"/>
            <p:cNvSpPr/>
            <p:nvPr/>
          </p:nvSpPr>
          <p:spPr>
            <a:xfrm>
              <a:off x="6188925" y="2485275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56"/>
            <p:cNvSpPr/>
            <p:nvPr/>
          </p:nvSpPr>
          <p:spPr>
            <a:xfrm>
              <a:off x="6179675" y="2397425"/>
              <a:ext cx="212725" cy="50875"/>
            </a:xfrm>
            <a:custGeom>
              <a:rect b="b" l="l" r="r" t="t"/>
              <a:pathLst>
                <a:path extrusionOk="0" h="2035" w="8509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56"/>
            <p:cNvSpPr/>
            <p:nvPr/>
          </p:nvSpPr>
          <p:spPr>
            <a:xfrm>
              <a:off x="6161175" y="2304950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56"/>
            <p:cNvSpPr/>
            <p:nvPr/>
          </p:nvSpPr>
          <p:spPr>
            <a:xfrm>
              <a:off x="6142700" y="221710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56"/>
            <p:cNvSpPr/>
            <p:nvPr/>
          </p:nvSpPr>
          <p:spPr>
            <a:xfrm>
              <a:off x="6119575" y="2129250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56"/>
            <p:cNvSpPr/>
            <p:nvPr/>
          </p:nvSpPr>
          <p:spPr>
            <a:xfrm>
              <a:off x="6096450" y="2041400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56"/>
            <p:cNvSpPr/>
            <p:nvPr/>
          </p:nvSpPr>
          <p:spPr>
            <a:xfrm>
              <a:off x="6068700" y="1958150"/>
              <a:ext cx="203475" cy="83275"/>
            </a:xfrm>
            <a:custGeom>
              <a:rect b="b" l="l" r="r" t="t"/>
              <a:pathLst>
                <a:path extrusionOk="0" h="3331" w="8139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56"/>
            <p:cNvSpPr/>
            <p:nvPr/>
          </p:nvSpPr>
          <p:spPr>
            <a:xfrm>
              <a:off x="6036350" y="18703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56"/>
            <p:cNvSpPr/>
            <p:nvPr/>
          </p:nvSpPr>
          <p:spPr>
            <a:xfrm>
              <a:off x="6003975" y="1787075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56"/>
            <p:cNvSpPr/>
            <p:nvPr/>
          </p:nvSpPr>
          <p:spPr>
            <a:xfrm>
              <a:off x="5966975" y="1703850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56"/>
            <p:cNvSpPr/>
            <p:nvPr/>
          </p:nvSpPr>
          <p:spPr>
            <a:xfrm>
              <a:off x="5930000" y="1620625"/>
              <a:ext cx="194225" cy="115625"/>
            </a:xfrm>
            <a:custGeom>
              <a:rect b="b" l="l" r="r" t="t"/>
              <a:pathLst>
                <a:path extrusionOk="0" h="4625" w="7769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56"/>
            <p:cNvSpPr/>
            <p:nvPr/>
          </p:nvSpPr>
          <p:spPr>
            <a:xfrm>
              <a:off x="5888375" y="15420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56"/>
            <p:cNvSpPr/>
            <p:nvPr/>
          </p:nvSpPr>
          <p:spPr>
            <a:xfrm>
              <a:off x="5856025" y="1458800"/>
              <a:ext cx="184975" cy="124850"/>
            </a:xfrm>
            <a:custGeom>
              <a:rect b="b" l="l" r="r" t="t"/>
              <a:pathLst>
                <a:path extrusionOk="0" h="4994" w="7399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56"/>
            <p:cNvSpPr/>
            <p:nvPr/>
          </p:nvSpPr>
          <p:spPr>
            <a:xfrm>
              <a:off x="5800525" y="138942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56"/>
            <p:cNvSpPr/>
            <p:nvPr/>
          </p:nvSpPr>
          <p:spPr>
            <a:xfrm>
              <a:off x="5754300" y="13108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56"/>
            <p:cNvSpPr/>
            <p:nvPr/>
          </p:nvSpPr>
          <p:spPr>
            <a:xfrm>
              <a:off x="5703425" y="12414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56"/>
            <p:cNvSpPr/>
            <p:nvPr/>
          </p:nvSpPr>
          <p:spPr>
            <a:xfrm>
              <a:off x="5647950" y="1167500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56"/>
            <p:cNvSpPr/>
            <p:nvPr/>
          </p:nvSpPr>
          <p:spPr>
            <a:xfrm>
              <a:off x="5583200" y="1093525"/>
              <a:ext cx="166500" cy="152600"/>
            </a:xfrm>
            <a:custGeom>
              <a:rect b="b" l="l" r="r" t="t"/>
              <a:pathLst>
                <a:path extrusionOk="0" h="6104" w="666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56"/>
            <p:cNvSpPr/>
            <p:nvPr/>
          </p:nvSpPr>
          <p:spPr>
            <a:xfrm>
              <a:off x="5536975" y="1033400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56"/>
            <p:cNvSpPr/>
            <p:nvPr/>
          </p:nvSpPr>
          <p:spPr>
            <a:xfrm>
              <a:off x="5476875" y="9686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56"/>
            <p:cNvSpPr/>
            <p:nvPr/>
          </p:nvSpPr>
          <p:spPr>
            <a:xfrm>
              <a:off x="5416750" y="9085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56"/>
            <p:cNvSpPr/>
            <p:nvPr/>
          </p:nvSpPr>
          <p:spPr>
            <a:xfrm>
              <a:off x="5352025" y="848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56"/>
            <p:cNvSpPr/>
            <p:nvPr/>
          </p:nvSpPr>
          <p:spPr>
            <a:xfrm>
              <a:off x="5287275" y="788350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56"/>
            <p:cNvSpPr/>
            <p:nvPr/>
          </p:nvSpPr>
          <p:spPr>
            <a:xfrm>
              <a:off x="5217925" y="732850"/>
              <a:ext cx="134125" cy="180350"/>
            </a:xfrm>
            <a:custGeom>
              <a:rect b="b" l="l" r="r" t="t"/>
              <a:pathLst>
                <a:path extrusionOk="0" h="7214" w="5365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56"/>
            <p:cNvSpPr/>
            <p:nvPr/>
          </p:nvSpPr>
          <p:spPr>
            <a:xfrm>
              <a:off x="5148575" y="682000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56"/>
            <p:cNvSpPr/>
            <p:nvPr/>
          </p:nvSpPr>
          <p:spPr>
            <a:xfrm>
              <a:off x="5079225" y="63112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56"/>
            <p:cNvSpPr/>
            <p:nvPr/>
          </p:nvSpPr>
          <p:spPr>
            <a:xfrm>
              <a:off x="5005225" y="584900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56"/>
            <p:cNvSpPr/>
            <p:nvPr/>
          </p:nvSpPr>
          <p:spPr>
            <a:xfrm>
              <a:off x="4931250" y="543275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56"/>
            <p:cNvSpPr/>
            <p:nvPr/>
          </p:nvSpPr>
          <p:spPr>
            <a:xfrm>
              <a:off x="4857275" y="5016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56"/>
            <p:cNvSpPr/>
            <p:nvPr/>
          </p:nvSpPr>
          <p:spPr>
            <a:xfrm>
              <a:off x="4783300" y="460050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56"/>
            <p:cNvSpPr/>
            <p:nvPr/>
          </p:nvSpPr>
          <p:spPr>
            <a:xfrm>
              <a:off x="4704700" y="42770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56"/>
            <p:cNvSpPr/>
            <p:nvPr/>
          </p:nvSpPr>
          <p:spPr>
            <a:xfrm>
              <a:off x="4626075" y="395325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56"/>
            <p:cNvSpPr/>
            <p:nvPr/>
          </p:nvSpPr>
          <p:spPr>
            <a:xfrm>
              <a:off x="4547475" y="362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56"/>
            <p:cNvSpPr/>
            <p:nvPr/>
          </p:nvSpPr>
          <p:spPr>
            <a:xfrm>
              <a:off x="4468875" y="33982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56"/>
            <p:cNvSpPr/>
            <p:nvPr/>
          </p:nvSpPr>
          <p:spPr>
            <a:xfrm>
              <a:off x="4385650" y="316725"/>
              <a:ext cx="64750" cy="208075"/>
            </a:xfrm>
            <a:custGeom>
              <a:rect b="b" l="l" r="r" t="t"/>
              <a:pathLst>
                <a:path extrusionOk="0" h="8323" w="259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56"/>
            <p:cNvSpPr/>
            <p:nvPr/>
          </p:nvSpPr>
          <p:spPr>
            <a:xfrm>
              <a:off x="4302425" y="293600"/>
              <a:ext cx="55500" cy="212725"/>
            </a:xfrm>
            <a:custGeom>
              <a:rect b="b" l="l" r="r" t="t"/>
              <a:pathLst>
                <a:path extrusionOk="0" h="8509" w="222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56"/>
            <p:cNvSpPr/>
            <p:nvPr/>
          </p:nvSpPr>
          <p:spPr>
            <a:xfrm>
              <a:off x="4223825" y="279725"/>
              <a:ext cx="46250" cy="212725"/>
            </a:xfrm>
            <a:custGeom>
              <a:rect b="b" l="l" r="r" t="t"/>
              <a:pathLst>
                <a:path extrusionOk="0" h="8509" w="185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56"/>
            <p:cNvSpPr/>
            <p:nvPr/>
          </p:nvSpPr>
          <p:spPr>
            <a:xfrm>
              <a:off x="4140600" y="2612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56"/>
            <p:cNvSpPr/>
            <p:nvPr/>
          </p:nvSpPr>
          <p:spPr>
            <a:xfrm>
              <a:off x="4057350" y="251975"/>
              <a:ext cx="32400" cy="212725"/>
            </a:xfrm>
            <a:custGeom>
              <a:rect b="b" l="l" r="r" t="t"/>
              <a:pathLst>
                <a:path extrusionOk="0" h="8509" w="1296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56"/>
            <p:cNvSpPr/>
            <p:nvPr/>
          </p:nvSpPr>
          <p:spPr>
            <a:xfrm>
              <a:off x="3969500" y="2427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56"/>
            <p:cNvSpPr/>
            <p:nvPr/>
          </p:nvSpPr>
          <p:spPr>
            <a:xfrm>
              <a:off x="3886275" y="238125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2883" name="Shape 2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84" name="Google Shape;2884;p57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2885" name="Google Shape;2885;p57"/>
            <p:cNvSpPr/>
            <p:nvPr/>
          </p:nvSpPr>
          <p:spPr>
            <a:xfrm>
              <a:off x="4722350" y="3790238"/>
              <a:ext cx="328725" cy="87100"/>
            </a:xfrm>
            <a:custGeom>
              <a:rect b="b" l="l" r="r" t="t"/>
              <a:pathLst>
                <a:path extrusionOk="0" h="3484" w="13149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57"/>
            <p:cNvSpPr/>
            <p:nvPr/>
          </p:nvSpPr>
          <p:spPr>
            <a:xfrm>
              <a:off x="4635250" y="3790238"/>
              <a:ext cx="87125" cy="87100"/>
            </a:xfrm>
            <a:custGeom>
              <a:rect b="b" l="l" r="r" t="t"/>
              <a:pathLst>
                <a:path extrusionOk="0" h="3484" w="3485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57"/>
            <p:cNvSpPr/>
            <p:nvPr/>
          </p:nvSpPr>
          <p:spPr>
            <a:xfrm>
              <a:off x="4722350" y="3790225"/>
              <a:ext cx="87300" cy="87125"/>
            </a:xfrm>
            <a:custGeom>
              <a:rect b="b" l="l" r="r" t="t"/>
              <a:pathLst>
                <a:path extrusionOk="0" h="3485" w="3492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88" name="Google Shape;2888;p57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2889" name="Google Shape;2889;p57"/>
            <p:cNvSpPr/>
            <p:nvPr/>
          </p:nvSpPr>
          <p:spPr>
            <a:xfrm>
              <a:off x="4280575" y="2131725"/>
              <a:ext cx="141950" cy="97050"/>
            </a:xfrm>
            <a:custGeom>
              <a:rect b="b" l="l" r="r" t="t"/>
              <a:pathLst>
                <a:path extrusionOk="0" h="3882" w="5678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57"/>
            <p:cNvSpPr/>
            <p:nvPr/>
          </p:nvSpPr>
          <p:spPr>
            <a:xfrm>
              <a:off x="4320625" y="2227850"/>
              <a:ext cx="45100" cy="49150"/>
            </a:xfrm>
            <a:custGeom>
              <a:rect b="b" l="l" r="r" t="t"/>
              <a:pathLst>
                <a:path extrusionOk="0" h="1966" w="1804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91" name="Google Shape;2891;p57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2892" name="Google Shape;2892;p57"/>
            <p:cNvSpPr/>
            <p:nvPr/>
          </p:nvSpPr>
          <p:spPr>
            <a:xfrm>
              <a:off x="4088738" y="4379875"/>
              <a:ext cx="176900" cy="153125"/>
            </a:xfrm>
            <a:custGeom>
              <a:rect b="b" l="l" r="r" t="t"/>
              <a:pathLst>
                <a:path extrusionOk="0" h="6125" w="7076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57"/>
            <p:cNvSpPr/>
            <p:nvPr/>
          </p:nvSpPr>
          <p:spPr>
            <a:xfrm>
              <a:off x="4088738" y="4379875"/>
              <a:ext cx="132725" cy="153125"/>
            </a:xfrm>
            <a:custGeom>
              <a:rect b="b" l="l" r="r" t="t"/>
              <a:pathLst>
                <a:path extrusionOk="0" h="6125" w="5309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94" name="Google Shape;2894;p57"/>
          <p:cNvGrpSpPr/>
          <p:nvPr/>
        </p:nvGrpSpPr>
        <p:grpSpPr>
          <a:xfrm flipH="1" rot="10800000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2895" name="Google Shape;2895;p57"/>
            <p:cNvSpPr/>
            <p:nvPr/>
          </p:nvSpPr>
          <p:spPr>
            <a:xfrm>
              <a:off x="4257138" y="2515975"/>
              <a:ext cx="132925" cy="56475"/>
            </a:xfrm>
            <a:custGeom>
              <a:rect b="b" l="l" r="r" t="t"/>
              <a:pathLst>
                <a:path extrusionOk="0" h="2259" w="5317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57"/>
            <p:cNvSpPr/>
            <p:nvPr/>
          </p:nvSpPr>
          <p:spPr>
            <a:xfrm>
              <a:off x="4173650" y="2515975"/>
              <a:ext cx="132925" cy="56475"/>
            </a:xfrm>
            <a:custGeom>
              <a:rect b="b" l="l" r="r" t="t"/>
              <a:pathLst>
                <a:path extrusionOk="0" h="2259" w="5317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97" name="Google Shape;2897;p57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2898" name="Google Shape;2898;p57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899" name="Google Shape;2899;p57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2900" name="Google Shape;2900;p57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rect b="b" l="l" r="r" t="t"/>
                <a:pathLst>
                  <a:path extrusionOk="0" h="8339" w="4703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1" name="Google Shape;2901;p57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rect b="b" l="l" r="r" t="t"/>
                <a:pathLst>
                  <a:path extrusionOk="0" h="2424" w="2425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2" name="Google Shape;2902;p57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rect b="b" l="l" r="r" t="t"/>
                <a:pathLst>
                  <a:path extrusionOk="0" h="1516" w="1515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903" name="Google Shape;2903;p57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2904" name="Google Shape;2904;p57"/>
            <p:cNvSpPr/>
            <p:nvPr/>
          </p:nvSpPr>
          <p:spPr>
            <a:xfrm>
              <a:off x="3548525" y="3234525"/>
              <a:ext cx="304575" cy="97025"/>
            </a:xfrm>
            <a:custGeom>
              <a:rect b="b" l="l" r="r" t="t"/>
              <a:pathLst>
                <a:path extrusionOk="0" h="3881" w="12183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905" name="Google Shape;2905;p57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2906" name="Google Shape;2906;p57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rect b="b" l="l" r="r" t="t"/>
                <a:pathLst>
                  <a:path extrusionOk="0" h="2706" w="11281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7" name="Google Shape;2907;p57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rect b="b" l="l" r="r" t="t"/>
                <a:pathLst>
                  <a:path extrusionOk="0" h="2251" w="2251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908" name="Google Shape;2908;p57"/>
          <p:cNvGrpSpPr/>
          <p:nvPr/>
        </p:nvGrpSpPr>
        <p:grpSpPr>
          <a:xfrm flipH="1" rot="10800000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2909" name="Google Shape;2909;p57"/>
            <p:cNvSpPr/>
            <p:nvPr/>
          </p:nvSpPr>
          <p:spPr>
            <a:xfrm>
              <a:off x="3199075" y="3739025"/>
              <a:ext cx="448629" cy="111875"/>
            </a:xfrm>
            <a:custGeom>
              <a:rect b="b" l="l" r="r" t="t"/>
              <a:pathLst>
                <a:path extrusionOk="0" h="4475" w="19396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57"/>
            <p:cNvSpPr/>
            <p:nvPr/>
          </p:nvSpPr>
          <p:spPr>
            <a:xfrm>
              <a:off x="3228836" y="3756427"/>
              <a:ext cx="83875" cy="75800"/>
            </a:xfrm>
            <a:custGeom>
              <a:rect b="b" l="l" r="r" t="t"/>
              <a:pathLst>
                <a:path extrusionOk="0" h="3032" w="3355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11" name="Google Shape;2911;p57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2912" name="Google Shape;2912;p57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2913" name="Google Shape;2913;p57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rect b="b" l="l" r="r" t="t"/>
                <a:pathLst>
                  <a:path extrusionOk="0" h="3441" w="10849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2914" name="Google Shape;2914;p57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2915" name="Google Shape;2915;p57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rect b="b" l="l" r="r" t="t"/>
                  <a:pathLst>
                    <a:path extrusionOk="0" h="1876" w="8909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16" name="Google Shape;2916;p57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rect b="b" l="l" r="r" t="t"/>
                  <a:pathLst>
                    <a:path extrusionOk="0" h="5280" w="5281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sp>
          <p:nvSpPr>
            <p:cNvPr id="2917" name="Google Shape;2917;p57"/>
            <p:cNvSpPr/>
            <p:nvPr/>
          </p:nvSpPr>
          <p:spPr>
            <a:xfrm>
              <a:off x="4065475" y="3787800"/>
              <a:ext cx="96850" cy="96850"/>
            </a:xfrm>
            <a:custGeom>
              <a:rect b="b" l="l" r="r" t="t"/>
              <a:pathLst>
                <a:path extrusionOk="0" h="3874" w="3874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18" name="Google Shape;2918;p57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2919" name="Google Shape;2919;p57"/>
            <p:cNvSpPr/>
            <p:nvPr/>
          </p:nvSpPr>
          <p:spPr>
            <a:xfrm>
              <a:off x="3289775" y="1394800"/>
              <a:ext cx="731175" cy="158175"/>
            </a:xfrm>
            <a:custGeom>
              <a:rect b="b" l="l" r="r" t="t"/>
              <a:pathLst>
                <a:path extrusionOk="0" h="6327" w="29247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57"/>
            <p:cNvSpPr/>
            <p:nvPr/>
          </p:nvSpPr>
          <p:spPr>
            <a:xfrm>
              <a:off x="3849475" y="1413550"/>
              <a:ext cx="152725" cy="120650"/>
            </a:xfrm>
            <a:custGeom>
              <a:rect b="b" l="l" r="r" t="t"/>
              <a:pathLst>
                <a:path extrusionOk="0" h="4826" w="6109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57"/>
            <p:cNvSpPr/>
            <p:nvPr/>
          </p:nvSpPr>
          <p:spPr>
            <a:xfrm>
              <a:off x="3849475" y="1413550"/>
              <a:ext cx="152725" cy="120650"/>
            </a:xfrm>
            <a:custGeom>
              <a:rect b="b" l="l" r="r" t="t"/>
              <a:pathLst>
                <a:path extrusionOk="0" h="4826" w="6109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57"/>
            <p:cNvSpPr/>
            <p:nvPr/>
          </p:nvSpPr>
          <p:spPr>
            <a:xfrm>
              <a:off x="3843325" y="1413550"/>
              <a:ext cx="135450" cy="112375"/>
            </a:xfrm>
            <a:custGeom>
              <a:rect b="b" l="l" r="r" t="t"/>
              <a:pathLst>
                <a:path extrusionOk="0" h="4495" w="5418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923" name="Google Shape;2923;p57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2924" name="Google Shape;2924;p57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rect b="b" l="l" r="r" t="t"/>
                <a:pathLst>
                  <a:path extrusionOk="0" h="7560" w="7862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5" name="Google Shape;2925;p57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rect b="b" l="l" r="r" t="t"/>
                <a:pathLst>
                  <a:path extrusionOk="0" h="2837" w="2734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6" name="Google Shape;2926;p57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rect b="b" l="l" r="r" t="t"/>
                <a:pathLst>
                  <a:path extrusionOk="0" h="6526" w="7199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7" name="Google Shape;2927;p57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rect b="b" l="l" r="r" t="t"/>
                <a:pathLst>
                  <a:path extrusionOk="0" h="8277" w="5857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928" name="Google Shape;2928;p57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2929" name="Google Shape;2929;p57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2930" name="Google Shape;2930;p57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2931" name="Google Shape;2931;p57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rect b="b" l="l" r="r" t="t"/>
                  <a:pathLst>
                    <a:path extrusionOk="0" h="2431" w="4898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32" name="Google Shape;2932;p57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rect b="b" l="l" r="r" t="t"/>
                  <a:pathLst>
                    <a:path extrusionOk="0" h="2431" w="4898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933" name="Google Shape;2933;p57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2934" name="Google Shape;2934;p57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rect b="b" l="l" r="r" t="t"/>
                  <a:pathLst>
                    <a:path extrusionOk="0" h="4444" w="5129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2935" name="Google Shape;2935;p57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2936" name="Google Shape;2936;p57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rect b="b" l="l" r="r" t="t"/>
                    <a:pathLst>
                      <a:path extrusionOk="0" h="3131" w="3614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937" name="Google Shape;2937;p57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rect b="b" l="l" r="r" t="t"/>
                    <a:pathLst>
                      <a:path extrusionOk="0" h="2222" w="3189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2938" name="Google Shape;2938;p57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2939" name="Google Shape;2939;p57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rect b="b" l="l" r="r" t="t"/>
                <a:pathLst>
                  <a:path extrusionOk="0" h="3821" w="382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0" name="Google Shape;2940;p57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rect b="b" l="l" r="r" t="t"/>
                <a:pathLst>
                  <a:path extrusionOk="0" h="5235" w="12753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941" name="Google Shape;2941;p57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2942" name="Google Shape;2942;p57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2943" name="Google Shape;2943;p57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rect b="b" l="l" r="r" t="t"/>
                <a:pathLst>
                  <a:path extrusionOk="0" h="6291" w="8976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2944" name="Google Shape;2944;p57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rect b="b" l="l" r="r" t="t"/>
                <a:pathLst>
                  <a:path extrusionOk="0" h="6291" w="6841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5" name="Google Shape;2945;p57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rect b="b" l="l" r="r" t="t"/>
                <a:pathLst>
                  <a:path extrusionOk="0" h="6834" w="14025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2946" name="Google Shape;2946;p57"/>
            <p:cNvSpPr/>
            <p:nvPr/>
          </p:nvSpPr>
          <p:spPr>
            <a:xfrm>
              <a:off x="4415277" y="2242993"/>
              <a:ext cx="273691" cy="260125"/>
            </a:xfrm>
            <a:custGeom>
              <a:rect b="b" l="l" r="r" t="t"/>
              <a:pathLst>
                <a:path extrusionOk="0" h="9491" w="9986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57"/>
            <p:cNvSpPr/>
            <p:nvPr/>
          </p:nvSpPr>
          <p:spPr>
            <a:xfrm>
              <a:off x="4435394" y="2263055"/>
              <a:ext cx="229044" cy="220274"/>
            </a:xfrm>
            <a:custGeom>
              <a:rect b="b" l="l" r="r" t="t"/>
              <a:pathLst>
                <a:path extrusionOk="0" h="8037" w="8357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57"/>
            <p:cNvSpPr/>
            <p:nvPr/>
          </p:nvSpPr>
          <p:spPr>
            <a:xfrm>
              <a:off x="4480999" y="2312908"/>
              <a:ext cx="129007" cy="120182"/>
            </a:xfrm>
            <a:custGeom>
              <a:rect b="b" l="l" r="r" t="t"/>
              <a:pathLst>
                <a:path extrusionOk="0" h="4385" w="4707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49" name="Google Shape;2949;p57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2950" name="Google Shape;2950;p57"/>
            <p:cNvSpPr/>
            <p:nvPr/>
          </p:nvSpPr>
          <p:spPr>
            <a:xfrm>
              <a:off x="3327296" y="3788725"/>
              <a:ext cx="22611" cy="11305"/>
            </a:xfrm>
            <a:custGeom>
              <a:rect b="b" l="l" r="r" t="t"/>
              <a:pathLst>
                <a:path extrusionOk="0" h="586" w="1172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57"/>
            <p:cNvSpPr/>
            <p:nvPr/>
          </p:nvSpPr>
          <p:spPr>
            <a:xfrm>
              <a:off x="3213258" y="3626629"/>
              <a:ext cx="575727" cy="162115"/>
            </a:xfrm>
            <a:custGeom>
              <a:rect b="b" l="l" r="r" t="t"/>
              <a:pathLst>
                <a:path extrusionOk="0" h="8403" w="29842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57"/>
            <p:cNvSpPr/>
            <p:nvPr/>
          </p:nvSpPr>
          <p:spPr>
            <a:xfrm>
              <a:off x="3165220" y="3626629"/>
              <a:ext cx="165202" cy="162115"/>
            </a:xfrm>
            <a:custGeom>
              <a:rect b="b" l="l" r="r" t="t"/>
              <a:pathLst>
                <a:path extrusionOk="0" h="8403" w="8563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57"/>
            <p:cNvSpPr/>
            <p:nvPr/>
          </p:nvSpPr>
          <p:spPr>
            <a:xfrm>
              <a:off x="3099239" y="3615343"/>
              <a:ext cx="239381" cy="184687"/>
            </a:xfrm>
            <a:custGeom>
              <a:rect b="b" l="l" r="r" t="t"/>
              <a:pathLst>
                <a:path extrusionOk="0" h="9573" w="12408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54" name="Google Shape;2954;p57"/>
          <p:cNvGrpSpPr/>
          <p:nvPr/>
        </p:nvGrpSpPr>
        <p:grpSpPr>
          <a:xfrm flipH="1" rot="10800000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2955" name="Google Shape;2955;p57"/>
            <p:cNvSpPr/>
            <p:nvPr/>
          </p:nvSpPr>
          <p:spPr>
            <a:xfrm>
              <a:off x="1156700" y="3253563"/>
              <a:ext cx="86925" cy="112075"/>
            </a:xfrm>
            <a:custGeom>
              <a:rect b="b" l="l" r="r" t="t"/>
              <a:pathLst>
                <a:path extrusionOk="0" h="4483" w="3477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57"/>
            <p:cNvSpPr/>
            <p:nvPr/>
          </p:nvSpPr>
          <p:spPr>
            <a:xfrm>
              <a:off x="1356775" y="3253563"/>
              <a:ext cx="490525" cy="112075"/>
            </a:xfrm>
            <a:custGeom>
              <a:rect b="b" l="l" r="r" t="t"/>
              <a:pathLst>
                <a:path extrusionOk="0" h="4483" w="19621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57"/>
            <p:cNvSpPr/>
            <p:nvPr/>
          </p:nvSpPr>
          <p:spPr>
            <a:xfrm>
              <a:off x="1356775" y="3251263"/>
              <a:ext cx="492800" cy="116650"/>
            </a:xfrm>
            <a:custGeom>
              <a:rect b="b" l="l" r="r" t="t"/>
              <a:pathLst>
                <a:path extrusionOk="0" h="4666" w="19712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57"/>
            <p:cNvSpPr/>
            <p:nvPr/>
          </p:nvSpPr>
          <p:spPr>
            <a:xfrm>
              <a:off x="1179575" y="3292438"/>
              <a:ext cx="41175" cy="35125"/>
            </a:xfrm>
            <a:custGeom>
              <a:rect b="b" l="l" r="r" t="t"/>
              <a:pathLst>
                <a:path extrusionOk="0" h="1405" w="1647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57"/>
            <p:cNvSpPr/>
            <p:nvPr/>
          </p:nvSpPr>
          <p:spPr>
            <a:xfrm>
              <a:off x="1154425" y="3251263"/>
              <a:ext cx="89200" cy="116650"/>
            </a:xfrm>
            <a:custGeom>
              <a:rect b="b" l="l" r="r" t="t"/>
              <a:pathLst>
                <a:path extrusionOk="0" h="4666" w="3568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57"/>
            <p:cNvSpPr/>
            <p:nvPr/>
          </p:nvSpPr>
          <p:spPr>
            <a:xfrm>
              <a:off x="1243600" y="3251263"/>
              <a:ext cx="113200" cy="116650"/>
            </a:xfrm>
            <a:custGeom>
              <a:rect b="b" l="l" r="r" t="t"/>
              <a:pathLst>
                <a:path extrusionOk="0" h="4666" w="4528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61" name="Google Shape;2961;p57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2962" name="Google Shape;2962;p57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57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rect b="b" l="l" r="r" t="t"/>
              <a:pathLst>
                <a:path extrusionOk="0" h="5123" w="9834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2964" name="Google Shape;2964;p57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rect b="b" l="l" r="r" t="t"/>
              <a:pathLst>
                <a:path extrusionOk="0" h="8508" w="9834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65" name="Google Shape;2965;p57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2966" name="Google Shape;2966;p57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2967" name="Google Shape;2967;p57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rect b="b" l="l" r="r" t="t"/>
                <a:pathLst>
                  <a:path extrusionOk="0" h="4299" w="2078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8" name="Google Shape;2968;p57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rect b="b" l="l" r="r" t="t"/>
                <a:pathLst>
                  <a:path extrusionOk="0" h="2193" w="1472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9" name="Google Shape;2969;p57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rect b="b" l="l" r="r" t="t"/>
                <a:pathLst>
                  <a:path extrusionOk="0" h="3246" w="1139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70" name="Google Shape;2970;p57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2971" name="Google Shape;2971;p57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rect b="b" l="l" r="r" t="t"/>
                <a:pathLst>
                  <a:path extrusionOk="0" h="3247" w="2078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2" name="Google Shape;2972;p57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rect b="b" l="l" r="r" t="t"/>
                <a:pathLst>
                  <a:path extrusionOk="0" h="2194" w="1472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3" name="Google Shape;2973;p57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rect b="b" l="l" r="r" t="t"/>
                <a:pathLst>
                  <a:path extrusionOk="0" h="3247" w="1139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74" name="Google Shape;2974;p57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2975" name="Google Shape;2975;p57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rect b="b" l="l" r="r" t="t"/>
                <a:pathLst>
                  <a:path extrusionOk="0" h="3246" w="1472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6" name="Google Shape;2976;p57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rect b="b" l="l" r="r" t="t"/>
                <a:pathLst>
                  <a:path extrusionOk="0" h="3246" w="210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7" name="Google Shape;2977;p57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rect b="b" l="l" r="r" t="t"/>
                <a:pathLst>
                  <a:path extrusionOk="0" h="3246" w="1139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978" name="Google Shape;2978;p57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2979" name="Google Shape;2979;p57"/>
            <p:cNvSpPr/>
            <p:nvPr/>
          </p:nvSpPr>
          <p:spPr>
            <a:xfrm>
              <a:off x="2803300" y="2069700"/>
              <a:ext cx="246150" cy="162325"/>
            </a:xfrm>
            <a:custGeom>
              <a:rect b="b" l="l" r="r" t="t"/>
              <a:pathLst>
                <a:path extrusionOk="0" h="6493" w="9846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57"/>
            <p:cNvSpPr/>
            <p:nvPr/>
          </p:nvSpPr>
          <p:spPr>
            <a:xfrm>
              <a:off x="2600813" y="2069700"/>
              <a:ext cx="246150" cy="162325"/>
            </a:xfrm>
            <a:custGeom>
              <a:rect b="b" l="l" r="r" t="t"/>
              <a:pathLst>
                <a:path extrusionOk="0" h="6493" w="9846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81" name="Google Shape;2981;p57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2982" name="Google Shape;2982;p57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2983" name="Google Shape;2983;p57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rect b="b" l="l" r="r" t="t"/>
                <a:pathLst>
                  <a:path extrusionOk="0" h="5821" w="5983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4" name="Google Shape;2984;p57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rect b="b" l="l" r="r" t="t"/>
                <a:pathLst>
                  <a:path extrusionOk="0" h="3152" w="3304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85" name="Google Shape;2985;p57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2986" name="Google Shape;2986;p57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rect b="b" l="l" r="r" t="t"/>
                <a:pathLst>
                  <a:path extrusionOk="0" h="5824" w="6564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7" name="Google Shape;2987;p57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rect b="b" l="l" r="r" t="t"/>
                <a:pathLst>
                  <a:path extrusionOk="0" h="3148" w="3578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88" name="Google Shape;2988;p57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2989" name="Google Shape;2989;p57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rect b="b" l="l" r="r" t="t"/>
                <a:pathLst>
                  <a:path extrusionOk="0" h="5792" w="5995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0" name="Google Shape;2990;p57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rect b="b" l="l" r="r" t="t"/>
                <a:pathLst>
                  <a:path extrusionOk="0" h="3152" w="3463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91" name="Google Shape;2991;p57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2992" name="Google Shape;2992;p57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rect b="b" l="l" r="r" t="t"/>
                <a:pathLst>
                  <a:path extrusionOk="0" h="5821" w="5982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3" name="Google Shape;2993;p57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rect b="b" l="l" r="r" t="t"/>
                <a:pathLst>
                  <a:path extrusionOk="0" h="3150" w="3463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994" name="Google Shape;2994;p57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2995" name="Google Shape;2995;p57"/>
            <p:cNvSpPr/>
            <p:nvPr/>
          </p:nvSpPr>
          <p:spPr>
            <a:xfrm>
              <a:off x="2506150" y="1152650"/>
              <a:ext cx="115975" cy="484875"/>
            </a:xfrm>
            <a:custGeom>
              <a:rect b="b" l="l" r="r" t="t"/>
              <a:pathLst>
                <a:path extrusionOk="0" h="19395" w="4639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57"/>
            <p:cNvSpPr/>
            <p:nvPr/>
          </p:nvSpPr>
          <p:spPr>
            <a:xfrm>
              <a:off x="2620825" y="1152650"/>
              <a:ext cx="115975" cy="484875"/>
            </a:xfrm>
            <a:custGeom>
              <a:rect b="b" l="l" r="r" t="t"/>
              <a:pathLst>
                <a:path extrusionOk="0" h="19395" w="4639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97" name="Google Shape;2997;p57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2998" name="Google Shape;2998;p57"/>
            <p:cNvSpPr/>
            <p:nvPr/>
          </p:nvSpPr>
          <p:spPr>
            <a:xfrm>
              <a:off x="3022550" y="1810250"/>
              <a:ext cx="39525" cy="34025"/>
            </a:xfrm>
            <a:custGeom>
              <a:rect b="b" l="l" r="r" t="t"/>
              <a:pathLst>
                <a:path extrusionOk="0" h="1361" w="1581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57"/>
            <p:cNvSpPr/>
            <p:nvPr/>
          </p:nvSpPr>
          <p:spPr>
            <a:xfrm>
              <a:off x="296685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57"/>
            <p:cNvSpPr/>
            <p:nvPr/>
          </p:nvSpPr>
          <p:spPr>
            <a:xfrm>
              <a:off x="291112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57"/>
            <p:cNvSpPr/>
            <p:nvPr/>
          </p:nvSpPr>
          <p:spPr>
            <a:xfrm>
              <a:off x="285560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57"/>
            <p:cNvSpPr/>
            <p:nvPr/>
          </p:nvSpPr>
          <p:spPr>
            <a:xfrm>
              <a:off x="279987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57"/>
            <p:cNvSpPr/>
            <p:nvPr/>
          </p:nvSpPr>
          <p:spPr>
            <a:xfrm>
              <a:off x="2744350" y="1810250"/>
              <a:ext cx="39500" cy="34025"/>
            </a:xfrm>
            <a:custGeom>
              <a:rect b="b" l="l" r="r" t="t"/>
              <a:pathLst>
                <a:path extrusionOk="0" h="1361" w="158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57"/>
            <p:cNvSpPr/>
            <p:nvPr/>
          </p:nvSpPr>
          <p:spPr>
            <a:xfrm>
              <a:off x="268862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57"/>
            <p:cNvSpPr/>
            <p:nvPr/>
          </p:nvSpPr>
          <p:spPr>
            <a:xfrm>
              <a:off x="263290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57"/>
            <p:cNvSpPr/>
            <p:nvPr/>
          </p:nvSpPr>
          <p:spPr>
            <a:xfrm>
              <a:off x="257737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57"/>
            <p:cNvSpPr/>
            <p:nvPr/>
          </p:nvSpPr>
          <p:spPr>
            <a:xfrm>
              <a:off x="2521850" y="1810250"/>
              <a:ext cx="39675" cy="34025"/>
            </a:xfrm>
            <a:custGeom>
              <a:rect b="b" l="l" r="r" t="t"/>
              <a:pathLst>
                <a:path extrusionOk="0" h="1361" w="1587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08" name="Google Shape;3008;p57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3009" name="Google Shape;3009;p57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3010" name="Google Shape;3010;p57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rect b="b" l="l" r="r" t="t"/>
                <a:pathLst>
                  <a:path extrusionOk="0" h="6167" w="9045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1" name="Google Shape;3011;p57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rect b="b" l="l" r="r" t="t"/>
                <a:pathLst>
                  <a:path extrusionOk="0" h="3564" w="2785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  <p:grpSp>
          <p:nvGrpSpPr>
            <p:cNvPr id="3012" name="Google Shape;3012;p57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3013" name="Google Shape;3013;p57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3014" name="Google Shape;3014;p57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rect b="b" l="l" r="r" t="t"/>
                  <a:pathLst>
                    <a:path extrusionOk="0" h="8706" w="748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15" name="Google Shape;3015;p57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rect b="b" l="l" r="r" t="t"/>
                  <a:pathLst>
                    <a:path extrusionOk="0" h="2777" w="3693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016" name="Google Shape;3016;p57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3017" name="Google Shape;3017;p57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rect b="b" l="l" r="r" t="t"/>
                  <a:pathLst>
                    <a:path extrusionOk="0" h="9435" w="6492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18" name="Google Shape;3018;p57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rect b="b" l="l" r="r" t="t"/>
                  <a:pathLst>
                    <a:path extrusionOk="0" h="3780" w="2381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019" name="Google Shape;3019;p57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3020" name="Google Shape;3020;p57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rect b="b" l="l" r="r" t="t"/>
                  <a:pathLst>
                    <a:path extrusionOk="0" h="5338" w="8857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1" name="Google Shape;3021;p57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rect b="b" l="l" r="r" t="t"/>
                  <a:pathLst>
                    <a:path extrusionOk="0" h="3564" w="2785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022" name="Google Shape;3022;p57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3023" name="Google Shape;3023;p57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rect b="b" l="l" r="r" t="t"/>
                  <a:pathLst>
                    <a:path extrusionOk="0" h="6167" w="9045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4" name="Google Shape;3024;p57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rect b="b" l="l" r="r" t="t"/>
                  <a:pathLst>
                    <a:path extrusionOk="0" h="3564" w="2785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3025" name="Google Shape;3025;p57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rect b="b" l="l" r="r" t="t"/>
                <a:pathLst>
                  <a:path extrusionOk="0" h="6167" w="9045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026" name="Google Shape;3026;p57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3027" name="Google Shape;3027;p57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3028" name="Google Shape;3028;p57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9" name="Google Shape;3029;p57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rect b="b" l="l" r="r" t="t"/>
                <a:pathLst>
                  <a:path extrusionOk="0" h="5017" w="1755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0" name="Google Shape;3030;p57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31" name="Google Shape;3031;p57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3032" name="Google Shape;3032;p57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rect b="b" l="l" r="r" t="t"/>
                <a:pathLst>
                  <a:path extrusionOk="0" h="5017" w="12534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3" name="Google Shape;3033;p57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4" name="Google Shape;3034;p57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35" name="Google Shape;3035;p57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3036" name="Google Shape;3036;p57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rect b="b" l="l" r="r" t="t"/>
                <a:pathLst>
                  <a:path extrusionOk="0" h="5017" w="10033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7" name="Google Shape;3037;p57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rect b="b" l="l" r="r" t="t"/>
                <a:pathLst>
                  <a:path extrusionOk="0" h="7886" w="10033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8" name="Google Shape;3038;p57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39" name="Google Shape;3039;p57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3040" name="Google Shape;3040;p57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rect b="b" l="l" r="r" t="t"/>
                <a:pathLst>
                  <a:path extrusionOk="0" h="5017" w="12534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1" name="Google Shape;3041;p57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2" name="Google Shape;3042;p57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43" name="Google Shape;3043;p57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3044" name="Google Shape;3044;p57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rect b="b" l="l" r="r" t="t"/>
                <a:pathLst>
                  <a:path extrusionOk="0" h="5017" w="1755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5" name="Google Shape;3045;p57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6" name="Google Shape;3046;p57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047" name="Google Shape;3047;p57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3048" name="Google Shape;3048;p57"/>
            <p:cNvSpPr/>
            <p:nvPr/>
          </p:nvSpPr>
          <p:spPr>
            <a:xfrm>
              <a:off x="6866007" y="3457539"/>
              <a:ext cx="116090" cy="12876"/>
            </a:xfrm>
            <a:custGeom>
              <a:rect b="b" l="l" r="r" t="t"/>
              <a:pathLst>
                <a:path extrusionOk="0" h="186" w="1677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57"/>
            <p:cNvSpPr/>
            <p:nvPr/>
          </p:nvSpPr>
          <p:spPr>
            <a:xfrm>
              <a:off x="5943156" y="3457539"/>
              <a:ext cx="263609" cy="11976"/>
            </a:xfrm>
            <a:custGeom>
              <a:rect b="b" l="l" r="r" t="t"/>
              <a:pathLst>
                <a:path extrusionOk="0" h="173" w="3808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57"/>
            <p:cNvSpPr/>
            <p:nvPr/>
          </p:nvSpPr>
          <p:spPr>
            <a:xfrm>
              <a:off x="6558090" y="3457539"/>
              <a:ext cx="261947" cy="11976"/>
            </a:xfrm>
            <a:custGeom>
              <a:rect b="b" l="l" r="r" t="t"/>
              <a:pathLst>
                <a:path extrusionOk="0" h="173" w="3784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57"/>
            <p:cNvSpPr/>
            <p:nvPr/>
          </p:nvSpPr>
          <p:spPr>
            <a:xfrm>
              <a:off x="5778536" y="3457539"/>
              <a:ext cx="119482" cy="11976"/>
            </a:xfrm>
            <a:custGeom>
              <a:rect b="b" l="l" r="r" t="t"/>
              <a:pathLst>
                <a:path extrusionOk="0" h="173" w="1726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57"/>
            <p:cNvSpPr/>
            <p:nvPr/>
          </p:nvSpPr>
          <p:spPr>
            <a:xfrm>
              <a:off x="6251904" y="3457539"/>
              <a:ext cx="261047" cy="11976"/>
            </a:xfrm>
            <a:custGeom>
              <a:rect b="b" l="l" r="r" t="t"/>
              <a:pathLst>
                <a:path extrusionOk="0" h="173" w="3771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57"/>
            <p:cNvSpPr/>
            <p:nvPr/>
          </p:nvSpPr>
          <p:spPr>
            <a:xfrm>
              <a:off x="5827133" y="3187143"/>
              <a:ext cx="194522" cy="252533"/>
            </a:xfrm>
            <a:custGeom>
              <a:rect b="b" l="l" r="r" t="t"/>
              <a:pathLst>
                <a:path extrusionOk="0" h="3648" w="281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57"/>
            <p:cNvSpPr/>
            <p:nvPr/>
          </p:nvSpPr>
          <p:spPr>
            <a:xfrm>
              <a:off x="6132489" y="3183751"/>
              <a:ext cx="197084" cy="255925"/>
            </a:xfrm>
            <a:custGeom>
              <a:rect b="b" l="l" r="r" t="t"/>
              <a:pathLst>
                <a:path extrusionOk="0" h="3697" w="2847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57"/>
            <p:cNvSpPr/>
            <p:nvPr/>
          </p:nvSpPr>
          <p:spPr>
            <a:xfrm>
              <a:off x="6441237" y="3187143"/>
              <a:ext cx="195145" cy="252533"/>
            </a:xfrm>
            <a:custGeom>
              <a:rect b="b" l="l" r="r" t="t"/>
              <a:pathLst>
                <a:path extrusionOk="0" h="3648" w="2819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57"/>
            <p:cNvSpPr/>
            <p:nvPr/>
          </p:nvSpPr>
          <p:spPr>
            <a:xfrm>
              <a:off x="6749154" y="3187143"/>
              <a:ext cx="194591" cy="252533"/>
            </a:xfrm>
            <a:custGeom>
              <a:rect b="b" l="l" r="r" t="t"/>
              <a:pathLst>
                <a:path extrusionOk="0" h="3648" w="2811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57"/>
            <p:cNvSpPr/>
            <p:nvPr/>
          </p:nvSpPr>
          <p:spPr>
            <a:xfrm>
              <a:off x="5904735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57"/>
            <p:cNvSpPr/>
            <p:nvPr/>
          </p:nvSpPr>
          <p:spPr>
            <a:xfrm>
              <a:off x="5897051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57"/>
            <p:cNvSpPr/>
            <p:nvPr/>
          </p:nvSpPr>
          <p:spPr>
            <a:xfrm>
              <a:off x="6212929" y="3450686"/>
              <a:ext cx="28521" cy="24021"/>
            </a:xfrm>
            <a:custGeom>
              <a:rect b="b" l="l" r="r" t="t"/>
              <a:pathLst>
                <a:path extrusionOk="0" h="347" w="412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57"/>
            <p:cNvSpPr/>
            <p:nvPr/>
          </p:nvSpPr>
          <p:spPr>
            <a:xfrm>
              <a:off x="6204968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57"/>
            <p:cNvSpPr/>
            <p:nvPr/>
          </p:nvSpPr>
          <p:spPr>
            <a:xfrm>
              <a:off x="6519739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57"/>
            <p:cNvSpPr/>
            <p:nvPr/>
          </p:nvSpPr>
          <p:spPr>
            <a:xfrm>
              <a:off x="6512055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57"/>
            <p:cNvSpPr/>
            <p:nvPr/>
          </p:nvSpPr>
          <p:spPr>
            <a:xfrm>
              <a:off x="6827656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57"/>
            <p:cNvSpPr/>
            <p:nvPr/>
          </p:nvSpPr>
          <p:spPr>
            <a:xfrm>
              <a:off x="6819141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65" name="Google Shape;3065;p57"/>
          <p:cNvSpPr/>
          <p:nvPr/>
        </p:nvSpPr>
        <p:spPr>
          <a:xfrm rot="-5400000">
            <a:off x="3150853" y="872300"/>
            <a:ext cx="212169" cy="323633"/>
          </a:xfrm>
          <a:custGeom>
            <a:rect b="b" l="l" r="r" t="t"/>
            <a:pathLst>
              <a:path extrusionOk="0" h="22743" w="1491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66" name="Google Shape;3066;p57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3067" name="Google Shape;3067;p57"/>
            <p:cNvSpPr/>
            <p:nvPr/>
          </p:nvSpPr>
          <p:spPr>
            <a:xfrm>
              <a:off x="4379739" y="3450715"/>
              <a:ext cx="390506" cy="126338"/>
            </a:xfrm>
            <a:custGeom>
              <a:rect b="b" l="l" r="r" t="t"/>
              <a:pathLst>
                <a:path extrusionOk="0" h="2905" w="8988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57"/>
            <p:cNvSpPr/>
            <p:nvPr/>
          </p:nvSpPr>
          <p:spPr>
            <a:xfrm>
              <a:off x="4379261" y="3577014"/>
              <a:ext cx="390463" cy="640434"/>
            </a:xfrm>
            <a:custGeom>
              <a:rect b="b" l="l" r="r" t="t"/>
              <a:pathLst>
                <a:path extrusionOk="0" h="14726" w="8987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69" name="Google Shape;3069;p57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3070" name="Google Shape;3070;p57"/>
            <p:cNvSpPr/>
            <p:nvPr/>
          </p:nvSpPr>
          <p:spPr>
            <a:xfrm>
              <a:off x="5793258" y="2247269"/>
              <a:ext cx="243201" cy="268539"/>
            </a:xfrm>
            <a:custGeom>
              <a:rect b="b" l="l" r="r" t="t"/>
              <a:pathLst>
                <a:path extrusionOk="0" h="5225" w="4732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57"/>
            <p:cNvSpPr/>
            <p:nvPr/>
          </p:nvSpPr>
          <p:spPr>
            <a:xfrm>
              <a:off x="6248567" y="2247269"/>
              <a:ext cx="242584" cy="268539"/>
            </a:xfrm>
            <a:custGeom>
              <a:rect b="b" l="l" r="r" t="t"/>
              <a:pathLst>
                <a:path extrusionOk="0" h="5225" w="472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57"/>
            <p:cNvSpPr/>
            <p:nvPr/>
          </p:nvSpPr>
          <p:spPr>
            <a:xfrm>
              <a:off x="6016775" y="2608216"/>
              <a:ext cx="243253" cy="268539"/>
            </a:xfrm>
            <a:custGeom>
              <a:rect b="b" l="l" r="r" t="t"/>
              <a:pathLst>
                <a:path extrusionOk="0" h="5225" w="4733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57"/>
            <p:cNvSpPr/>
            <p:nvPr/>
          </p:nvSpPr>
          <p:spPr>
            <a:xfrm>
              <a:off x="6474653" y="2608216"/>
              <a:ext cx="243201" cy="268539"/>
            </a:xfrm>
            <a:custGeom>
              <a:rect b="b" l="l" r="r" t="t"/>
              <a:pathLst>
                <a:path extrusionOk="0" h="5225" w="4732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57"/>
            <p:cNvSpPr/>
            <p:nvPr/>
          </p:nvSpPr>
          <p:spPr>
            <a:xfrm>
              <a:off x="6703875" y="2247269"/>
              <a:ext cx="243253" cy="268539"/>
            </a:xfrm>
            <a:custGeom>
              <a:rect b="b" l="l" r="r" t="t"/>
              <a:pathLst>
                <a:path extrusionOk="0" h="5225" w="4733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57"/>
            <p:cNvSpPr/>
            <p:nvPr/>
          </p:nvSpPr>
          <p:spPr>
            <a:xfrm>
              <a:off x="5808471" y="2556590"/>
              <a:ext cx="1158906" cy="10844"/>
            </a:xfrm>
            <a:custGeom>
              <a:rect b="b" l="l" r="r" t="t"/>
              <a:pathLst>
                <a:path extrusionOk="0" h="211" w="22549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57"/>
            <p:cNvSpPr/>
            <p:nvPr/>
          </p:nvSpPr>
          <p:spPr>
            <a:xfrm>
              <a:off x="5876210" y="2539861"/>
              <a:ext cx="58950" cy="50675"/>
            </a:xfrm>
            <a:custGeom>
              <a:rect b="b" l="l" r="r" t="t"/>
              <a:pathLst>
                <a:path extrusionOk="0" h="986" w="1147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57"/>
            <p:cNvSpPr/>
            <p:nvPr/>
          </p:nvSpPr>
          <p:spPr>
            <a:xfrm>
              <a:off x="6104815" y="2539912"/>
              <a:ext cx="58950" cy="50624"/>
            </a:xfrm>
            <a:custGeom>
              <a:rect b="b" l="l" r="r" t="t"/>
              <a:pathLst>
                <a:path extrusionOk="0" h="985" w="1147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57"/>
            <p:cNvSpPr/>
            <p:nvPr/>
          </p:nvSpPr>
          <p:spPr>
            <a:xfrm>
              <a:off x="6333420" y="2539809"/>
              <a:ext cx="58950" cy="50470"/>
            </a:xfrm>
            <a:custGeom>
              <a:rect b="b" l="l" r="r" t="t"/>
              <a:pathLst>
                <a:path extrusionOk="0" h="982" w="1147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57"/>
            <p:cNvSpPr/>
            <p:nvPr/>
          </p:nvSpPr>
          <p:spPr>
            <a:xfrm>
              <a:off x="6562642" y="2539912"/>
              <a:ext cx="58333" cy="50624"/>
            </a:xfrm>
            <a:custGeom>
              <a:rect b="b" l="l" r="r" t="t"/>
              <a:pathLst>
                <a:path extrusionOk="0" h="985" w="1135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57"/>
            <p:cNvSpPr/>
            <p:nvPr/>
          </p:nvSpPr>
          <p:spPr>
            <a:xfrm>
              <a:off x="6799521" y="2539809"/>
              <a:ext cx="58950" cy="50470"/>
            </a:xfrm>
            <a:custGeom>
              <a:rect b="b" l="l" r="r" t="t"/>
              <a:pathLst>
                <a:path extrusionOk="0" h="982" w="1147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81" name="Google Shape;3081;p57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3082" name="Google Shape;3082;p57"/>
            <p:cNvSpPr/>
            <p:nvPr/>
          </p:nvSpPr>
          <p:spPr>
            <a:xfrm>
              <a:off x="3200035" y="1938750"/>
              <a:ext cx="159427" cy="667667"/>
            </a:xfrm>
            <a:custGeom>
              <a:rect b="b" l="l" r="r" t="t"/>
              <a:pathLst>
                <a:path extrusionOk="0" h="91118" w="2175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57"/>
            <p:cNvSpPr/>
            <p:nvPr/>
          </p:nvSpPr>
          <p:spPr>
            <a:xfrm>
              <a:off x="3191453" y="1930338"/>
              <a:ext cx="176506" cy="684491"/>
            </a:xfrm>
            <a:custGeom>
              <a:rect b="b" l="l" r="r" t="t"/>
              <a:pathLst>
                <a:path extrusionOk="0" h="93414" w="2408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57"/>
            <p:cNvSpPr/>
            <p:nvPr/>
          </p:nvSpPr>
          <p:spPr>
            <a:xfrm>
              <a:off x="3195740" y="1934544"/>
              <a:ext cx="168018" cy="675999"/>
            </a:xfrm>
            <a:custGeom>
              <a:rect b="b" l="l" r="r" t="t"/>
              <a:pathLst>
                <a:path extrusionOk="0" h="92255" w="22922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57"/>
            <p:cNvSpPr/>
            <p:nvPr/>
          </p:nvSpPr>
          <p:spPr>
            <a:xfrm>
              <a:off x="3216795" y="2193083"/>
              <a:ext cx="90423" cy="76001"/>
            </a:xfrm>
            <a:custGeom>
              <a:rect b="b" l="l" r="r" t="t"/>
              <a:pathLst>
                <a:path extrusionOk="0" h="10372" w="12336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57"/>
            <p:cNvSpPr/>
            <p:nvPr/>
          </p:nvSpPr>
          <p:spPr>
            <a:xfrm>
              <a:off x="3316610" y="2217792"/>
              <a:ext cx="150177" cy="26672"/>
            </a:xfrm>
            <a:custGeom>
              <a:rect b="b" l="l" r="r" t="t"/>
              <a:pathLst>
                <a:path extrusionOk="0" h="3640" w="20488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57"/>
            <p:cNvSpPr/>
            <p:nvPr/>
          </p:nvSpPr>
          <p:spPr>
            <a:xfrm>
              <a:off x="3244021" y="2213249"/>
              <a:ext cx="55869" cy="55770"/>
            </a:xfrm>
            <a:custGeom>
              <a:rect b="b" l="l" r="r" t="t"/>
              <a:pathLst>
                <a:path extrusionOk="0" h="7611" w="7622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57"/>
            <p:cNvSpPr/>
            <p:nvPr/>
          </p:nvSpPr>
          <p:spPr>
            <a:xfrm>
              <a:off x="3234354" y="2206046"/>
              <a:ext cx="55276" cy="50369"/>
            </a:xfrm>
            <a:custGeom>
              <a:rect b="b" l="l" r="r" t="t"/>
              <a:pathLst>
                <a:path extrusionOk="0" h="6874" w="7541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57"/>
            <p:cNvSpPr/>
            <p:nvPr/>
          </p:nvSpPr>
          <p:spPr>
            <a:xfrm>
              <a:off x="3216795" y="1980642"/>
              <a:ext cx="90423" cy="76001"/>
            </a:xfrm>
            <a:custGeom>
              <a:rect b="b" l="l" r="r" t="t"/>
              <a:pathLst>
                <a:path extrusionOk="0" h="10372" w="12336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57"/>
            <p:cNvSpPr/>
            <p:nvPr/>
          </p:nvSpPr>
          <p:spPr>
            <a:xfrm>
              <a:off x="3316610" y="2005358"/>
              <a:ext cx="153043" cy="26584"/>
            </a:xfrm>
            <a:custGeom>
              <a:rect b="b" l="l" r="r" t="t"/>
              <a:pathLst>
                <a:path extrusionOk="0" h="3628" w="20879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57"/>
            <p:cNvSpPr/>
            <p:nvPr/>
          </p:nvSpPr>
          <p:spPr>
            <a:xfrm>
              <a:off x="3244021" y="2000727"/>
              <a:ext cx="55869" cy="55850"/>
            </a:xfrm>
            <a:custGeom>
              <a:rect b="b" l="l" r="r" t="t"/>
              <a:pathLst>
                <a:path extrusionOk="0" h="7622" w="7622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57"/>
            <p:cNvSpPr/>
            <p:nvPr/>
          </p:nvSpPr>
          <p:spPr>
            <a:xfrm>
              <a:off x="3234098" y="1993392"/>
              <a:ext cx="55532" cy="50552"/>
            </a:xfrm>
            <a:custGeom>
              <a:rect b="b" l="l" r="r" t="t"/>
              <a:pathLst>
                <a:path extrusionOk="0" h="6899" w="7576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57"/>
            <p:cNvSpPr/>
            <p:nvPr/>
          </p:nvSpPr>
          <p:spPr>
            <a:xfrm>
              <a:off x="3088670" y="2111564"/>
              <a:ext cx="139746" cy="26679"/>
            </a:xfrm>
            <a:custGeom>
              <a:rect b="b" l="l" r="r" t="t"/>
              <a:pathLst>
                <a:path extrusionOk="0" h="3641" w="19065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57"/>
            <p:cNvSpPr/>
            <p:nvPr/>
          </p:nvSpPr>
          <p:spPr>
            <a:xfrm>
              <a:off x="3234603" y="2086687"/>
              <a:ext cx="101301" cy="76257"/>
            </a:xfrm>
            <a:custGeom>
              <a:rect b="b" l="l" r="r" t="t"/>
              <a:pathLst>
                <a:path extrusionOk="0" h="10407" w="1382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57"/>
            <p:cNvSpPr/>
            <p:nvPr/>
          </p:nvSpPr>
          <p:spPr>
            <a:xfrm>
              <a:off x="3278765" y="2107116"/>
              <a:ext cx="55781" cy="55762"/>
            </a:xfrm>
            <a:custGeom>
              <a:rect b="b" l="l" r="r" t="t"/>
              <a:pathLst>
                <a:path extrusionOk="0" h="7610" w="761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57"/>
            <p:cNvSpPr/>
            <p:nvPr/>
          </p:nvSpPr>
          <p:spPr>
            <a:xfrm>
              <a:off x="3268754" y="2099693"/>
              <a:ext cx="54938" cy="49864"/>
            </a:xfrm>
            <a:custGeom>
              <a:rect b="b" l="l" r="r" t="t"/>
              <a:pathLst>
                <a:path extrusionOk="0" h="6805" w="7495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57"/>
            <p:cNvSpPr/>
            <p:nvPr/>
          </p:nvSpPr>
          <p:spPr>
            <a:xfrm>
              <a:off x="3088670" y="2323456"/>
              <a:ext cx="139746" cy="26716"/>
            </a:xfrm>
            <a:custGeom>
              <a:rect b="b" l="l" r="r" t="t"/>
              <a:pathLst>
                <a:path extrusionOk="0" h="3646" w="19065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57"/>
            <p:cNvSpPr/>
            <p:nvPr/>
          </p:nvSpPr>
          <p:spPr>
            <a:xfrm>
              <a:off x="3234603" y="2298535"/>
              <a:ext cx="101301" cy="76257"/>
            </a:xfrm>
            <a:custGeom>
              <a:rect b="b" l="l" r="r" t="t"/>
              <a:pathLst>
                <a:path extrusionOk="0" h="10407" w="1382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57"/>
            <p:cNvSpPr/>
            <p:nvPr/>
          </p:nvSpPr>
          <p:spPr>
            <a:xfrm>
              <a:off x="3278765" y="2318964"/>
              <a:ext cx="55781" cy="55770"/>
            </a:xfrm>
            <a:custGeom>
              <a:rect b="b" l="l" r="r" t="t"/>
              <a:pathLst>
                <a:path extrusionOk="0" h="7611" w="761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57"/>
            <p:cNvSpPr/>
            <p:nvPr/>
          </p:nvSpPr>
          <p:spPr>
            <a:xfrm>
              <a:off x="3269004" y="2311754"/>
              <a:ext cx="56287" cy="51058"/>
            </a:xfrm>
            <a:custGeom>
              <a:rect b="b" l="l" r="r" t="t"/>
              <a:pathLst>
                <a:path extrusionOk="0" h="6968" w="7679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57"/>
            <p:cNvSpPr/>
            <p:nvPr/>
          </p:nvSpPr>
          <p:spPr>
            <a:xfrm>
              <a:off x="3216780" y="2404433"/>
              <a:ext cx="90438" cy="76074"/>
            </a:xfrm>
            <a:custGeom>
              <a:rect b="b" l="l" r="r" t="t"/>
              <a:pathLst>
                <a:path extrusionOk="0" h="10382" w="12338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57"/>
            <p:cNvSpPr/>
            <p:nvPr/>
          </p:nvSpPr>
          <p:spPr>
            <a:xfrm>
              <a:off x="3316610" y="2429134"/>
              <a:ext cx="153043" cy="26672"/>
            </a:xfrm>
            <a:custGeom>
              <a:rect b="b" l="l" r="r" t="t"/>
              <a:pathLst>
                <a:path extrusionOk="0" h="3640" w="20879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57"/>
            <p:cNvSpPr/>
            <p:nvPr/>
          </p:nvSpPr>
          <p:spPr>
            <a:xfrm>
              <a:off x="3244021" y="2424598"/>
              <a:ext cx="55869" cy="55762"/>
            </a:xfrm>
            <a:custGeom>
              <a:rect b="b" l="l" r="r" t="t"/>
              <a:pathLst>
                <a:path extrusionOk="0" h="7610" w="7622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57"/>
            <p:cNvSpPr/>
            <p:nvPr/>
          </p:nvSpPr>
          <p:spPr>
            <a:xfrm>
              <a:off x="3233761" y="2417183"/>
              <a:ext cx="55869" cy="50618"/>
            </a:xfrm>
            <a:custGeom>
              <a:rect b="b" l="l" r="r" t="t"/>
              <a:pathLst>
                <a:path extrusionOk="0" h="6908" w="7622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57"/>
            <p:cNvSpPr/>
            <p:nvPr/>
          </p:nvSpPr>
          <p:spPr>
            <a:xfrm>
              <a:off x="3091763" y="2535751"/>
              <a:ext cx="136653" cy="26716"/>
            </a:xfrm>
            <a:custGeom>
              <a:rect b="b" l="l" r="r" t="t"/>
              <a:pathLst>
                <a:path extrusionOk="0" h="3646" w="18643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57"/>
            <p:cNvSpPr/>
            <p:nvPr/>
          </p:nvSpPr>
          <p:spPr>
            <a:xfrm>
              <a:off x="3234603" y="2510888"/>
              <a:ext cx="101301" cy="76184"/>
            </a:xfrm>
            <a:custGeom>
              <a:rect b="b" l="l" r="r" t="t"/>
              <a:pathLst>
                <a:path extrusionOk="0" h="10397" w="1382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57"/>
            <p:cNvSpPr/>
            <p:nvPr/>
          </p:nvSpPr>
          <p:spPr>
            <a:xfrm>
              <a:off x="3278765" y="2531237"/>
              <a:ext cx="55781" cy="55762"/>
            </a:xfrm>
            <a:custGeom>
              <a:rect b="b" l="l" r="r" t="t"/>
              <a:pathLst>
                <a:path extrusionOk="0" h="7610" w="761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57"/>
            <p:cNvSpPr/>
            <p:nvPr/>
          </p:nvSpPr>
          <p:spPr>
            <a:xfrm>
              <a:off x="3268754" y="2523843"/>
              <a:ext cx="54938" cy="49871"/>
            </a:xfrm>
            <a:custGeom>
              <a:rect b="b" l="l" r="r" t="t"/>
              <a:pathLst>
                <a:path extrusionOk="0" h="6806" w="7495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09" name="Google Shape;3109;p57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3110" name="Google Shape;3110;p57"/>
            <p:cNvSpPr/>
            <p:nvPr/>
          </p:nvSpPr>
          <p:spPr>
            <a:xfrm>
              <a:off x="1603542" y="598605"/>
              <a:ext cx="63707" cy="48096"/>
            </a:xfrm>
            <a:custGeom>
              <a:rect b="b" l="l" r="r" t="t"/>
              <a:pathLst>
                <a:path extrusionOk="0" h="5971" w="7909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111" name="Google Shape;3111;p57"/>
            <p:cNvSpPr/>
            <p:nvPr/>
          </p:nvSpPr>
          <p:spPr>
            <a:xfrm>
              <a:off x="1568946" y="683408"/>
              <a:ext cx="63280" cy="65817"/>
            </a:xfrm>
            <a:custGeom>
              <a:rect b="b" l="l" r="r" t="t"/>
              <a:pathLst>
                <a:path extrusionOk="0" h="8171" w="7856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112" name="Google Shape;3112;p57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57"/>
            <p:cNvSpPr/>
            <p:nvPr/>
          </p:nvSpPr>
          <p:spPr>
            <a:xfrm>
              <a:off x="1768082" y="649657"/>
              <a:ext cx="41773" cy="39663"/>
            </a:xfrm>
            <a:custGeom>
              <a:rect b="b" l="l" r="r" t="t"/>
              <a:pathLst>
                <a:path extrusionOk="0" h="4924" w="5186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3114" name="Google Shape;3114;p57"/>
            <p:cNvSpPr/>
            <p:nvPr/>
          </p:nvSpPr>
          <p:spPr>
            <a:xfrm>
              <a:off x="1967056" y="668224"/>
              <a:ext cx="42627" cy="38044"/>
            </a:xfrm>
            <a:custGeom>
              <a:rect b="b" l="l" r="r" t="t"/>
              <a:pathLst>
                <a:path extrusionOk="0" h="1401" w="1424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57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57"/>
            <p:cNvSpPr/>
            <p:nvPr/>
          </p:nvSpPr>
          <p:spPr>
            <a:xfrm>
              <a:off x="1426340" y="640797"/>
              <a:ext cx="41773" cy="50626"/>
            </a:xfrm>
            <a:custGeom>
              <a:rect b="b" l="l" r="r" t="t"/>
              <a:pathLst>
                <a:path extrusionOk="0" h="6285" w="5186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3117" name="Google Shape;3117;p57"/>
            <p:cNvSpPr/>
            <p:nvPr/>
          </p:nvSpPr>
          <p:spPr>
            <a:xfrm>
              <a:off x="574516" y="598186"/>
              <a:ext cx="64134" cy="54001"/>
            </a:xfrm>
            <a:custGeom>
              <a:rect b="b" l="l" r="r" t="t"/>
              <a:pathLst>
                <a:path extrusionOk="0" h="6704" w="7962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118" name="Google Shape;3118;p57"/>
            <p:cNvSpPr/>
            <p:nvPr/>
          </p:nvSpPr>
          <p:spPr>
            <a:xfrm>
              <a:off x="1228469" y="714629"/>
              <a:ext cx="53163" cy="27846"/>
            </a:xfrm>
            <a:custGeom>
              <a:rect b="b" l="l" r="r" t="t"/>
              <a:pathLst>
                <a:path extrusionOk="0" h="3457" w="660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119" name="Google Shape;3119;p57"/>
            <p:cNvSpPr/>
            <p:nvPr/>
          </p:nvSpPr>
          <p:spPr>
            <a:xfrm>
              <a:off x="1227212" y="705350"/>
              <a:ext cx="63011" cy="18704"/>
            </a:xfrm>
            <a:custGeom>
              <a:rect b="b" l="l" r="r" t="t"/>
              <a:pathLst>
                <a:path extrusionOk="0" h="701" w="248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57"/>
            <p:cNvSpPr/>
            <p:nvPr/>
          </p:nvSpPr>
          <p:spPr>
            <a:xfrm>
              <a:off x="918948" y="616696"/>
              <a:ext cx="64277" cy="19436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57"/>
            <p:cNvSpPr/>
            <p:nvPr/>
          </p:nvSpPr>
          <p:spPr>
            <a:xfrm>
              <a:off x="884239" y="705656"/>
              <a:ext cx="63903" cy="18704"/>
            </a:xfrm>
            <a:custGeom>
              <a:rect b="b" l="l" r="r" t="t"/>
              <a:pathLst>
                <a:path extrusionOk="0" h="701" w="248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57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57"/>
            <p:cNvSpPr/>
            <p:nvPr/>
          </p:nvSpPr>
          <p:spPr>
            <a:xfrm>
              <a:off x="1055174" y="609084"/>
              <a:ext cx="70006" cy="79986"/>
            </a:xfrm>
            <a:custGeom>
              <a:rect b="b" l="l" r="r" t="t"/>
              <a:pathLst>
                <a:path extrusionOk="0" h="9930" w="8691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3124" name="Google Shape;3124;p57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57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57"/>
            <p:cNvSpPr/>
            <p:nvPr/>
          </p:nvSpPr>
          <p:spPr>
            <a:xfrm>
              <a:off x="802598" y="635375"/>
              <a:ext cx="287565" cy="70887"/>
            </a:xfrm>
            <a:custGeom>
              <a:rect b="b" l="l" r="r" t="t"/>
              <a:pathLst>
                <a:path extrusionOk="0" h="2790" w="1131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57"/>
            <p:cNvSpPr/>
            <p:nvPr/>
          </p:nvSpPr>
          <p:spPr>
            <a:xfrm>
              <a:off x="1144963" y="635375"/>
              <a:ext cx="287285" cy="70887"/>
            </a:xfrm>
            <a:custGeom>
              <a:rect b="b" l="l" r="r" t="t"/>
              <a:pathLst>
                <a:path extrusionOk="0" h="2790" w="11306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57"/>
            <p:cNvSpPr/>
            <p:nvPr/>
          </p:nvSpPr>
          <p:spPr>
            <a:xfrm>
              <a:off x="1487048" y="635375"/>
              <a:ext cx="287565" cy="70887"/>
            </a:xfrm>
            <a:custGeom>
              <a:rect b="b" l="l" r="r" t="t"/>
              <a:pathLst>
                <a:path extrusionOk="0" h="2790" w="1131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57"/>
            <p:cNvSpPr/>
            <p:nvPr/>
          </p:nvSpPr>
          <p:spPr>
            <a:xfrm>
              <a:off x="504546" y="635375"/>
              <a:ext cx="243250" cy="70887"/>
            </a:xfrm>
            <a:custGeom>
              <a:rect b="b" l="l" r="r" t="t"/>
              <a:pathLst>
                <a:path extrusionOk="0" h="2790" w="9573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3130" name="Google Shape;3130;p57"/>
            <p:cNvSpPr/>
            <p:nvPr/>
          </p:nvSpPr>
          <p:spPr>
            <a:xfrm>
              <a:off x="1829134" y="635375"/>
              <a:ext cx="303319" cy="70887"/>
            </a:xfrm>
            <a:custGeom>
              <a:rect b="b" l="l" r="r" t="t"/>
              <a:pathLst>
                <a:path extrusionOk="0" h="2790" w="1193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57"/>
            <p:cNvSpPr/>
            <p:nvPr/>
          </p:nvSpPr>
          <p:spPr>
            <a:xfrm>
              <a:off x="1803471" y="635375"/>
              <a:ext cx="42587" cy="70887"/>
            </a:xfrm>
            <a:custGeom>
              <a:rect b="b" l="l" r="r" t="t"/>
              <a:pathLst>
                <a:path extrusionOk="0" h="2790" w="1676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57"/>
            <p:cNvSpPr/>
            <p:nvPr/>
          </p:nvSpPr>
          <p:spPr>
            <a:xfrm>
              <a:off x="1461080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57"/>
            <p:cNvSpPr/>
            <p:nvPr/>
          </p:nvSpPr>
          <p:spPr>
            <a:xfrm>
              <a:off x="1118994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57"/>
            <p:cNvSpPr/>
            <p:nvPr/>
          </p:nvSpPr>
          <p:spPr>
            <a:xfrm>
              <a:off x="776629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57"/>
            <p:cNvSpPr/>
            <p:nvPr/>
          </p:nvSpPr>
          <p:spPr>
            <a:xfrm>
              <a:off x="1612443" y="564866"/>
              <a:ext cx="196877" cy="105822"/>
            </a:xfrm>
            <a:custGeom>
              <a:rect b="b" l="l" r="r" t="t"/>
              <a:pathLst>
                <a:path extrusionOk="0" h="4165" w="7748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57"/>
            <p:cNvSpPr/>
            <p:nvPr/>
          </p:nvSpPr>
          <p:spPr>
            <a:xfrm>
              <a:off x="1270078" y="564561"/>
              <a:ext cx="197156" cy="106127"/>
            </a:xfrm>
            <a:custGeom>
              <a:rect b="b" l="l" r="r" t="t"/>
              <a:pathLst>
                <a:path extrusionOk="0" h="4177" w="7759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57"/>
            <p:cNvSpPr/>
            <p:nvPr/>
          </p:nvSpPr>
          <p:spPr>
            <a:xfrm>
              <a:off x="927993" y="564663"/>
              <a:ext cx="182291" cy="52060"/>
            </a:xfrm>
            <a:custGeom>
              <a:rect b="b" l="l" r="r" t="t"/>
              <a:pathLst>
                <a:path extrusionOk="0" h="2049" w="7174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57"/>
            <p:cNvSpPr/>
            <p:nvPr/>
          </p:nvSpPr>
          <p:spPr>
            <a:xfrm>
              <a:off x="1111143" y="618174"/>
              <a:ext cx="2058" cy="3811"/>
            </a:xfrm>
            <a:custGeom>
              <a:rect b="b" l="l" r="r" t="t"/>
              <a:pathLst>
                <a:path extrusionOk="0" h="150" w="81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57"/>
            <p:cNvSpPr/>
            <p:nvPr/>
          </p:nvSpPr>
          <p:spPr>
            <a:xfrm>
              <a:off x="1065050" y="624882"/>
              <a:ext cx="330" cy="610"/>
            </a:xfrm>
            <a:custGeom>
              <a:rect b="b" l="l" r="r" t="t"/>
              <a:pathLst>
                <a:path extrusionOk="0" h="24" w="13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57"/>
            <p:cNvSpPr/>
            <p:nvPr/>
          </p:nvSpPr>
          <p:spPr>
            <a:xfrm>
              <a:off x="1069421" y="629836"/>
              <a:ext cx="610" cy="610"/>
            </a:xfrm>
            <a:custGeom>
              <a:rect b="b" l="l" r="r" t="t"/>
              <a:pathLst>
                <a:path extrusionOk="0" h="24" w="24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57"/>
            <p:cNvSpPr/>
            <p:nvPr/>
          </p:nvSpPr>
          <p:spPr>
            <a:xfrm>
              <a:off x="1611275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57"/>
            <p:cNvSpPr/>
            <p:nvPr/>
          </p:nvSpPr>
          <p:spPr>
            <a:xfrm>
              <a:off x="1603398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57"/>
            <p:cNvSpPr/>
            <p:nvPr/>
          </p:nvSpPr>
          <p:spPr>
            <a:xfrm>
              <a:off x="1603398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57"/>
            <p:cNvSpPr/>
            <p:nvPr/>
          </p:nvSpPr>
          <p:spPr>
            <a:xfrm>
              <a:off x="1268909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57"/>
            <p:cNvSpPr/>
            <p:nvPr/>
          </p:nvSpPr>
          <p:spPr>
            <a:xfrm>
              <a:off x="1322269" y="616700"/>
              <a:ext cx="2643" cy="2083"/>
            </a:xfrm>
            <a:custGeom>
              <a:rect b="b" l="l" r="r" t="t"/>
              <a:pathLst>
                <a:path extrusionOk="0" h="82" w="104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57"/>
            <p:cNvSpPr/>
            <p:nvPr/>
          </p:nvSpPr>
          <p:spPr>
            <a:xfrm>
              <a:off x="1261312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57"/>
            <p:cNvSpPr/>
            <p:nvPr/>
          </p:nvSpPr>
          <p:spPr>
            <a:xfrm>
              <a:off x="1261312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57"/>
            <p:cNvSpPr/>
            <p:nvPr/>
          </p:nvSpPr>
          <p:spPr>
            <a:xfrm>
              <a:off x="1065635" y="625466"/>
              <a:ext cx="3811" cy="4395"/>
            </a:xfrm>
            <a:custGeom>
              <a:rect b="b" l="l" r="r" t="t"/>
              <a:pathLst>
                <a:path extrusionOk="0" h="173" w="15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57"/>
            <p:cNvSpPr/>
            <p:nvPr/>
          </p:nvSpPr>
          <p:spPr>
            <a:xfrm>
              <a:off x="1110254" y="616700"/>
              <a:ext cx="915" cy="1499"/>
            </a:xfrm>
            <a:custGeom>
              <a:rect b="b" l="l" r="r" t="t"/>
              <a:pathLst>
                <a:path extrusionOk="0" h="59" w="36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57"/>
            <p:cNvSpPr/>
            <p:nvPr/>
          </p:nvSpPr>
          <p:spPr>
            <a:xfrm>
              <a:off x="1055141" y="616700"/>
              <a:ext cx="9935" cy="8207"/>
            </a:xfrm>
            <a:custGeom>
              <a:rect b="b" l="l" r="r" t="t"/>
              <a:pathLst>
                <a:path extrusionOk="0" h="323" w="391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57"/>
            <p:cNvSpPr/>
            <p:nvPr/>
          </p:nvSpPr>
          <p:spPr>
            <a:xfrm>
              <a:off x="1069726" y="630421"/>
              <a:ext cx="3811" cy="4980"/>
            </a:xfrm>
            <a:custGeom>
              <a:rect b="b" l="l" r="r" t="t"/>
              <a:pathLst>
                <a:path extrusionOk="0" h="196" w="15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57"/>
            <p:cNvSpPr/>
            <p:nvPr/>
          </p:nvSpPr>
          <p:spPr>
            <a:xfrm>
              <a:off x="1055142" y="616696"/>
              <a:ext cx="70005" cy="54002"/>
            </a:xfrm>
            <a:custGeom>
              <a:rect b="b" l="l" r="r" t="t"/>
              <a:pathLst>
                <a:path extrusionOk="0" h="2125" w="2755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57"/>
            <p:cNvSpPr/>
            <p:nvPr/>
          </p:nvSpPr>
          <p:spPr>
            <a:xfrm>
              <a:off x="926519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57"/>
            <p:cNvSpPr/>
            <p:nvPr/>
          </p:nvSpPr>
          <p:spPr>
            <a:xfrm>
              <a:off x="980183" y="616700"/>
              <a:ext cx="2668" cy="2083"/>
            </a:xfrm>
            <a:custGeom>
              <a:rect b="b" l="l" r="r" t="t"/>
              <a:pathLst>
                <a:path extrusionOk="0" h="82" w="105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57"/>
            <p:cNvSpPr/>
            <p:nvPr/>
          </p:nvSpPr>
          <p:spPr>
            <a:xfrm>
              <a:off x="585043" y="564612"/>
              <a:ext cx="197741" cy="106076"/>
            </a:xfrm>
            <a:custGeom>
              <a:rect b="b" l="l" r="r" t="t"/>
              <a:pathLst>
                <a:path extrusionOk="0" h="4175" w="7782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57"/>
            <p:cNvSpPr/>
            <p:nvPr/>
          </p:nvSpPr>
          <p:spPr>
            <a:xfrm>
              <a:off x="1288449" y="710331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57"/>
            <p:cNvSpPr/>
            <p:nvPr/>
          </p:nvSpPr>
          <p:spPr>
            <a:xfrm>
              <a:off x="1084006" y="670668"/>
              <a:ext cx="197766" cy="106076"/>
            </a:xfrm>
            <a:custGeom>
              <a:rect b="b" l="l" r="r" t="t"/>
              <a:pathLst>
                <a:path extrusionOk="0" h="4175" w="7783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57"/>
            <p:cNvSpPr/>
            <p:nvPr/>
          </p:nvSpPr>
          <p:spPr>
            <a:xfrm>
              <a:off x="946364" y="710331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57"/>
            <p:cNvSpPr/>
            <p:nvPr/>
          </p:nvSpPr>
          <p:spPr>
            <a:xfrm>
              <a:off x="741920" y="670668"/>
              <a:ext cx="197766" cy="106076"/>
            </a:xfrm>
            <a:custGeom>
              <a:rect b="b" l="l" r="r" t="t"/>
              <a:pathLst>
                <a:path extrusionOk="0" h="4175" w="7783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57"/>
            <p:cNvSpPr/>
            <p:nvPr/>
          </p:nvSpPr>
          <p:spPr>
            <a:xfrm>
              <a:off x="1425812" y="670668"/>
              <a:ext cx="198046" cy="106330"/>
            </a:xfrm>
            <a:custGeom>
              <a:rect b="b" l="l" r="r" t="t"/>
              <a:pathLst>
                <a:path extrusionOk="0" h="4185" w="7794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57"/>
            <p:cNvSpPr/>
            <p:nvPr/>
          </p:nvSpPr>
          <p:spPr>
            <a:xfrm>
              <a:off x="1629646" y="711500"/>
              <a:ext cx="610" cy="1474"/>
            </a:xfrm>
            <a:custGeom>
              <a:rect b="b" l="l" r="r" t="t"/>
              <a:pathLst>
                <a:path extrusionOk="0" h="58" w="24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57"/>
            <p:cNvSpPr/>
            <p:nvPr/>
          </p:nvSpPr>
          <p:spPr>
            <a:xfrm>
              <a:off x="1768177" y="670668"/>
              <a:ext cx="211157" cy="106254"/>
            </a:xfrm>
            <a:custGeom>
              <a:rect b="b" l="l" r="r" t="t"/>
              <a:pathLst>
                <a:path extrusionOk="0" h="4182" w="831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57"/>
            <p:cNvSpPr/>
            <p:nvPr/>
          </p:nvSpPr>
          <p:spPr>
            <a:xfrm>
              <a:off x="576505" y="617292"/>
              <a:ext cx="63011" cy="18116"/>
            </a:xfrm>
            <a:custGeom>
              <a:rect b="b" l="l" r="r" t="t"/>
              <a:pathLst>
                <a:path extrusionOk="0" h="689" w="248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57"/>
            <p:cNvSpPr/>
            <p:nvPr/>
          </p:nvSpPr>
          <p:spPr>
            <a:xfrm>
              <a:off x="1569857" y="705656"/>
              <a:ext cx="63017" cy="18116"/>
            </a:xfrm>
            <a:custGeom>
              <a:rect b="b" l="l" r="r" t="t"/>
              <a:pathLst>
                <a:path extrusionOk="0" h="713" w="248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65" name="Google Shape;3165;p57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3166" name="Google Shape;3166;p57"/>
            <p:cNvSpPr/>
            <p:nvPr/>
          </p:nvSpPr>
          <p:spPr>
            <a:xfrm>
              <a:off x="3564075" y="2382687"/>
              <a:ext cx="279392" cy="38541"/>
            </a:xfrm>
            <a:custGeom>
              <a:rect b="b" l="l" r="r" t="t"/>
              <a:pathLst>
                <a:path extrusionOk="0" fill="none" h="1" w="10156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cap="rnd" cmpd="sng" w="5600">
              <a:solidFill>
                <a:srgbClr val="374957"/>
              </a:solidFill>
              <a:prstDash val="solid"/>
              <a:miter lim="7212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167" name="Google Shape;3167;p57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3168" name="Google Shape;3168;p57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rect b="b" l="l" r="r" t="t"/>
                <a:pathLst>
                  <a:path extrusionOk="0" fill="none" h="3571" w="1062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cap="flat" cmpd="sng" w="5600">
                <a:solidFill>
                  <a:srgbClr val="CFD9E0"/>
                </a:solidFill>
                <a:prstDash val="solid"/>
                <a:miter lim="721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9" name="Google Shape;3169;p57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rect b="b" l="l" r="r" t="t"/>
                <a:pathLst>
                  <a:path extrusionOk="0" h="3683" w="4305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0" name="Google Shape;3170;p57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rect b="b" l="l" r="r" t="t"/>
                <a:pathLst>
                  <a:path extrusionOk="0" h="1008" w="1176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1" name="Google Shape;3171;p57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rect b="b" l="l" r="r" t="t"/>
                <a:pathLst>
                  <a:path extrusionOk="0" h="1232" w="1437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72" name="Google Shape;3172;p57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3173" name="Google Shape;3173;p57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rect b="b" l="l" r="r" t="t"/>
                <a:pathLst>
                  <a:path extrusionOk="0" fill="none" h="3990" w="1134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cap="flat" cmpd="sng" w="5600">
                <a:solidFill>
                  <a:srgbClr val="869FB2"/>
                </a:solidFill>
                <a:prstDash val="solid"/>
                <a:miter lim="721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4" name="Google Shape;3174;p57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rect b="b" l="l" r="r" t="t"/>
                <a:pathLst>
                  <a:path extrusionOk="0" h="3689" w="4307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5" name="Google Shape;3175;p57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rect b="b" l="l" r="r" t="t"/>
                <a:pathLst>
                  <a:path extrusionOk="0" h="1008" w="1176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6" name="Google Shape;3176;p57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rect b="b" l="l" r="r" t="t"/>
                <a:pathLst>
                  <a:path extrusionOk="0" h="1229" w="1436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177" name="Google Shape;3177;p57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3178" name="Google Shape;3178;p57"/>
            <p:cNvSpPr/>
            <p:nvPr/>
          </p:nvSpPr>
          <p:spPr>
            <a:xfrm>
              <a:off x="4592170" y="5169625"/>
              <a:ext cx="45100" cy="52300"/>
            </a:xfrm>
            <a:custGeom>
              <a:rect b="b" l="l" r="r" t="t"/>
              <a:pathLst>
                <a:path extrusionOk="0" h="2092" w="1804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57"/>
            <p:cNvSpPr/>
            <p:nvPr/>
          </p:nvSpPr>
          <p:spPr>
            <a:xfrm>
              <a:off x="4535534" y="5181700"/>
              <a:ext cx="57525" cy="28150"/>
            </a:xfrm>
            <a:custGeom>
              <a:rect b="b" l="l" r="r" t="t"/>
              <a:pathLst>
                <a:path extrusionOk="0" h="1126" w="2301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57"/>
            <p:cNvSpPr/>
            <p:nvPr/>
          </p:nvSpPr>
          <p:spPr>
            <a:xfrm>
              <a:off x="4535175" y="5181700"/>
              <a:ext cx="23650" cy="44200"/>
            </a:xfrm>
            <a:custGeom>
              <a:rect b="b" l="l" r="r" t="t"/>
              <a:pathLst>
                <a:path extrusionOk="0" h="1768" w="946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57"/>
            <p:cNvSpPr/>
            <p:nvPr/>
          </p:nvSpPr>
          <p:spPr>
            <a:xfrm>
              <a:off x="4458420" y="5197375"/>
              <a:ext cx="100625" cy="28525"/>
            </a:xfrm>
            <a:custGeom>
              <a:rect b="b" l="l" r="r" t="t"/>
              <a:pathLst>
                <a:path extrusionOk="0" h="1141" w="4025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82" name="Google Shape;3182;p57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3183" name="Google Shape;3183;p57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3184" name="Google Shape;3184;p57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rect b="b" l="l" r="r" t="t"/>
                <a:pathLst>
                  <a:path extrusionOk="0" h="11779" w="2973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5" name="Google Shape;3185;p57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rect b="b" l="l" r="r" t="t"/>
                <a:pathLst>
                  <a:path extrusionOk="0" h="7761" w="4127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6" name="Google Shape;3186;p57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rect b="b" l="l" r="r" t="t"/>
                <a:pathLst>
                  <a:path extrusionOk="0" h="11714" w="3182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7" name="Google Shape;3187;p57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rect b="b" l="l" r="r" t="t"/>
                <a:pathLst>
                  <a:path extrusionOk="0" h="4889" w="10207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88" name="Google Shape;3188;p57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3189" name="Google Shape;3189;p57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rect b="b" l="l" r="r" t="t"/>
                <a:pathLst>
                  <a:path extrusionOk="0" h="6103" w="1069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0" name="Google Shape;3190;p57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rect b="b" l="l" r="r" t="t"/>
                <a:pathLst>
                  <a:path extrusionOk="0" h="7618" w="3391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1" name="Google Shape;3191;p57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rect b="b" l="l" r="r" t="t"/>
                <a:pathLst>
                  <a:path extrusionOk="0" h="7654" w="7344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92" name="Google Shape;3192;p57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3193" name="Google Shape;3193;p57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rect b="b" l="l" r="r" t="t"/>
                <a:pathLst>
                  <a:path extrusionOk="0" h="11130" w="316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3194" name="Google Shape;3194;p57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rect b="b" l="l" r="r" t="t"/>
                <a:pathLst>
                  <a:path extrusionOk="0" h="6190" w="10531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5" name="Google Shape;3195;p57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rect b="b" l="l" r="r" t="t"/>
                <a:pathLst>
                  <a:path extrusionOk="0" h="10856" w="7423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  <p:grpSp>
          <p:nvGrpSpPr>
            <p:cNvPr id="3196" name="Google Shape;3196;p57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3197" name="Google Shape;3197;p57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rect b="b" l="l" r="r" t="t"/>
                <a:pathLst>
                  <a:path extrusionOk="0" h="5432" w="492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8" name="Google Shape;3198;p57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rect b="b" l="l" r="r" t="t"/>
                <a:pathLst>
                  <a:path extrusionOk="0" h="5829" w="743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9" name="Google Shape;3199;p57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rect b="b" l="l" r="r" t="t"/>
                <a:pathLst>
                  <a:path extrusionOk="0" h="7221" w="1105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0" name="Google Shape;3200;p57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rect b="b" l="l" r="r" t="t"/>
                <a:pathLst>
                  <a:path extrusionOk="0" h="6196" w="8887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01" name="Google Shape;3201;p57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3202" name="Google Shape;3202;p57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rect b="b" l="l" r="r" t="t"/>
                <a:pathLst>
                  <a:path extrusionOk="0" h="6666" w="7199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3" name="Google Shape;3203;p57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rect b="b" l="l" r="r" t="t"/>
                <a:pathLst>
                  <a:path extrusionOk="0" h="5908" w="10336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4" name="Google Shape;3204;p57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rect b="b" l="l" r="r" t="t"/>
                <a:pathLst>
                  <a:path extrusionOk="0" h="6680" w="3181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05" name="Google Shape;3205;p57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3206" name="Google Shape;3206;p57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rect b="b" l="l" r="r" t="t"/>
                <a:pathLst>
                  <a:path extrusionOk="0" h="4904" w="10704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7" name="Google Shape;3207;p57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rect b="b" l="l" r="r" t="t"/>
                <a:pathLst>
                  <a:path extrusionOk="0" h="1422" w="10755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208" name="Google Shape;3208;p57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3209" name="Google Shape;3209;p57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3210" name="Google Shape;3210;p57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rect b="b" l="l" r="r" t="t"/>
                <a:pathLst>
                  <a:path extrusionOk="0" h="18328" w="95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1" name="Google Shape;3211;p57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rect b="b" l="l" r="r" t="t"/>
                <a:pathLst>
                  <a:path extrusionOk="0" h="88" w="1472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2" name="Google Shape;3212;p57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3" name="Google Shape;3213;p57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4" name="Google Shape;3214;p57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rect b="b" l="l" r="r" t="t"/>
                <a:pathLst>
                  <a:path extrusionOk="0" h="87" w="144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5" name="Google Shape;3215;p57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rect b="b" l="l" r="r" t="t"/>
                <a:pathLst>
                  <a:path extrusionOk="0" h="88" w="722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6" name="Google Shape;3216;p57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7" name="Google Shape;3217;p57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rect b="b" l="l" r="r" t="t"/>
                <a:pathLst>
                  <a:path extrusionOk="0" h="95" w="144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8" name="Google Shape;3218;p57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9" name="Google Shape;3219;p57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rect b="b" l="l" r="r" t="t"/>
                <a:pathLst>
                  <a:path extrusionOk="0" h="94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0" name="Google Shape;3220;p57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1" name="Google Shape;3221;p57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2" name="Google Shape;3222;p57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3" name="Google Shape;3223;p57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rect b="b" l="l" r="r" t="t"/>
                <a:pathLst>
                  <a:path extrusionOk="0" h="94" w="144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4" name="Google Shape;3224;p57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5" name="Google Shape;3225;p57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6" name="Google Shape;3226;p57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rect b="b" l="l" r="r" t="t"/>
                <a:pathLst>
                  <a:path extrusionOk="0" h="95" w="1472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7" name="Google Shape;3227;p57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8" name="Google Shape;3228;p57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rect b="b" l="l" r="r" t="t"/>
                <a:pathLst>
                  <a:path extrusionOk="0" h="94" w="69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9" name="Google Shape;3229;p57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rect b="b" l="l" r="r" t="t"/>
                <a:pathLst>
                  <a:path extrusionOk="0" h="95" w="1444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0" name="Google Shape;3230;p57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1" name="Google Shape;3231;p57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2" name="Google Shape;3232;p57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rect b="b" l="l" r="r" t="t"/>
                <a:pathLst>
                  <a:path extrusionOk="0" h="94" w="144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3" name="Google Shape;3233;p57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4" name="Google Shape;3234;p57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rect b="b" l="l" r="r" t="t"/>
                <a:pathLst>
                  <a:path extrusionOk="0" h="87" w="722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5" name="Google Shape;3235;p57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6" name="Google Shape;3236;p57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7" name="Google Shape;3237;p57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8" name="Google Shape;3238;p57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rect b="b" l="l" r="r" t="t"/>
                <a:pathLst>
                  <a:path extrusionOk="0" h="87" w="1472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9" name="Google Shape;3239;p57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0" name="Google Shape;3240;p57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1" name="Google Shape;3241;p57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2" name="Google Shape;3242;p57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43" name="Google Shape;3243;p57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3244" name="Google Shape;3244;p57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5" name="Google Shape;3245;p57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6" name="Google Shape;3246;p57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7" name="Google Shape;3247;p57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rect b="b" l="l" r="r" t="t"/>
                <a:pathLst>
                  <a:path extrusionOk="0" h="657" w="657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8" name="Google Shape;3248;p57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rect b="b" l="l" r="r" t="t"/>
                <a:pathLst>
                  <a:path extrusionOk="0" h="664" w="657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9" name="Google Shape;3249;p57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rect b="b" l="l" r="r" t="t"/>
                <a:pathLst>
                  <a:path extrusionOk="0" h="664" w="657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0" name="Google Shape;3250;p57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rect b="b" l="l" r="r" t="t"/>
                <a:pathLst>
                  <a:path extrusionOk="0" h="657" w="657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251" name="Google Shape;3251;p57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3252" name="Google Shape;3252;p57"/>
            <p:cNvSpPr/>
            <p:nvPr/>
          </p:nvSpPr>
          <p:spPr>
            <a:xfrm>
              <a:off x="5023100" y="253750"/>
              <a:ext cx="255000" cy="193950"/>
            </a:xfrm>
            <a:custGeom>
              <a:rect b="b" l="l" r="r" t="t"/>
              <a:pathLst>
                <a:path extrusionOk="0" h="7758" w="1020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57"/>
            <p:cNvSpPr/>
            <p:nvPr/>
          </p:nvSpPr>
          <p:spPr>
            <a:xfrm>
              <a:off x="5023100" y="253800"/>
              <a:ext cx="254625" cy="147150"/>
            </a:xfrm>
            <a:custGeom>
              <a:rect b="b" l="l" r="r" t="t"/>
              <a:pathLst>
                <a:path extrusionOk="0" h="5886" w="10185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57"/>
            <p:cNvSpPr/>
            <p:nvPr/>
          </p:nvSpPr>
          <p:spPr>
            <a:xfrm>
              <a:off x="5045475" y="266950"/>
              <a:ext cx="209725" cy="121200"/>
            </a:xfrm>
            <a:custGeom>
              <a:rect b="b" l="l" r="r" t="t"/>
              <a:pathLst>
                <a:path extrusionOk="0" h="4848" w="8389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57"/>
            <p:cNvSpPr/>
            <p:nvPr/>
          </p:nvSpPr>
          <p:spPr>
            <a:xfrm>
              <a:off x="5072325" y="282825"/>
              <a:ext cx="155650" cy="90000"/>
            </a:xfrm>
            <a:custGeom>
              <a:rect b="b" l="l" r="r" t="t"/>
              <a:pathLst>
                <a:path extrusionOk="0" h="3600" w="6226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57"/>
            <p:cNvSpPr/>
            <p:nvPr/>
          </p:nvSpPr>
          <p:spPr>
            <a:xfrm>
              <a:off x="5090725" y="296850"/>
              <a:ext cx="118500" cy="62325"/>
            </a:xfrm>
            <a:custGeom>
              <a:rect b="b" l="l" r="r" t="t"/>
              <a:pathLst>
                <a:path extrusionOk="0" h="2493" w="474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57"/>
            <p:cNvSpPr/>
            <p:nvPr/>
          </p:nvSpPr>
          <p:spPr>
            <a:xfrm>
              <a:off x="5121025" y="311675"/>
              <a:ext cx="57725" cy="33200"/>
            </a:xfrm>
            <a:custGeom>
              <a:rect b="b" l="l" r="r" t="t"/>
              <a:pathLst>
                <a:path extrusionOk="0" h="1328" w="2309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58" name="Google Shape;3258;p57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3259" name="Google Shape;3259;p57"/>
            <p:cNvSpPr/>
            <p:nvPr/>
          </p:nvSpPr>
          <p:spPr>
            <a:xfrm>
              <a:off x="3519500" y="424200"/>
              <a:ext cx="57350" cy="34825"/>
            </a:xfrm>
            <a:custGeom>
              <a:rect b="b" l="l" r="r" t="t"/>
              <a:pathLst>
                <a:path extrusionOk="0" h="1393" w="2294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57"/>
            <p:cNvSpPr/>
            <p:nvPr/>
          </p:nvSpPr>
          <p:spPr>
            <a:xfrm>
              <a:off x="3464675" y="262275"/>
              <a:ext cx="112175" cy="196750"/>
            </a:xfrm>
            <a:custGeom>
              <a:rect b="b" l="l" r="r" t="t"/>
              <a:pathLst>
                <a:path extrusionOk="0" h="7870" w="4487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57"/>
            <p:cNvSpPr/>
            <p:nvPr/>
          </p:nvSpPr>
          <p:spPr>
            <a:xfrm>
              <a:off x="3431675" y="308075"/>
              <a:ext cx="33025" cy="148600"/>
            </a:xfrm>
            <a:custGeom>
              <a:rect b="b" l="l" r="r" t="t"/>
              <a:pathLst>
                <a:path extrusionOk="0" h="5944" w="1321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57"/>
            <p:cNvSpPr/>
            <p:nvPr/>
          </p:nvSpPr>
          <p:spPr>
            <a:xfrm>
              <a:off x="3431675" y="243350"/>
              <a:ext cx="145175" cy="83675"/>
            </a:xfrm>
            <a:custGeom>
              <a:rect b="b" l="l" r="r" t="t"/>
              <a:pathLst>
                <a:path extrusionOk="0" h="3347" w="5807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63" name="Google Shape;3263;p57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3264" name="Google Shape;3264;p57"/>
            <p:cNvSpPr/>
            <p:nvPr/>
          </p:nvSpPr>
          <p:spPr>
            <a:xfrm>
              <a:off x="3791950" y="256150"/>
              <a:ext cx="154900" cy="142100"/>
            </a:xfrm>
            <a:custGeom>
              <a:rect b="b" l="l" r="r" t="t"/>
              <a:pathLst>
                <a:path extrusionOk="0" h="5684" w="6196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57"/>
            <p:cNvSpPr/>
            <p:nvPr/>
          </p:nvSpPr>
          <p:spPr>
            <a:xfrm>
              <a:off x="3782200" y="328275"/>
              <a:ext cx="178350" cy="123525"/>
            </a:xfrm>
            <a:custGeom>
              <a:rect b="b" l="l" r="r" t="t"/>
              <a:pathLst>
                <a:path extrusionOk="0" h="4941" w="7134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57"/>
            <p:cNvSpPr/>
            <p:nvPr/>
          </p:nvSpPr>
          <p:spPr>
            <a:xfrm>
              <a:off x="3815200" y="276075"/>
              <a:ext cx="145175" cy="175725"/>
            </a:xfrm>
            <a:custGeom>
              <a:rect b="b" l="l" r="r" t="t"/>
              <a:pathLst>
                <a:path extrusionOk="0" h="7029" w="5807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67" name="Google Shape;3267;p57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3268" name="Google Shape;3268;p57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3269" name="Google Shape;3269;p57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rect b="b" l="l" r="r" t="t"/>
                <a:pathLst>
                  <a:path extrusionOk="0" h="2040" w="6564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0" name="Google Shape;3270;p57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rect b="b" l="l" r="r" t="t"/>
                <a:pathLst>
                  <a:path extrusionOk="0" h="2035" w="1032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71" name="Google Shape;3271;p57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3272" name="Google Shape;3272;p57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rect b="b" l="l" r="r" t="t"/>
                <a:pathLst>
                  <a:path extrusionOk="0" h="1018" w="6564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3" name="Google Shape;3273;p57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rect b="b" l="l" r="r" t="t"/>
                <a:pathLst>
                  <a:path extrusionOk="0" h="1018" w="1032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74" name="Google Shape;3274;p57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3275" name="Google Shape;3275;p57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rect b="b" l="l" r="r" t="t"/>
                <a:pathLst>
                  <a:path extrusionOk="0" h="4095" w="6564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6" name="Google Shape;3276;p57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rect b="b" l="l" r="r" t="t"/>
                <a:pathLst>
                  <a:path extrusionOk="0" h="3023" w="1032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7" name="Google Shape;3277;p57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rect b="b" l="l" r="r" t="t"/>
                <a:pathLst>
                  <a:path extrusionOk="0" h="3788" w="6795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278" name="Google Shape;3278;p57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3279" name="Google Shape;3279;p57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3280" name="Google Shape;3280;p57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rect b="b" l="l" r="r" t="t"/>
                <a:pathLst>
                  <a:path extrusionOk="0" h="3304" w="1227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1" name="Google Shape;3281;p57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rect b="b" l="l" r="r" t="t"/>
                <a:pathLst>
                  <a:path extrusionOk="0" h="2480" w="430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2" name="Google Shape;3282;p57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rect b="b" l="l" r="r" t="t"/>
                <a:pathLst>
                  <a:path extrusionOk="0" h="3788" w="3073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83" name="Google Shape;3283;p57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3284" name="Google Shape;3284;p57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rect b="b" l="l" r="r" t="t"/>
                <a:pathLst>
                  <a:path extrusionOk="0" h="2886" w="1515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5" name="Google Shape;3285;p57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rect b="b" l="l" r="r" t="t"/>
                <a:pathLst>
                  <a:path extrusionOk="0" h="2641" w="4581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6" name="Google Shape;3286;p57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rect b="b" l="l" r="r" t="t"/>
                <a:pathLst>
                  <a:path extrusionOk="0" h="3780" w="3074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87" name="Google Shape;3287;p57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3288" name="Google Shape;3288;p57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rect b="b" l="l" r="r" t="t"/>
                <a:pathLst>
                  <a:path extrusionOk="0" h="3196" w="443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9" name="Google Shape;3289;p57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rect b="b" l="l" r="r" t="t"/>
                <a:pathLst>
                  <a:path extrusionOk="0" h="2550" w="4415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290" name="Google Shape;3290;p57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3291" name="Google Shape;3291;p57"/>
            <p:cNvSpPr/>
            <p:nvPr/>
          </p:nvSpPr>
          <p:spPr>
            <a:xfrm>
              <a:off x="2552500" y="700650"/>
              <a:ext cx="137600" cy="113225"/>
            </a:xfrm>
            <a:custGeom>
              <a:rect b="b" l="l" r="r" t="t"/>
              <a:pathLst>
                <a:path extrusionOk="0" h="4529" w="5504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57"/>
            <p:cNvSpPr/>
            <p:nvPr/>
          </p:nvSpPr>
          <p:spPr>
            <a:xfrm>
              <a:off x="2621550" y="700600"/>
              <a:ext cx="68550" cy="113275"/>
            </a:xfrm>
            <a:custGeom>
              <a:rect b="b" l="l" r="r" t="t"/>
              <a:pathLst>
                <a:path extrusionOk="0" h="4531" w="2742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57"/>
            <p:cNvSpPr/>
            <p:nvPr/>
          </p:nvSpPr>
          <p:spPr>
            <a:xfrm>
              <a:off x="2546375" y="700650"/>
              <a:ext cx="150200" cy="95375"/>
            </a:xfrm>
            <a:custGeom>
              <a:rect b="b" l="l" r="r" t="t"/>
              <a:pathLst>
                <a:path extrusionOk="0" h="3815" w="6008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57"/>
            <p:cNvSpPr/>
            <p:nvPr/>
          </p:nvSpPr>
          <p:spPr>
            <a:xfrm>
              <a:off x="2579900" y="716125"/>
              <a:ext cx="83150" cy="47975"/>
            </a:xfrm>
            <a:custGeom>
              <a:rect b="b" l="l" r="r" t="t"/>
              <a:pathLst>
                <a:path extrusionOk="0" h="1919" w="3326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57"/>
            <p:cNvSpPr/>
            <p:nvPr/>
          </p:nvSpPr>
          <p:spPr>
            <a:xfrm>
              <a:off x="2578450" y="716125"/>
              <a:ext cx="86050" cy="27250"/>
            </a:xfrm>
            <a:custGeom>
              <a:rect b="b" l="l" r="r" t="t"/>
              <a:pathLst>
                <a:path extrusionOk="0" h="1090" w="3442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57"/>
            <p:cNvSpPr/>
            <p:nvPr/>
          </p:nvSpPr>
          <p:spPr>
            <a:xfrm>
              <a:off x="2438550" y="774775"/>
              <a:ext cx="165350" cy="96875"/>
            </a:xfrm>
            <a:custGeom>
              <a:rect b="b" l="l" r="r" t="t"/>
              <a:pathLst>
                <a:path extrusionOk="0" h="3875" w="6614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57"/>
            <p:cNvSpPr/>
            <p:nvPr/>
          </p:nvSpPr>
          <p:spPr>
            <a:xfrm>
              <a:off x="2431875" y="774700"/>
              <a:ext cx="172025" cy="79100"/>
            </a:xfrm>
            <a:custGeom>
              <a:rect b="b" l="l" r="r" t="t"/>
              <a:pathLst>
                <a:path extrusionOk="0" h="3164" w="6881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57"/>
            <p:cNvSpPr/>
            <p:nvPr/>
          </p:nvSpPr>
          <p:spPr>
            <a:xfrm>
              <a:off x="2465400" y="790225"/>
              <a:ext cx="83150" cy="48175"/>
            </a:xfrm>
            <a:custGeom>
              <a:rect b="b" l="l" r="r" t="t"/>
              <a:pathLst>
                <a:path extrusionOk="0" h="1927" w="3326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57"/>
            <p:cNvSpPr/>
            <p:nvPr/>
          </p:nvSpPr>
          <p:spPr>
            <a:xfrm>
              <a:off x="2464150" y="790225"/>
              <a:ext cx="85850" cy="27425"/>
            </a:xfrm>
            <a:custGeom>
              <a:rect b="b" l="l" r="r" t="t"/>
              <a:pathLst>
                <a:path extrusionOk="0" h="1097" w="3434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57"/>
            <p:cNvSpPr/>
            <p:nvPr/>
          </p:nvSpPr>
          <p:spPr>
            <a:xfrm>
              <a:off x="2552325" y="832225"/>
              <a:ext cx="137050" cy="113225"/>
            </a:xfrm>
            <a:custGeom>
              <a:rect b="b" l="l" r="r" t="t"/>
              <a:pathLst>
                <a:path extrusionOk="0" h="4529" w="5482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57"/>
            <p:cNvSpPr/>
            <p:nvPr/>
          </p:nvSpPr>
          <p:spPr>
            <a:xfrm>
              <a:off x="2545650" y="832225"/>
              <a:ext cx="150575" cy="95375"/>
            </a:xfrm>
            <a:custGeom>
              <a:rect b="b" l="l" r="r" t="t"/>
              <a:pathLst>
                <a:path extrusionOk="0" h="3815" w="6023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57"/>
            <p:cNvSpPr/>
            <p:nvPr/>
          </p:nvSpPr>
          <p:spPr>
            <a:xfrm>
              <a:off x="2575225" y="863975"/>
              <a:ext cx="91250" cy="48175"/>
            </a:xfrm>
            <a:custGeom>
              <a:rect b="b" l="l" r="r" t="t"/>
              <a:pathLst>
                <a:path extrusionOk="0" h="1927" w="365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57"/>
            <p:cNvSpPr/>
            <p:nvPr/>
          </p:nvSpPr>
          <p:spPr>
            <a:xfrm>
              <a:off x="2577925" y="863975"/>
              <a:ext cx="85850" cy="27425"/>
            </a:xfrm>
            <a:custGeom>
              <a:rect b="b" l="l" r="r" t="t"/>
              <a:pathLst>
                <a:path extrusionOk="0" h="1097" w="3434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04" name="Google Shape;3304;p57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3305" name="Google Shape;3305;p57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3306" name="Google Shape;3306;p57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rect b="b" l="l" r="r" t="t"/>
                <a:pathLst>
                  <a:path extrusionOk="0" h="2229" w="3852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7" name="Google Shape;3307;p57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rect b="b" l="l" r="r" t="t"/>
                <a:pathLst>
                  <a:path extrusionOk="0" h="6081" w="1927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8" name="Google Shape;3308;p57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rect b="b" l="l" r="r" t="t"/>
                <a:pathLst>
                  <a:path extrusionOk="0" h="6081" w="1926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09" name="Google Shape;3309;p57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3310" name="Google Shape;3310;p57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rect b="b" l="l" r="r" t="t"/>
                <a:pathLst>
                  <a:path extrusionOk="0" h="2223" w="3852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1" name="Google Shape;3311;p57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rect b="b" l="l" r="r" t="t"/>
                <a:pathLst>
                  <a:path extrusionOk="0" h="4264" w="1926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2" name="Google Shape;3312;p57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rect b="b" l="l" r="r" t="t"/>
                <a:pathLst>
                  <a:path extrusionOk="0" h="4264" w="1927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13" name="Google Shape;3313;p57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3314" name="Google Shape;3314;p57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rect b="b" l="l" r="r" t="t"/>
                <a:pathLst>
                  <a:path extrusionOk="0" h="2229" w="3845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5" name="Google Shape;3315;p57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rect b="b" l="l" r="r" t="t"/>
                <a:pathLst>
                  <a:path extrusionOk="0" h="2640" w="1926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6" name="Google Shape;3316;p57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rect b="b" l="l" r="r" t="t"/>
                <a:pathLst>
                  <a:path extrusionOk="0" h="2640" w="192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317" name="Google Shape;3317;p57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3318" name="Google Shape;3318;p57"/>
            <p:cNvSpPr/>
            <p:nvPr/>
          </p:nvSpPr>
          <p:spPr>
            <a:xfrm>
              <a:off x="3506875" y="724175"/>
              <a:ext cx="266525" cy="247350"/>
            </a:xfrm>
            <a:custGeom>
              <a:rect b="b" l="l" r="r" t="t"/>
              <a:pathLst>
                <a:path extrusionOk="0" h="9894" w="10661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57"/>
            <p:cNvSpPr/>
            <p:nvPr/>
          </p:nvSpPr>
          <p:spPr>
            <a:xfrm>
              <a:off x="3516425" y="724225"/>
              <a:ext cx="256975" cy="247400"/>
            </a:xfrm>
            <a:custGeom>
              <a:rect b="b" l="l" r="r" t="t"/>
              <a:pathLst>
                <a:path extrusionOk="0" h="9896" w="10279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57"/>
            <p:cNvSpPr/>
            <p:nvPr/>
          </p:nvSpPr>
          <p:spPr>
            <a:xfrm>
              <a:off x="3558800" y="832225"/>
              <a:ext cx="111450" cy="57175"/>
            </a:xfrm>
            <a:custGeom>
              <a:rect b="b" l="l" r="r" t="t"/>
              <a:pathLst>
                <a:path extrusionOk="0" h="2287" w="4458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57"/>
            <p:cNvSpPr/>
            <p:nvPr/>
          </p:nvSpPr>
          <p:spPr>
            <a:xfrm>
              <a:off x="3553225" y="766250"/>
              <a:ext cx="77725" cy="107475"/>
            </a:xfrm>
            <a:custGeom>
              <a:rect b="b" l="l" r="r" t="t"/>
              <a:pathLst>
                <a:path extrusionOk="0" h="4299" w="3109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57"/>
            <p:cNvSpPr/>
            <p:nvPr/>
          </p:nvSpPr>
          <p:spPr>
            <a:xfrm>
              <a:off x="3630925" y="766250"/>
              <a:ext cx="51775" cy="118850"/>
            </a:xfrm>
            <a:custGeom>
              <a:rect b="b" l="l" r="r" t="t"/>
              <a:pathLst>
                <a:path extrusionOk="0" h="4754" w="2071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57"/>
            <p:cNvSpPr/>
            <p:nvPr/>
          </p:nvSpPr>
          <p:spPr>
            <a:xfrm>
              <a:off x="3590550" y="832225"/>
              <a:ext cx="62575" cy="32075"/>
            </a:xfrm>
            <a:custGeom>
              <a:rect b="b" l="l" r="r" t="t"/>
              <a:pathLst>
                <a:path extrusionOk="0" h="1283" w="2503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57"/>
            <p:cNvSpPr/>
            <p:nvPr/>
          </p:nvSpPr>
          <p:spPr>
            <a:xfrm>
              <a:off x="3587300" y="795100"/>
              <a:ext cx="43650" cy="60425"/>
            </a:xfrm>
            <a:custGeom>
              <a:rect b="b" l="l" r="r" t="t"/>
              <a:pathLst>
                <a:path extrusionOk="0" h="2417" w="1746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57"/>
            <p:cNvSpPr/>
            <p:nvPr/>
          </p:nvSpPr>
          <p:spPr>
            <a:xfrm>
              <a:off x="3630925" y="795100"/>
              <a:ext cx="29050" cy="66725"/>
            </a:xfrm>
            <a:custGeom>
              <a:rect b="b" l="l" r="r" t="t"/>
              <a:pathLst>
                <a:path extrusionOk="0" h="2669" w="1162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57"/>
            <p:cNvSpPr/>
            <p:nvPr/>
          </p:nvSpPr>
          <p:spPr>
            <a:xfrm>
              <a:off x="3611275" y="832225"/>
              <a:ext cx="30500" cy="15550"/>
            </a:xfrm>
            <a:custGeom>
              <a:rect b="b" l="l" r="r" t="t"/>
              <a:pathLst>
                <a:path extrusionOk="0" h="622" w="122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57"/>
            <p:cNvSpPr/>
            <p:nvPr/>
          </p:nvSpPr>
          <p:spPr>
            <a:xfrm>
              <a:off x="3609825" y="814200"/>
              <a:ext cx="21125" cy="29250"/>
            </a:xfrm>
            <a:custGeom>
              <a:rect b="b" l="l" r="r" t="t"/>
              <a:pathLst>
                <a:path extrusionOk="0" h="1170" w="845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57"/>
            <p:cNvSpPr/>
            <p:nvPr/>
          </p:nvSpPr>
          <p:spPr>
            <a:xfrm>
              <a:off x="3630925" y="814200"/>
              <a:ext cx="14275" cy="32475"/>
            </a:xfrm>
            <a:custGeom>
              <a:rect b="b" l="l" r="r" t="t"/>
              <a:pathLst>
                <a:path extrusionOk="0" h="1299" w="571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29" name="Google Shape;3329;p57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3330" name="Google Shape;3330;p57"/>
            <p:cNvSpPr/>
            <p:nvPr/>
          </p:nvSpPr>
          <p:spPr>
            <a:xfrm>
              <a:off x="3608400" y="252825"/>
              <a:ext cx="151125" cy="222250"/>
            </a:xfrm>
            <a:custGeom>
              <a:rect b="b" l="l" r="r" t="t"/>
              <a:pathLst>
                <a:path extrusionOk="0" h="8890" w="6045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57"/>
            <p:cNvSpPr/>
            <p:nvPr/>
          </p:nvSpPr>
          <p:spPr>
            <a:xfrm>
              <a:off x="3608575" y="278125"/>
              <a:ext cx="108375" cy="196950"/>
            </a:xfrm>
            <a:custGeom>
              <a:rect b="b" l="l" r="r" t="t"/>
              <a:pathLst>
                <a:path extrusionOk="0" h="7878" w="4335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32" name="Google Shape;3332;p57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3333" name="Google Shape;3333;p57"/>
            <p:cNvSpPr/>
            <p:nvPr/>
          </p:nvSpPr>
          <p:spPr>
            <a:xfrm>
              <a:off x="1495035" y="2279744"/>
              <a:ext cx="70542" cy="60010"/>
            </a:xfrm>
            <a:custGeom>
              <a:rect b="b" l="l" r="r" t="t"/>
              <a:pathLst>
                <a:path extrusionOk="0" h="3721" w="4374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57"/>
            <p:cNvSpPr/>
            <p:nvPr/>
          </p:nvSpPr>
          <p:spPr>
            <a:xfrm>
              <a:off x="1474296" y="2204175"/>
              <a:ext cx="150147" cy="82831"/>
            </a:xfrm>
            <a:custGeom>
              <a:rect b="b" l="l" r="r" t="t"/>
              <a:pathLst>
                <a:path extrusionOk="0" h="5136" w="931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57"/>
            <p:cNvSpPr/>
            <p:nvPr/>
          </p:nvSpPr>
          <p:spPr>
            <a:xfrm>
              <a:off x="1431916" y="2280695"/>
              <a:ext cx="63317" cy="71461"/>
            </a:xfrm>
            <a:custGeom>
              <a:rect b="b" l="l" r="r" t="t"/>
              <a:pathLst>
                <a:path extrusionOk="0" h="4431" w="3926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57"/>
            <p:cNvSpPr/>
            <p:nvPr/>
          </p:nvSpPr>
          <p:spPr>
            <a:xfrm>
              <a:off x="1339381" y="2205723"/>
              <a:ext cx="155856" cy="93685"/>
            </a:xfrm>
            <a:custGeom>
              <a:rect b="b" l="l" r="r" t="t"/>
              <a:pathLst>
                <a:path extrusionOk="0" h="5809" w="9664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57"/>
            <p:cNvSpPr/>
            <p:nvPr/>
          </p:nvSpPr>
          <p:spPr>
            <a:xfrm>
              <a:off x="1626257" y="2331397"/>
              <a:ext cx="1129" cy="3161"/>
            </a:xfrm>
            <a:custGeom>
              <a:rect b="b" l="l" r="r" t="t"/>
              <a:pathLst>
                <a:path extrusionOk="0" h="196" w="7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57"/>
            <p:cNvSpPr/>
            <p:nvPr/>
          </p:nvSpPr>
          <p:spPr>
            <a:xfrm>
              <a:off x="1627564" y="2335477"/>
              <a:ext cx="758" cy="3338"/>
            </a:xfrm>
            <a:custGeom>
              <a:rect b="b" l="l" r="r" t="t"/>
              <a:pathLst>
                <a:path extrusionOk="0" h="207" w="47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57"/>
            <p:cNvSpPr/>
            <p:nvPr/>
          </p:nvSpPr>
          <p:spPr>
            <a:xfrm>
              <a:off x="1629047" y="2343250"/>
              <a:ext cx="194" cy="3532"/>
            </a:xfrm>
            <a:custGeom>
              <a:rect b="b" l="l" r="r" t="t"/>
              <a:pathLst>
                <a:path extrusionOk="0" h="219" w="12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57"/>
            <p:cNvSpPr/>
            <p:nvPr/>
          </p:nvSpPr>
          <p:spPr>
            <a:xfrm>
              <a:off x="1628483" y="2339364"/>
              <a:ext cx="387" cy="3161"/>
            </a:xfrm>
            <a:custGeom>
              <a:rect b="b" l="l" r="r" t="t"/>
              <a:pathLst>
                <a:path extrusionOk="0" h="196" w="24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57"/>
            <p:cNvSpPr/>
            <p:nvPr/>
          </p:nvSpPr>
          <p:spPr>
            <a:xfrm>
              <a:off x="1616275" y="2316045"/>
              <a:ext cx="2790" cy="3338"/>
            </a:xfrm>
            <a:custGeom>
              <a:rect b="b" l="l" r="r" t="t"/>
              <a:pathLst>
                <a:path extrusionOk="0" h="207" w="173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57"/>
            <p:cNvSpPr/>
            <p:nvPr/>
          </p:nvSpPr>
          <p:spPr>
            <a:xfrm>
              <a:off x="1619597" y="2320109"/>
              <a:ext cx="2419" cy="3355"/>
            </a:xfrm>
            <a:custGeom>
              <a:rect b="b" l="l" r="r" t="t"/>
              <a:pathLst>
                <a:path extrusionOk="0" h="208" w="15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57"/>
            <p:cNvSpPr/>
            <p:nvPr/>
          </p:nvSpPr>
          <p:spPr>
            <a:xfrm>
              <a:off x="1624419" y="2327704"/>
              <a:ext cx="1484" cy="3338"/>
            </a:xfrm>
            <a:custGeom>
              <a:rect b="b" l="l" r="r" t="t"/>
              <a:pathLst>
                <a:path extrusionOk="0" h="207" w="92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57"/>
            <p:cNvSpPr/>
            <p:nvPr/>
          </p:nvSpPr>
          <p:spPr>
            <a:xfrm>
              <a:off x="1622000" y="2323624"/>
              <a:ext cx="1871" cy="3161"/>
            </a:xfrm>
            <a:custGeom>
              <a:rect b="b" l="l" r="r" t="t"/>
              <a:pathLst>
                <a:path extrusionOk="0" h="196" w="116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57"/>
            <p:cNvSpPr/>
            <p:nvPr/>
          </p:nvSpPr>
          <p:spPr>
            <a:xfrm>
              <a:off x="1565557" y="2219608"/>
              <a:ext cx="167162" cy="96459"/>
            </a:xfrm>
            <a:custGeom>
              <a:rect b="b" l="l" r="r" t="t"/>
              <a:pathLst>
                <a:path extrusionOk="0" h="5981" w="10365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57"/>
            <p:cNvSpPr/>
            <p:nvPr/>
          </p:nvSpPr>
          <p:spPr>
            <a:xfrm>
              <a:off x="1565363" y="2286985"/>
              <a:ext cx="50931" cy="81831"/>
            </a:xfrm>
            <a:custGeom>
              <a:rect b="b" l="l" r="r" t="t"/>
              <a:pathLst>
                <a:path extrusionOk="0" h="5074" w="3158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57"/>
            <p:cNvSpPr/>
            <p:nvPr/>
          </p:nvSpPr>
          <p:spPr>
            <a:xfrm>
              <a:off x="1399711" y="2299386"/>
              <a:ext cx="32223" cy="73316"/>
            </a:xfrm>
            <a:custGeom>
              <a:rect b="b" l="l" r="r" t="t"/>
              <a:pathLst>
                <a:path extrusionOk="0" h="4546" w="1998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57"/>
            <p:cNvSpPr/>
            <p:nvPr/>
          </p:nvSpPr>
          <p:spPr>
            <a:xfrm>
              <a:off x="1270698" y="2245894"/>
              <a:ext cx="161243" cy="90153"/>
            </a:xfrm>
            <a:custGeom>
              <a:rect b="b" l="l" r="r" t="t"/>
              <a:pathLst>
                <a:path extrusionOk="0" h="5590" w="9998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57"/>
            <p:cNvSpPr/>
            <p:nvPr/>
          </p:nvSpPr>
          <p:spPr>
            <a:xfrm>
              <a:off x="1270521" y="2367489"/>
              <a:ext cx="16" cy="387"/>
            </a:xfrm>
            <a:custGeom>
              <a:rect b="b" l="l" r="r" t="t"/>
              <a:pathLst>
                <a:path extrusionOk="0" h="24" w="1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57"/>
            <p:cNvSpPr/>
            <p:nvPr/>
          </p:nvSpPr>
          <p:spPr>
            <a:xfrm>
              <a:off x="1398969" y="2338622"/>
              <a:ext cx="210" cy="935"/>
            </a:xfrm>
            <a:custGeom>
              <a:rect b="b" l="l" r="r" t="t"/>
              <a:pathLst>
                <a:path extrusionOk="0" h="58" w="13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57"/>
            <p:cNvSpPr/>
            <p:nvPr/>
          </p:nvSpPr>
          <p:spPr>
            <a:xfrm>
              <a:off x="1398421" y="2343799"/>
              <a:ext cx="16" cy="1129"/>
            </a:xfrm>
            <a:custGeom>
              <a:rect b="b" l="l" r="r" t="t"/>
              <a:pathLst>
                <a:path extrusionOk="0" h="70" w="1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57"/>
            <p:cNvSpPr/>
            <p:nvPr/>
          </p:nvSpPr>
          <p:spPr>
            <a:xfrm>
              <a:off x="1398598" y="2341219"/>
              <a:ext cx="210" cy="935"/>
            </a:xfrm>
            <a:custGeom>
              <a:rect b="b" l="l" r="r" t="t"/>
              <a:pathLst>
                <a:path extrusionOk="0" h="58" w="13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57"/>
            <p:cNvSpPr/>
            <p:nvPr/>
          </p:nvSpPr>
          <p:spPr>
            <a:xfrm>
              <a:off x="1272746" y="2374536"/>
              <a:ext cx="1129" cy="2790"/>
            </a:xfrm>
            <a:custGeom>
              <a:rect b="b" l="l" r="r" t="t"/>
              <a:pathLst>
                <a:path extrusionOk="0" h="173" w="7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57"/>
            <p:cNvSpPr/>
            <p:nvPr/>
          </p:nvSpPr>
          <p:spPr>
            <a:xfrm>
              <a:off x="1271069" y="2369343"/>
              <a:ext cx="1129" cy="3725"/>
            </a:xfrm>
            <a:custGeom>
              <a:rect b="b" l="l" r="r" t="t"/>
              <a:pathLst>
                <a:path extrusionOk="0" h="231" w="7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57"/>
            <p:cNvSpPr/>
            <p:nvPr/>
          </p:nvSpPr>
          <p:spPr>
            <a:xfrm>
              <a:off x="1616275" y="2316045"/>
              <a:ext cx="12967" cy="57204"/>
            </a:xfrm>
            <a:custGeom>
              <a:rect b="b" l="l" r="r" t="t"/>
              <a:pathLst>
                <a:path extrusionOk="0" h="3547" w="804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57"/>
            <p:cNvSpPr/>
            <p:nvPr/>
          </p:nvSpPr>
          <p:spPr>
            <a:xfrm>
              <a:off x="1756754" y="2347314"/>
              <a:ext cx="3161" cy="74251"/>
            </a:xfrm>
            <a:custGeom>
              <a:rect b="b" l="l" r="r" t="t"/>
              <a:pathLst>
                <a:path extrusionOk="0" h="4604" w="196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57"/>
            <p:cNvSpPr/>
            <p:nvPr/>
          </p:nvSpPr>
          <p:spPr>
            <a:xfrm>
              <a:off x="1616082" y="2281792"/>
              <a:ext cx="144212" cy="87024"/>
            </a:xfrm>
            <a:custGeom>
              <a:rect b="b" l="l" r="r" t="t"/>
              <a:pathLst>
                <a:path extrusionOk="0" h="5396" w="8942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57"/>
            <p:cNvSpPr/>
            <p:nvPr/>
          </p:nvSpPr>
          <p:spPr>
            <a:xfrm>
              <a:off x="1267553" y="2345847"/>
              <a:ext cx="27239" cy="118102"/>
            </a:xfrm>
            <a:custGeom>
              <a:rect b="b" l="l" r="r" t="t"/>
              <a:pathLst>
                <a:path extrusionOk="0" h="7323" w="1689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57"/>
            <p:cNvSpPr/>
            <p:nvPr/>
          </p:nvSpPr>
          <p:spPr>
            <a:xfrm>
              <a:off x="1267747" y="2324189"/>
              <a:ext cx="143277" cy="87008"/>
            </a:xfrm>
            <a:custGeom>
              <a:rect b="b" l="l" r="r" t="t"/>
              <a:pathLst>
                <a:path extrusionOk="0" h="5395" w="8884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57"/>
            <p:cNvSpPr/>
            <p:nvPr/>
          </p:nvSpPr>
          <p:spPr>
            <a:xfrm>
              <a:off x="1309386" y="2425432"/>
              <a:ext cx="11499" cy="9080"/>
            </a:xfrm>
            <a:custGeom>
              <a:rect b="b" l="l" r="r" t="t"/>
              <a:pathLst>
                <a:path extrusionOk="0" h="563" w="713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57"/>
            <p:cNvSpPr/>
            <p:nvPr/>
          </p:nvSpPr>
          <p:spPr>
            <a:xfrm>
              <a:off x="1294775" y="2411176"/>
              <a:ext cx="9257" cy="9644"/>
            </a:xfrm>
            <a:custGeom>
              <a:rect b="b" l="l" r="r" t="t"/>
              <a:pathLst>
                <a:path extrusionOk="0" h="598" w="574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57"/>
            <p:cNvSpPr/>
            <p:nvPr/>
          </p:nvSpPr>
          <p:spPr>
            <a:xfrm>
              <a:off x="1688087" y="2368795"/>
              <a:ext cx="68864" cy="131439"/>
            </a:xfrm>
            <a:custGeom>
              <a:rect b="b" l="l" r="r" t="t"/>
              <a:pathLst>
                <a:path extrusionOk="0" h="8150" w="427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57"/>
            <p:cNvSpPr/>
            <p:nvPr/>
          </p:nvSpPr>
          <p:spPr>
            <a:xfrm>
              <a:off x="1595730" y="2356765"/>
              <a:ext cx="161227" cy="90524"/>
            </a:xfrm>
            <a:custGeom>
              <a:rect b="b" l="l" r="r" t="t"/>
              <a:pathLst>
                <a:path extrusionOk="0" h="5613" w="9997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57"/>
            <p:cNvSpPr/>
            <p:nvPr/>
          </p:nvSpPr>
          <p:spPr>
            <a:xfrm>
              <a:off x="1294775" y="2411176"/>
              <a:ext cx="107925" cy="115150"/>
            </a:xfrm>
            <a:custGeom>
              <a:rect b="b" l="l" r="r" t="t"/>
              <a:pathLst>
                <a:path extrusionOk="0" h="7140" w="6692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57"/>
            <p:cNvSpPr/>
            <p:nvPr/>
          </p:nvSpPr>
          <p:spPr>
            <a:xfrm>
              <a:off x="1294775" y="2376745"/>
              <a:ext cx="166597" cy="96636"/>
            </a:xfrm>
            <a:custGeom>
              <a:rect b="b" l="l" r="r" t="t"/>
              <a:pathLst>
                <a:path extrusionOk="0" h="5992" w="1033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57"/>
            <p:cNvSpPr/>
            <p:nvPr/>
          </p:nvSpPr>
          <p:spPr>
            <a:xfrm>
              <a:off x="1532046" y="2393969"/>
              <a:ext cx="156243" cy="93491"/>
            </a:xfrm>
            <a:custGeom>
              <a:rect b="b" l="l" r="r" t="t"/>
              <a:pathLst>
                <a:path extrusionOk="0" h="5797" w="9688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57"/>
            <p:cNvSpPr/>
            <p:nvPr/>
          </p:nvSpPr>
          <p:spPr>
            <a:xfrm>
              <a:off x="1552785" y="2447461"/>
              <a:ext cx="135503" cy="92749"/>
            </a:xfrm>
            <a:custGeom>
              <a:rect b="b" l="l" r="r" t="t"/>
              <a:pathLst>
                <a:path extrusionOk="0" h="5751" w="8402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57"/>
            <p:cNvSpPr/>
            <p:nvPr/>
          </p:nvSpPr>
          <p:spPr>
            <a:xfrm>
              <a:off x="1402307" y="2473553"/>
              <a:ext cx="150502" cy="68381"/>
            </a:xfrm>
            <a:custGeom>
              <a:rect b="b" l="l" r="r" t="t"/>
              <a:pathLst>
                <a:path extrusionOk="0" h="4240" w="9332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57"/>
            <p:cNvSpPr/>
            <p:nvPr/>
          </p:nvSpPr>
          <p:spPr>
            <a:xfrm>
              <a:off x="1402485" y="2405999"/>
              <a:ext cx="150502" cy="83186"/>
            </a:xfrm>
            <a:custGeom>
              <a:rect b="b" l="l" r="r" t="t"/>
              <a:pathLst>
                <a:path extrusionOk="0" h="5158" w="9332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70" name="Google Shape;3370;p57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3371" name="Google Shape;3371;p57"/>
            <p:cNvSpPr/>
            <p:nvPr/>
          </p:nvSpPr>
          <p:spPr>
            <a:xfrm>
              <a:off x="1971810" y="2368609"/>
              <a:ext cx="8725" cy="8886"/>
            </a:xfrm>
            <a:custGeom>
              <a:rect b="b" l="l" r="r" t="t"/>
              <a:pathLst>
                <a:path extrusionOk="0" h="551" w="541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57"/>
            <p:cNvSpPr/>
            <p:nvPr/>
          </p:nvSpPr>
          <p:spPr>
            <a:xfrm>
              <a:off x="1916639" y="2346059"/>
              <a:ext cx="24627" cy="112005"/>
            </a:xfrm>
            <a:custGeom>
              <a:rect b="b" l="l" r="r" t="t"/>
              <a:pathLst>
                <a:path extrusionOk="0" h="6945" w="1527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57"/>
            <p:cNvSpPr/>
            <p:nvPr/>
          </p:nvSpPr>
          <p:spPr>
            <a:xfrm>
              <a:off x="2142814" y="2286582"/>
              <a:ext cx="227882" cy="80347"/>
            </a:xfrm>
            <a:custGeom>
              <a:rect b="b" l="l" r="r" t="t"/>
              <a:pathLst>
                <a:path extrusionOk="0" h="4982" w="1413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57"/>
            <p:cNvSpPr/>
            <p:nvPr/>
          </p:nvSpPr>
          <p:spPr>
            <a:xfrm>
              <a:off x="2106723" y="2215270"/>
              <a:ext cx="138293" cy="131117"/>
            </a:xfrm>
            <a:custGeom>
              <a:rect b="b" l="l" r="r" t="t"/>
              <a:pathLst>
                <a:path extrusionOk="0" h="8130" w="8575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57"/>
            <p:cNvSpPr/>
            <p:nvPr/>
          </p:nvSpPr>
          <p:spPr>
            <a:xfrm>
              <a:off x="2142814" y="2229381"/>
              <a:ext cx="227317" cy="210109"/>
            </a:xfrm>
            <a:custGeom>
              <a:rect b="b" l="l" r="r" t="t"/>
              <a:pathLst>
                <a:path extrusionOk="0" h="13028" w="14095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57"/>
            <p:cNvSpPr/>
            <p:nvPr/>
          </p:nvSpPr>
          <p:spPr>
            <a:xfrm>
              <a:off x="1919606" y="2253812"/>
              <a:ext cx="223237" cy="92572"/>
            </a:xfrm>
            <a:custGeom>
              <a:rect b="b" l="l" r="r" t="t"/>
              <a:pathLst>
                <a:path extrusionOk="0" h="5740" w="13842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57"/>
            <p:cNvSpPr/>
            <p:nvPr/>
          </p:nvSpPr>
          <p:spPr>
            <a:xfrm>
              <a:off x="1959955" y="2423545"/>
              <a:ext cx="11112" cy="8161"/>
            </a:xfrm>
            <a:custGeom>
              <a:rect b="b" l="l" r="r" t="t"/>
              <a:pathLst>
                <a:path extrusionOk="0" h="506" w="689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57"/>
            <p:cNvSpPr/>
            <p:nvPr/>
          </p:nvSpPr>
          <p:spPr>
            <a:xfrm>
              <a:off x="1916639" y="2217173"/>
              <a:ext cx="226204" cy="188998"/>
            </a:xfrm>
            <a:custGeom>
              <a:rect b="b" l="l" r="r" t="t"/>
              <a:pathLst>
                <a:path extrusionOk="0" h="11719" w="14026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57"/>
            <p:cNvSpPr/>
            <p:nvPr/>
          </p:nvSpPr>
          <p:spPr>
            <a:xfrm>
              <a:off x="2304209" y="2366908"/>
              <a:ext cx="63333" cy="125327"/>
            </a:xfrm>
            <a:custGeom>
              <a:rect b="b" l="l" r="r" t="t"/>
              <a:pathLst>
                <a:path extrusionOk="0" h="7771" w="3927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57"/>
            <p:cNvSpPr/>
            <p:nvPr/>
          </p:nvSpPr>
          <p:spPr>
            <a:xfrm>
              <a:off x="1941248" y="2405967"/>
              <a:ext cx="99233" cy="110328"/>
            </a:xfrm>
            <a:custGeom>
              <a:rect b="b" l="l" r="r" t="t"/>
              <a:pathLst>
                <a:path extrusionOk="0" h="6841" w="6153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57"/>
            <p:cNvSpPr/>
            <p:nvPr/>
          </p:nvSpPr>
          <p:spPr>
            <a:xfrm>
              <a:off x="1941248" y="2346363"/>
              <a:ext cx="201594" cy="117182"/>
            </a:xfrm>
            <a:custGeom>
              <a:rect b="b" l="l" r="r" t="t"/>
              <a:pathLst>
                <a:path extrusionOk="0" h="7266" w="1250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57"/>
            <p:cNvSpPr/>
            <p:nvPr/>
          </p:nvSpPr>
          <p:spPr>
            <a:xfrm>
              <a:off x="2040459" y="2346363"/>
              <a:ext cx="138842" cy="131633"/>
            </a:xfrm>
            <a:custGeom>
              <a:rect b="b" l="l" r="r" t="t"/>
              <a:pathLst>
                <a:path extrusionOk="0" h="8162" w="8609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57"/>
            <p:cNvSpPr/>
            <p:nvPr/>
          </p:nvSpPr>
          <p:spPr>
            <a:xfrm>
              <a:off x="2142814" y="2346363"/>
              <a:ext cx="161420" cy="130133"/>
            </a:xfrm>
            <a:custGeom>
              <a:rect b="b" l="l" r="r" t="t"/>
              <a:pathLst>
                <a:path extrusionOk="0" h="8069" w="10009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57"/>
            <p:cNvSpPr/>
            <p:nvPr/>
          </p:nvSpPr>
          <p:spPr>
            <a:xfrm>
              <a:off x="2179099" y="2439462"/>
              <a:ext cx="125133" cy="89782"/>
            </a:xfrm>
            <a:custGeom>
              <a:rect b="b" l="l" r="r" t="t"/>
              <a:pathLst>
                <a:path extrusionOk="0" h="5567" w="7759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57"/>
            <p:cNvSpPr/>
            <p:nvPr/>
          </p:nvSpPr>
          <p:spPr>
            <a:xfrm>
              <a:off x="2040281" y="2463523"/>
              <a:ext cx="139019" cy="67316"/>
            </a:xfrm>
            <a:custGeom>
              <a:rect b="b" l="l" r="r" t="t"/>
              <a:pathLst>
                <a:path extrusionOk="0" h="4174" w="862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86" name="Google Shape;3386;p57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3387" name="Google Shape;3387;p57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3388" name="Google Shape;3388;p57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9" name="Google Shape;3389;p57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90" name="Google Shape;3390;p57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3391" name="Google Shape;3391;p57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2" name="Google Shape;3392;p57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93" name="Google Shape;3393;p57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3394" name="Google Shape;3394;p57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3395" name="Google Shape;3395;p57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  <p:grpSp>
          <p:nvGrpSpPr>
            <p:cNvPr id="3396" name="Google Shape;3396;p57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3397" name="Google Shape;3397;p57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3398" name="Google Shape;3398;p57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399" name="Google Shape;3399;p57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3400" name="Google Shape;3400;p57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3401" name="Google Shape;3401;p57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rect b="b" l="l" r="r" t="t"/>
                <a:pathLst>
                  <a:path extrusionOk="0" h="2400" w="4155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2" name="Google Shape;3402;p57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rect b="b" l="l" r="r" t="t"/>
                <a:pathLst>
                  <a:path extrusionOk="0" h="26100" w="1917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3" name="Google Shape;3403;p57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rect b="b" l="l" r="r" t="t"/>
                <a:pathLst>
                  <a:path extrusionOk="0" h="26227" w="2251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04" name="Google Shape;3404;p57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3405" name="Google Shape;3405;p57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rect b="b" l="l" r="r" t="t"/>
                <a:pathLst>
                  <a:path extrusionOk="0" h="2389" w="4156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6" name="Google Shape;3406;p57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rect b="b" l="l" r="r" t="t"/>
                <a:pathLst>
                  <a:path extrusionOk="0" h="23598" w="1918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7" name="Google Shape;3407;p57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rect b="b" l="l" r="r" t="t"/>
                <a:pathLst>
                  <a:path extrusionOk="0" h="23736" w="2239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08" name="Google Shape;3408;p57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3409" name="Google Shape;3409;p57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rect b="b" l="l" r="r" t="t"/>
                <a:pathLst>
                  <a:path extrusionOk="0" h="2400" w="4167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0" name="Google Shape;3410;p57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rect b="b" l="l" r="r" t="t"/>
                <a:pathLst>
                  <a:path extrusionOk="0" h="21107" w="1929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1" name="Google Shape;3411;p57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rect b="b" l="l" r="r" t="t"/>
                <a:pathLst>
                  <a:path extrusionOk="0" h="21234" w="2251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12" name="Google Shape;3412;p57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3413" name="Google Shape;3413;p57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4" name="Google Shape;3414;p57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rect b="b" l="l" r="r" t="t"/>
                <a:pathLst>
                  <a:path extrusionOk="0" h="18594" w="193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5" name="Google Shape;3415;p57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rect b="b" l="l" r="r" t="t"/>
                <a:pathLst>
                  <a:path extrusionOk="0" h="18732" w="2251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16" name="Google Shape;3416;p57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3417" name="Google Shape;3417;p57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rect b="b" l="l" r="r" t="t"/>
                <a:pathLst>
                  <a:path extrusionOk="0" h="2400" w="4156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8" name="Google Shape;3418;p57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rect b="b" l="l" r="r" t="t"/>
                <a:pathLst>
                  <a:path extrusionOk="0" h="16103" w="1918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9" name="Google Shape;3419;p57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rect b="b" l="l" r="r" t="t"/>
                <a:pathLst>
                  <a:path extrusionOk="0" h="16229" w="2251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20" name="Google Shape;3420;p57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3421" name="Google Shape;3421;p57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rect b="b" l="l" r="r" t="t"/>
                <a:pathLst>
                  <a:path extrusionOk="0" h="2388" w="4167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2" name="Google Shape;3422;p57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rect b="b" l="l" r="r" t="t"/>
                <a:pathLst>
                  <a:path extrusionOk="0" h="13590" w="1929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3" name="Google Shape;3423;p57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rect b="b" l="l" r="r" t="t"/>
                <a:pathLst>
                  <a:path extrusionOk="0" h="13728" w="2239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24" name="Google Shape;3424;p57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3425" name="Google Shape;3425;p57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rect b="b" l="l" r="r" t="t"/>
                <a:pathLst>
                  <a:path extrusionOk="0" h="2389" w="4168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6" name="Google Shape;3426;p57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rect b="b" l="l" r="r" t="t"/>
                <a:pathLst>
                  <a:path extrusionOk="0" h="11099" w="193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7" name="Google Shape;3427;p57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rect b="b" l="l" r="r" t="t"/>
                <a:pathLst>
                  <a:path extrusionOk="0" h="11237" w="2251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28" name="Google Shape;3428;p57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3429" name="Google Shape;3429;p57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0" name="Google Shape;3430;p57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rect b="b" l="l" r="r" t="t"/>
                <a:pathLst>
                  <a:path extrusionOk="0" h="8586" w="1918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1" name="Google Shape;3431;p57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rect b="b" l="l" r="r" t="t"/>
                <a:pathLst>
                  <a:path extrusionOk="0" h="8724" w="225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32" name="Google Shape;3432;p57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3433" name="Google Shape;3433;p57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4" name="Google Shape;3434;p57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rect b="b" l="l" r="r" t="t"/>
                <a:pathLst>
                  <a:path extrusionOk="0" h="6095" w="1918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5" name="Google Shape;3435;p57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rect b="b" l="l" r="r" t="t"/>
                <a:pathLst>
                  <a:path extrusionOk="0" h="6233" w="2239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36" name="Google Shape;3436;p57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3437" name="Google Shape;3437;p57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rect b="b" l="l" r="r" t="t"/>
                <a:pathLst>
                  <a:path extrusionOk="0" h="2400" w="4168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8" name="Google Shape;3438;p57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rect b="b" l="l" r="r" t="t"/>
                <a:pathLst>
                  <a:path extrusionOk="0" h="3593" w="1929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9" name="Google Shape;3439;p57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rect b="b" l="l" r="r" t="t"/>
                <a:pathLst>
                  <a:path extrusionOk="0" h="3719" w="2251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440" name="Google Shape;3440;p57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3441" name="Google Shape;3441;p57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3442" name="Google Shape;3442;p57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rect b="b" l="l" r="r" t="t"/>
                <a:pathLst>
                  <a:path extrusionOk="0" h="24746" w="3708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3" name="Google Shape;3443;p57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rect b="b" l="l" r="r" t="t"/>
                <a:pathLst>
                  <a:path extrusionOk="0" h="1894" w="3708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44" name="Google Shape;3444;p57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3445" name="Google Shape;3445;p57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rect b="b" l="l" r="r" t="t"/>
                <a:pathLst>
                  <a:path extrusionOk="0" h="22301" w="3697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6" name="Google Shape;3446;p57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rect b="b" l="l" r="r" t="t"/>
                <a:pathLst>
                  <a:path extrusionOk="0" h="1883" w="3697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47" name="Google Shape;3447;p57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3448" name="Google Shape;3448;p57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rect b="b" l="l" r="r" t="t"/>
                <a:pathLst>
                  <a:path extrusionOk="0" h="19845" w="3696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9" name="Google Shape;3449;p57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rect b="b" l="l" r="r" t="t"/>
                <a:pathLst>
                  <a:path extrusionOk="0" h="1895" w="3696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50" name="Google Shape;3450;p57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3451" name="Google Shape;3451;p57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rect b="b" l="l" r="r" t="t"/>
                <a:pathLst>
                  <a:path extrusionOk="0" h="17400" w="3697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2" name="Google Shape;3452;p57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rect b="b" l="l" r="r" t="t"/>
                <a:pathLst>
                  <a:path extrusionOk="0" h="1895" w="3697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53" name="Google Shape;3453;p57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3454" name="Google Shape;3454;p57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rect b="b" l="l" r="r" t="t"/>
                <a:pathLst>
                  <a:path extrusionOk="0" h="14944" w="3708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5" name="Google Shape;3455;p57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56" name="Google Shape;3456;p57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3457" name="Google Shape;3457;p57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rect b="b" l="l" r="r" t="t"/>
                <a:pathLst>
                  <a:path extrusionOk="0" h="12500" w="3708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8" name="Google Shape;3458;p57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59" name="Google Shape;3459;p57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3460" name="Google Shape;3460;p57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rect b="b" l="l" r="r" t="t"/>
                <a:pathLst>
                  <a:path extrusionOk="0" h="10043" w="3697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1" name="Google Shape;3461;p57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62" name="Google Shape;3462;p57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3463" name="Google Shape;3463;p57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rect b="b" l="l" r="r" t="t"/>
                <a:pathLst>
                  <a:path extrusionOk="0" h="7599" w="3696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4" name="Google Shape;3464;p57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rect b="b" l="l" r="r" t="t"/>
                <a:pathLst>
                  <a:path extrusionOk="0" h="1895" w="3696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65" name="Google Shape;3465;p57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3466" name="Google Shape;3466;p57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rect b="b" l="l" r="r" t="t"/>
                <a:pathLst>
                  <a:path extrusionOk="0" h="5143" w="3708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7" name="Google Shape;3467;p57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rect b="b" l="l" r="r" t="t"/>
                <a:pathLst>
                  <a:path extrusionOk="0" h="1883" w="3708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68" name="Google Shape;3468;p57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3469" name="Google Shape;3469;p57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rect b="b" l="l" r="r" t="t"/>
                <a:pathLst>
                  <a:path extrusionOk="0" h="2698" w="3708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0" name="Google Shape;3470;p57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3471" name="Google Shape;3471;p57"/>
          <p:cNvSpPr/>
          <p:nvPr/>
        </p:nvSpPr>
        <p:spPr>
          <a:xfrm>
            <a:off x="7558249" y="1400681"/>
            <a:ext cx="21002" cy="16009"/>
          </a:xfrm>
          <a:custGeom>
            <a:rect b="b" l="l" r="r" t="t"/>
            <a:pathLst>
              <a:path extrusionOk="0" h="987" w="1295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72" name="Google Shape;3472;p57"/>
          <p:cNvSpPr/>
          <p:nvPr/>
        </p:nvSpPr>
        <p:spPr>
          <a:xfrm>
            <a:off x="7579240" y="1383502"/>
            <a:ext cx="50761" cy="33186"/>
          </a:xfrm>
          <a:custGeom>
            <a:rect b="b" l="l" r="r" t="t"/>
            <a:pathLst>
              <a:path extrusionOk="0" h="2046" w="313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73" name="Google Shape;3473;p57"/>
          <p:cNvSpPr/>
          <p:nvPr/>
        </p:nvSpPr>
        <p:spPr>
          <a:xfrm>
            <a:off x="7558249" y="1360322"/>
            <a:ext cx="90137" cy="52569"/>
          </a:xfrm>
          <a:custGeom>
            <a:rect b="b" l="l" r="r" t="t"/>
            <a:pathLst>
              <a:path extrusionOk="0" h="3241" w="5558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74" name="Google Shape;3474;p57"/>
          <p:cNvSpPr/>
          <p:nvPr/>
        </p:nvSpPr>
        <p:spPr>
          <a:xfrm>
            <a:off x="7629996" y="1383502"/>
            <a:ext cx="18407" cy="13609"/>
          </a:xfrm>
          <a:custGeom>
            <a:rect b="b" l="l" r="r" t="t"/>
            <a:pathLst>
              <a:path extrusionOk="0" h="839" w="1135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75" name="Google Shape;3475;p57"/>
          <p:cNvSpPr/>
          <p:nvPr/>
        </p:nvSpPr>
        <p:spPr>
          <a:xfrm>
            <a:off x="7596629" y="1361506"/>
            <a:ext cx="13201" cy="10819"/>
          </a:xfrm>
          <a:custGeom>
            <a:rect b="b" l="l" r="r" t="t"/>
            <a:pathLst>
              <a:path extrusionOk="0" h="667" w="814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76" name="Google Shape;3476;p57"/>
          <p:cNvSpPr/>
          <p:nvPr/>
        </p:nvSpPr>
        <p:spPr>
          <a:xfrm>
            <a:off x="7652381" y="1217410"/>
            <a:ext cx="76757" cy="142103"/>
          </a:xfrm>
          <a:custGeom>
            <a:rect b="b" l="l" r="r" t="t"/>
            <a:pathLst>
              <a:path extrusionOk="0" h="8761" w="4733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77" name="Google Shape;3477;p57"/>
          <p:cNvSpPr/>
          <p:nvPr/>
        </p:nvSpPr>
        <p:spPr>
          <a:xfrm>
            <a:off x="7652381" y="1197815"/>
            <a:ext cx="76757" cy="39188"/>
          </a:xfrm>
          <a:custGeom>
            <a:rect b="b" l="l" r="r" t="t"/>
            <a:pathLst>
              <a:path extrusionOk="0" h="2416" w="4733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78" name="Google Shape;3478;p57"/>
          <p:cNvSpPr/>
          <p:nvPr/>
        </p:nvSpPr>
        <p:spPr>
          <a:xfrm>
            <a:off x="7649591" y="1454260"/>
            <a:ext cx="21196" cy="16204"/>
          </a:xfrm>
          <a:custGeom>
            <a:rect b="b" l="l" r="r" t="t"/>
            <a:pathLst>
              <a:path extrusionOk="0" h="999" w="1307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79" name="Google Shape;3479;p57"/>
          <p:cNvSpPr/>
          <p:nvPr/>
        </p:nvSpPr>
        <p:spPr>
          <a:xfrm>
            <a:off x="7670776" y="1437260"/>
            <a:ext cx="50761" cy="33202"/>
          </a:xfrm>
          <a:custGeom>
            <a:rect b="b" l="l" r="r" t="t"/>
            <a:pathLst>
              <a:path extrusionOk="0" h="2047" w="313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0" name="Google Shape;3480;p57"/>
          <p:cNvSpPr/>
          <p:nvPr/>
        </p:nvSpPr>
        <p:spPr>
          <a:xfrm>
            <a:off x="7649591" y="1414080"/>
            <a:ext cx="90331" cy="52585"/>
          </a:xfrm>
          <a:custGeom>
            <a:rect b="b" l="l" r="r" t="t"/>
            <a:pathLst>
              <a:path extrusionOk="0" h="3242" w="557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1" name="Google Shape;3481;p57"/>
          <p:cNvSpPr/>
          <p:nvPr/>
        </p:nvSpPr>
        <p:spPr>
          <a:xfrm>
            <a:off x="7721532" y="1437260"/>
            <a:ext cx="18407" cy="13609"/>
          </a:xfrm>
          <a:custGeom>
            <a:rect b="b" l="l" r="r" t="t"/>
            <a:pathLst>
              <a:path extrusionOk="0" h="839" w="1135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2" name="Google Shape;3482;p57"/>
          <p:cNvSpPr/>
          <p:nvPr/>
        </p:nvSpPr>
        <p:spPr>
          <a:xfrm>
            <a:off x="7687970" y="1415280"/>
            <a:ext cx="13396" cy="10803"/>
          </a:xfrm>
          <a:custGeom>
            <a:rect b="b" l="l" r="r" t="t"/>
            <a:pathLst>
              <a:path extrusionOk="0" h="666" w="826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3" name="Google Shape;3483;p57"/>
          <p:cNvSpPr/>
          <p:nvPr/>
        </p:nvSpPr>
        <p:spPr>
          <a:xfrm>
            <a:off x="7743917" y="1270974"/>
            <a:ext cx="76563" cy="142314"/>
          </a:xfrm>
          <a:custGeom>
            <a:rect b="b" l="l" r="r" t="t"/>
            <a:pathLst>
              <a:path extrusionOk="0" h="8774" w="4721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4" name="Google Shape;3484;p57"/>
          <p:cNvSpPr/>
          <p:nvPr/>
        </p:nvSpPr>
        <p:spPr>
          <a:xfrm>
            <a:off x="7743917" y="1251589"/>
            <a:ext cx="76563" cy="39188"/>
          </a:xfrm>
          <a:custGeom>
            <a:rect b="b" l="l" r="r" t="t"/>
            <a:pathLst>
              <a:path extrusionOk="0" h="2416" w="4721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5" name="Google Shape;3485;p57"/>
          <p:cNvSpPr/>
          <p:nvPr/>
        </p:nvSpPr>
        <p:spPr>
          <a:xfrm>
            <a:off x="7741922" y="1507013"/>
            <a:ext cx="21196" cy="16009"/>
          </a:xfrm>
          <a:custGeom>
            <a:rect b="b" l="l" r="r" t="t"/>
            <a:pathLst>
              <a:path extrusionOk="0" h="987" w="1307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6" name="Google Shape;3486;p57"/>
          <p:cNvSpPr/>
          <p:nvPr/>
        </p:nvSpPr>
        <p:spPr>
          <a:xfrm>
            <a:off x="7763107" y="1489834"/>
            <a:ext cx="50777" cy="33186"/>
          </a:xfrm>
          <a:custGeom>
            <a:rect b="b" l="l" r="r" t="t"/>
            <a:pathLst>
              <a:path extrusionOk="0" h="2046" w="3131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7" name="Google Shape;3487;p57"/>
          <p:cNvSpPr/>
          <p:nvPr/>
        </p:nvSpPr>
        <p:spPr>
          <a:xfrm>
            <a:off x="7741922" y="1466848"/>
            <a:ext cx="90348" cy="52374"/>
          </a:xfrm>
          <a:custGeom>
            <a:rect b="b" l="l" r="r" t="t"/>
            <a:pathLst>
              <a:path extrusionOk="0" h="3229" w="5571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8" name="Google Shape;3488;p57"/>
          <p:cNvSpPr/>
          <p:nvPr/>
        </p:nvSpPr>
        <p:spPr>
          <a:xfrm>
            <a:off x="7813879" y="1489834"/>
            <a:ext cx="18407" cy="13609"/>
          </a:xfrm>
          <a:custGeom>
            <a:rect b="b" l="l" r="r" t="t"/>
            <a:pathLst>
              <a:path extrusionOk="0" h="839" w="1135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9" name="Google Shape;3489;p57"/>
          <p:cNvSpPr/>
          <p:nvPr/>
        </p:nvSpPr>
        <p:spPr>
          <a:xfrm>
            <a:off x="7780496" y="1467838"/>
            <a:ext cx="13201" cy="10819"/>
          </a:xfrm>
          <a:custGeom>
            <a:rect b="b" l="l" r="r" t="t"/>
            <a:pathLst>
              <a:path extrusionOk="0" h="667" w="814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0" name="Google Shape;3490;p57"/>
          <p:cNvSpPr/>
          <p:nvPr/>
        </p:nvSpPr>
        <p:spPr>
          <a:xfrm>
            <a:off x="7836264" y="1323742"/>
            <a:ext cx="76741" cy="142103"/>
          </a:xfrm>
          <a:custGeom>
            <a:rect b="b" l="l" r="r" t="t"/>
            <a:pathLst>
              <a:path extrusionOk="0" h="8761" w="4732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1" name="Google Shape;3491;p57"/>
          <p:cNvSpPr/>
          <p:nvPr/>
        </p:nvSpPr>
        <p:spPr>
          <a:xfrm>
            <a:off x="7836264" y="1304147"/>
            <a:ext cx="76547" cy="39188"/>
          </a:xfrm>
          <a:custGeom>
            <a:rect b="b" l="l" r="r" t="t"/>
            <a:pathLst>
              <a:path extrusionOk="0" h="2416" w="472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2" name="Google Shape;3492;p57"/>
          <p:cNvSpPr/>
          <p:nvPr/>
        </p:nvSpPr>
        <p:spPr>
          <a:xfrm>
            <a:off x="7833863" y="1560187"/>
            <a:ext cx="21196" cy="16009"/>
          </a:xfrm>
          <a:custGeom>
            <a:rect b="b" l="l" r="r" t="t"/>
            <a:pathLst>
              <a:path extrusionOk="0" h="987" w="1307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3" name="Google Shape;3493;p57"/>
          <p:cNvSpPr/>
          <p:nvPr/>
        </p:nvSpPr>
        <p:spPr>
          <a:xfrm>
            <a:off x="7855048" y="1542992"/>
            <a:ext cx="50566" cy="33202"/>
          </a:xfrm>
          <a:custGeom>
            <a:rect b="b" l="l" r="r" t="t"/>
            <a:pathLst>
              <a:path extrusionOk="0" h="2047" w="3118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4" name="Google Shape;3494;p57"/>
          <p:cNvSpPr/>
          <p:nvPr/>
        </p:nvSpPr>
        <p:spPr>
          <a:xfrm>
            <a:off x="7833863" y="1520006"/>
            <a:ext cx="90137" cy="52391"/>
          </a:xfrm>
          <a:custGeom>
            <a:rect b="b" l="l" r="r" t="t"/>
            <a:pathLst>
              <a:path extrusionOk="0" h="3230" w="5558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5" name="Google Shape;3495;p57"/>
          <p:cNvSpPr/>
          <p:nvPr/>
        </p:nvSpPr>
        <p:spPr>
          <a:xfrm>
            <a:off x="7905609" y="1542992"/>
            <a:ext cx="18407" cy="13609"/>
          </a:xfrm>
          <a:custGeom>
            <a:rect b="b" l="l" r="r" t="t"/>
            <a:pathLst>
              <a:path extrusionOk="0" h="839" w="1135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6" name="Google Shape;3496;p57"/>
          <p:cNvSpPr/>
          <p:nvPr/>
        </p:nvSpPr>
        <p:spPr>
          <a:xfrm>
            <a:off x="7872243" y="1521012"/>
            <a:ext cx="13396" cy="10803"/>
          </a:xfrm>
          <a:custGeom>
            <a:rect b="b" l="l" r="r" t="t"/>
            <a:pathLst>
              <a:path extrusionOk="0" h="666" w="826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7" name="Google Shape;3497;p57"/>
          <p:cNvSpPr/>
          <p:nvPr/>
        </p:nvSpPr>
        <p:spPr>
          <a:xfrm>
            <a:off x="7927995" y="1376900"/>
            <a:ext cx="76757" cy="142120"/>
          </a:xfrm>
          <a:custGeom>
            <a:rect b="b" l="l" r="r" t="t"/>
            <a:pathLst>
              <a:path extrusionOk="0" h="8762" w="4733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8" name="Google Shape;3498;p57"/>
          <p:cNvSpPr/>
          <p:nvPr/>
        </p:nvSpPr>
        <p:spPr>
          <a:xfrm>
            <a:off x="7927995" y="1357321"/>
            <a:ext cx="76757" cy="39188"/>
          </a:xfrm>
          <a:custGeom>
            <a:rect b="b" l="l" r="r" t="t"/>
            <a:pathLst>
              <a:path extrusionOk="0" h="2416" w="4733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9" name="Google Shape;3499;p57"/>
          <p:cNvSpPr/>
          <p:nvPr/>
        </p:nvSpPr>
        <p:spPr>
          <a:xfrm>
            <a:off x="7926210" y="1613345"/>
            <a:ext cx="21196" cy="16009"/>
          </a:xfrm>
          <a:custGeom>
            <a:rect b="b" l="l" r="r" t="t"/>
            <a:pathLst>
              <a:path extrusionOk="0" h="987" w="1307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00" name="Google Shape;3500;p57"/>
          <p:cNvSpPr/>
          <p:nvPr/>
        </p:nvSpPr>
        <p:spPr>
          <a:xfrm>
            <a:off x="7947395" y="1596166"/>
            <a:ext cx="50566" cy="33186"/>
          </a:xfrm>
          <a:custGeom>
            <a:rect b="b" l="l" r="r" t="t"/>
            <a:pathLst>
              <a:path extrusionOk="0" h="2046" w="3118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01" name="Google Shape;3501;p57"/>
          <p:cNvSpPr/>
          <p:nvPr/>
        </p:nvSpPr>
        <p:spPr>
          <a:xfrm>
            <a:off x="7926210" y="1573180"/>
            <a:ext cx="90137" cy="52374"/>
          </a:xfrm>
          <a:custGeom>
            <a:rect b="b" l="l" r="r" t="t"/>
            <a:pathLst>
              <a:path extrusionOk="0" h="3229" w="5558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02" name="Google Shape;3502;p57"/>
          <p:cNvSpPr/>
          <p:nvPr/>
        </p:nvSpPr>
        <p:spPr>
          <a:xfrm>
            <a:off x="7997957" y="1596166"/>
            <a:ext cx="18407" cy="13609"/>
          </a:xfrm>
          <a:custGeom>
            <a:rect b="b" l="l" r="r" t="t"/>
            <a:pathLst>
              <a:path extrusionOk="0" h="839" w="1135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03" name="Google Shape;3503;p57"/>
          <p:cNvSpPr/>
          <p:nvPr/>
        </p:nvSpPr>
        <p:spPr>
          <a:xfrm>
            <a:off x="7964573" y="1574170"/>
            <a:ext cx="13412" cy="11013"/>
          </a:xfrm>
          <a:custGeom>
            <a:rect b="b" l="l" r="r" t="t"/>
            <a:pathLst>
              <a:path extrusionOk="0" h="679" w="827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04" name="Google Shape;3504;p57"/>
          <p:cNvSpPr/>
          <p:nvPr/>
        </p:nvSpPr>
        <p:spPr>
          <a:xfrm>
            <a:off x="8020536" y="1430074"/>
            <a:ext cx="76547" cy="142103"/>
          </a:xfrm>
          <a:custGeom>
            <a:rect b="b" l="l" r="r" t="t"/>
            <a:pathLst>
              <a:path extrusionOk="0" h="8761" w="472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05" name="Google Shape;3505;p57"/>
          <p:cNvSpPr/>
          <p:nvPr/>
        </p:nvSpPr>
        <p:spPr>
          <a:xfrm>
            <a:off x="8020536" y="1410479"/>
            <a:ext cx="76547" cy="39188"/>
          </a:xfrm>
          <a:custGeom>
            <a:rect b="b" l="l" r="r" t="t"/>
            <a:pathLst>
              <a:path extrusionOk="0" h="2416" w="472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506" name="Google Shape;3506;p57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3507" name="Google Shape;3507;p57"/>
            <p:cNvSpPr/>
            <p:nvPr/>
          </p:nvSpPr>
          <p:spPr>
            <a:xfrm>
              <a:off x="279880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57"/>
            <p:cNvSpPr/>
            <p:nvPr/>
          </p:nvSpPr>
          <p:spPr>
            <a:xfrm>
              <a:off x="281665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57"/>
            <p:cNvSpPr/>
            <p:nvPr/>
          </p:nvSpPr>
          <p:spPr>
            <a:xfrm>
              <a:off x="283467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57"/>
            <p:cNvSpPr/>
            <p:nvPr/>
          </p:nvSpPr>
          <p:spPr>
            <a:xfrm>
              <a:off x="285252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57"/>
            <p:cNvSpPr/>
            <p:nvPr/>
          </p:nvSpPr>
          <p:spPr>
            <a:xfrm>
              <a:off x="287037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57"/>
            <p:cNvSpPr/>
            <p:nvPr/>
          </p:nvSpPr>
          <p:spPr>
            <a:xfrm>
              <a:off x="2942150" y="41551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57"/>
            <p:cNvSpPr/>
            <p:nvPr/>
          </p:nvSpPr>
          <p:spPr>
            <a:xfrm>
              <a:off x="296000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57"/>
            <p:cNvSpPr/>
            <p:nvPr/>
          </p:nvSpPr>
          <p:spPr>
            <a:xfrm>
              <a:off x="27988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57"/>
            <p:cNvSpPr/>
            <p:nvPr/>
          </p:nvSpPr>
          <p:spPr>
            <a:xfrm>
              <a:off x="28166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57"/>
            <p:cNvSpPr/>
            <p:nvPr/>
          </p:nvSpPr>
          <p:spPr>
            <a:xfrm>
              <a:off x="28346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57"/>
            <p:cNvSpPr/>
            <p:nvPr/>
          </p:nvSpPr>
          <p:spPr>
            <a:xfrm>
              <a:off x="28525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57"/>
            <p:cNvSpPr/>
            <p:nvPr/>
          </p:nvSpPr>
          <p:spPr>
            <a:xfrm>
              <a:off x="28884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57"/>
            <p:cNvSpPr/>
            <p:nvPr/>
          </p:nvSpPr>
          <p:spPr>
            <a:xfrm>
              <a:off x="29062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57"/>
            <p:cNvSpPr/>
            <p:nvPr/>
          </p:nvSpPr>
          <p:spPr>
            <a:xfrm>
              <a:off x="292430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57"/>
            <p:cNvSpPr/>
            <p:nvPr/>
          </p:nvSpPr>
          <p:spPr>
            <a:xfrm>
              <a:off x="294215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57"/>
            <p:cNvSpPr/>
            <p:nvPr/>
          </p:nvSpPr>
          <p:spPr>
            <a:xfrm>
              <a:off x="29600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57"/>
            <p:cNvSpPr/>
            <p:nvPr/>
          </p:nvSpPr>
          <p:spPr>
            <a:xfrm>
              <a:off x="29780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57"/>
            <p:cNvSpPr/>
            <p:nvPr/>
          </p:nvSpPr>
          <p:spPr>
            <a:xfrm>
              <a:off x="29958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57"/>
            <p:cNvSpPr/>
            <p:nvPr/>
          </p:nvSpPr>
          <p:spPr>
            <a:xfrm>
              <a:off x="30139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57"/>
            <p:cNvSpPr/>
            <p:nvPr/>
          </p:nvSpPr>
          <p:spPr>
            <a:xfrm>
              <a:off x="30317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57"/>
            <p:cNvSpPr/>
            <p:nvPr/>
          </p:nvSpPr>
          <p:spPr>
            <a:xfrm>
              <a:off x="308550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57"/>
            <p:cNvSpPr/>
            <p:nvPr/>
          </p:nvSpPr>
          <p:spPr>
            <a:xfrm>
              <a:off x="31035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57"/>
            <p:cNvSpPr/>
            <p:nvPr/>
          </p:nvSpPr>
          <p:spPr>
            <a:xfrm>
              <a:off x="31213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57"/>
            <p:cNvSpPr/>
            <p:nvPr/>
          </p:nvSpPr>
          <p:spPr>
            <a:xfrm>
              <a:off x="31392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57"/>
            <p:cNvSpPr/>
            <p:nvPr/>
          </p:nvSpPr>
          <p:spPr>
            <a:xfrm>
              <a:off x="31572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57"/>
            <p:cNvSpPr/>
            <p:nvPr/>
          </p:nvSpPr>
          <p:spPr>
            <a:xfrm>
              <a:off x="32288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57"/>
            <p:cNvSpPr/>
            <p:nvPr/>
          </p:nvSpPr>
          <p:spPr>
            <a:xfrm>
              <a:off x="33364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57"/>
            <p:cNvSpPr/>
            <p:nvPr/>
          </p:nvSpPr>
          <p:spPr>
            <a:xfrm>
              <a:off x="33543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57"/>
            <p:cNvSpPr/>
            <p:nvPr/>
          </p:nvSpPr>
          <p:spPr>
            <a:xfrm>
              <a:off x="2745075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57"/>
            <p:cNvSpPr/>
            <p:nvPr/>
          </p:nvSpPr>
          <p:spPr>
            <a:xfrm>
              <a:off x="27988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57"/>
            <p:cNvSpPr/>
            <p:nvPr/>
          </p:nvSpPr>
          <p:spPr>
            <a:xfrm>
              <a:off x="281665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57"/>
            <p:cNvSpPr/>
            <p:nvPr/>
          </p:nvSpPr>
          <p:spPr>
            <a:xfrm>
              <a:off x="28346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57"/>
            <p:cNvSpPr/>
            <p:nvPr/>
          </p:nvSpPr>
          <p:spPr>
            <a:xfrm>
              <a:off x="28703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57"/>
            <p:cNvSpPr/>
            <p:nvPr/>
          </p:nvSpPr>
          <p:spPr>
            <a:xfrm>
              <a:off x="28884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57"/>
            <p:cNvSpPr/>
            <p:nvPr/>
          </p:nvSpPr>
          <p:spPr>
            <a:xfrm>
              <a:off x="290625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57"/>
            <p:cNvSpPr/>
            <p:nvPr/>
          </p:nvSpPr>
          <p:spPr>
            <a:xfrm>
              <a:off x="2924300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57"/>
            <p:cNvSpPr/>
            <p:nvPr/>
          </p:nvSpPr>
          <p:spPr>
            <a:xfrm>
              <a:off x="2942150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57"/>
            <p:cNvSpPr/>
            <p:nvPr/>
          </p:nvSpPr>
          <p:spPr>
            <a:xfrm>
              <a:off x="29600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57"/>
            <p:cNvSpPr/>
            <p:nvPr/>
          </p:nvSpPr>
          <p:spPr>
            <a:xfrm>
              <a:off x="297802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57"/>
            <p:cNvSpPr/>
            <p:nvPr/>
          </p:nvSpPr>
          <p:spPr>
            <a:xfrm>
              <a:off x="29958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57"/>
            <p:cNvSpPr/>
            <p:nvPr/>
          </p:nvSpPr>
          <p:spPr>
            <a:xfrm>
              <a:off x="310352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57"/>
            <p:cNvSpPr/>
            <p:nvPr/>
          </p:nvSpPr>
          <p:spPr>
            <a:xfrm>
              <a:off x="31213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57"/>
            <p:cNvSpPr/>
            <p:nvPr/>
          </p:nvSpPr>
          <p:spPr>
            <a:xfrm>
              <a:off x="26911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57"/>
            <p:cNvSpPr/>
            <p:nvPr/>
          </p:nvSpPr>
          <p:spPr>
            <a:xfrm>
              <a:off x="27091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57"/>
            <p:cNvSpPr/>
            <p:nvPr/>
          </p:nvSpPr>
          <p:spPr>
            <a:xfrm>
              <a:off x="27270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57"/>
            <p:cNvSpPr/>
            <p:nvPr/>
          </p:nvSpPr>
          <p:spPr>
            <a:xfrm>
              <a:off x="27450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57"/>
            <p:cNvSpPr/>
            <p:nvPr/>
          </p:nvSpPr>
          <p:spPr>
            <a:xfrm>
              <a:off x="27629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57"/>
            <p:cNvSpPr/>
            <p:nvPr/>
          </p:nvSpPr>
          <p:spPr>
            <a:xfrm>
              <a:off x="27988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57"/>
            <p:cNvSpPr/>
            <p:nvPr/>
          </p:nvSpPr>
          <p:spPr>
            <a:xfrm>
              <a:off x="28166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57"/>
            <p:cNvSpPr/>
            <p:nvPr/>
          </p:nvSpPr>
          <p:spPr>
            <a:xfrm>
              <a:off x="28884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57"/>
            <p:cNvSpPr/>
            <p:nvPr/>
          </p:nvSpPr>
          <p:spPr>
            <a:xfrm>
              <a:off x="29062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57"/>
            <p:cNvSpPr/>
            <p:nvPr/>
          </p:nvSpPr>
          <p:spPr>
            <a:xfrm>
              <a:off x="2924300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57"/>
            <p:cNvSpPr/>
            <p:nvPr/>
          </p:nvSpPr>
          <p:spPr>
            <a:xfrm>
              <a:off x="2942150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57"/>
            <p:cNvSpPr/>
            <p:nvPr/>
          </p:nvSpPr>
          <p:spPr>
            <a:xfrm>
              <a:off x="29600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57"/>
            <p:cNvSpPr/>
            <p:nvPr/>
          </p:nvSpPr>
          <p:spPr>
            <a:xfrm>
              <a:off x="29780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57"/>
            <p:cNvSpPr/>
            <p:nvPr/>
          </p:nvSpPr>
          <p:spPr>
            <a:xfrm>
              <a:off x="29958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57"/>
            <p:cNvSpPr/>
            <p:nvPr/>
          </p:nvSpPr>
          <p:spPr>
            <a:xfrm>
              <a:off x="32288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57"/>
            <p:cNvSpPr/>
            <p:nvPr/>
          </p:nvSpPr>
          <p:spPr>
            <a:xfrm>
              <a:off x="32468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57"/>
            <p:cNvSpPr/>
            <p:nvPr/>
          </p:nvSpPr>
          <p:spPr>
            <a:xfrm>
              <a:off x="32647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57"/>
            <p:cNvSpPr/>
            <p:nvPr/>
          </p:nvSpPr>
          <p:spPr>
            <a:xfrm>
              <a:off x="32827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57"/>
            <p:cNvSpPr/>
            <p:nvPr/>
          </p:nvSpPr>
          <p:spPr>
            <a:xfrm>
              <a:off x="33006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57"/>
            <p:cNvSpPr/>
            <p:nvPr/>
          </p:nvSpPr>
          <p:spPr>
            <a:xfrm>
              <a:off x="33184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57"/>
            <p:cNvSpPr/>
            <p:nvPr/>
          </p:nvSpPr>
          <p:spPr>
            <a:xfrm>
              <a:off x="33364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57"/>
            <p:cNvSpPr/>
            <p:nvPr/>
          </p:nvSpPr>
          <p:spPr>
            <a:xfrm>
              <a:off x="33543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57"/>
            <p:cNvSpPr/>
            <p:nvPr/>
          </p:nvSpPr>
          <p:spPr>
            <a:xfrm>
              <a:off x="33723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57"/>
            <p:cNvSpPr/>
            <p:nvPr/>
          </p:nvSpPr>
          <p:spPr>
            <a:xfrm>
              <a:off x="33902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57"/>
            <p:cNvSpPr/>
            <p:nvPr/>
          </p:nvSpPr>
          <p:spPr>
            <a:xfrm>
              <a:off x="34619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57"/>
            <p:cNvSpPr/>
            <p:nvPr/>
          </p:nvSpPr>
          <p:spPr>
            <a:xfrm>
              <a:off x="34798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57"/>
            <p:cNvSpPr/>
            <p:nvPr/>
          </p:nvSpPr>
          <p:spPr>
            <a:xfrm>
              <a:off x="26911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57"/>
            <p:cNvSpPr/>
            <p:nvPr/>
          </p:nvSpPr>
          <p:spPr>
            <a:xfrm>
              <a:off x="27091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57"/>
            <p:cNvSpPr/>
            <p:nvPr/>
          </p:nvSpPr>
          <p:spPr>
            <a:xfrm>
              <a:off x="27270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57"/>
            <p:cNvSpPr/>
            <p:nvPr/>
          </p:nvSpPr>
          <p:spPr>
            <a:xfrm>
              <a:off x="27450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57"/>
            <p:cNvSpPr/>
            <p:nvPr/>
          </p:nvSpPr>
          <p:spPr>
            <a:xfrm>
              <a:off x="27629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57"/>
            <p:cNvSpPr/>
            <p:nvPr/>
          </p:nvSpPr>
          <p:spPr>
            <a:xfrm>
              <a:off x="27988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57"/>
            <p:cNvSpPr/>
            <p:nvPr/>
          </p:nvSpPr>
          <p:spPr>
            <a:xfrm>
              <a:off x="28166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57"/>
            <p:cNvSpPr/>
            <p:nvPr/>
          </p:nvSpPr>
          <p:spPr>
            <a:xfrm>
              <a:off x="28346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57"/>
            <p:cNvSpPr/>
            <p:nvPr/>
          </p:nvSpPr>
          <p:spPr>
            <a:xfrm>
              <a:off x="28884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57"/>
            <p:cNvSpPr/>
            <p:nvPr/>
          </p:nvSpPr>
          <p:spPr>
            <a:xfrm>
              <a:off x="29062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57"/>
            <p:cNvSpPr/>
            <p:nvPr/>
          </p:nvSpPr>
          <p:spPr>
            <a:xfrm>
              <a:off x="2924300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57"/>
            <p:cNvSpPr/>
            <p:nvPr/>
          </p:nvSpPr>
          <p:spPr>
            <a:xfrm>
              <a:off x="2942150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57"/>
            <p:cNvSpPr/>
            <p:nvPr/>
          </p:nvSpPr>
          <p:spPr>
            <a:xfrm>
              <a:off x="29600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57"/>
            <p:cNvSpPr/>
            <p:nvPr/>
          </p:nvSpPr>
          <p:spPr>
            <a:xfrm>
              <a:off x="29958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57"/>
            <p:cNvSpPr/>
            <p:nvPr/>
          </p:nvSpPr>
          <p:spPr>
            <a:xfrm>
              <a:off x="32288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57"/>
            <p:cNvSpPr/>
            <p:nvPr/>
          </p:nvSpPr>
          <p:spPr>
            <a:xfrm>
              <a:off x="32468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57"/>
            <p:cNvSpPr/>
            <p:nvPr/>
          </p:nvSpPr>
          <p:spPr>
            <a:xfrm>
              <a:off x="32647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57"/>
            <p:cNvSpPr/>
            <p:nvPr/>
          </p:nvSpPr>
          <p:spPr>
            <a:xfrm>
              <a:off x="32827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57"/>
            <p:cNvSpPr/>
            <p:nvPr/>
          </p:nvSpPr>
          <p:spPr>
            <a:xfrm>
              <a:off x="33006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57"/>
            <p:cNvSpPr/>
            <p:nvPr/>
          </p:nvSpPr>
          <p:spPr>
            <a:xfrm>
              <a:off x="33184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57"/>
            <p:cNvSpPr/>
            <p:nvPr/>
          </p:nvSpPr>
          <p:spPr>
            <a:xfrm>
              <a:off x="33364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57"/>
            <p:cNvSpPr/>
            <p:nvPr/>
          </p:nvSpPr>
          <p:spPr>
            <a:xfrm>
              <a:off x="33543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57"/>
            <p:cNvSpPr/>
            <p:nvPr/>
          </p:nvSpPr>
          <p:spPr>
            <a:xfrm>
              <a:off x="33723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57"/>
            <p:cNvSpPr/>
            <p:nvPr/>
          </p:nvSpPr>
          <p:spPr>
            <a:xfrm>
              <a:off x="33902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57"/>
            <p:cNvSpPr/>
            <p:nvPr/>
          </p:nvSpPr>
          <p:spPr>
            <a:xfrm>
              <a:off x="34080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57"/>
            <p:cNvSpPr/>
            <p:nvPr/>
          </p:nvSpPr>
          <p:spPr>
            <a:xfrm>
              <a:off x="34261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57"/>
            <p:cNvSpPr/>
            <p:nvPr/>
          </p:nvSpPr>
          <p:spPr>
            <a:xfrm>
              <a:off x="34439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57"/>
            <p:cNvSpPr/>
            <p:nvPr/>
          </p:nvSpPr>
          <p:spPr>
            <a:xfrm>
              <a:off x="34619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57"/>
            <p:cNvSpPr/>
            <p:nvPr/>
          </p:nvSpPr>
          <p:spPr>
            <a:xfrm>
              <a:off x="34798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57"/>
            <p:cNvSpPr/>
            <p:nvPr/>
          </p:nvSpPr>
          <p:spPr>
            <a:xfrm>
              <a:off x="34976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57"/>
            <p:cNvSpPr/>
            <p:nvPr/>
          </p:nvSpPr>
          <p:spPr>
            <a:xfrm>
              <a:off x="35157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57"/>
            <p:cNvSpPr/>
            <p:nvPr/>
          </p:nvSpPr>
          <p:spPr>
            <a:xfrm>
              <a:off x="2565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57"/>
            <p:cNvSpPr/>
            <p:nvPr/>
          </p:nvSpPr>
          <p:spPr>
            <a:xfrm>
              <a:off x="2583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57"/>
            <p:cNvSpPr/>
            <p:nvPr/>
          </p:nvSpPr>
          <p:spPr>
            <a:xfrm>
              <a:off x="26015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57"/>
            <p:cNvSpPr/>
            <p:nvPr/>
          </p:nvSpPr>
          <p:spPr>
            <a:xfrm>
              <a:off x="26195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57"/>
            <p:cNvSpPr/>
            <p:nvPr/>
          </p:nvSpPr>
          <p:spPr>
            <a:xfrm>
              <a:off x="26374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57"/>
            <p:cNvSpPr/>
            <p:nvPr/>
          </p:nvSpPr>
          <p:spPr>
            <a:xfrm>
              <a:off x="26554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57"/>
            <p:cNvSpPr/>
            <p:nvPr/>
          </p:nvSpPr>
          <p:spPr>
            <a:xfrm>
              <a:off x="26733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57"/>
            <p:cNvSpPr/>
            <p:nvPr/>
          </p:nvSpPr>
          <p:spPr>
            <a:xfrm>
              <a:off x="27270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57"/>
            <p:cNvSpPr/>
            <p:nvPr/>
          </p:nvSpPr>
          <p:spPr>
            <a:xfrm>
              <a:off x="27450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57"/>
            <p:cNvSpPr/>
            <p:nvPr/>
          </p:nvSpPr>
          <p:spPr>
            <a:xfrm>
              <a:off x="27807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57"/>
            <p:cNvSpPr/>
            <p:nvPr/>
          </p:nvSpPr>
          <p:spPr>
            <a:xfrm>
              <a:off x="27988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57"/>
            <p:cNvSpPr/>
            <p:nvPr/>
          </p:nvSpPr>
          <p:spPr>
            <a:xfrm>
              <a:off x="2834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57"/>
            <p:cNvSpPr/>
            <p:nvPr/>
          </p:nvSpPr>
          <p:spPr>
            <a:xfrm>
              <a:off x="28525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57"/>
            <p:cNvSpPr/>
            <p:nvPr/>
          </p:nvSpPr>
          <p:spPr>
            <a:xfrm>
              <a:off x="29062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57"/>
            <p:cNvSpPr/>
            <p:nvPr/>
          </p:nvSpPr>
          <p:spPr>
            <a:xfrm>
              <a:off x="29243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57"/>
            <p:cNvSpPr/>
            <p:nvPr/>
          </p:nvSpPr>
          <p:spPr>
            <a:xfrm>
              <a:off x="29421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57"/>
            <p:cNvSpPr/>
            <p:nvPr/>
          </p:nvSpPr>
          <p:spPr>
            <a:xfrm>
              <a:off x="29600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57"/>
            <p:cNvSpPr/>
            <p:nvPr/>
          </p:nvSpPr>
          <p:spPr>
            <a:xfrm>
              <a:off x="29780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57"/>
            <p:cNvSpPr/>
            <p:nvPr/>
          </p:nvSpPr>
          <p:spPr>
            <a:xfrm>
              <a:off x="31213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57"/>
            <p:cNvSpPr/>
            <p:nvPr/>
          </p:nvSpPr>
          <p:spPr>
            <a:xfrm>
              <a:off x="31392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57"/>
            <p:cNvSpPr/>
            <p:nvPr/>
          </p:nvSpPr>
          <p:spPr>
            <a:xfrm>
              <a:off x="31572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57"/>
            <p:cNvSpPr/>
            <p:nvPr/>
          </p:nvSpPr>
          <p:spPr>
            <a:xfrm>
              <a:off x="31751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57"/>
            <p:cNvSpPr/>
            <p:nvPr/>
          </p:nvSpPr>
          <p:spPr>
            <a:xfrm>
              <a:off x="31931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57"/>
            <p:cNvSpPr/>
            <p:nvPr/>
          </p:nvSpPr>
          <p:spPr>
            <a:xfrm>
              <a:off x="32109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57"/>
            <p:cNvSpPr/>
            <p:nvPr/>
          </p:nvSpPr>
          <p:spPr>
            <a:xfrm>
              <a:off x="3228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57"/>
            <p:cNvSpPr/>
            <p:nvPr/>
          </p:nvSpPr>
          <p:spPr>
            <a:xfrm>
              <a:off x="32468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57"/>
            <p:cNvSpPr/>
            <p:nvPr/>
          </p:nvSpPr>
          <p:spPr>
            <a:xfrm>
              <a:off x="326472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57"/>
            <p:cNvSpPr/>
            <p:nvPr/>
          </p:nvSpPr>
          <p:spPr>
            <a:xfrm>
              <a:off x="32827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57"/>
            <p:cNvSpPr/>
            <p:nvPr/>
          </p:nvSpPr>
          <p:spPr>
            <a:xfrm>
              <a:off x="33006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57"/>
            <p:cNvSpPr/>
            <p:nvPr/>
          </p:nvSpPr>
          <p:spPr>
            <a:xfrm>
              <a:off x="33184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57"/>
            <p:cNvSpPr/>
            <p:nvPr/>
          </p:nvSpPr>
          <p:spPr>
            <a:xfrm>
              <a:off x="33364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57"/>
            <p:cNvSpPr/>
            <p:nvPr/>
          </p:nvSpPr>
          <p:spPr>
            <a:xfrm>
              <a:off x="33543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57"/>
            <p:cNvSpPr/>
            <p:nvPr/>
          </p:nvSpPr>
          <p:spPr>
            <a:xfrm>
              <a:off x="33723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57"/>
            <p:cNvSpPr/>
            <p:nvPr/>
          </p:nvSpPr>
          <p:spPr>
            <a:xfrm>
              <a:off x="339022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57"/>
            <p:cNvSpPr/>
            <p:nvPr/>
          </p:nvSpPr>
          <p:spPr>
            <a:xfrm>
              <a:off x="34080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57"/>
            <p:cNvSpPr/>
            <p:nvPr/>
          </p:nvSpPr>
          <p:spPr>
            <a:xfrm>
              <a:off x="34261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57"/>
            <p:cNvSpPr/>
            <p:nvPr/>
          </p:nvSpPr>
          <p:spPr>
            <a:xfrm>
              <a:off x="34439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57"/>
            <p:cNvSpPr/>
            <p:nvPr/>
          </p:nvSpPr>
          <p:spPr>
            <a:xfrm>
              <a:off x="34619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57"/>
            <p:cNvSpPr/>
            <p:nvPr/>
          </p:nvSpPr>
          <p:spPr>
            <a:xfrm>
              <a:off x="3479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57"/>
            <p:cNvSpPr/>
            <p:nvPr/>
          </p:nvSpPr>
          <p:spPr>
            <a:xfrm>
              <a:off x="3497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57"/>
            <p:cNvSpPr/>
            <p:nvPr/>
          </p:nvSpPr>
          <p:spPr>
            <a:xfrm>
              <a:off x="35157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57"/>
            <p:cNvSpPr/>
            <p:nvPr/>
          </p:nvSpPr>
          <p:spPr>
            <a:xfrm>
              <a:off x="35335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57"/>
            <p:cNvSpPr/>
            <p:nvPr/>
          </p:nvSpPr>
          <p:spPr>
            <a:xfrm>
              <a:off x="35516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57"/>
            <p:cNvSpPr/>
            <p:nvPr/>
          </p:nvSpPr>
          <p:spPr>
            <a:xfrm>
              <a:off x="35694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57"/>
            <p:cNvSpPr/>
            <p:nvPr/>
          </p:nvSpPr>
          <p:spPr>
            <a:xfrm>
              <a:off x="35873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57"/>
            <p:cNvSpPr/>
            <p:nvPr/>
          </p:nvSpPr>
          <p:spPr>
            <a:xfrm>
              <a:off x="36053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57"/>
            <p:cNvSpPr/>
            <p:nvPr/>
          </p:nvSpPr>
          <p:spPr>
            <a:xfrm>
              <a:off x="25478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57"/>
            <p:cNvSpPr/>
            <p:nvPr/>
          </p:nvSpPr>
          <p:spPr>
            <a:xfrm>
              <a:off x="2565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57"/>
            <p:cNvSpPr/>
            <p:nvPr/>
          </p:nvSpPr>
          <p:spPr>
            <a:xfrm>
              <a:off x="2583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57"/>
            <p:cNvSpPr/>
            <p:nvPr/>
          </p:nvSpPr>
          <p:spPr>
            <a:xfrm>
              <a:off x="26015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57"/>
            <p:cNvSpPr/>
            <p:nvPr/>
          </p:nvSpPr>
          <p:spPr>
            <a:xfrm>
              <a:off x="26195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57"/>
            <p:cNvSpPr/>
            <p:nvPr/>
          </p:nvSpPr>
          <p:spPr>
            <a:xfrm>
              <a:off x="26374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57"/>
            <p:cNvSpPr/>
            <p:nvPr/>
          </p:nvSpPr>
          <p:spPr>
            <a:xfrm>
              <a:off x="26554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57"/>
            <p:cNvSpPr/>
            <p:nvPr/>
          </p:nvSpPr>
          <p:spPr>
            <a:xfrm>
              <a:off x="26733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57"/>
            <p:cNvSpPr/>
            <p:nvPr/>
          </p:nvSpPr>
          <p:spPr>
            <a:xfrm>
              <a:off x="26911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57"/>
            <p:cNvSpPr/>
            <p:nvPr/>
          </p:nvSpPr>
          <p:spPr>
            <a:xfrm>
              <a:off x="27091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57"/>
            <p:cNvSpPr/>
            <p:nvPr/>
          </p:nvSpPr>
          <p:spPr>
            <a:xfrm>
              <a:off x="27270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57"/>
            <p:cNvSpPr/>
            <p:nvPr/>
          </p:nvSpPr>
          <p:spPr>
            <a:xfrm>
              <a:off x="27450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57"/>
            <p:cNvSpPr/>
            <p:nvPr/>
          </p:nvSpPr>
          <p:spPr>
            <a:xfrm>
              <a:off x="27629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57"/>
            <p:cNvSpPr/>
            <p:nvPr/>
          </p:nvSpPr>
          <p:spPr>
            <a:xfrm>
              <a:off x="27807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57"/>
            <p:cNvSpPr/>
            <p:nvPr/>
          </p:nvSpPr>
          <p:spPr>
            <a:xfrm>
              <a:off x="27988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57"/>
            <p:cNvSpPr/>
            <p:nvPr/>
          </p:nvSpPr>
          <p:spPr>
            <a:xfrm>
              <a:off x="2834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57"/>
            <p:cNvSpPr/>
            <p:nvPr/>
          </p:nvSpPr>
          <p:spPr>
            <a:xfrm>
              <a:off x="28525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57"/>
            <p:cNvSpPr/>
            <p:nvPr/>
          </p:nvSpPr>
          <p:spPr>
            <a:xfrm>
              <a:off x="28703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57"/>
            <p:cNvSpPr/>
            <p:nvPr/>
          </p:nvSpPr>
          <p:spPr>
            <a:xfrm>
              <a:off x="29062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57"/>
            <p:cNvSpPr/>
            <p:nvPr/>
          </p:nvSpPr>
          <p:spPr>
            <a:xfrm>
              <a:off x="29243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57"/>
            <p:cNvSpPr/>
            <p:nvPr/>
          </p:nvSpPr>
          <p:spPr>
            <a:xfrm>
              <a:off x="29421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57"/>
            <p:cNvSpPr/>
            <p:nvPr/>
          </p:nvSpPr>
          <p:spPr>
            <a:xfrm>
              <a:off x="29958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57"/>
            <p:cNvSpPr/>
            <p:nvPr/>
          </p:nvSpPr>
          <p:spPr>
            <a:xfrm>
              <a:off x="30139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57"/>
            <p:cNvSpPr/>
            <p:nvPr/>
          </p:nvSpPr>
          <p:spPr>
            <a:xfrm>
              <a:off x="31035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57"/>
            <p:cNvSpPr/>
            <p:nvPr/>
          </p:nvSpPr>
          <p:spPr>
            <a:xfrm>
              <a:off x="31213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57"/>
            <p:cNvSpPr/>
            <p:nvPr/>
          </p:nvSpPr>
          <p:spPr>
            <a:xfrm>
              <a:off x="31392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57"/>
            <p:cNvSpPr/>
            <p:nvPr/>
          </p:nvSpPr>
          <p:spPr>
            <a:xfrm>
              <a:off x="31572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57"/>
            <p:cNvSpPr/>
            <p:nvPr/>
          </p:nvSpPr>
          <p:spPr>
            <a:xfrm>
              <a:off x="31931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57"/>
            <p:cNvSpPr/>
            <p:nvPr/>
          </p:nvSpPr>
          <p:spPr>
            <a:xfrm>
              <a:off x="32109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57"/>
            <p:cNvSpPr/>
            <p:nvPr/>
          </p:nvSpPr>
          <p:spPr>
            <a:xfrm>
              <a:off x="3228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57"/>
            <p:cNvSpPr/>
            <p:nvPr/>
          </p:nvSpPr>
          <p:spPr>
            <a:xfrm>
              <a:off x="32468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57"/>
            <p:cNvSpPr/>
            <p:nvPr/>
          </p:nvSpPr>
          <p:spPr>
            <a:xfrm>
              <a:off x="32647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57"/>
            <p:cNvSpPr/>
            <p:nvPr/>
          </p:nvSpPr>
          <p:spPr>
            <a:xfrm>
              <a:off x="32827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57"/>
            <p:cNvSpPr/>
            <p:nvPr/>
          </p:nvSpPr>
          <p:spPr>
            <a:xfrm>
              <a:off x="33006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57"/>
            <p:cNvSpPr/>
            <p:nvPr/>
          </p:nvSpPr>
          <p:spPr>
            <a:xfrm>
              <a:off x="33184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57"/>
            <p:cNvSpPr/>
            <p:nvPr/>
          </p:nvSpPr>
          <p:spPr>
            <a:xfrm>
              <a:off x="33364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57"/>
            <p:cNvSpPr/>
            <p:nvPr/>
          </p:nvSpPr>
          <p:spPr>
            <a:xfrm>
              <a:off x="33543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57"/>
            <p:cNvSpPr/>
            <p:nvPr/>
          </p:nvSpPr>
          <p:spPr>
            <a:xfrm>
              <a:off x="33723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57"/>
            <p:cNvSpPr/>
            <p:nvPr/>
          </p:nvSpPr>
          <p:spPr>
            <a:xfrm>
              <a:off x="33902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57"/>
            <p:cNvSpPr/>
            <p:nvPr/>
          </p:nvSpPr>
          <p:spPr>
            <a:xfrm>
              <a:off x="34080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57"/>
            <p:cNvSpPr/>
            <p:nvPr/>
          </p:nvSpPr>
          <p:spPr>
            <a:xfrm>
              <a:off x="34261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57"/>
            <p:cNvSpPr/>
            <p:nvPr/>
          </p:nvSpPr>
          <p:spPr>
            <a:xfrm>
              <a:off x="34439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57"/>
            <p:cNvSpPr/>
            <p:nvPr/>
          </p:nvSpPr>
          <p:spPr>
            <a:xfrm>
              <a:off x="34619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57"/>
            <p:cNvSpPr/>
            <p:nvPr/>
          </p:nvSpPr>
          <p:spPr>
            <a:xfrm>
              <a:off x="3479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57"/>
            <p:cNvSpPr/>
            <p:nvPr/>
          </p:nvSpPr>
          <p:spPr>
            <a:xfrm>
              <a:off x="3497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57"/>
            <p:cNvSpPr/>
            <p:nvPr/>
          </p:nvSpPr>
          <p:spPr>
            <a:xfrm>
              <a:off x="35157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57"/>
            <p:cNvSpPr/>
            <p:nvPr/>
          </p:nvSpPr>
          <p:spPr>
            <a:xfrm>
              <a:off x="35335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57"/>
            <p:cNvSpPr/>
            <p:nvPr/>
          </p:nvSpPr>
          <p:spPr>
            <a:xfrm>
              <a:off x="35516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57"/>
            <p:cNvSpPr/>
            <p:nvPr/>
          </p:nvSpPr>
          <p:spPr>
            <a:xfrm>
              <a:off x="35694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57"/>
            <p:cNvSpPr/>
            <p:nvPr/>
          </p:nvSpPr>
          <p:spPr>
            <a:xfrm>
              <a:off x="35873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57"/>
            <p:cNvSpPr/>
            <p:nvPr/>
          </p:nvSpPr>
          <p:spPr>
            <a:xfrm>
              <a:off x="36053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57"/>
            <p:cNvSpPr/>
            <p:nvPr/>
          </p:nvSpPr>
          <p:spPr>
            <a:xfrm>
              <a:off x="36231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57"/>
            <p:cNvSpPr/>
            <p:nvPr/>
          </p:nvSpPr>
          <p:spPr>
            <a:xfrm>
              <a:off x="36412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57"/>
            <p:cNvSpPr/>
            <p:nvPr/>
          </p:nvSpPr>
          <p:spPr>
            <a:xfrm>
              <a:off x="2565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57"/>
            <p:cNvSpPr/>
            <p:nvPr/>
          </p:nvSpPr>
          <p:spPr>
            <a:xfrm>
              <a:off x="2583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57"/>
            <p:cNvSpPr/>
            <p:nvPr/>
          </p:nvSpPr>
          <p:spPr>
            <a:xfrm>
              <a:off x="260155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57"/>
            <p:cNvSpPr/>
            <p:nvPr/>
          </p:nvSpPr>
          <p:spPr>
            <a:xfrm>
              <a:off x="26195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57"/>
            <p:cNvSpPr/>
            <p:nvPr/>
          </p:nvSpPr>
          <p:spPr>
            <a:xfrm>
              <a:off x="26374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57"/>
            <p:cNvSpPr/>
            <p:nvPr/>
          </p:nvSpPr>
          <p:spPr>
            <a:xfrm>
              <a:off x="26554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57"/>
            <p:cNvSpPr/>
            <p:nvPr/>
          </p:nvSpPr>
          <p:spPr>
            <a:xfrm>
              <a:off x="26733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57"/>
            <p:cNvSpPr/>
            <p:nvPr/>
          </p:nvSpPr>
          <p:spPr>
            <a:xfrm>
              <a:off x="26911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57"/>
            <p:cNvSpPr/>
            <p:nvPr/>
          </p:nvSpPr>
          <p:spPr>
            <a:xfrm>
              <a:off x="27091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57"/>
            <p:cNvSpPr/>
            <p:nvPr/>
          </p:nvSpPr>
          <p:spPr>
            <a:xfrm>
              <a:off x="27270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57"/>
            <p:cNvSpPr/>
            <p:nvPr/>
          </p:nvSpPr>
          <p:spPr>
            <a:xfrm>
              <a:off x="27450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57"/>
            <p:cNvSpPr/>
            <p:nvPr/>
          </p:nvSpPr>
          <p:spPr>
            <a:xfrm>
              <a:off x="27629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57"/>
            <p:cNvSpPr/>
            <p:nvPr/>
          </p:nvSpPr>
          <p:spPr>
            <a:xfrm>
              <a:off x="27807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57"/>
            <p:cNvSpPr/>
            <p:nvPr/>
          </p:nvSpPr>
          <p:spPr>
            <a:xfrm>
              <a:off x="27988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57"/>
            <p:cNvSpPr/>
            <p:nvPr/>
          </p:nvSpPr>
          <p:spPr>
            <a:xfrm>
              <a:off x="28166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57"/>
            <p:cNvSpPr/>
            <p:nvPr/>
          </p:nvSpPr>
          <p:spPr>
            <a:xfrm>
              <a:off x="2834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57"/>
            <p:cNvSpPr/>
            <p:nvPr/>
          </p:nvSpPr>
          <p:spPr>
            <a:xfrm>
              <a:off x="28525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57"/>
            <p:cNvSpPr/>
            <p:nvPr/>
          </p:nvSpPr>
          <p:spPr>
            <a:xfrm>
              <a:off x="28703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57"/>
            <p:cNvSpPr/>
            <p:nvPr/>
          </p:nvSpPr>
          <p:spPr>
            <a:xfrm>
              <a:off x="29062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57"/>
            <p:cNvSpPr/>
            <p:nvPr/>
          </p:nvSpPr>
          <p:spPr>
            <a:xfrm>
              <a:off x="29243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57"/>
            <p:cNvSpPr/>
            <p:nvPr/>
          </p:nvSpPr>
          <p:spPr>
            <a:xfrm>
              <a:off x="30139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57"/>
            <p:cNvSpPr/>
            <p:nvPr/>
          </p:nvSpPr>
          <p:spPr>
            <a:xfrm>
              <a:off x="30855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57"/>
            <p:cNvSpPr/>
            <p:nvPr/>
          </p:nvSpPr>
          <p:spPr>
            <a:xfrm>
              <a:off x="31035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57"/>
            <p:cNvSpPr/>
            <p:nvPr/>
          </p:nvSpPr>
          <p:spPr>
            <a:xfrm>
              <a:off x="31213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57"/>
            <p:cNvSpPr/>
            <p:nvPr/>
          </p:nvSpPr>
          <p:spPr>
            <a:xfrm>
              <a:off x="31392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57"/>
            <p:cNvSpPr/>
            <p:nvPr/>
          </p:nvSpPr>
          <p:spPr>
            <a:xfrm>
              <a:off x="31572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57"/>
            <p:cNvSpPr/>
            <p:nvPr/>
          </p:nvSpPr>
          <p:spPr>
            <a:xfrm>
              <a:off x="31751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57"/>
            <p:cNvSpPr/>
            <p:nvPr/>
          </p:nvSpPr>
          <p:spPr>
            <a:xfrm>
              <a:off x="31931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57"/>
            <p:cNvSpPr/>
            <p:nvPr/>
          </p:nvSpPr>
          <p:spPr>
            <a:xfrm>
              <a:off x="32109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57"/>
            <p:cNvSpPr/>
            <p:nvPr/>
          </p:nvSpPr>
          <p:spPr>
            <a:xfrm>
              <a:off x="3228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57"/>
            <p:cNvSpPr/>
            <p:nvPr/>
          </p:nvSpPr>
          <p:spPr>
            <a:xfrm>
              <a:off x="32468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57"/>
            <p:cNvSpPr/>
            <p:nvPr/>
          </p:nvSpPr>
          <p:spPr>
            <a:xfrm>
              <a:off x="32647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57"/>
            <p:cNvSpPr/>
            <p:nvPr/>
          </p:nvSpPr>
          <p:spPr>
            <a:xfrm>
              <a:off x="32827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57"/>
            <p:cNvSpPr/>
            <p:nvPr/>
          </p:nvSpPr>
          <p:spPr>
            <a:xfrm>
              <a:off x="33006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57"/>
            <p:cNvSpPr/>
            <p:nvPr/>
          </p:nvSpPr>
          <p:spPr>
            <a:xfrm>
              <a:off x="33184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57"/>
            <p:cNvSpPr/>
            <p:nvPr/>
          </p:nvSpPr>
          <p:spPr>
            <a:xfrm>
              <a:off x="33364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57"/>
            <p:cNvSpPr/>
            <p:nvPr/>
          </p:nvSpPr>
          <p:spPr>
            <a:xfrm>
              <a:off x="33543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57"/>
            <p:cNvSpPr/>
            <p:nvPr/>
          </p:nvSpPr>
          <p:spPr>
            <a:xfrm>
              <a:off x="33723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57"/>
            <p:cNvSpPr/>
            <p:nvPr/>
          </p:nvSpPr>
          <p:spPr>
            <a:xfrm>
              <a:off x="33902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57"/>
            <p:cNvSpPr/>
            <p:nvPr/>
          </p:nvSpPr>
          <p:spPr>
            <a:xfrm>
              <a:off x="34080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57"/>
            <p:cNvSpPr/>
            <p:nvPr/>
          </p:nvSpPr>
          <p:spPr>
            <a:xfrm>
              <a:off x="34261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57"/>
            <p:cNvSpPr/>
            <p:nvPr/>
          </p:nvSpPr>
          <p:spPr>
            <a:xfrm>
              <a:off x="34439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57"/>
            <p:cNvSpPr/>
            <p:nvPr/>
          </p:nvSpPr>
          <p:spPr>
            <a:xfrm>
              <a:off x="34619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57"/>
            <p:cNvSpPr/>
            <p:nvPr/>
          </p:nvSpPr>
          <p:spPr>
            <a:xfrm>
              <a:off x="3479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57"/>
            <p:cNvSpPr/>
            <p:nvPr/>
          </p:nvSpPr>
          <p:spPr>
            <a:xfrm>
              <a:off x="3497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57"/>
            <p:cNvSpPr/>
            <p:nvPr/>
          </p:nvSpPr>
          <p:spPr>
            <a:xfrm>
              <a:off x="35157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57"/>
            <p:cNvSpPr/>
            <p:nvPr/>
          </p:nvSpPr>
          <p:spPr>
            <a:xfrm>
              <a:off x="35335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57"/>
            <p:cNvSpPr/>
            <p:nvPr/>
          </p:nvSpPr>
          <p:spPr>
            <a:xfrm>
              <a:off x="35516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57"/>
            <p:cNvSpPr/>
            <p:nvPr/>
          </p:nvSpPr>
          <p:spPr>
            <a:xfrm>
              <a:off x="356945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57"/>
            <p:cNvSpPr/>
            <p:nvPr/>
          </p:nvSpPr>
          <p:spPr>
            <a:xfrm>
              <a:off x="35873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57"/>
            <p:cNvSpPr/>
            <p:nvPr/>
          </p:nvSpPr>
          <p:spPr>
            <a:xfrm>
              <a:off x="36053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57"/>
            <p:cNvSpPr/>
            <p:nvPr/>
          </p:nvSpPr>
          <p:spPr>
            <a:xfrm>
              <a:off x="36231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57"/>
            <p:cNvSpPr/>
            <p:nvPr/>
          </p:nvSpPr>
          <p:spPr>
            <a:xfrm>
              <a:off x="25478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57"/>
            <p:cNvSpPr/>
            <p:nvPr/>
          </p:nvSpPr>
          <p:spPr>
            <a:xfrm>
              <a:off x="2565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57"/>
            <p:cNvSpPr/>
            <p:nvPr/>
          </p:nvSpPr>
          <p:spPr>
            <a:xfrm>
              <a:off x="2583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57"/>
            <p:cNvSpPr/>
            <p:nvPr/>
          </p:nvSpPr>
          <p:spPr>
            <a:xfrm>
              <a:off x="260155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57"/>
            <p:cNvSpPr/>
            <p:nvPr/>
          </p:nvSpPr>
          <p:spPr>
            <a:xfrm>
              <a:off x="26195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57"/>
            <p:cNvSpPr/>
            <p:nvPr/>
          </p:nvSpPr>
          <p:spPr>
            <a:xfrm>
              <a:off x="26374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57"/>
            <p:cNvSpPr/>
            <p:nvPr/>
          </p:nvSpPr>
          <p:spPr>
            <a:xfrm>
              <a:off x="26554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57"/>
            <p:cNvSpPr/>
            <p:nvPr/>
          </p:nvSpPr>
          <p:spPr>
            <a:xfrm>
              <a:off x="26733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57"/>
            <p:cNvSpPr/>
            <p:nvPr/>
          </p:nvSpPr>
          <p:spPr>
            <a:xfrm>
              <a:off x="26911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57"/>
            <p:cNvSpPr/>
            <p:nvPr/>
          </p:nvSpPr>
          <p:spPr>
            <a:xfrm>
              <a:off x="27091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57"/>
            <p:cNvSpPr/>
            <p:nvPr/>
          </p:nvSpPr>
          <p:spPr>
            <a:xfrm>
              <a:off x="27270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57"/>
            <p:cNvSpPr/>
            <p:nvPr/>
          </p:nvSpPr>
          <p:spPr>
            <a:xfrm>
              <a:off x="27450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57"/>
            <p:cNvSpPr/>
            <p:nvPr/>
          </p:nvSpPr>
          <p:spPr>
            <a:xfrm>
              <a:off x="27629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57"/>
            <p:cNvSpPr/>
            <p:nvPr/>
          </p:nvSpPr>
          <p:spPr>
            <a:xfrm>
              <a:off x="28166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57"/>
            <p:cNvSpPr/>
            <p:nvPr/>
          </p:nvSpPr>
          <p:spPr>
            <a:xfrm>
              <a:off x="2834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57"/>
            <p:cNvSpPr/>
            <p:nvPr/>
          </p:nvSpPr>
          <p:spPr>
            <a:xfrm>
              <a:off x="28525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57"/>
            <p:cNvSpPr/>
            <p:nvPr/>
          </p:nvSpPr>
          <p:spPr>
            <a:xfrm>
              <a:off x="28703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57"/>
            <p:cNvSpPr/>
            <p:nvPr/>
          </p:nvSpPr>
          <p:spPr>
            <a:xfrm>
              <a:off x="29062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57"/>
            <p:cNvSpPr/>
            <p:nvPr/>
          </p:nvSpPr>
          <p:spPr>
            <a:xfrm>
              <a:off x="29243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57"/>
            <p:cNvSpPr/>
            <p:nvPr/>
          </p:nvSpPr>
          <p:spPr>
            <a:xfrm>
              <a:off x="30496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57"/>
            <p:cNvSpPr/>
            <p:nvPr/>
          </p:nvSpPr>
          <p:spPr>
            <a:xfrm>
              <a:off x="30855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57"/>
            <p:cNvSpPr/>
            <p:nvPr/>
          </p:nvSpPr>
          <p:spPr>
            <a:xfrm>
              <a:off x="31035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57"/>
            <p:cNvSpPr/>
            <p:nvPr/>
          </p:nvSpPr>
          <p:spPr>
            <a:xfrm>
              <a:off x="31392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57"/>
            <p:cNvSpPr/>
            <p:nvPr/>
          </p:nvSpPr>
          <p:spPr>
            <a:xfrm>
              <a:off x="31572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57"/>
            <p:cNvSpPr/>
            <p:nvPr/>
          </p:nvSpPr>
          <p:spPr>
            <a:xfrm>
              <a:off x="31751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57"/>
            <p:cNvSpPr/>
            <p:nvPr/>
          </p:nvSpPr>
          <p:spPr>
            <a:xfrm>
              <a:off x="31931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57"/>
            <p:cNvSpPr/>
            <p:nvPr/>
          </p:nvSpPr>
          <p:spPr>
            <a:xfrm>
              <a:off x="32109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57"/>
            <p:cNvSpPr/>
            <p:nvPr/>
          </p:nvSpPr>
          <p:spPr>
            <a:xfrm>
              <a:off x="3228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57"/>
            <p:cNvSpPr/>
            <p:nvPr/>
          </p:nvSpPr>
          <p:spPr>
            <a:xfrm>
              <a:off x="32468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57"/>
            <p:cNvSpPr/>
            <p:nvPr/>
          </p:nvSpPr>
          <p:spPr>
            <a:xfrm>
              <a:off x="32647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57"/>
            <p:cNvSpPr/>
            <p:nvPr/>
          </p:nvSpPr>
          <p:spPr>
            <a:xfrm>
              <a:off x="32827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57"/>
            <p:cNvSpPr/>
            <p:nvPr/>
          </p:nvSpPr>
          <p:spPr>
            <a:xfrm>
              <a:off x="33006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57"/>
            <p:cNvSpPr/>
            <p:nvPr/>
          </p:nvSpPr>
          <p:spPr>
            <a:xfrm>
              <a:off x="33184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57"/>
            <p:cNvSpPr/>
            <p:nvPr/>
          </p:nvSpPr>
          <p:spPr>
            <a:xfrm>
              <a:off x="33364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57"/>
            <p:cNvSpPr/>
            <p:nvPr/>
          </p:nvSpPr>
          <p:spPr>
            <a:xfrm>
              <a:off x="33543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57"/>
            <p:cNvSpPr/>
            <p:nvPr/>
          </p:nvSpPr>
          <p:spPr>
            <a:xfrm>
              <a:off x="33723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57"/>
            <p:cNvSpPr/>
            <p:nvPr/>
          </p:nvSpPr>
          <p:spPr>
            <a:xfrm>
              <a:off x="33902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57"/>
            <p:cNvSpPr/>
            <p:nvPr/>
          </p:nvSpPr>
          <p:spPr>
            <a:xfrm>
              <a:off x="34080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57"/>
            <p:cNvSpPr/>
            <p:nvPr/>
          </p:nvSpPr>
          <p:spPr>
            <a:xfrm>
              <a:off x="34261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57"/>
            <p:cNvSpPr/>
            <p:nvPr/>
          </p:nvSpPr>
          <p:spPr>
            <a:xfrm>
              <a:off x="34439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57"/>
            <p:cNvSpPr/>
            <p:nvPr/>
          </p:nvSpPr>
          <p:spPr>
            <a:xfrm>
              <a:off x="34619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57"/>
            <p:cNvSpPr/>
            <p:nvPr/>
          </p:nvSpPr>
          <p:spPr>
            <a:xfrm>
              <a:off x="3479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57"/>
            <p:cNvSpPr/>
            <p:nvPr/>
          </p:nvSpPr>
          <p:spPr>
            <a:xfrm>
              <a:off x="3497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57"/>
            <p:cNvSpPr/>
            <p:nvPr/>
          </p:nvSpPr>
          <p:spPr>
            <a:xfrm>
              <a:off x="35157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57"/>
            <p:cNvSpPr/>
            <p:nvPr/>
          </p:nvSpPr>
          <p:spPr>
            <a:xfrm>
              <a:off x="35335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57"/>
            <p:cNvSpPr/>
            <p:nvPr/>
          </p:nvSpPr>
          <p:spPr>
            <a:xfrm>
              <a:off x="35516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57"/>
            <p:cNvSpPr/>
            <p:nvPr/>
          </p:nvSpPr>
          <p:spPr>
            <a:xfrm>
              <a:off x="356945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57"/>
            <p:cNvSpPr/>
            <p:nvPr/>
          </p:nvSpPr>
          <p:spPr>
            <a:xfrm>
              <a:off x="35873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57"/>
            <p:cNvSpPr/>
            <p:nvPr/>
          </p:nvSpPr>
          <p:spPr>
            <a:xfrm>
              <a:off x="36053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57"/>
            <p:cNvSpPr/>
            <p:nvPr/>
          </p:nvSpPr>
          <p:spPr>
            <a:xfrm>
              <a:off x="25478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57"/>
            <p:cNvSpPr/>
            <p:nvPr/>
          </p:nvSpPr>
          <p:spPr>
            <a:xfrm>
              <a:off x="2565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57"/>
            <p:cNvSpPr/>
            <p:nvPr/>
          </p:nvSpPr>
          <p:spPr>
            <a:xfrm>
              <a:off x="2583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57"/>
            <p:cNvSpPr/>
            <p:nvPr/>
          </p:nvSpPr>
          <p:spPr>
            <a:xfrm>
              <a:off x="260155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57"/>
            <p:cNvSpPr/>
            <p:nvPr/>
          </p:nvSpPr>
          <p:spPr>
            <a:xfrm>
              <a:off x="26374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57"/>
            <p:cNvSpPr/>
            <p:nvPr/>
          </p:nvSpPr>
          <p:spPr>
            <a:xfrm>
              <a:off x="26554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57"/>
            <p:cNvSpPr/>
            <p:nvPr/>
          </p:nvSpPr>
          <p:spPr>
            <a:xfrm>
              <a:off x="26733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57"/>
            <p:cNvSpPr/>
            <p:nvPr/>
          </p:nvSpPr>
          <p:spPr>
            <a:xfrm>
              <a:off x="26911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57"/>
            <p:cNvSpPr/>
            <p:nvPr/>
          </p:nvSpPr>
          <p:spPr>
            <a:xfrm>
              <a:off x="27091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57"/>
            <p:cNvSpPr/>
            <p:nvPr/>
          </p:nvSpPr>
          <p:spPr>
            <a:xfrm>
              <a:off x="27270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57"/>
            <p:cNvSpPr/>
            <p:nvPr/>
          </p:nvSpPr>
          <p:spPr>
            <a:xfrm>
              <a:off x="27450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57"/>
            <p:cNvSpPr/>
            <p:nvPr/>
          </p:nvSpPr>
          <p:spPr>
            <a:xfrm>
              <a:off x="27629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57"/>
            <p:cNvSpPr/>
            <p:nvPr/>
          </p:nvSpPr>
          <p:spPr>
            <a:xfrm>
              <a:off x="28166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57"/>
            <p:cNvSpPr/>
            <p:nvPr/>
          </p:nvSpPr>
          <p:spPr>
            <a:xfrm>
              <a:off x="2834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57"/>
            <p:cNvSpPr/>
            <p:nvPr/>
          </p:nvSpPr>
          <p:spPr>
            <a:xfrm>
              <a:off x="28525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57"/>
            <p:cNvSpPr/>
            <p:nvPr/>
          </p:nvSpPr>
          <p:spPr>
            <a:xfrm>
              <a:off x="28703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57"/>
            <p:cNvSpPr/>
            <p:nvPr/>
          </p:nvSpPr>
          <p:spPr>
            <a:xfrm>
              <a:off x="30496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57"/>
            <p:cNvSpPr/>
            <p:nvPr/>
          </p:nvSpPr>
          <p:spPr>
            <a:xfrm>
              <a:off x="308550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57"/>
            <p:cNvSpPr/>
            <p:nvPr/>
          </p:nvSpPr>
          <p:spPr>
            <a:xfrm>
              <a:off x="31035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57"/>
            <p:cNvSpPr/>
            <p:nvPr/>
          </p:nvSpPr>
          <p:spPr>
            <a:xfrm>
              <a:off x="31392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57"/>
            <p:cNvSpPr/>
            <p:nvPr/>
          </p:nvSpPr>
          <p:spPr>
            <a:xfrm>
              <a:off x="31572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57"/>
            <p:cNvSpPr/>
            <p:nvPr/>
          </p:nvSpPr>
          <p:spPr>
            <a:xfrm>
              <a:off x="31751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57"/>
            <p:cNvSpPr/>
            <p:nvPr/>
          </p:nvSpPr>
          <p:spPr>
            <a:xfrm>
              <a:off x="31931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57"/>
            <p:cNvSpPr/>
            <p:nvPr/>
          </p:nvSpPr>
          <p:spPr>
            <a:xfrm>
              <a:off x="32109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57"/>
            <p:cNvSpPr/>
            <p:nvPr/>
          </p:nvSpPr>
          <p:spPr>
            <a:xfrm>
              <a:off x="3228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57"/>
            <p:cNvSpPr/>
            <p:nvPr/>
          </p:nvSpPr>
          <p:spPr>
            <a:xfrm>
              <a:off x="32468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57"/>
            <p:cNvSpPr/>
            <p:nvPr/>
          </p:nvSpPr>
          <p:spPr>
            <a:xfrm>
              <a:off x="32647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57"/>
            <p:cNvSpPr/>
            <p:nvPr/>
          </p:nvSpPr>
          <p:spPr>
            <a:xfrm>
              <a:off x="32827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57"/>
            <p:cNvSpPr/>
            <p:nvPr/>
          </p:nvSpPr>
          <p:spPr>
            <a:xfrm>
              <a:off x="33006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57"/>
            <p:cNvSpPr/>
            <p:nvPr/>
          </p:nvSpPr>
          <p:spPr>
            <a:xfrm>
              <a:off x="33184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57"/>
            <p:cNvSpPr/>
            <p:nvPr/>
          </p:nvSpPr>
          <p:spPr>
            <a:xfrm>
              <a:off x="33364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57"/>
            <p:cNvSpPr/>
            <p:nvPr/>
          </p:nvSpPr>
          <p:spPr>
            <a:xfrm>
              <a:off x="33543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57"/>
            <p:cNvSpPr/>
            <p:nvPr/>
          </p:nvSpPr>
          <p:spPr>
            <a:xfrm>
              <a:off x="33723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57"/>
            <p:cNvSpPr/>
            <p:nvPr/>
          </p:nvSpPr>
          <p:spPr>
            <a:xfrm>
              <a:off x="33902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57"/>
            <p:cNvSpPr/>
            <p:nvPr/>
          </p:nvSpPr>
          <p:spPr>
            <a:xfrm>
              <a:off x="34080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57"/>
            <p:cNvSpPr/>
            <p:nvPr/>
          </p:nvSpPr>
          <p:spPr>
            <a:xfrm>
              <a:off x="34261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57"/>
            <p:cNvSpPr/>
            <p:nvPr/>
          </p:nvSpPr>
          <p:spPr>
            <a:xfrm>
              <a:off x="34439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57"/>
            <p:cNvSpPr/>
            <p:nvPr/>
          </p:nvSpPr>
          <p:spPr>
            <a:xfrm>
              <a:off x="34619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57"/>
            <p:cNvSpPr/>
            <p:nvPr/>
          </p:nvSpPr>
          <p:spPr>
            <a:xfrm>
              <a:off x="3479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57"/>
            <p:cNvSpPr/>
            <p:nvPr/>
          </p:nvSpPr>
          <p:spPr>
            <a:xfrm>
              <a:off x="3497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57"/>
            <p:cNvSpPr/>
            <p:nvPr/>
          </p:nvSpPr>
          <p:spPr>
            <a:xfrm>
              <a:off x="356945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57"/>
            <p:cNvSpPr/>
            <p:nvPr/>
          </p:nvSpPr>
          <p:spPr>
            <a:xfrm>
              <a:off x="2565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57"/>
            <p:cNvSpPr/>
            <p:nvPr/>
          </p:nvSpPr>
          <p:spPr>
            <a:xfrm>
              <a:off x="2583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57"/>
            <p:cNvSpPr/>
            <p:nvPr/>
          </p:nvSpPr>
          <p:spPr>
            <a:xfrm>
              <a:off x="26554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57"/>
            <p:cNvSpPr/>
            <p:nvPr/>
          </p:nvSpPr>
          <p:spPr>
            <a:xfrm>
              <a:off x="26733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57"/>
            <p:cNvSpPr/>
            <p:nvPr/>
          </p:nvSpPr>
          <p:spPr>
            <a:xfrm>
              <a:off x="26911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57"/>
            <p:cNvSpPr/>
            <p:nvPr/>
          </p:nvSpPr>
          <p:spPr>
            <a:xfrm>
              <a:off x="27091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57"/>
            <p:cNvSpPr/>
            <p:nvPr/>
          </p:nvSpPr>
          <p:spPr>
            <a:xfrm>
              <a:off x="27270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57"/>
            <p:cNvSpPr/>
            <p:nvPr/>
          </p:nvSpPr>
          <p:spPr>
            <a:xfrm>
              <a:off x="27450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57"/>
            <p:cNvSpPr/>
            <p:nvPr/>
          </p:nvSpPr>
          <p:spPr>
            <a:xfrm>
              <a:off x="27629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57"/>
            <p:cNvSpPr/>
            <p:nvPr/>
          </p:nvSpPr>
          <p:spPr>
            <a:xfrm>
              <a:off x="27807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57"/>
            <p:cNvSpPr/>
            <p:nvPr/>
          </p:nvSpPr>
          <p:spPr>
            <a:xfrm>
              <a:off x="28166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57"/>
            <p:cNvSpPr/>
            <p:nvPr/>
          </p:nvSpPr>
          <p:spPr>
            <a:xfrm>
              <a:off x="2834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57"/>
            <p:cNvSpPr/>
            <p:nvPr/>
          </p:nvSpPr>
          <p:spPr>
            <a:xfrm>
              <a:off x="28525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57"/>
            <p:cNvSpPr/>
            <p:nvPr/>
          </p:nvSpPr>
          <p:spPr>
            <a:xfrm>
              <a:off x="28703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57"/>
            <p:cNvSpPr/>
            <p:nvPr/>
          </p:nvSpPr>
          <p:spPr>
            <a:xfrm>
              <a:off x="30317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57"/>
            <p:cNvSpPr/>
            <p:nvPr/>
          </p:nvSpPr>
          <p:spPr>
            <a:xfrm>
              <a:off x="30496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57"/>
            <p:cNvSpPr/>
            <p:nvPr/>
          </p:nvSpPr>
          <p:spPr>
            <a:xfrm>
              <a:off x="3085500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57"/>
            <p:cNvSpPr/>
            <p:nvPr/>
          </p:nvSpPr>
          <p:spPr>
            <a:xfrm>
              <a:off x="31035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57"/>
            <p:cNvSpPr/>
            <p:nvPr/>
          </p:nvSpPr>
          <p:spPr>
            <a:xfrm>
              <a:off x="31213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57"/>
            <p:cNvSpPr/>
            <p:nvPr/>
          </p:nvSpPr>
          <p:spPr>
            <a:xfrm>
              <a:off x="31392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57"/>
            <p:cNvSpPr/>
            <p:nvPr/>
          </p:nvSpPr>
          <p:spPr>
            <a:xfrm>
              <a:off x="31572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57"/>
            <p:cNvSpPr/>
            <p:nvPr/>
          </p:nvSpPr>
          <p:spPr>
            <a:xfrm>
              <a:off x="31751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57"/>
            <p:cNvSpPr/>
            <p:nvPr/>
          </p:nvSpPr>
          <p:spPr>
            <a:xfrm>
              <a:off x="31931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57"/>
            <p:cNvSpPr/>
            <p:nvPr/>
          </p:nvSpPr>
          <p:spPr>
            <a:xfrm>
              <a:off x="32109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57"/>
            <p:cNvSpPr/>
            <p:nvPr/>
          </p:nvSpPr>
          <p:spPr>
            <a:xfrm>
              <a:off x="3228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57"/>
            <p:cNvSpPr/>
            <p:nvPr/>
          </p:nvSpPr>
          <p:spPr>
            <a:xfrm>
              <a:off x="32468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57"/>
            <p:cNvSpPr/>
            <p:nvPr/>
          </p:nvSpPr>
          <p:spPr>
            <a:xfrm>
              <a:off x="32647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57"/>
            <p:cNvSpPr/>
            <p:nvPr/>
          </p:nvSpPr>
          <p:spPr>
            <a:xfrm>
              <a:off x="32827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57"/>
            <p:cNvSpPr/>
            <p:nvPr/>
          </p:nvSpPr>
          <p:spPr>
            <a:xfrm>
              <a:off x="33006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57"/>
            <p:cNvSpPr/>
            <p:nvPr/>
          </p:nvSpPr>
          <p:spPr>
            <a:xfrm>
              <a:off x="33184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57"/>
            <p:cNvSpPr/>
            <p:nvPr/>
          </p:nvSpPr>
          <p:spPr>
            <a:xfrm>
              <a:off x="33364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57"/>
            <p:cNvSpPr/>
            <p:nvPr/>
          </p:nvSpPr>
          <p:spPr>
            <a:xfrm>
              <a:off x="33543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57"/>
            <p:cNvSpPr/>
            <p:nvPr/>
          </p:nvSpPr>
          <p:spPr>
            <a:xfrm>
              <a:off x="33723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57"/>
            <p:cNvSpPr/>
            <p:nvPr/>
          </p:nvSpPr>
          <p:spPr>
            <a:xfrm>
              <a:off x="33902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57"/>
            <p:cNvSpPr/>
            <p:nvPr/>
          </p:nvSpPr>
          <p:spPr>
            <a:xfrm>
              <a:off x="34080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57"/>
            <p:cNvSpPr/>
            <p:nvPr/>
          </p:nvSpPr>
          <p:spPr>
            <a:xfrm>
              <a:off x="34261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57"/>
            <p:cNvSpPr/>
            <p:nvPr/>
          </p:nvSpPr>
          <p:spPr>
            <a:xfrm>
              <a:off x="34439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57"/>
            <p:cNvSpPr/>
            <p:nvPr/>
          </p:nvSpPr>
          <p:spPr>
            <a:xfrm>
              <a:off x="34619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57"/>
            <p:cNvSpPr/>
            <p:nvPr/>
          </p:nvSpPr>
          <p:spPr>
            <a:xfrm>
              <a:off x="3479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57"/>
            <p:cNvSpPr/>
            <p:nvPr/>
          </p:nvSpPr>
          <p:spPr>
            <a:xfrm>
              <a:off x="3497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57"/>
            <p:cNvSpPr/>
            <p:nvPr/>
          </p:nvSpPr>
          <p:spPr>
            <a:xfrm>
              <a:off x="35157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57"/>
            <p:cNvSpPr/>
            <p:nvPr/>
          </p:nvSpPr>
          <p:spPr>
            <a:xfrm>
              <a:off x="3569450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57"/>
            <p:cNvSpPr/>
            <p:nvPr/>
          </p:nvSpPr>
          <p:spPr>
            <a:xfrm>
              <a:off x="25299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57"/>
            <p:cNvSpPr/>
            <p:nvPr/>
          </p:nvSpPr>
          <p:spPr>
            <a:xfrm>
              <a:off x="25478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57"/>
            <p:cNvSpPr/>
            <p:nvPr/>
          </p:nvSpPr>
          <p:spPr>
            <a:xfrm>
              <a:off x="26554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57"/>
            <p:cNvSpPr/>
            <p:nvPr/>
          </p:nvSpPr>
          <p:spPr>
            <a:xfrm>
              <a:off x="26733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57"/>
            <p:cNvSpPr/>
            <p:nvPr/>
          </p:nvSpPr>
          <p:spPr>
            <a:xfrm>
              <a:off x="26911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57"/>
            <p:cNvSpPr/>
            <p:nvPr/>
          </p:nvSpPr>
          <p:spPr>
            <a:xfrm>
              <a:off x="27091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57"/>
            <p:cNvSpPr/>
            <p:nvPr/>
          </p:nvSpPr>
          <p:spPr>
            <a:xfrm>
              <a:off x="27270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57"/>
            <p:cNvSpPr/>
            <p:nvPr/>
          </p:nvSpPr>
          <p:spPr>
            <a:xfrm>
              <a:off x="27450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57"/>
            <p:cNvSpPr/>
            <p:nvPr/>
          </p:nvSpPr>
          <p:spPr>
            <a:xfrm>
              <a:off x="27629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57"/>
            <p:cNvSpPr/>
            <p:nvPr/>
          </p:nvSpPr>
          <p:spPr>
            <a:xfrm>
              <a:off x="27807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57"/>
            <p:cNvSpPr/>
            <p:nvPr/>
          </p:nvSpPr>
          <p:spPr>
            <a:xfrm>
              <a:off x="27988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57"/>
            <p:cNvSpPr/>
            <p:nvPr/>
          </p:nvSpPr>
          <p:spPr>
            <a:xfrm>
              <a:off x="28166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57"/>
            <p:cNvSpPr/>
            <p:nvPr/>
          </p:nvSpPr>
          <p:spPr>
            <a:xfrm>
              <a:off x="28346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57"/>
            <p:cNvSpPr/>
            <p:nvPr/>
          </p:nvSpPr>
          <p:spPr>
            <a:xfrm>
              <a:off x="28525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57"/>
            <p:cNvSpPr/>
            <p:nvPr/>
          </p:nvSpPr>
          <p:spPr>
            <a:xfrm>
              <a:off x="28703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57"/>
            <p:cNvSpPr/>
            <p:nvPr/>
          </p:nvSpPr>
          <p:spPr>
            <a:xfrm>
              <a:off x="30496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57"/>
            <p:cNvSpPr/>
            <p:nvPr/>
          </p:nvSpPr>
          <p:spPr>
            <a:xfrm>
              <a:off x="3067650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57"/>
            <p:cNvSpPr/>
            <p:nvPr/>
          </p:nvSpPr>
          <p:spPr>
            <a:xfrm>
              <a:off x="3067650" y="43358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57"/>
            <p:cNvSpPr/>
            <p:nvPr/>
          </p:nvSpPr>
          <p:spPr>
            <a:xfrm>
              <a:off x="3085500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57"/>
            <p:cNvSpPr/>
            <p:nvPr/>
          </p:nvSpPr>
          <p:spPr>
            <a:xfrm>
              <a:off x="31035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57"/>
            <p:cNvSpPr/>
            <p:nvPr/>
          </p:nvSpPr>
          <p:spPr>
            <a:xfrm>
              <a:off x="31213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57"/>
            <p:cNvSpPr/>
            <p:nvPr/>
          </p:nvSpPr>
          <p:spPr>
            <a:xfrm>
              <a:off x="31392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57"/>
            <p:cNvSpPr/>
            <p:nvPr/>
          </p:nvSpPr>
          <p:spPr>
            <a:xfrm>
              <a:off x="31572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57"/>
            <p:cNvSpPr/>
            <p:nvPr/>
          </p:nvSpPr>
          <p:spPr>
            <a:xfrm>
              <a:off x="31751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57"/>
            <p:cNvSpPr/>
            <p:nvPr/>
          </p:nvSpPr>
          <p:spPr>
            <a:xfrm>
              <a:off x="31931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57"/>
            <p:cNvSpPr/>
            <p:nvPr/>
          </p:nvSpPr>
          <p:spPr>
            <a:xfrm>
              <a:off x="32109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57"/>
            <p:cNvSpPr/>
            <p:nvPr/>
          </p:nvSpPr>
          <p:spPr>
            <a:xfrm>
              <a:off x="32288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57"/>
            <p:cNvSpPr/>
            <p:nvPr/>
          </p:nvSpPr>
          <p:spPr>
            <a:xfrm>
              <a:off x="32468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57"/>
            <p:cNvSpPr/>
            <p:nvPr/>
          </p:nvSpPr>
          <p:spPr>
            <a:xfrm>
              <a:off x="32647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57"/>
            <p:cNvSpPr/>
            <p:nvPr/>
          </p:nvSpPr>
          <p:spPr>
            <a:xfrm>
              <a:off x="32827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57"/>
            <p:cNvSpPr/>
            <p:nvPr/>
          </p:nvSpPr>
          <p:spPr>
            <a:xfrm>
              <a:off x="33006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57"/>
            <p:cNvSpPr/>
            <p:nvPr/>
          </p:nvSpPr>
          <p:spPr>
            <a:xfrm>
              <a:off x="33184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57"/>
            <p:cNvSpPr/>
            <p:nvPr/>
          </p:nvSpPr>
          <p:spPr>
            <a:xfrm>
              <a:off x="33364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57"/>
            <p:cNvSpPr/>
            <p:nvPr/>
          </p:nvSpPr>
          <p:spPr>
            <a:xfrm>
              <a:off x="33543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57"/>
            <p:cNvSpPr/>
            <p:nvPr/>
          </p:nvSpPr>
          <p:spPr>
            <a:xfrm>
              <a:off x="33723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57"/>
            <p:cNvSpPr/>
            <p:nvPr/>
          </p:nvSpPr>
          <p:spPr>
            <a:xfrm>
              <a:off x="33902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57"/>
            <p:cNvSpPr/>
            <p:nvPr/>
          </p:nvSpPr>
          <p:spPr>
            <a:xfrm>
              <a:off x="34080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57"/>
            <p:cNvSpPr/>
            <p:nvPr/>
          </p:nvSpPr>
          <p:spPr>
            <a:xfrm>
              <a:off x="34261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57"/>
            <p:cNvSpPr/>
            <p:nvPr/>
          </p:nvSpPr>
          <p:spPr>
            <a:xfrm>
              <a:off x="34439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57"/>
            <p:cNvSpPr/>
            <p:nvPr/>
          </p:nvSpPr>
          <p:spPr>
            <a:xfrm>
              <a:off x="34619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57"/>
            <p:cNvSpPr/>
            <p:nvPr/>
          </p:nvSpPr>
          <p:spPr>
            <a:xfrm>
              <a:off x="34798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57"/>
            <p:cNvSpPr/>
            <p:nvPr/>
          </p:nvSpPr>
          <p:spPr>
            <a:xfrm>
              <a:off x="34976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57"/>
            <p:cNvSpPr/>
            <p:nvPr/>
          </p:nvSpPr>
          <p:spPr>
            <a:xfrm>
              <a:off x="35157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57"/>
            <p:cNvSpPr/>
            <p:nvPr/>
          </p:nvSpPr>
          <p:spPr>
            <a:xfrm>
              <a:off x="35335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57"/>
            <p:cNvSpPr/>
            <p:nvPr/>
          </p:nvSpPr>
          <p:spPr>
            <a:xfrm>
              <a:off x="26554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57"/>
            <p:cNvSpPr/>
            <p:nvPr/>
          </p:nvSpPr>
          <p:spPr>
            <a:xfrm>
              <a:off x="26733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57"/>
            <p:cNvSpPr/>
            <p:nvPr/>
          </p:nvSpPr>
          <p:spPr>
            <a:xfrm>
              <a:off x="26911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57"/>
            <p:cNvSpPr/>
            <p:nvPr/>
          </p:nvSpPr>
          <p:spPr>
            <a:xfrm>
              <a:off x="27091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57"/>
            <p:cNvSpPr/>
            <p:nvPr/>
          </p:nvSpPr>
          <p:spPr>
            <a:xfrm>
              <a:off x="27270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57"/>
            <p:cNvSpPr/>
            <p:nvPr/>
          </p:nvSpPr>
          <p:spPr>
            <a:xfrm>
              <a:off x="27450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57"/>
            <p:cNvSpPr/>
            <p:nvPr/>
          </p:nvSpPr>
          <p:spPr>
            <a:xfrm>
              <a:off x="27629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57"/>
            <p:cNvSpPr/>
            <p:nvPr/>
          </p:nvSpPr>
          <p:spPr>
            <a:xfrm>
              <a:off x="27807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57"/>
            <p:cNvSpPr/>
            <p:nvPr/>
          </p:nvSpPr>
          <p:spPr>
            <a:xfrm>
              <a:off x="27988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57"/>
            <p:cNvSpPr/>
            <p:nvPr/>
          </p:nvSpPr>
          <p:spPr>
            <a:xfrm>
              <a:off x="28166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57"/>
            <p:cNvSpPr/>
            <p:nvPr/>
          </p:nvSpPr>
          <p:spPr>
            <a:xfrm>
              <a:off x="28346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57"/>
            <p:cNvSpPr/>
            <p:nvPr/>
          </p:nvSpPr>
          <p:spPr>
            <a:xfrm>
              <a:off x="28703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57"/>
            <p:cNvSpPr/>
            <p:nvPr/>
          </p:nvSpPr>
          <p:spPr>
            <a:xfrm>
              <a:off x="28884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57"/>
            <p:cNvSpPr/>
            <p:nvPr/>
          </p:nvSpPr>
          <p:spPr>
            <a:xfrm>
              <a:off x="30496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57"/>
            <p:cNvSpPr/>
            <p:nvPr/>
          </p:nvSpPr>
          <p:spPr>
            <a:xfrm>
              <a:off x="3067650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57"/>
            <p:cNvSpPr/>
            <p:nvPr/>
          </p:nvSpPr>
          <p:spPr>
            <a:xfrm>
              <a:off x="3085500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57"/>
            <p:cNvSpPr/>
            <p:nvPr/>
          </p:nvSpPr>
          <p:spPr>
            <a:xfrm>
              <a:off x="31035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57"/>
            <p:cNvSpPr/>
            <p:nvPr/>
          </p:nvSpPr>
          <p:spPr>
            <a:xfrm>
              <a:off x="31213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57"/>
            <p:cNvSpPr/>
            <p:nvPr/>
          </p:nvSpPr>
          <p:spPr>
            <a:xfrm>
              <a:off x="31392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57"/>
            <p:cNvSpPr/>
            <p:nvPr/>
          </p:nvSpPr>
          <p:spPr>
            <a:xfrm>
              <a:off x="31572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57"/>
            <p:cNvSpPr/>
            <p:nvPr/>
          </p:nvSpPr>
          <p:spPr>
            <a:xfrm>
              <a:off x="31751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57"/>
            <p:cNvSpPr/>
            <p:nvPr/>
          </p:nvSpPr>
          <p:spPr>
            <a:xfrm>
              <a:off x="31931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57"/>
            <p:cNvSpPr/>
            <p:nvPr/>
          </p:nvSpPr>
          <p:spPr>
            <a:xfrm>
              <a:off x="32109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57"/>
            <p:cNvSpPr/>
            <p:nvPr/>
          </p:nvSpPr>
          <p:spPr>
            <a:xfrm>
              <a:off x="32288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57"/>
            <p:cNvSpPr/>
            <p:nvPr/>
          </p:nvSpPr>
          <p:spPr>
            <a:xfrm>
              <a:off x="32468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57"/>
            <p:cNvSpPr/>
            <p:nvPr/>
          </p:nvSpPr>
          <p:spPr>
            <a:xfrm>
              <a:off x="32647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57"/>
            <p:cNvSpPr/>
            <p:nvPr/>
          </p:nvSpPr>
          <p:spPr>
            <a:xfrm>
              <a:off x="32827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57"/>
            <p:cNvSpPr/>
            <p:nvPr/>
          </p:nvSpPr>
          <p:spPr>
            <a:xfrm>
              <a:off x="33006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57"/>
            <p:cNvSpPr/>
            <p:nvPr/>
          </p:nvSpPr>
          <p:spPr>
            <a:xfrm>
              <a:off x="33184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57"/>
            <p:cNvSpPr/>
            <p:nvPr/>
          </p:nvSpPr>
          <p:spPr>
            <a:xfrm>
              <a:off x="33364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57"/>
            <p:cNvSpPr/>
            <p:nvPr/>
          </p:nvSpPr>
          <p:spPr>
            <a:xfrm>
              <a:off x="33543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57"/>
            <p:cNvSpPr/>
            <p:nvPr/>
          </p:nvSpPr>
          <p:spPr>
            <a:xfrm>
              <a:off x="33723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57"/>
            <p:cNvSpPr/>
            <p:nvPr/>
          </p:nvSpPr>
          <p:spPr>
            <a:xfrm>
              <a:off x="33902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57"/>
            <p:cNvSpPr/>
            <p:nvPr/>
          </p:nvSpPr>
          <p:spPr>
            <a:xfrm>
              <a:off x="34080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57"/>
            <p:cNvSpPr/>
            <p:nvPr/>
          </p:nvSpPr>
          <p:spPr>
            <a:xfrm>
              <a:off x="34261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57"/>
            <p:cNvSpPr/>
            <p:nvPr/>
          </p:nvSpPr>
          <p:spPr>
            <a:xfrm>
              <a:off x="34439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57"/>
            <p:cNvSpPr/>
            <p:nvPr/>
          </p:nvSpPr>
          <p:spPr>
            <a:xfrm>
              <a:off x="34619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57"/>
            <p:cNvSpPr/>
            <p:nvPr/>
          </p:nvSpPr>
          <p:spPr>
            <a:xfrm>
              <a:off x="34798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57"/>
            <p:cNvSpPr/>
            <p:nvPr/>
          </p:nvSpPr>
          <p:spPr>
            <a:xfrm>
              <a:off x="34976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57"/>
            <p:cNvSpPr/>
            <p:nvPr/>
          </p:nvSpPr>
          <p:spPr>
            <a:xfrm>
              <a:off x="35335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57"/>
            <p:cNvSpPr/>
            <p:nvPr/>
          </p:nvSpPr>
          <p:spPr>
            <a:xfrm>
              <a:off x="26554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57"/>
            <p:cNvSpPr/>
            <p:nvPr/>
          </p:nvSpPr>
          <p:spPr>
            <a:xfrm>
              <a:off x="26733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57"/>
            <p:cNvSpPr/>
            <p:nvPr/>
          </p:nvSpPr>
          <p:spPr>
            <a:xfrm>
              <a:off x="26911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57"/>
            <p:cNvSpPr/>
            <p:nvPr/>
          </p:nvSpPr>
          <p:spPr>
            <a:xfrm>
              <a:off x="27091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57"/>
            <p:cNvSpPr/>
            <p:nvPr/>
          </p:nvSpPr>
          <p:spPr>
            <a:xfrm>
              <a:off x="27270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57"/>
            <p:cNvSpPr/>
            <p:nvPr/>
          </p:nvSpPr>
          <p:spPr>
            <a:xfrm>
              <a:off x="27450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57"/>
            <p:cNvSpPr/>
            <p:nvPr/>
          </p:nvSpPr>
          <p:spPr>
            <a:xfrm>
              <a:off x="27629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57"/>
            <p:cNvSpPr/>
            <p:nvPr/>
          </p:nvSpPr>
          <p:spPr>
            <a:xfrm>
              <a:off x="27807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57"/>
            <p:cNvSpPr/>
            <p:nvPr/>
          </p:nvSpPr>
          <p:spPr>
            <a:xfrm>
              <a:off x="27988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57"/>
            <p:cNvSpPr/>
            <p:nvPr/>
          </p:nvSpPr>
          <p:spPr>
            <a:xfrm>
              <a:off x="28166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57"/>
            <p:cNvSpPr/>
            <p:nvPr/>
          </p:nvSpPr>
          <p:spPr>
            <a:xfrm>
              <a:off x="30496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57"/>
            <p:cNvSpPr/>
            <p:nvPr/>
          </p:nvSpPr>
          <p:spPr>
            <a:xfrm>
              <a:off x="3067650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57"/>
            <p:cNvSpPr/>
            <p:nvPr/>
          </p:nvSpPr>
          <p:spPr>
            <a:xfrm>
              <a:off x="3085500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57"/>
            <p:cNvSpPr/>
            <p:nvPr/>
          </p:nvSpPr>
          <p:spPr>
            <a:xfrm>
              <a:off x="31035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57"/>
            <p:cNvSpPr/>
            <p:nvPr/>
          </p:nvSpPr>
          <p:spPr>
            <a:xfrm>
              <a:off x="31392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57"/>
            <p:cNvSpPr/>
            <p:nvPr/>
          </p:nvSpPr>
          <p:spPr>
            <a:xfrm>
              <a:off x="31572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57"/>
            <p:cNvSpPr/>
            <p:nvPr/>
          </p:nvSpPr>
          <p:spPr>
            <a:xfrm>
              <a:off x="31751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57"/>
            <p:cNvSpPr/>
            <p:nvPr/>
          </p:nvSpPr>
          <p:spPr>
            <a:xfrm>
              <a:off x="31931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57"/>
            <p:cNvSpPr/>
            <p:nvPr/>
          </p:nvSpPr>
          <p:spPr>
            <a:xfrm>
              <a:off x="32109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57"/>
            <p:cNvSpPr/>
            <p:nvPr/>
          </p:nvSpPr>
          <p:spPr>
            <a:xfrm>
              <a:off x="32288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57"/>
            <p:cNvSpPr/>
            <p:nvPr/>
          </p:nvSpPr>
          <p:spPr>
            <a:xfrm>
              <a:off x="32468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57"/>
            <p:cNvSpPr/>
            <p:nvPr/>
          </p:nvSpPr>
          <p:spPr>
            <a:xfrm>
              <a:off x="32647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57"/>
            <p:cNvSpPr/>
            <p:nvPr/>
          </p:nvSpPr>
          <p:spPr>
            <a:xfrm>
              <a:off x="32827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57"/>
            <p:cNvSpPr/>
            <p:nvPr/>
          </p:nvSpPr>
          <p:spPr>
            <a:xfrm>
              <a:off x="33006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57"/>
            <p:cNvSpPr/>
            <p:nvPr/>
          </p:nvSpPr>
          <p:spPr>
            <a:xfrm>
              <a:off x="33184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57"/>
            <p:cNvSpPr/>
            <p:nvPr/>
          </p:nvSpPr>
          <p:spPr>
            <a:xfrm>
              <a:off x="33364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57"/>
            <p:cNvSpPr/>
            <p:nvPr/>
          </p:nvSpPr>
          <p:spPr>
            <a:xfrm>
              <a:off x="33543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57"/>
            <p:cNvSpPr/>
            <p:nvPr/>
          </p:nvSpPr>
          <p:spPr>
            <a:xfrm>
              <a:off x="33723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57"/>
            <p:cNvSpPr/>
            <p:nvPr/>
          </p:nvSpPr>
          <p:spPr>
            <a:xfrm>
              <a:off x="33902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57"/>
            <p:cNvSpPr/>
            <p:nvPr/>
          </p:nvSpPr>
          <p:spPr>
            <a:xfrm>
              <a:off x="34080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57"/>
            <p:cNvSpPr/>
            <p:nvPr/>
          </p:nvSpPr>
          <p:spPr>
            <a:xfrm>
              <a:off x="34261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57"/>
            <p:cNvSpPr/>
            <p:nvPr/>
          </p:nvSpPr>
          <p:spPr>
            <a:xfrm>
              <a:off x="34439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57"/>
            <p:cNvSpPr/>
            <p:nvPr/>
          </p:nvSpPr>
          <p:spPr>
            <a:xfrm>
              <a:off x="34619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57"/>
            <p:cNvSpPr/>
            <p:nvPr/>
          </p:nvSpPr>
          <p:spPr>
            <a:xfrm>
              <a:off x="34798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57"/>
            <p:cNvSpPr/>
            <p:nvPr/>
          </p:nvSpPr>
          <p:spPr>
            <a:xfrm>
              <a:off x="34976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57"/>
            <p:cNvSpPr/>
            <p:nvPr/>
          </p:nvSpPr>
          <p:spPr>
            <a:xfrm>
              <a:off x="35335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57"/>
            <p:cNvSpPr/>
            <p:nvPr/>
          </p:nvSpPr>
          <p:spPr>
            <a:xfrm>
              <a:off x="26554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57"/>
            <p:cNvSpPr/>
            <p:nvPr/>
          </p:nvSpPr>
          <p:spPr>
            <a:xfrm>
              <a:off x="26733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57"/>
            <p:cNvSpPr/>
            <p:nvPr/>
          </p:nvSpPr>
          <p:spPr>
            <a:xfrm>
              <a:off x="26911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57"/>
            <p:cNvSpPr/>
            <p:nvPr/>
          </p:nvSpPr>
          <p:spPr>
            <a:xfrm>
              <a:off x="27091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57"/>
            <p:cNvSpPr/>
            <p:nvPr/>
          </p:nvSpPr>
          <p:spPr>
            <a:xfrm>
              <a:off x="27270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57"/>
            <p:cNvSpPr/>
            <p:nvPr/>
          </p:nvSpPr>
          <p:spPr>
            <a:xfrm>
              <a:off x="27450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57"/>
            <p:cNvSpPr/>
            <p:nvPr/>
          </p:nvSpPr>
          <p:spPr>
            <a:xfrm>
              <a:off x="27629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57"/>
            <p:cNvSpPr/>
            <p:nvPr/>
          </p:nvSpPr>
          <p:spPr>
            <a:xfrm>
              <a:off x="27807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57"/>
            <p:cNvSpPr/>
            <p:nvPr/>
          </p:nvSpPr>
          <p:spPr>
            <a:xfrm>
              <a:off x="27988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57"/>
            <p:cNvSpPr/>
            <p:nvPr/>
          </p:nvSpPr>
          <p:spPr>
            <a:xfrm>
              <a:off x="28166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57"/>
            <p:cNvSpPr/>
            <p:nvPr/>
          </p:nvSpPr>
          <p:spPr>
            <a:xfrm>
              <a:off x="30317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57"/>
            <p:cNvSpPr/>
            <p:nvPr/>
          </p:nvSpPr>
          <p:spPr>
            <a:xfrm>
              <a:off x="30317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57"/>
            <p:cNvSpPr/>
            <p:nvPr/>
          </p:nvSpPr>
          <p:spPr>
            <a:xfrm>
              <a:off x="30496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57"/>
            <p:cNvSpPr/>
            <p:nvPr/>
          </p:nvSpPr>
          <p:spPr>
            <a:xfrm>
              <a:off x="3067650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57"/>
            <p:cNvSpPr/>
            <p:nvPr/>
          </p:nvSpPr>
          <p:spPr>
            <a:xfrm>
              <a:off x="31035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57"/>
            <p:cNvSpPr/>
            <p:nvPr/>
          </p:nvSpPr>
          <p:spPr>
            <a:xfrm>
              <a:off x="31213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57"/>
            <p:cNvSpPr/>
            <p:nvPr/>
          </p:nvSpPr>
          <p:spPr>
            <a:xfrm>
              <a:off x="3121375" y="4423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57"/>
            <p:cNvSpPr/>
            <p:nvPr/>
          </p:nvSpPr>
          <p:spPr>
            <a:xfrm>
              <a:off x="31392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57"/>
            <p:cNvSpPr/>
            <p:nvPr/>
          </p:nvSpPr>
          <p:spPr>
            <a:xfrm>
              <a:off x="3139225" y="4423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57"/>
            <p:cNvSpPr/>
            <p:nvPr/>
          </p:nvSpPr>
          <p:spPr>
            <a:xfrm>
              <a:off x="31572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57"/>
            <p:cNvSpPr/>
            <p:nvPr/>
          </p:nvSpPr>
          <p:spPr>
            <a:xfrm>
              <a:off x="3157250" y="44240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57"/>
            <p:cNvSpPr/>
            <p:nvPr/>
          </p:nvSpPr>
          <p:spPr>
            <a:xfrm>
              <a:off x="3175100" y="44240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57"/>
            <p:cNvSpPr/>
            <p:nvPr/>
          </p:nvSpPr>
          <p:spPr>
            <a:xfrm>
              <a:off x="3175100" y="44483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57"/>
            <p:cNvSpPr/>
            <p:nvPr/>
          </p:nvSpPr>
          <p:spPr>
            <a:xfrm>
              <a:off x="31751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57"/>
            <p:cNvSpPr/>
            <p:nvPr/>
          </p:nvSpPr>
          <p:spPr>
            <a:xfrm>
              <a:off x="31931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57"/>
            <p:cNvSpPr/>
            <p:nvPr/>
          </p:nvSpPr>
          <p:spPr>
            <a:xfrm>
              <a:off x="32109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57"/>
            <p:cNvSpPr/>
            <p:nvPr/>
          </p:nvSpPr>
          <p:spPr>
            <a:xfrm>
              <a:off x="32288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57"/>
            <p:cNvSpPr/>
            <p:nvPr/>
          </p:nvSpPr>
          <p:spPr>
            <a:xfrm>
              <a:off x="32468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57"/>
            <p:cNvSpPr/>
            <p:nvPr/>
          </p:nvSpPr>
          <p:spPr>
            <a:xfrm>
              <a:off x="32647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57"/>
            <p:cNvSpPr/>
            <p:nvPr/>
          </p:nvSpPr>
          <p:spPr>
            <a:xfrm>
              <a:off x="32827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57"/>
            <p:cNvSpPr/>
            <p:nvPr/>
          </p:nvSpPr>
          <p:spPr>
            <a:xfrm>
              <a:off x="33006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57"/>
            <p:cNvSpPr/>
            <p:nvPr/>
          </p:nvSpPr>
          <p:spPr>
            <a:xfrm>
              <a:off x="33184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57"/>
            <p:cNvSpPr/>
            <p:nvPr/>
          </p:nvSpPr>
          <p:spPr>
            <a:xfrm>
              <a:off x="33364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57"/>
            <p:cNvSpPr/>
            <p:nvPr/>
          </p:nvSpPr>
          <p:spPr>
            <a:xfrm>
              <a:off x="33543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57"/>
            <p:cNvSpPr/>
            <p:nvPr/>
          </p:nvSpPr>
          <p:spPr>
            <a:xfrm>
              <a:off x="33723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57"/>
            <p:cNvSpPr/>
            <p:nvPr/>
          </p:nvSpPr>
          <p:spPr>
            <a:xfrm>
              <a:off x="33902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57"/>
            <p:cNvSpPr/>
            <p:nvPr/>
          </p:nvSpPr>
          <p:spPr>
            <a:xfrm>
              <a:off x="34080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57"/>
            <p:cNvSpPr/>
            <p:nvPr/>
          </p:nvSpPr>
          <p:spPr>
            <a:xfrm>
              <a:off x="34261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57"/>
            <p:cNvSpPr/>
            <p:nvPr/>
          </p:nvSpPr>
          <p:spPr>
            <a:xfrm>
              <a:off x="34439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57"/>
            <p:cNvSpPr/>
            <p:nvPr/>
          </p:nvSpPr>
          <p:spPr>
            <a:xfrm>
              <a:off x="34619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57"/>
            <p:cNvSpPr/>
            <p:nvPr/>
          </p:nvSpPr>
          <p:spPr>
            <a:xfrm>
              <a:off x="34798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57"/>
            <p:cNvSpPr/>
            <p:nvPr/>
          </p:nvSpPr>
          <p:spPr>
            <a:xfrm>
              <a:off x="35335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57"/>
            <p:cNvSpPr/>
            <p:nvPr/>
          </p:nvSpPr>
          <p:spPr>
            <a:xfrm>
              <a:off x="26554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57"/>
            <p:cNvSpPr/>
            <p:nvPr/>
          </p:nvSpPr>
          <p:spPr>
            <a:xfrm>
              <a:off x="26733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57"/>
            <p:cNvSpPr/>
            <p:nvPr/>
          </p:nvSpPr>
          <p:spPr>
            <a:xfrm>
              <a:off x="26911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57"/>
            <p:cNvSpPr/>
            <p:nvPr/>
          </p:nvSpPr>
          <p:spPr>
            <a:xfrm>
              <a:off x="27091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57"/>
            <p:cNvSpPr/>
            <p:nvPr/>
          </p:nvSpPr>
          <p:spPr>
            <a:xfrm>
              <a:off x="27270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57"/>
            <p:cNvSpPr/>
            <p:nvPr/>
          </p:nvSpPr>
          <p:spPr>
            <a:xfrm>
              <a:off x="27450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57"/>
            <p:cNvSpPr/>
            <p:nvPr/>
          </p:nvSpPr>
          <p:spPr>
            <a:xfrm>
              <a:off x="27629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57"/>
            <p:cNvSpPr/>
            <p:nvPr/>
          </p:nvSpPr>
          <p:spPr>
            <a:xfrm>
              <a:off x="27807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57"/>
            <p:cNvSpPr/>
            <p:nvPr/>
          </p:nvSpPr>
          <p:spPr>
            <a:xfrm>
              <a:off x="27988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57"/>
            <p:cNvSpPr/>
            <p:nvPr/>
          </p:nvSpPr>
          <p:spPr>
            <a:xfrm>
              <a:off x="3067650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57"/>
            <p:cNvSpPr/>
            <p:nvPr/>
          </p:nvSpPr>
          <p:spPr>
            <a:xfrm>
              <a:off x="3085500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57"/>
            <p:cNvSpPr/>
            <p:nvPr/>
          </p:nvSpPr>
          <p:spPr>
            <a:xfrm>
              <a:off x="31931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57"/>
            <p:cNvSpPr/>
            <p:nvPr/>
          </p:nvSpPr>
          <p:spPr>
            <a:xfrm>
              <a:off x="32109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57"/>
            <p:cNvSpPr/>
            <p:nvPr/>
          </p:nvSpPr>
          <p:spPr>
            <a:xfrm>
              <a:off x="32288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57"/>
            <p:cNvSpPr/>
            <p:nvPr/>
          </p:nvSpPr>
          <p:spPr>
            <a:xfrm>
              <a:off x="32468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57"/>
            <p:cNvSpPr/>
            <p:nvPr/>
          </p:nvSpPr>
          <p:spPr>
            <a:xfrm>
              <a:off x="32647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57"/>
            <p:cNvSpPr/>
            <p:nvPr/>
          </p:nvSpPr>
          <p:spPr>
            <a:xfrm>
              <a:off x="32827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57"/>
            <p:cNvSpPr/>
            <p:nvPr/>
          </p:nvSpPr>
          <p:spPr>
            <a:xfrm>
              <a:off x="33006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57"/>
            <p:cNvSpPr/>
            <p:nvPr/>
          </p:nvSpPr>
          <p:spPr>
            <a:xfrm>
              <a:off x="33184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57"/>
            <p:cNvSpPr/>
            <p:nvPr/>
          </p:nvSpPr>
          <p:spPr>
            <a:xfrm>
              <a:off x="33364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57"/>
            <p:cNvSpPr/>
            <p:nvPr/>
          </p:nvSpPr>
          <p:spPr>
            <a:xfrm>
              <a:off x="33543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57"/>
            <p:cNvSpPr/>
            <p:nvPr/>
          </p:nvSpPr>
          <p:spPr>
            <a:xfrm>
              <a:off x="33723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57"/>
            <p:cNvSpPr/>
            <p:nvPr/>
          </p:nvSpPr>
          <p:spPr>
            <a:xfrm>
              <a:off x="33902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57"/>
            <p:cNvSpPr/>
            <p:nvPr/>
          </p:nvSpPr>
          <p:spPr>
            <a:xfrm>
              <a:off x="34080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57"/>
            <p:cNvSpPr/>
            <p:nvPr/>
          </p:nvSpPr>
          <p:spPr>
            <a:xfrm>
              <a:off x="34261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57"/>
            <p:cNvSpPr/>
            <p:nvPr/>
          </p:nvSpPr>
          <p:spPr>
            <a:xfrm>
              <a:off x="34439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57"/>
            <p:cNvSpPr/>
            <p:nvPr/>
          </p:nvSpPr>
          <p:spPr>
            <a:xfrm>
              <a:off x="34619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57"/>
            <p:cNvSpPr/>
            <p:nvPr/>
          </p:nvSpPr>
          <p:spPr>
            <a:xfrm>
              <a:off x="35157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57"/>
            <p:cNvSpPr/>
            <p:nvPr/>
          </p:nvSpPr>
          <p:spPr>
            <a:xfrm>
              <a:off x="35335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57"/>
            <p:cNvSpPr/>
            <p:nvPr/>
          </p:nvSpPr>
          <p:spPr>
            <a:xfrm>
              <a:off x="26733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57"/>
            <p:cNvSpPr/>
            <p:nvPr/>
          </p:nvSpPr>
          <p:spPr>
            <a:xfrm>
              <a:off x="26911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57"/>
            <p:cNvSpPr/>
            <p:nvPr/>
          </p:nvSpPr>
          <p:spPr>
            <a:xfrm>
              <a:off x="27091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57"/>
            <p:cNvSpPr/>
            <p:nvPr/>
          </p:nvSpPr>
          <p:spPr>
            <a:xfrm>
              <a:off x="27270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57"/>
            <p:cNvSpPr/>
            <p:nvPr/>
          </p:nvSpPr>
          <p:spPr>
            <a:xfrm>
              <a:off x="27450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57"/>
            <p:cNvSpPr/>
            <p:nvPr/>
          </p:nvSpPr>
          <p:spPr>
            <a:xfrm>
              <a:off x="27629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57"/>
            <p:cNvSpPr/>
            <p:nvPr/>
          </p:nvSpPr>
          <p:spPr>
            <a:xfrm>
              <a:off x="27807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57"/>
            <p:cNvSpPr/>
            <p:nvPr/>
          </p:nvSpPr>
          <p:spPr>
            <a:xfrm>
              <a:off x="27988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57"/>
            <p:cNvSpPr/>
            <p:nvPr/>
          </p:nvSpPr>
          <p:spPr>
            <a:xfrm>
              <a:off x="30317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57"/>
            <p:cNvSpPr/>
            <p:nvPr/>
          </p:nvSpPr>
          <p:spPr>
            <a:xfrm>
              <a:off x="30496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57"/>
            <p:cNvSpPr/>
            <p:nvPr/>
          </p:nvSpPr>
          <p:spPr>
            <a:xfrm>
              <a:off x="3067650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57"/>
            <p:cNvSpPr/>
            <p:nvPr/>
          </p:nvSpPr>
          <p:spPr>
            <a:xfrm>
              <a:off x="3085500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57"/>
            <p:cNvSpPr/>
            <p:nvPr/>
          </p:nvSpPr>
          <p:spPr>
            <a:xfrm>
              <a:off x="31035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57"/>
            <p:cNvSpPr/>
            <p:nvPr/>
          </p:nvSpPr>
          <p:spPr>
            <a:xfrm>
              <a:off x="31931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57"/>
            <p:cNvSpPr/>
            <p:nvPr/>
          </p:nvSpPr>
          <p:spPr>
            <a:xfrm>
              <a:off x="32109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57"/>
            <p:cNvSpPr/>
            <p:nvPr/>
          </p:nvSpPr>
          <p:spPr>
            <a:xfrm>
              <a:off x="32288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57"/>
            <p:cNvSpPr/>
            <p:nvPr/>
          </p:nvSpPr>
          <p:spPr>
            <a:xfrm>
              <a:off x="32468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57"/>
            <p:cNvSpPr/>
            <p:nvPr/>
          </p:nvSpPr>
          <p:spPr>
            <a:xfrm>
              <a:off x="32647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57"/>
            <p:cNvSpPr/>
            <p:nvPr/>
          </p:nvSpPr>
          <p:spPr>
            <a:xfrm>
              <a:off x="32827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57"/>
            <p:cNvSpPr/>
            <p:nvPr/>
          </p:nvSpPr>
          <p:spPr>
            <a:xfrm>
              <a:off x="33006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57"/>
            <p:cNvSpPr/>
            <p:nvPr/>
          </p:nvSpPr>
          <p:spPr>
            <a:xfrm>
              <a:off x="33184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57"/>
            <p:cNvSpPr/>
            <p:nvPr/>
          </p:nvSpPr>
          <p:spPr>
            <a:xfrm>
              <a:off x="33364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57"/>
            <p:cNvSpPr/>
            <p:nvPr/>
          </p:nvSpPr>
          <p:spPr>
            <a:xfrm>
              <a:off x="33543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57"/>
            <p:cNvSpPr/>
            <p:nvPr/>
          </p:nvSpPr>
          <p:spPr>
            <a:xfrm>
              <a:off x="33723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57"/>
            <p:cNvSpPr/>
            <p:nvPr/>
          </p:nvSpPr>
          <p:spPr>
            <a:xfrm>
              <a:off x="33902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57"/>
            <p:cNvSpPr/>
            <p:nvPr/>
          </p:nvSpPr>
          <p:spPr>
            <a:xfrm>
              <a:off x="34080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57"/>
            <p:cNvSpPr/>
            <p:nvPr/>
          </p:nvSpPr>
          <p:spPr>
            <a:xfrm>
              <a:off x="34261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57"/>
            <p:cNvSpPr/>
            <p:nvPr/>
          </p:nvSpPr>
          <p:spPr>
            <a:xfrm>
              <a:off x="34439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57"/>
            <p:cNvSpPr/>
            <p:nvPr/>
          </p:nvSpPr>
          <p:spPr>
            <a:xfrm>
              <a:off x="34619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57"/>
            <p:cNvSpPr/>
            <p:nvPr/>
          </p:nvSpPr>
          <p:spPr>
            <a:xfrm>
              <a:off x="26733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57"/>
            <p:cNvSpPr/>
            <p:nvPr/>
          </p:nvSpPr>
          <p:spPr>
            <a:xfrm>
              <a:off x="26911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57"/>
            <p:cNvSpPr/>
            <p:nvPr/>
          </p:nvSpPr>
          <p:spPr>
            <a:xfrm>
              <a:off x="27091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57"/>
            <p:cNvSpPr/>
            <p:nvPr/>
          </p:nvSpPr>
          <p:spPr>
            <a:xfrm>
              <a:off x="27270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57"/>
            <p:cNvSpPr/>
            <p:nvPr/>
          </p:nvSpPr>
          <p:spPr>
            <a:xfrm>
              <a:off x="27629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57"/>
            <p:cNvSpPr/>
            <p:nvPr/>
          </p:nvSpPr>
          <p:spPr>
            <a:xfrm>
              <a:off x="27807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57"/>
            <p:cNvSpPr/>
            <p:nvPr/>
          </p:nvSpPr>
          <p:spPr>
            <a:xfrm>
              <a:off x="27988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57"/>
            <p:cNvSpPr/>
            <p:nvPr/>
          </p:nvSpPr>
          <p:spPr>
            <a:xfrm>
              <a:off x="30317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57"/>
            <p:cNvSpPr/>
            <p:nvPr/>
          </p:nvSpPr>
          <p:spPr>
            <a:xfrm>
              <a:off x="30496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57"/>
            <p:cNvSpPr/>
            <p:nvPr/>
          </p:nvSpPr>
          <p:spPr>
            <a:xfrm>
              <a:off x="3067650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57"/>
            <p:cNvSpPr/>
            <p:nvPr/>
          </p:nvSpPr>
          <p:spPr>
            <a:xfrm>
              <a:off x="3085500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57"/>
            <p:cNvSpPr/>
            <p:nvPr/>
          </p:nvSpPr>
          <p:spPr>
            <a:xfrm>
              <a:off x="31035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57"/>
            <p:cNvSpPr/>
            <p:nvPr/>
          </p:nvSpPr>
          <p:spPr>
            <a:xfrm>
              <a:off x="31213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57"/>
            <p:cNvSpPr/>
            <p:nvPr/>
          </p:nvSpPr>
          <p:spPr>
            <a:xfrm>
              <a:off x="31392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57"/>
            <p:cNvSpPr/>
            <p:nvPr/>
          </p:nvSpPr>
          <p:spPr>
            <a:xfrm>
              <a:off x="3139225" y="4444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57"/>
            <p:cNvSpPr/>
            <p:nvPr/>
          </p:nvSpPr>
          <p:spPr>
            <a:xfrm>
              <a:off x="31572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57"/>
            <p:cNvSpPr/>
            <p:nvPr/>
          </p:nvSpPr>
          <p:spPr>
            <a:xfrm>
              <a:off x="31751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57"/>
            <p:cNvSpPr/>
            <p:nvPr/>
          </p:nvSpPr>
          <p:spPr>
            <a:xfrm>
              <a:off x="31931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57"/>
            <p:cNvSpPr/>
            <p:nvPr/>
          </p:nvSpPr>
          <p:spPr>
            <a:xfrm>
              <a:off x="32109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57"/>
            <p:cNvSpPr/>
            <p:nvPr/>
          </p:nvSpPr>
          <p:spPr>
            <a:xfrm>
              <a:off x="32288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57"/>
            <p:cNvSpPr/>
            <p:nvPr/>
          </p:nvSpPr>
          <p:spPr>
            <a:xfrm>
              <a:off x="32647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57"/>
            <p:cNvSpPr/>
            <p:nvPr/>
          </p:nvSpPr>
          <p:spPr>
            <a:xfrm>
              <a:off x="32827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57"/>
            <p:cNvSpPr/>
            <p:nvPr/>
          </p:nvSpPr>
          <p:spPr>
            <a:xfrm>
              <a:off x="33006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57"/>
            <p:cNvSpPr/>
            <p:nvPr/>
          </p:nvSpPr>
          <p:spPr>
            <a:xfrm>
              <a:off x="33184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57"/>
            <p:cNvSpPr/>
            <p:nvPr/>
          </p:nvSpPr>
          <p:spPr>
            <a:xfrm>
              <a:off x="33364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57"/>
            <p:cNvSpPr/>
            <p:nvPr/>
          </p:nvSpPr>
          <p:spPr>
            <a:xfrm>
              <a:off x="33543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57"/>
            <p:cNvSpPr/>
            <p:nvPr/>
          </p:nvSpPr>
          <p:spPr>
            <a:xfrm>
              <a:off x="33723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57"/>
            <p:cNvSpPr/>
            <p:nvPr/>
          </p:nvSpPr>
          <p:spPr>
            <a:xfrm>
              <a:off x="33902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57"/>
            <p:cNvSpPr/>
            <p:nvPr/>
          </p:nvSpPr>
          <p:spPr>
            <a:xfrm>
              <a:off x="34080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57"/>
            <p:cNvSpPr/>
            <p:nvPr/>
          </p:nvSpPr>
          <p:spPr>
            <a:xfrm>
              <a:off x="34261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57"/>
            <p:cNvSpPr/>
            <p:nvPr/>
          </p:nvSpPr>
          <p:spPr>
            <a:xfrm>
              <a:off x="34439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57"/>
            <p:cNvSpPr/>
            <p:nvPr/>
          </p:nvSpPr>
          <p:spPr>
            <a:xfrm>
              <a:off x="34619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57"/>
            <p:cNvSpPr/>
            <p:nvPr/>
          </p:nvSpPr>
          <p:spPr>
            <a:xfrm>
              <a:off x="26733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57"/>
            <p:cNvSpPr/>
            <p:nvPr/>
          </p:nvSpPr>
          <p:spPr>
            <a:xfrm>
              <a:off x="26911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57"/>
            <p:cNvSpPr/>
            <p:nvPr/>
          </p:nvSpPr>
          <p:spPr>
            <a:xfrm>
              <a:off x="27091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57"/>
            <p:cNvSpPr/>
            <p:nvPr/>
          </p:nvSpPr>
          <p:spPr>
            <a:xfrm>
              <a:off x="27270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57"/>
            <p:cNvSpPr/>
            <p:nvPr/>
          </p:nvSpPr>
          <p:spPr>
            <a:xfrm>
              <a:off x="30139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57"/>
            <p:cNvSpPr/>
            <p:nvPr/>
          </p:nvSpPr>
          <p:spPr>
            <a:xfrm>
              <a:off x="30317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57"/>
            <p:cNvSpPr/>
            <p:nvPr/>
          </p:nvSpPr>
          <p:spPr>
            <a:xfrm>
              <a:off x="30496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57"/>
            <p:cNvSpPr/>
            <p:nvPr/>
          </p:nvSpPr>
          <p:spPr>
            <a:xfrm>
              <a:off x="3067650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57"/>
            <p:cNvSpPr/>
            <p:nvPr/>
          </p:nvSpPr>
          <p:spPr>
            <a:xfrm>
              <a:off x="3085500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57"/>
            <p:cNvSpPr/>
            <p:nvPr/>
          </p:nvSpPr>
          <p:spPr>
            <a:xfrm>
              <a:off x="31035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57"/>
            <p:cNvSpPr/>
            <p:nvPr/>
          </p:nvSpPr>
          <p:spPr>
            <a:xfrm>
              <a:off x="31213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57"/>
            <p:cNvSpPr/>
            <p:nvPr/>
          </p:nvSpPr>
          <p:spPr>
            <a:xfrm>
              <a:off x="31392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57"/>
            <p:cNvSpPr/>
            <p:nvPr/>
          </p:nvSpPr>
          <p:spPr>
            <a:xfrm>
              <a:off x="31572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57"/>
            <p:cNvSpPr/>
            <p:nvPr/>
          </p:nvSpPr>
          <p:spPr>
            <a:xfrm>
              <a:off x="31751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57"/>
            <p:cNvSpPr/>
            <p:nvPr/>
          </p:nvSpPr>
          <p:spPr>
            <a:xfrm>
              <a:off x="32109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57"/>
            <p:cNvSpPr/>
            <p:nvPr/>
          </p:nvSpPr>
          <p:spPr>
            <a:xfrm>
              <a:off x="32288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57"/>
            <p:cNvSpPr/>
            <p:nvPr/>
          </p:nvSpPr>
          <p:spPr>
            <a:xfrm>
              <a:off x="32468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57"/>
            <p:cNvSpPr/>
            <p:nvPr/>
          </p:nvSpPr>
          <p:spPr>
            <a:xfrm>
              <a:off x="32827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57"/>
            <p:cNvSpPr/>
            <p:nvPr/>
          </p:nvSpPr>
          <p:spPr>
            <a:xfrm>
              <a:off x="33006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57"/>
            <p:cNvSpPr/>
            <p:nvPr/>
          </p:nvSpPr>
          <p:spPr>
            <a:xfrm>
              <a:off x="33184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57"/>
            <p:cNvSpPr/>
            <p:nvPr/>
          </p:nvSpPr>
          <p:spPr>
            <a:xfrm>
              <a:off x="33364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57"/>
            <p:cNvSpPr/>
            <p:nvPr/>
          </p:nvSpPr>
          <p:spPr>
            <a:xfrm>
              <a:off x="33543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57"/>
            <p:cNvSpPr/>
            <p:nvPr/>
          </p:nvSpPr>
          <p:spPr>
            <a:xfrm>
              <a:off x="33723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57"/>
            <p:cNvSpPr/>
            <p:nvPr/>
          </p:nvSpPr>
          <p:spPr>
            <a:xfrm>
              <a:off x="339022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57"/>
            <p:cNvSpPr/>
            <p:nvPr/>
          </p:nvSpPr>
          <p:spPr>
            <a:xfrm>
              <a:off x="34080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57"/>
            <p:cNvSpPr/>
            <p:nvPr/>
          </p:nvSpPr>
          <p:spPr>
            <a:xfrm>
              <a:off x="34261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57"/>
            <p:cNvSpPr/>
            <p:nvPr/>
          </p:nvSpPr>
          <p:spPr>
            <a:xfrm>
              <a:off x="34439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57"/>
            <p:cNvSpPr/>
            <p:nvPr/>
          </p:nvSpPr>
          <p:spPr>
            <a:xfrm>
              <a:off x="34619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57"/>
            <p:cNvSpPr/>
            <p:nvPr/>
          </p:nvSpPr>
          <p:spPr>
            <a:xfrm>
              <a:off x="27091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57"/>
            <p:cNvSpPr/>
            <p:nvPr/>
          </p:nvSpPr>
          <p:spPr>
            <a:xfrm>
              <a:off x="27270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57"/>
            <p:cNvSpPr/>
            <p:nvPr/>
          </p:nvSpPr>
          <p:spPr>
            <a:xfrm>
              <a:off x="27450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57"/>
            <p:cNvSpPr/>
            <p:nvPr/>
          </p:nvSpPr>
          <p:spPr>
            <a:xfrm>
              <a:off x="27807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57"/>
            <p:cNvSpPr/>
            <p:nvPr/>
          </p:nvSpPr>
          <p:spPr>
            <a:xfrm>
              <a:off x="28166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57"/>
            <p:cNvSpPr/>
            <p:nvPr/>
          </p:nvSpPr>
          <p:spPr>
            <a:xfrm>
              <a:off x="28346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57"/>
            <p:cNvSpPr/>
            <p:nvPr/>
          </p:nvSpPr>
          <p:spPr>
            <a:xfrm>
              <a:off x="30139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57"/>
            <p:cNvSpPr/>
            <p:nvPr/>
          </p:nvSpPr>
          <p:spPr>
            <a:xfrm>
              <a:off x="30317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57"/>
            <p:cNvSpPr/>
            <p:nvPr/>
          </p:nvSpPr>
          <p:spPr>
            <a:xfrm>
              <a:off x="30496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57"/>
            <p:cNvSpPr/>
            <p:nvPr/>
          </p:nvSpPr>
          <p:spPr>
            <a:xfrm>
              <a:off x="3067650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57"/>
            <p:cNvSpPr/>
            <p:nvPr/>
          </p:nvSpPr>
          <p:spPr>
            <a:xfrm>
              <a:off x="3085500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57"/>
            <p:cNvSpPr/>
            <p:nvPr/>
          </p:nvSpPr>
          <p:spPr>
            <a:xfrm>
              <a:off x="31035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57"/>
            <p:cNvSpPr/>
            <p:nvPr/>
          </p:nvSpPr>
          <p:spPr>
            <a:xfrm>
              <a:off x="31213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57"/>
            <p:cNvSpPr/>
            <p:nvPr/>
          </p:nvSpPr>
          <p:spPr>
            <a:xfrm>
              <a:off x="31392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57"/>
            <p:cNvSpPr/>
            <p:nvPr/>
          </p:nvSpPr>
          <p:spPr>
            <a:xfrm>
              <a:off x="31572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57"/>
            <p:cNvSpPr/>
            <p:nvPr/>
          </p:nvSpPr>
          <p:spPr>
            <a:xfrm>
              <a:off x="31751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57"/>
            <p:cNvSpPr/>
            <p:nvPr/>
          </p:nvSpPr>
          <p:spPr>
            <a:xfrm>
              <a:off x="32109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57"/>
            <p:cNvSpPr/>
            <p:nvPr/>
          </p:nvSpPr>
          <p:spPr>
            <a:xfrm>
              <a:off x="32288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57"/>
            <p:cNvSpPr/>
            <p:nvPr/>
          </p:nvSpPr>
          <p:spPr>
            <a:xfrm>
              <a:off x="32468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57"/>
            <p:cNvSpPr/>
            <p:nvPr/>
          </p:nvSpPr>
          <p:spPr>
            <a:xfrm>
              <a:off x="326472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57"/>
            <p:cNvSpPr/>
            <p:nvPr/>
          </p:nvSpPr>
          <p:spPr>
            <a:xfrm>
              <a:off x="33184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57"/>
            <p:cNvSpPr/>
            <p:nvPr/>
          </p:nvSpPr>
          <p:spPr>
            <a:xfrm>
              <a:off x="33364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57"/>
            <p:cNvSpPr/>
            <p:nvPr/>
          </p:nvSpPr>
          <p:spPr>
            <a:xfrm>
              <a:off x="33543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57"/>
            <p:cNvSpPr/>
            <p:nvPr/>
          </p:nvSpPr>
          <p:spPr>
            <a:xfrm>
              <a:off x="339022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57"/>
            <p:cNvSpPr/>
            <p:nvPr/>
          </p:nvSpPr>
          <p:spPr>
            <a:xfrm>
              <a:off x="34080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57"/>
            <p:cNvSpPr/>
            <p:nvPr/>
          </p:nvSpPr>
          <p:spPr>
            <a:xfrm>
              <a:off x="34261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57"/>
            <p:cNvSpPr/>
            <p:nvPr/>
          </p:nvSpPr>
          <p:spPr>
            <a:xfrm>
              <a:off x="34439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57"/>
            <p:cNvSpPr/>
            <p:nvPr/>
          </p:nvSpPr>
          <p:spPr>
            <a:xfrm>
              <a:off x="34798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57"/>
            <p:cNvSpPr/>
            <p:nvPr/>
          </p:nvSpPr>
          <p:spPr>
            <a:xfrm>
              <a:off x="34976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57"/>
            <p:cNvSpPr/>
            <p:nvPr/>
          </p:nvSpPr>
          <p:spPr>
            <a:xfrm>
              <a:off x="27091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57"/>
            <p:cNvSpPr/>
            <p:nvPr/>
          </p:nvSpPr>
          <p:spPr>
            <a:xfrm>
              <a:off x="27270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57"/>
            <p:cNvSpPr/>
            <p:nvPr/>
          </p:nvSpPr>
          <p:spPr>
            <a:xfrm>
              <a:off x="27450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57"/>
            <p:cNvSpPr/>
            <p:nvPr/>
          </p:nvSpPr>
          <p:spPr>
            <a:xfrm>
              <a:off x="276292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57"/>
            <p:cNvSpPr/>
            <p:nvPr/>
          </p:nvSpPr>
          <p:spPr>
            <a:xfrm>
              <a:off x="30139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57"/>
            <p:cNvSpPr/>
            <p:nvPr/>
          </p:nvSpPr>
          <p:spPr>
            <a:xfrm>
              <a:off x="298110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57"/>
            <p:cNvSpPr/>
            <p:nvPr/>
          </p:nvSpPr>
          <p:spPr>
            <a:xfrm>
              <a:off x="30317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57"/>
            <p:cNvSpPr/>
            <p:nvPr/>
          </p:nvSpPr>
          <p:spPr>
            <a:xfrm>
              <a:off x="30496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57"/>
            <p:cNvSpPr/>
            <p:nvPr/>
          </p:nvSpPr>
          <p:spPr>
            <a:xfrm>
              <a:off x="306765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57"/>
            <p:cNvSpPr/>
            <p:nvPr/>
          </p:nvSpPr>
          <p:spPr>
            <a:xfrm>
              <a:off x="308550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57"/>
            <p:cNvSpPr/>
            <p:nvPr/>
          </p:nvSpPr>
          <p:spPr>
            <a:xfrm>
              <a:off x="31035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57"/>
            <p:cNvSpPr/>
            <p:nvPr/>
          </p:nvSpPr>
          <p:spPr>
            <a:xfrm>
              <a:off x="31213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57"/>
            <p:cNvSpPr/>
            <p:nvPr/>
          </p:nvSpPr>
          <p:spPr>
            <a:xfrm>
              <a:off x="31392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57"/>
            <p:cNvSpPr/>
            <p:nvPr/>
          </p:nvSpPr>
          <p:spPr>
            <a:xfrm>
              <a:off x="31572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57"/>
            <p:cNvSpPr/>
            <p:nvPr/>
          </p:nvSpPr>
          <p:spPr>
            <a:xfrm>
              <a:off x="31751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57"/>
            <p:cNvSpPr/>
            <p:nvPr/>
          </p:nvSpPr>
          <p:spPr>
            <a:xfrm>
              <a:off x="31931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57"/>
            <p:cNvSpPr/>
            <p:nvPr/>
          </p:nvSpPr>
          <p:spPr>
            <a:xfrm>
              <a:off x="32288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57"/>
            <p:cNvSpPr/>
            <p:nvPr/>
          </p:nvSpPr>
          <p:spPr>
            <a:xfrm>
              <a:off x="32468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57"/>
            <p:cNvSpPr/>
            <p:nvPr/>
          </p:nvSpPr>
          <p:spPr>
            <a:xfrm>
              <a:off x="33184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57"/>
            <p:cNvSpPr/>
            <p:nvPr/>
          </p:nvSpPr>
          <p:spPr>
            <a:xfrm>
              <a:off x="33364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57"/>
            <p:cNvSpPr/>
            <p:nvPr/>
          </p:nvSpPr>
          <p:spPr>
            <a:xfrm>
              <a:off x="339022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57"/>
            <p:cNvSpPr/>
            <p:nvPr/>
          </p:nvSpPr>
          <p:spPr>
            <a:xfrm>
              <a:off x="34080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57"/>
            <p:cNvSpPr/>
            <p:nvPr/>
          </p:nvSpPr>
          <p:spPr>
            <a:xfrm>
              <a:off x="34261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57"/>
            <p:cNvSpPr/>
            <p:nvPr/>
          </p:nvSpPr>
          <p:spPr>
            <a:xfrm>
              <a:off x="34976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57"/>
            <p:cNvSpPr/>
            <p:nvPr/>
          </p:nvSpPr>
          <p:spPr>
            <a:xfrm>
              <a:off x="276292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57"/>
            <p:cNvSpPr/>
            <p:nvPr/>
          </p:nvSpPr>
          <p:spPr>
            <a:xfrm>
              <a:off x="27988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57"/>
            <p:cNvSpPr/>
            <p:nvPr/>
          </p:nvSpPr>
          <p:spPr>
            <a:xfrm>
              <a:off x="28166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57"/>
            <p:cNvSpPr/>
            <p:nvPr/>
          </p:nvSpPr>
          <p:spPr>
            <a:xfrm>
              <a:off x="28346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57"/>
            <p:cNvSpPr/>
            <p:nvPr/>
          </p:nvSpPr>
          <p:spPr>
            <a:xfrm>
              <a:off x="30139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57"/>
            <p:cNvSpPr/>
            <p:nvPr/>
          </p:nvSpPr>
          <p:spPr>
            <a:xfrm>
              <a:off x="30317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57"/>
            <p:cNvSpPr/>
            <p:nvPr/>
          </p:nvSpPr>
          <p:spPr>
            <a:xfrm>
              <a:off x="30496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57"/>
            <p:cNvSpPr/>
            <p:nvPr/>
          </p:nvSpPr>
          <p:spPr>
            <a:xfrm>
              <a:off x="3067650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57"/>
            <p:cNvSpPr/>
            <p:nvPr/>
          </p:nvSpPr>
          <p:spPr>
            <a:xfrm>
              <a:off x="3085500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57"/>
            <p:cNvSpPr/>
            <p:nvPr/>
          </p:nvSpPr>
          <p:spPr>
            <a:xfrm>
              <a:off x="31035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57"/>
            <p:cNvSpPr/>
            <p:nvPr/>
          </p:nvSpPr>
          <p:spPr>
            <a:xfrm>
              <a:off x="31213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57"/>
            <p:cNvSpPr/>
            <p:nvPr/>
          </p:nvSpPr>
          <p:spPr>
            <a:xfrm>
              <a:off x="31392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57"/>
            <p:cNvSpPr/>
            <p:nvPr/>
          </p:nvSpPr>
          <p:spPr>
            <a:xfrm>
              <a:off x="31572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57"/>
            <p:cNvSpPr/>
            <p:nvPr/>
          </p:nvSpPr>
          <p:spPr>
            <a:xfrm>
              <a:off x="31751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57"/>
            <p:cNvSpPr/>
            <p:nvPr/>
          </p:nvSpPr>
          <p:spPr>
            <a:xfrm>
              <a:off x="31931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57"/>
            <p:cNvSpPr/>
            <p:nvPr/>
          </p:nvSpPr>
          <p:spPr>
            <a:xfrm>
              <a:off x="33184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57"/>
            <p:cNvSpPr/>
            <p:nvPr/>
          </p:nvSpPr>
          <p:spPr>
            <a:xfrm>
              <a:off x="33364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57"/>
            <p:cNvSpPr/>
            <p:nvPr/>
          </p:nvSpPr>
          <p:spPr>
            <a:xfrm>
              <a:off x="339022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57"/>
            <p:cNvSpPr/>
            <p:nvPr/>
          </p:nvSpPr>
          <p:spPr>
            <a:xfrm>
              <a:off x="340807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57"/>
            <p:cNvSpPr/>
            <p:nvPr/>
          </p:nvSpPr>
          <p:spPr>
            <a:xfrm>
              <a:off x="34261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57"/>
            <p:cNvSpPr/>
            <p:nvPr/>
          </p:nvSpPr>
          <p:spPr>
            <a:xfrm>
              <a:off x="34976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57"/>
            <p:cNvSpPr/>
            <p:nvPr/>
          </p:nvSpPr>
          <p:spPr>
            <a:xfrm>
              <a:off x="278077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57"/>
            <p:cNvSpPr/>
            <p:nvPr/>
          </p:nvSpPr>
          <p:spPr>
            <a:xfrm>
              <a:off x="27988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57"/>
            <p:cNvSpPr/>
            <p:nvPr/>
          </p:nvSpPr>
          <p:spPr>
            <a:xfrm>
              <a:off x="28166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57"/>
            <p:cNvSpPr/>
            <p:nvPr/>
          </p:nvSpPr>
          <p:spPr>
            <a:xfrm>
              <a:off x="28346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57"/>
            <p:cNvSpPr/>
            <p:nvPr/>
          </p:nvSpPr>
          <p:spPr>
            <a:xfrm>
              <a:off x="28525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57"/>
            <p:cNvSpPr/>
            <p:nvPr/>
          </p:nvSpPr>
          <p:spPr>
            <a:xfrm>
              <a:off x="30139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57"/>
            <p:cNvSpPr/>
            <p:nvPr/>
          </p:nvSpPr>
          <p:spPr>
            <a:xfrm>
              <a:off x="30317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57"/>
            <p:cNvSpPr/>
            <p:nvPr/>
          </p:nvSpPr>
          <p:spPr>
            <a:xfrm>
              <a:off x="30496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57"/>
            <p:cNvSpPr/>
            <p:nvPr/>
          </p:nvSpPr>
          <p:spPr>
            <a:xfrm>
              <a:off x="3067650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57"/>
            <p:cNvSpPr/>
            <p:nvPr/>
          </p:nvSpPr>
          <p:spPr>
            <a:xfrm>
              <a:off x="3085500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57"/>
            <p:cNvSpPr/>
            <p:nvPr/>
          </p:nvSpPr>
          <p:spPr>
            <a:xfrm>
              <a:off x="31035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57"/>
            <p:cNvSpPr/>
            <p:nvPr/>
          </p:nvSpPr>
          <p:spPr>
            <a:xfrm>
              <a:off x="31213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57"/>
            <p:cNvSpPr/>
            <p:nvPr/>
          </p:nvSpPr>
          <p:spPr>
            <a:xfrm>
              <a:off x="31392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57"/>
            <p:cNvSpPr/>
            <p:nvPr/>
          </p:nvSpPr>
          <p:spPr>
            <a:xfrm>
              <a:off x="31572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57"/>
            <p:cNvSpPr/>
            <p:nvPr/>
          </p:nvSpPr>
          <p:spPr>
            <a:xfrm>
              <a:off x="31751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57"/>
            <p:cNvSpPr/>
            <p:nvPr/>
          </p:nvSpPr>
          <p:spPr>
            <a:xfrm>
              <a:off x="31931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57"/>
            <p:cNvSpPr/>
            <p:nvPr/>
          </p:nvSpPr>
          <p:spPr>
            <a:xfrm>
              <a:off x="32109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57"/>
            <p:cNvSpPr/>
            <p:nvPr/>
          </p:nvSpPr>
          <p:spPr>
            <a:xfrm>
              <a:off x="32288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57"/>
            <p:cNvSpPr/>
            <p:nvPr/>
          </p:nvSpPr>
          <p:spPr>
            <a:xfrm>
              <a:off x="339022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57"/>
            <p:cNvSpPr/>
            <p:nvPr/>
          </p:nvSpPr>
          <p:spPr>
            <a:xfrm>
              <a:off x="340807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57"/>
            <p:cNvSpPr/>
            <p:nvPr/>
          </p:nvSpPr>
          <p:spPr>
            <a:xfrm>
              <a:off x="34619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57"/>
            <p:cNvSpPr/>
            <p:nvPr/>
          </p:nvSpPr>
          <p:spPr>
            <a:xfrm>
              <a:off x="278077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57"/>
            <p:cNvSpPr/>
            <p:nvPr/>
          </p:nvSpPr>
          <p:spPr>
            <a:xfrm>
              <a:off x="279880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57"/>
            <p:cNvSpPr/>
            <p:nvPr/>
          </p:nvSpPr>
          <p:spPr>
            <a:xfrm>
              <a:off x="28166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57"/>
            <p:cNvSpPr/>
            <p:nvPr/>
          </p:nvSpPr>
          <p:spPr>
            <a:xfrm>
              <a:off x="28346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57"/>
            <p:cNvSpPr/>
            <p:nvPr/>
          </p:nvSpPr>
          <p:spPr>
            <a:xfrm>
              <a:off x="28525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57"/>
            <p:cNvSpPr/>
            <p:nvPr/>
          </p:nvSpPr>
          <p:spPr>
            <a:xfrm>
              <a:off x="28703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57"/>
            <p:cNvSpPr/>
            <p:nvPr/>
          </p:nvSpPr>
          <p:spPr>
            <a:xfrm>
              <a:off x="31035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57"/>
            <p:cNvSpPr/>
            <p:nvPr/>
          </p:nvSpPr>
          <p:spPr>
            <a:xfrm>
              <a:off x="31213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57"/>
            <p:cNvSpPr/>
            <p:nvPr/>
          </p:nvSpPr>
          <p:spPr>
            <a:xfrm>
              <a:off x="31392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57"/>
            <p:cNvSpPr/>
            <p:nvPr/>
          </p:nvSpPr>
          <p:spPr>
            <a:xfrm>
              <a:off x="31572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57"/>
            <p:cNvSpPr/>
            <p:nvPr/>
          </p:nvSpPr>
          <p:spPr>
            <a:xfrm>
              <a:off x="317510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57"/>
            <p:cNvSpPr/>
            <p:nvPr/>
          </p:nvSpPr>
          <p:spPr>
            <a:xfrm>
              <a:off x="31931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57"/>
            <p:cNvSpPr/>
            <p:nvPr/>
          </p:nvSpPr>
          <p:spPr>
            <a:xfrm>
              <a:off x="32109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57"/>
            <p:cNvSpPr/>
            <p:nvPr/>
          </p:nvSpPr>
          <p:spPr>
            <a:xfrm>
              <a:off x="339022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57"/>
            <p:cNvSpPr/>
            <p:nvPr/>
          </p:nvSpPr>
          <p:spPr>
            <a:xfrm>
              <a:off x="340807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57"/>
            <p:cNvSpPr/>
            <p:nvPr/>
          </p:nvSpPr>
          <p:spPr>
            <a:xfrm>
              <a:off x="34439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57"/>
            <p:cNvSpPr/>
            <p:nvPr/>
          </p:nvSpPr>
          <p:spPr>
            <a:xfrm>
              <a:off x="34619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57"/>
            <p:cNvSpPr/>
            <p:nvPr/>
          </p:nvSpPr>
          <p:spPr>
            <a:xfrm>
              <a:off x="2780775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57"/>
            <p:cNvSpPr/>
            <p:nvPr/>
          </p:nvSpPr>
          <p:spPr>
            <a:xfrm>
              <a:off x="27988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57"/>
            <p:cNvSpPr/>
            <p:nvPr/>
          </p:nvSpPr>
          <p:spPr>
            <a:xfrm>
              <a:off x="28166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57"/>
            <p:cNvSpPr/>
            <p:nvPr/>
          </p:nvSpPr>
          <p:spPr>
            <a:xfrm>
              <a:off x="28346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57"/>
            <p:cNvSpPr/>
            <p:nvPr/>
          </p:nvSpPr>
          <p:spPr>
            <a:xfrm>
              <a:off x="28525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57"/>
            <p:cNvSpPr/>
            <p:nvPr/>
          </p:nvSpPr>
          <p:spPr>
            <a:xfrm>
              <a:off x="28703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57"/>
            <p:cNvSpPr/>
            <p:nvPr/>
          </p:nvSpPr>
          <p:spPr>
            <a:xfrm>
              <a:off x="28884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57"/>
            <p:cNvSpPr/>
            <p:nvPr/>
          </p:nvSpPr>
          <p:spPr>
            <a:xfrm>
              <a:off x="31035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57"/>
            <p:cNvSpPr/>
            <p:nvPr/>
          </p:nvSpPr>
          <p:spPr>
            <a:xfrm>
              <a:off x="31213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57"/>
            <p:cNvSpPr/>
            <p:nvPr/>
          </p:nvSpPr>
          <p:spPr>
            <a:xfrm>
              <a:off x="31392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57"/>
            <p:cNvSpPr/>
            <p:nvPr/>
          </p:nvSpPr>
          <p:spPr>
            <a:xfrm>
              <a:off x="31572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57"/>
            <p:cNvSpPr/>
            <p:nvPr/>
          </p:nvSpPr>
          <p:spPr>
            <a:xfrm>
              <a:off x="31751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57"/>
            <p:cNvSpPr/>
            <p:nvPr/>
          </p:nvSpPr>
          <p:spPr>
            <a:xfrm>
              <a:off x="31931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57"/>
            <p:cNvSpPr/>
            <p:nvPr/>
          </p:nvSpPr>
          <p:spPr>
            <a:xfrm>
              <a:off x="3408075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57"/>
            <p:cNvSpPr/>
            <p:nvPr/>
          </p:nvSpPr>
          <p:spPr>
            <a:xfrm>
              <a:off x="34439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57"/>
            <p:cNvSpPr/>
            <p:nvPr/>
          </p:nvSpPr>
          <p:spPr>
            <a:xfrm>
              <a:off x="34619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57"/>
            <p:cNvSpPr/>
            <p:nvPr/>
          </p:nvSpPr>
          <p:spPr>
            <a:xfrm>
              <a:off x="34798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57"/>
            <p:cNvSpPr/>
            <p:nvPr/>
          </p:nvSpPr>
          <p:spPr>
            <a:xfrm>
              <a:off x="34976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57"/>
            <p:cNvSpPr/>
            <p:nvPr/>
          </p:nvSpPr>
          <p:spPr>
            <a:xfrm>
              <a:off x="35157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57"/>
            <p:cNvSpPr/>
            <p:nvPr/>
          </p:nvSpPr>
          <p:spPr>
            <a:xfrm>
              <a:off x="35335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57"/>
            <p:cNvSpPr/>
            <p:nvPr/>
          </p:nvSpPr>
          <p:spPr>
            <a:xfrm>
              <a:off x="3551600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57"/>
            <p:cNvSpPr/>
            <p:nvPr/>
          </p:nvSpPr>
          <p:spPr>
            <a:xfrm>
              <a:off x="2780775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57"/>
            <p:cNvSpPr/>
            <p:nvPr/>
          </p:nvSpPr>
          <p:spPr>
            <a:xfrm>
              <a:off x="27988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57"/>
            <p:cNvSpPr/>
            <p:nvPr/>
          </p:nvSpPr>
          <p:spPr>
            <a:xfrm>
              <a:off x="28166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57"/>
            <p:cNvSpPr/>
            <p:nvPr/>
          </p:nvSpPr>
          <p:spPr>
            <a:xfrm>
              <a:off x="28346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57"/>
            <p:cNvSpPr/>
            <p:nvPr/>
          </p:nvSpPr>
          <p:spPr>
            <a:xfrm>
              <a:off x="28525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57"/>
            <p:cNvSpPr/>
            <p:nvPr/>
          </p:nvSpPr>
          <p:spPr>
            <a:xfrm>
              <a:off x="28703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57"/>
            <p:cNvSpPr/>
            <p:nvPr/>
          </p:nvSpPr>
          <p:spPr>
            <a:xfrm>
              <a:off x="28884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57"/>
            <p:cNvSpPr/>
            <p:nvPr/>
          </p:nvSpPr>
          <p:spPr>
            <a:xfrm>
              <a:off x="29062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57"/>
            <p:cNvSpPr/>
            <p:nvPr/>
          </p:nvSpPr>
          <p:spPr>
            <a:xfrm>
              <a:off x="292430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57"/>
            <p:cNvSpPr/>
            <p:nvPr/>
          </p:nvSpPr>
          <p:spPr>
            <a:xfrm>
              <a:off x="31035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57"/>
            <p:cNvSpPr/>
            <p:nvPr/>
          </p:nvSpPr>
          <p:spPr>
            <a:xfrm>
              <a:off x="31213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57"/>
            <p:cNvSpPr/>
            <p:nvPr/>
          </p:nvSpPr>
          <p:spPr>
            <a:xfrm>
              <a:off x="31392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57"/>
            <p:cNvSpPr/>
            <p:nvPr/>
          </p:nvSpPr>
          <p:spPr>
            <a:xfrm>
              <a:off x="31572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57"/>
            <p:cNvSpPr/>
            <p:nvPr/>
          </p:nvSpPr>
          <p:spPr>
            <a:xfrm>
              <a:off x="31751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57"/>
            <p:cNvSpPr/>
            <p:nvPr/>
          </p:nvSpPr>
          <p:spPr>
            <a:xfrm>
              <a:off x="31931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57"/>
            <p:cNvSpPr/>
            <p:nvPr/>
          </p:nvSpPr>
          <p:spPr>
            <a:xfrm>
              <a:off x="3408075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57"/>
            <p:cNvSpPr/>
            <p:nvPr/>
          </p:nvSpPr>
          <p:spPr>
            <a:xfrm>
              <a:off x="34261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57"/>
            <p:cNvSpPr/>
            <p:nvPr/>
          </p:nvSpPr>
          <p:spPr>
            <a:xfrm>
              <a:off x="34439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57"/>
            <p:cNvSpPr/>
            <p:nvPr/>
          </p:nvSpPr>
          <p:spPr>
            <a:xfrm>
              <a:off x="35335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57"/>
            <p:cNvSpPr/>
            <p:nvPr/>
          </p:nvSpPr>
          <p:spPr>
            <a:xfrm>
              <a:off x="355160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57"/>
            <p:cNvSpPr/>
            <p:nvPr/>
          </p:nvSpPr>
          <p:spPr>
            <a:xfrm>
              <a:off x="356945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57"/>
            <p:cNvSpPr/>
            <p:nvPr/>
          </p:nvSpPr>
          <p:spPr>
            <a:xfrm>
              <a:off x="2780775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57"/>
            <p:cNvSpPr/>
            <p:nvPr/>
          </p:nvSpPr>
          <p:spPr>
            <a:xfrm>
              <a:off x="27988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57"/>
            <p:cNvSpPr/>
            <p:nvPr/>
          </p:nvSpPr>
          <p:spPr>
            <a:xfrm>
              <a:off x="28166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57"/>
            <p:cNvSpPr/>
            <p:nvPr/>
          </p:nvSpPr>
          <p:spPr>
            <a:xfrm>
              <a:off x="28346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57"/>
            <p:cNvSpPr/>
            <p:nvPr/>
          </p:nvSpPr>
          <p:spPr>
            <a:xfrm>
              <a:off x="28525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57"/>
            <p:cNvSpPr/>
            <p:nvPr/>
          </p:nvSpPr>
          <p:spPr>
            <a:xfrm>
              <a:off x="28703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57"/>
            <p:cNvSpPr/>
            <p:nvPr/>
          </p:nvSpPr>
          <p:spPr>
            <a:xfrm>
              <a:off x="28884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57"/>
            <p:cNvSpPr/>
            <p:nvPr/>
          </p:nvSpPr>
          <p:spPr>
            <a:xfrm>
              <a:off x="29062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57"/>
            <p:cNvSpPr/>
            <p:nvPr/>
          </p:nvSpPr>
          <p:spPr>
            <a:xfrm>
              <a:off x="2924300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57"/>
            <p:cNvSpPr/>
            <p:nvPr/>
          </p:nvSpPr>
          <p:spPr>
            <a:xfrm>
              <a:off x="31035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57"/>
            <p:cNvSpPr/>
            <p:nvPr/>
          </p:nvSpPr>
          <p:spPr>
            <a:xfrm>
              <a:off x="31213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57"/>
            <p:cNvSpPr/>
            <p:nvPr/>
          </p:nvSpPr>
          <p:spPr>
            <a:xfrm>
              <a:off x="31392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57"/>
            <p:cNvSpPr/>
            <p:nvPr/>
          </p:nvSpPr>
          <p:spPr>
            <a:xfrm>
              <a:off x="31572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57"/>
            <p:cNvSpPr/>
            <p:nvPr/>
          </p:nvSpPr>
          <p:spPr>
            <a:xfrm>
              <a:off x="31751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57"/>
            <p:cNvSpPr/>
            <p:nvPr/>
          </p:nvSpPr>
          <p:spPr>
            <a:xfrm>
              <a:off x="31931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57"/>
            <p:cNvSpPr/>
            <p:nvPr/>
          </p:nvSpPr>
          <p:spPr>
            <a:xfrm>
              <a:off x="3551600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57"/>
            <p:cNvSpPr/>
            <p:nvPr/>
          </p:nvSpPr>
          <p:spPr>
            <a:xfrm>
              <a:off x="27988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57"/>
            <p:cNvSpPr/>
            <p:nvPr/>
          </p:nvSpPr>
          <p:spPr>
            <a:xfrm>
              <a:off x="28166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57"/>
            <p:cNvSpPr/>
            <p:nvPr/>
          </p:nvSpPr>
          <p:spPr>
            <a:xfrm>
              <a:off x="28346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57"/>
            <p:cNvSpPr/>
            <p:nvPr/>
          </p:nvSpPr>
          <p:spPr>
            <a:xfrm>
              <a:off x="28525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57"/>
            <p:cNvSpPr/>
            <p:nvPr/>
          </p:nvSpPr>
          <p:spPr>
            <a:xfrm>
              <a:off x="28703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57"/>
            <p:cNvSpPr/>
            <p:nvPr/>
          </p:nvSpPr>
          <p:spPr>
            <a:xfrm>
              <a:off x="28884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57"/>
            <p:cNvSpPr/>
            <p:nvPr/>
          </p:nvSpPr>
          <p:spPr>
            <a:xfrm>
              <a:off x="29062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57"/>
            <p:cNvSpPr/>
            <p:nvPr/>
          </p:nvSpPr>
          <p:spPr>
            <a:xfrm>
              <a:off x="2924300" y="46402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57"/>
            <p:cNvSpPr/>
            <p:nvPr/>
          </p:nvSpPr>
          <p:spPr>
            <a:xfrm>
              <a:off x="31035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57"/>
            <p:cNvSpPr/>
            <p:nvPr/>
          </p:nvSpPr>
          <p:spPr>
            <a:xfrm>
              <a:off x="31213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57"/>
            <p:cNvSpPr/>
            <p:nvPr/>
          </p:nvSpPr>
          <p:spPr>
            <a:xfrm>
              <a:off x="31392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57"/>
            <p:cNvSpPr/>
            <p:nvPr/>
          </p:nvSpPr>
          <p:spPr>
            <a:xfrm>
              <a:off x="31572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57"/>
            <p:cNvSpPr/>
            <p:nvPr/>
          </p:nvSpPr>
          <p:spPr>
            <a:xfrm>
              <a:off x="31751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57"/>
            <p:cNvSpPr/>
            <p:nvPr/>
          </p:nvSpPr>
          <p:spPr>
            <a:xfrm>
              <a:off x="31931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57"/>
            <p:cNvSpPr/>
            <p:nvPr/>
          </p:nvSpPr>
          <p:spPr>
            <a:xfrm>
              <a:off x="32288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57"/>
            <p:cNvSpPr/>
            <p:nvPr/>
          </p:nvSpPr>
          <p:spPr>
            <a:xfrm>
              <a:off x="34976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57"/>
            <p:cNvSpPr/>
            <p:nvPr/>
          </p:nvSpPr>
          <p:spPr>
            <a:xfrm>
              <a:off x="35157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57"/>
            <p:cNvSpPr/>
            <p:nvPr/>
          </p:nvSpPr>
          <p:spPr>
            <a:xfrm>
              <a:off x="35335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57"/>
            <p:cNvSpPr/>
            <p:nvPr/>
          </p:nvSpPr>
          <p:spPr>
            <a:xfrm>
              <a:off x="3551600" y="46402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57"/>
            <p:cNvSpPr/>
            <p:nvPr/>
          </p:nvSpPr>
          <p:spPr>
            <a:xfrm>
              <a:off x="28166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57"/>
            <p:cNvSpPr/>
            <p:nvPr/>
          </p:nvSpPr>
          <p:spPr>
            <a:xfrm>
              <a:off x="28346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57"/>
            <p:cNvSpPr/>
            <p:nvPr/>
          </p:nvSpPr>
          <p:spPr>
            <a:xfrm>
              <a:off x="28525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57"/>
            <p:cNvSpPr/>
            <p:nvPr/>
          </p:nvSpPr>
          <p:spPr>
            <a:xfrm>
              <a:off x="28703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57"/>
            <p:cNvSpPr/>
            <p:nvPr/>
          </p:nvSpPr>
          <p:spPr>
            <a:xfrm>
              <a:off x="28884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57"/>
            <p:cNvSpPr/>
            <p:nvPr/>
          </p:nvSpPr>
          <p:spPr>
            <a:xfrm>
              <a:off x="29062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57"/>
            <p:cNvSpPr/>
            <p:nvPr/>
          </p:nvSpPr>
          <p:spPr>
            <a:xfrm>
              <a:off x="31035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57"/>
            <p:cNvSpPr/>
            <p:nvPr/>
          </p:nvSpPr>
          <p:spPr>
            <a:xfrm>
              <a:off x="31213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57"/>
            <p:cNvSpPr/>
            <p:nvPr/>
          </p:nvSpPr>
          <p:spPr>
            <a:xfrm>
              <a:off x="31392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57"/>
            <p:cNvSpPr/>
            <p:nvPr/>
          </p:nvSpPr>
          <p:spPr>
            <a:xfrm>
              <a:off x="31572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57"/>
            <p:cNvSpPr/>
            <p:nvPr/>
          </p:nvSpPr>
          <p:spPr>
            <a:xfrm>
              <a:off x="31751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57"/>
            <p:cNvSpPr/>
            <p:nvPr/>
          </p:nvSpPr>
          <p:spPr>
            <a:xfrm>
              <a:off x="31931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57"/>
            <p:cNvSpPr/>
            <p:nvPr/>
          </p:nvSpPr>
          <p:spPr>
            <a:xfrm>
              <a:off x="32109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57"/>
            <p:cNvSpPr/>
            <p:nvPr/>
          </p:nvSpPr>
          <p:spPr>
            <a:xfrm>
              <a:off x="32288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57"/>
            <p:cNvSpPr/>
            <p:nvPr/>
          </p:nvSpPr>
          <p:spPr>
            <a:xfrm>
              <a:off x="34798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57"/>
            <p:cNvSpPr/>
            <p:nvPr/>
          </p:nvSpPr>
          <p:spPr>
            <a:xfrm>
              <a:off x="34976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57"/>
            <p:cNvSpPr/>
            <p:nvPr/>
          </p:nvSpPr>
          <p:spPr>
            <a:xfrm>
              <a:off x="35157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57"/>
            <p:cNvSpPr/>
            <p:nvPr/>
          </p:nvSpPr>
          <p:spPr>
            <a:xfrm>
              <a:off x="35335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57"/>
            <p:cNvSpPr/>
            <p:nvPr/>
          </p:nvSpPr>
          <p:spPr>
            <a:xfrm>
              <a:off x="3551600" y="46582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57"/>
            <p:cNvSpPr/>
            <p:nvPr/>
          </p:nvSpPr>
          <p:spPr>
            <a:xfrm>
              <a:off x="28166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57"/>
            <p:cNvSpPr/>
            <p:nvPr/>
          </p:nvSpPr>
          <p:spPr>
            <a:xfrm>
              <a:off x="28346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57"/>
            <p:cNvSpPr/>
            <p:nvPr/>
          </p:nvSpPr>
          <p:spPr>
            <a:xfrm>
              <a:off x="28525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57"/>
            <p:cNvSpPr/>
            <p:nvPr/>
          </p:nvSpPr>
          <p:spPr>
            <a:xfrm>
              <a:off x="28703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57"/>
            <p:cNvSpPr/>
            <p:nvPr/>
          </p:nvSpPr>
          <p:spPr>
            <a:xfrm>
              <a:off x="28884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57"/>
            <p:cNvSpPr/>
            <p:nvPr/>
          </p:nvSpPr>
          <p:spPr>
            <a:xfrm>
              <a:off x="29062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57"/>
            <p:cNvSpPr/>
            <p:nvPr/>
          </p:nvSpPr>
          <p:spPr>
            <a:xfrm>
              <a:off x="31213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57"/>
            <p:cNvSpPr/>
            <p:nvPr/>
          </p:nvSpPr>
          <p:spPr>
            <a:xfrm>
              <a:off x="31392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57"/>
            <p:cNvSpPr/>
            <p:nvPr/>
          </p:nvSpPr>
          <p:spPr>
            <a:xfrm>
              <a:off x="31572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57"/>
            <p:cNvSpPr/>
            <p:nvPr/>
          </p:nvSpPr>
          <p:spPr>
            <a:xfrm>
              <a:off x="31751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57"/>
            <p:cNvSpPr/>
            <p:nvPr/>
          </p:nvSpPr>
          <p:spPr>
            <a:xfrm>
              <a:off x="32109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57"/>
            <p:cNvSpPr/>
            <p:nvPr/>
          </p:nvSpPr>
          <p:spPr>
            <a:xfrm>
              <a:off x="32288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57"/>
            <p:cNvSpPr/>
            <p:nvPr/>
          </p:nvSpPr>
          <p:spPr>
            <a:xfrm>
              <a:off x="34619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57"/>
            <p:cNvSpPr/>
            <p:nvPr/>
          </p:nvSpPr>
          <p:spPr>
            <a:xfrm>
              <a:off x="34798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57"/>
            <p:cNvSpPr/>
            <p:nvPr/>
          </p:nvSpPr>
          <p:spPr>
            <a:xfrm>
              <a:off x="34976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57"/>
            <p:cNvSpPr/>
            <p:nvPr/>
          </p:nvSpPr>
          <p:spPr>
            <a:xfrm>
              <a:off x="35157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57"/>
            <p:cNvSpPr/>
            <p:nvPr/>
          </p:nvSpPr>
          <p:spPr>
            <a:xfrm>
              <a:off x="35335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57"/>
            <p:cNvSpPr/>
            <p:nvPr/>
          </p:nvSpPr>
          <p:spPr>
            <a:xfrm>
              <a:off x="3551600" y="4676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57"/>
            <p:cNvSpPr/>
            <p:nvPr/>
          </p:nvSpPr>
          <p:spPr>
            <a:xfrm>
              <a:off x="3569450" y="4676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57"/>
            <p:cNvSpPr/>
            <p:nvPr/>
          </p:nvSpPr>
          <p:spPr>
            <a:xfrm>
              <a:off x="28166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57"/>
            <p:cNvSpPr/>
            <p:nvPr/>
          </p:nvSpPr>
          <p:spPr>
            <a:xfrm>
              <a:off x="28346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57"/>
            <p:cNvSpPr/>
            <p:nvPr/>
          </p:nvSpPr>
          <p:spPr>
            <a:xfrm>
              <a:off x="28525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57"/>
            <p:cNvSpPr/>
            <p:nvPr/>
          </p:nvSpPr>
          <p:spPr>
            <a:xfrm>
              <a:off x="28703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57"/>
            <p:cNvSpPr/>
            <p:nvPr/>
          </p:nvSpPr>
          <p:spPr>
            <a:xfrm>
              <a:off x="28884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57"/>
            <p:cNvSpPr/>
            <p:nvPr/>
          </p:nvSpPr>
          <p:spPr>
            <a:xfrm>
              <a:off x="31213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57"/>
            <p:cNvSpPr/>
            <p:nvPr/>
          </p:nvSpPr>
          <p:spPr>
            <a:xfrm>
              <a:off x="31392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57"/>
            <p:cNvSpPr/>
            <p:nvPr/>
          </p:nvSpPr>
          <p:spPr>
            <a:xfrm>
              <a:off x="31572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57"/>
            <p:cNvSpPr/>
            <p:nvPr/>
          </p:nvSpPr>
          <p:spPr>
            <a:xfrm>
              <a:off x="31751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57"/>
            <p:cNvSpPr/>
            <p:nvPr/>
          </p:nvSpPr>
          <p:spPr>
            <a:xfrm>
              <a:off x="32109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57"/>
            <p:cNvSpPr/>
            <p:nvPr/>
          </p:nvSpPr>
          <p:spPr>
            <a:xfrm>
              <a:off x="34619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57"/>
            <p:cNvSpPr/>
            <p:nvPr/>
          </p:nvSpPr>
          <p:spPr>
            <a:xfrm>
              <a:off x="34798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57"/>
            <p:cNvSpPr/>
            <p:nvPr/>
          </p:nvSpPr>
          <p:spPr>
            <a:xfrm>
              <a:off x="34976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57"/>
            <p:cNvSpPr/>
            <p:nvPr/>
          </p:nvSpPr>
          <p:spPr>
            <a:xfrm>
              <a:off x="35157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57"/>
            <p:cNvSpPr/>
            <p:nvPr/>
          </p:nvSpPr>
          <p:spPr>
            <a:xfrm>
              <a:off x="35335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57"/>
            <p:cNvSpPr/>
            <p:nvPr/>
          </p:nvSpPr>
          <p:spPr>
            <a:xfrm>
              <a:off x="3551600" y="4694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57"/>
            <p:cNvSpPr/>
            <p:nvPr/>
          </p:nvSpPr>
          <p:spPr>
            <a:xfrm>
              <a:off x="3569450" y="4694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57"/>
            <p:cNvSpPr/>
            <p:nvPr/>
          </p:nvSpPr>
          <p:spPr>
            <a:xfrm>
              <a:off x="28166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57"/>
            <p:cNvSpPr/>
            <p:nvPr/>
          </p:nvSpPr>
          <p:spPr>
            <a:xfrm>
              <a:off x="28346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57"/>
            <p:cNvSpPr/>
            <p:nvPr/>
          </p:nvSpPr>
          <p:spPr>
            <a:xfrm>
              <a:off x="28525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57"/>
            <p:cNvSpPr/>
            <p:nvPr/>
          </p:nvSpPr>
          <p:spPr>
            <a:xfrm>
              <a:off x="28703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57"/>
            <p:cNvSpPr/>
            <p:nvPr/>
          </p:nvSpPr>
          <p:spPr>
            <a:xfrm>
              <a:off x="288840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57"/>
            <p:cNvSpPr/>
            <p:nvPr/>
          </p:nvSpPr>
          <p:spPr>
            <a:xfrm>
              <a:off x="31213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57"/>
            <p:cNvSpPr/>
            <p:nvPr/>
          </p:nvSpPr>
          <p:spPr>
            <a:xfrm>
              <a:off x="31392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57"/>
            <p:cNvSpPr/>
            <p:nvPr/>
          </p:nvSpPr>
          <p:spPr>
            <a:xfrm>
              <a:off x="31572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57"/>
            <p:cNvSpPr/>
            <p:nvPr/>
          </p:nvSpPr>
          <p:spPr>
            <a:xfrm>
              <a:off x="34619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57"/>
            <p:cNvSpPr/>
            <p:nvPr/>
          </p:nvSpPr>
          <p:spPr>
            <a:xfrm>
              <a:off x="34798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57"/>
            <p:cNvSpPr/>
            <p:nvPr/>
          </p:nvSpPr>
          <p:spPr>
            <a:xfrm>
              <a:off x="34976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57"/>
            <p:cNvSpPr/>
            <p:nvPr/>
          </p:nvSpPr>
          <p:spPr>
            <a:xfrm>
              <a:off x="351570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57"/>
            <p:cNvSpPr/>
            <p:nvPr/>
          </p:nvSpPr>
          <p:spPr>
            <a:xfrm>
              <a:off x="35335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57"/>
            <p:cNvSpPr/>
            <p:nvPr/>
          </p:nvSpPr>
          <p:spPr>
            <a:xfrm>
              <a:off x="3551600" y="47121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57"/>
            <p:cNvSpPr/>
            <p:nvPr/>
          </p:nvSpPr>
          <p:spPr>
            <a:xfrm>
              <a:off x="3569450" y="47121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57"/>
            <p:cNvSpPr/>
            <p:nvPr/>
          </p:nvSpPr>
          <p:spPr>
            <a:xfrm>
              <a:off x="28166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57"/>
            <p:cNvSpPr/>
            <p:nvPr/>
          </p:nvSpPr>
          <p:spPr>
            <a:xfrm>
              <a:off x="28346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57"/>
            <p:cNvSpPr/>
            <p:nvPr/>
          </p:nvSpPr>
          <p:spPr>
            <a:xfrm>
              <a:off x="285252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57"/>
            <p:cNvSpPr/>
            <p:nvPr/>
          </p:nvSpPr>
          <p:spPr>
            <a:xfrm>
              <a:off x="28703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57"/>
            <p:cNvSpPr/>
            <p:nvPr/>
          </p:nvSpPr>
          <p:spPr>
            <a:xfrm>
              <a:off x="31213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57"/>
            <p:cNvSpPr/>
            <p:nvPr/>
          </p:nvSpPr>
          <p:spPr>
            <a:xfrm>
              <a:off x="313922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57"/>
            <p:cNvSpPr/>
            <p:nvPr/>
          </p:nvSpPr>
          <p:spPr>
            <a:xfrm>
              <a:off x="34619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57"/>
            <p:cNvSpPr/>
            <p:nvPr/>
          </p:nvSpPr>
          <p:spPr>
            <a:xfrm>
              <a:off x="351570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57"/>
            <p:cNvSpPr/>
            <p:nvPr/>
          </p:nvSpPr>
          <p:spPr>
            <a:xfrm>
              <a:off x="35335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57"/>
            <p:cNvSpPr/>
            <p:nvPr/>
          </p:nvSpPr>
          <p:spPr>
            <a:xfrm>
              <a:off x="3551600" y="47300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57"/>
            <p:cNvSpPr/>
            <p:nvPr/>
          </p:nvSpPr>
          <p:spPr>
            <a:xfrm>
              <a:off x="3569450" y="47300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57"/>
            <p:cNvSpPr/>
            <p:nvPr/>
          </p:nvSpPr>
          <p:spPr>
            <a:xfrm>
              <a:off x="36590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57"/>
            <p:cNvSpPr/>
            <p:nvPr/>
          </p:nvSpPr>
          <p:spPr>
            <a:xfrm>
              <a:off x="28166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57"/>
            <p:cNvSpPr/>
            <p:nvPr/>
          </p:nvSpPr>
          <p:spPr>
            <a:xfrm>
              <a:off x="2834675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57"/>
            <p:cNvSpPr/>
            <p:nvPr/>
          </p:nvSpPr>
          <p:spPr>
            <a:xfrm>
              <a:off x="2852525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57"/>
            <p:cNvSpPr/>
            <p:nvPr/>
          </p:nvSpPr>
          <p:spPr>
            <a:xfrm>
              <a:off x="35335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57"/>
            <p:cNvSpPr/>
            <p:nvPr/>
          </p:nvSpPr>
          <p:spPr>
            <a:xfrm>
              <a:off x="3551600" y="47480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57"/>
            <p:cNvSpPr/>
            <p:nvPr/>
          </p:nvSpPr>
          <p:spPr>
            <a:xfrm>
              <a:off x="36590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57"/>
            <p:cNvSpPr/>
            <p:nvPr/>
          </p:nvSpPr>
          <p:spPr>
            <a:xfrm>
              <a:off x="2816650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57"/>
            <p:cNvSpPr/>
            <p:nvPr/>
          </p:nvSpPr>
          <p:spPr>
            <a:xfrm>
              <a:off x="2834675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57"/>
            <p:cNvSpPr/>
            <p:nvPr/>
          </p:nvSpPr>
          <p:spPr>
            <a:xfrm>
              <a:off x="3551600" y="47660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57"/>
            <p:cNvSpPr/>
            <p:nvPr/>
          </p:nvSpPr>
          <p:spPr>
            <a:xfrm>
              <a:off x="3623175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57"/>
            <p:cNvSpPr/>
            <p:nvPr/>
          </p:nvSpPr>
          <p:spPr>
            <a:xfrm>
              <a:off x="3641200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57"/>
            <p:cNvSpPr/>
            <p:nvPr/>
          </p:nvSpPr>
          <p:spPr>
            <a:xfrm>
              <a:off x="2816650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57"/>
            <p:cNvSpPr/>
            <p:nvPr/>
          </p:nvSpPr>
          <p:spPr>
            <a:xfrm>
              <a:off x="283467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57"/>
            <p:cNvSpPr/>
            <p:nvPr/>
          </p:nvSpPr>
          <p:spPr>
            <a:xfrm>
              <a:off x="360532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57"/>
            <p:cNvSpPr/>
            <p:nvPr/>
          </p:nvSpPr>
          <p:spPr>
            <a:xfrm>
              <a:off x="362317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57"/>
            <p:cNvSpPr/>
            <p:nvPr/>
          </p:nvSpPr>
          <p:spPr>
            <a:xfrm>
              <a:off x="2816650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57"/>
            <p:cNvSpPr/>
            <p:nvPr/>
          </p:nvSpPr>
          <p:spPr>
            <a:xfrm>
              <a:off x="2834675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57"/>
            <p:cNvSpPr/>
            <p:nvPr/>
          </p:nvSpPr>
          <p:spPr>
            <a:xfrm>
              <a:off x="2874350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57"/>
            <p:cNvSpPr/>
            <p:nvPr/>
          </p:nvSpPr>
          <p:spPr>
            <a:xfrm>
              <a:off x="2834675" y="4819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57"/>
            <p:cNvSpPr/>
            <p:nvPr/>
          </p:nvSpPr>
          <p:spPr>
            <a:xfrm>
              <a:off x="2852525" y="48378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60" name="Google Shape;4460;p57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4461" name="Google Shape;4461;p57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4462" name="Google Shape;4462;p57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rect b="b" l="l" r="r" t="t"/>
                <a:pathLst>
                  <a:path extrusionOk="0" h="7941" w="8245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3" name="Google Shape;4463;p57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rect b="b" l="l" r="r" t="t"/>
                <a:pathLst>
                  <a:path extrusionOk="0" h="6570" w="7884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464" name="Google Shape;4464;p57"/>
            <p:cNvSpPr/>
            <p:nvPr/>
          </p:nvSpPr>
          <p:spPr>
            <a:xfrm>
              <a:off x="2140388" y="3043500"/>
              <a:ext cx="388677" cy="377707"/>
            </a:xfrm>
            <a:custGeom>
              <a:rect b="b" l="l" r="r" t="t"/>
              <a:pathLst>
                <a:path extrusionOk="0" h="7437" w="7653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57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rect b="b" l="l" r="r" t="t"/>
              <a:pathLst>
                <a:path extrusionOk="0" h="7437" w="7653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66" name="Google Shape;4466;p57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4467" name="Google Shape;4467;p57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4468" name="Google Shape;4468;p57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rect b="b" l="l" r="r" t="t"/>
                <a:pathLst>
                  <a:path extrusionOk="0" h="1810" w="2286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469" name="Google Shape;4469;p57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rect b="b" l="l" r="r" t="t"/>
                <a:pathLst>
                  <a:path extrusionOk="0" h="2596" w="3139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70" name="Google Shape;4470;p57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4471" name="Google Shape;4471;p57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rect b="b" l="l" r="r" t="t"/>
                <a:pathLst>
                  <a:path extrusionOk="0" h="2607" w="241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4472" name="Google Shape;4472;p57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4473" name="Google Shape;4473;p57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rect b="b" l="l" r="r" t="t"/>
                  <a:pathLst>
                    <a:path extrusionOk="0" h="20400" w="61835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4474" name="Google Shape;4474;p57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rect b="b" l="l" r="r" t="t"/>
                  <a:pathLst>
                    <a:path extrusionOk="0" h="2951" w="2324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75" name="Google Shape;4475;p57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rect b="b" l="l" r="r" t="t"/>
                  <a:pathLst>
                    <a:path extrusionOk="0" h="4164" w="4688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76" name="Google Shape;4476;p57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rect b="b" l="l" r="r" t="t"/>
                  <a:pathLst>
                    <a:path extrusionOk="0" h="9856" w="5232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77" name="Google Shape;4477;p57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rect b="b" l="l" r="r" t="t"/>
                  <a:pathLst>
                    <a:path extrusionOk="0" h="40698" w="76079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78" name="Google Shape;4478;p57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rect b="b" l="l" r="r" t="t"/>
                  <a:pathLst>
                    <a:path extrusionOk="0" h="8350" w="3767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4479" name="Google Shape;4479;p57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4480" name="Google Shape;4480;p57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rect b="b" l="l" r="r" t="t"/>
                <a:pathLst>
                  <a:path extrusionOk="0" h="2048" w="3762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481" name="Google Shape;4481;p57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rect b="b" l="l" r="r" t="t"/>
                <a:pathLst>
                  <a:path extrusionOk="0" h="3809" w="3474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82" name="Google Shape;4482;p57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4483" name="Google Shape;4483;p57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rect b="b" l="l" r="r" t="t"/>
                <a:pathLst>
                  <a:path extrusionOk="0" h="2572" w="4358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484" name="Google Shape;4484;p57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rect b="b" l="l" r="r" t="t"/>
                <a:pathLst>
                  <a:path extrusionOk="0" h="148" w="105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85" name="Google Shape;4485;p57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rect b="b" l="l" r="r" t="t"/>
                <a:pathLst>
                  <a:path extrusionOk="0" h="1675" w="901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86" name="Google Shape;4486;p57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rect b="b" l="l" r="r" t="t"/>
                <a:pathLst>
                  <a:path extrusionOk="0" h="168" w="252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87" name="Google Shape;4487;p57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rect b="b" l="l" r="r" t="t"/>
                <a:pathLst>
                  <a:path extrusionOk="0" h="64" w="63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88" name="Google Shape;4488;p57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rect b="b" l="l" r="r" t="t"/>
                <a:pathLst>
                  <a:path extrusionOk="0" h="7304" w="6571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89" name="Google Shape;4489;p57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4490" name="Google Shape;4490;p57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rect b="b" l="l" r="r" t="t"/>
                <a:pathLst>
                  <a:path extrusionOk="0" h="1466" w="2596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91" name="Google Shape;4491;p57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rect b="b" l="l" r="r" t="t"/>
                <a:pathLst>
                  <a:path extrusionOk="0" h="2072" w="3405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492" name="Google Shape;4492;p57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4493" name="Google Shape;4493;p57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rect b="b" l="l" r="r" t="t"/>
                <a:pathLst>
                  <a:path extrusionOk="0" h="6278" w="6592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94" name="Google Shape;4494;p57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rect b="b" l="l" r="r" t="t"/>
                <a:pathLst>
                  <a:path extrusionOk="0" h="1762" w="2834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495" name="Google Shape;4495;p57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rect b="b" l="l" r="r" t="t"/>
                <a:pathLst>
                  <a:path extrusionOk="0" h="3596" w="319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496" name="Google Shape;4496;p57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4497" name="Google Shape;4497;p57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rect b="b" l="l" r="r" t="t"/>
                <a:pathLst>
                  <a:path extrusionOk="0" h="3579" w="178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98" name="Google Shape;4498;p57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rect b="b" l="l" r="r" t="t"/>
                <a:pathLst>
                  <a:path extrusionOk="0" h="3738" w="1691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499" name="Google Shape;4499;p57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4500" name="Google Shape;4500;p57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rect b="b" l="l" r="r" t="t"/>
                <a:pathLst>
                  <a:path extrusionOk="0" h="4968" w="4033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501" name="Google Shape;4501;p57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rect b="b" l="l" r="r" t="t"/>
                <a:pathLst>
                  <a:path extrusionOk="0" h="10295" w="5713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502" name="Google Shape;4502;p57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4503" name="Google Shape;4503;p57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rect b="b" l="l" r="r" t="t"/>
                <a:pathLst>
                  <a:path extrusionOk="0" h="19889" w="29915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4504" name="Google Shape;4504;p57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4505" name="Google Shape;4505;p57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rect b="b" l="l" r="r" t="t"/>
                  <a:pathLst>
                    <a:path extrusionOk="0" h="23770" w="27704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06" name="Google Shape;4506;p57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rect b="b" l="l" r="r" t="t"/>
                  <a:pathLst>
                    <a:path extrusionOk="0" h="19251" w="32642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4507" name="Google Shape;4507;p57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4508" name="Google Shape;4508;p57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rect b="b" l="l" r="r" t="t"/>
                <a:pathLst>
                  <a:path extrusionOk="0" h="24650" w="15193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509" name="Google Shape;4509;p57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rect b="b" l="l" r="r" t="t"/>
                <a:pathLst>
                  <a:path extrusionOk="0" h="23602" w="22682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510" name="Google Shape;4510;p57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4511" name="Google Shape;4511;p57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rect b="b" l="l" r="r" t="t"/>
                <a:pathLst>
                  <a:path extrusionOk="0" h="28155" w="6588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512" name="Google Shape;4512;p57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rect b="b" l="l" r="r" t="t"/>
                <a:pathLst>
                  <a:path extrusionOk="0" h="26992" w="5483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513" name="Google Shape;4513;p57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4514" name="Google Shape;4514;p57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rect b="b" l="l" r="r" t="t"/>
                <a:pathLst>
                  <a:path extrusionOk="0" h="6800" w="9137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515" name="Google Shape;4515;p57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rect b="b" l="l" r="r" t="t"/>
                <a:pathLst>
                  <a:path extrusionOk="0" h="7973" w="9166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516" name="Google Shape;4516;p57"/>
            <p:cNvSpPr/>
            <p:nvPr/>
          </p:nvSpPr>
          <p:spPr>
            <a:xfrm>
              <a:off x="2736350" y="2969700"/>
              <a:ext cx="39250" cy="12050"/>
            </a:xfrm>
            <a:custGeom>
              <a:rect b="b" l="l" r="r" t="t"/>
              <a:pathLst>
                <a:path extrusionOk="0" h="482" w="157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57"/>
            <p:cNvSpPr/>
            <p:nvPr/>
          </p:nvSpPr>
          <p:spPr>
            <a:xfrm>
              <a:off x="2668350" y="2948250"/>
              <a:ext cx="55475" cy="36625"/>
            </a:xfrm>
            <a:custGeom>
              <a:rect b="b" l="l" r="r" t="t"/>
              <a:pathLst>
                <a:path extrusionOk="0" h="1465" w="2219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57"/>
            <p:cNvSpPr/>
            <p:nvPr/>
          </p:nvSpPr>
          <p:spPr>
            <a:xfrm>
              <a:off x="2980100" y="1451675"/>
              <a:ext cx="608375" cy="778925"/>
            </a:xfrm>
            <a:custGeom>
              <a:rect b="b" l="l" r="r" t="t"/>
              <a:pathLst>
                <a:path extrusionOk="0" h="31157" w="24335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519" name="Google Shape;4519;p57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4520" name="Google Shape;4520;p57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rect b="b" l="l" r="r" t="t"/>
                <a:pathLst>
                  <a:path extrusionOk="0" h="2637" w="2093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1" name="Google Shape;4521;p57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rect b="b" l="l" r="r" t="t"/>
                <a:pathLst>
                  <a:path extrusionOk="0" h="2177" w="922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2" name="Google Shape;4522;p57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rect b="b" l="l" r="r" t="t"/>
                <a:pathLst>
                  <a:path extrusionOk="0" h="1947" w="1926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3" name="Google Shape;4523;p57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rect b="b" l="l" r="r" t="t"/>
                <a:pathLst>
                  <a:path extrusionOk="0" h="5357" w="5838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4" name="Google Shape;4524;p57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rect b="b" l="l" r="r" t="t"/>
                <a:pathLst>
                  <a:path extrusionOk="0" h="1507" w="134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5" name="Google Shape;4525;p57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rect b="b" l="l" r="r" t="t"/>
                <a:pathLst>
                  <a:path extrusionOk="0" h="1047" w="1696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6" name="Google Shape;4526;p57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rect b="b" l="l" r="r" t="t"/>
                <a:pathLst>
                  <a:path extrusionOk="0" h="2428" w="4395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7" name="Google Shape;4527;p57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rect b="b" l="l" r="r" t="t"/>
                <a:pathLst>
                  <a:path extrusionOk="0" h="1299" w="1926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8" name="Google Shape;4528;p57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rect b="b" l="l" r="r" t="t"/>
                <a:pathLst>
                  <a:path extrusionOk="0" h="3537" w="5713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9" name="Google Shape;4529;p57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rect b="b" l="l" r="r" t="t"/>
                <a:pathLst>
                  <a:path extrusionOk="0" h="2700" w="2763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0" name="Google Shape;4530;p57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rect b="b" l="l" r="r" t="t"/>
                <a:pathLst>
                  <a:path extrusionOk="0" h="3516" w="2491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1" name="Google Shape;4531;p57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rect b="b" l="l" r="r" t="t"/>
                <a:pathLst>
                  <a:path extrusionOk="0" h="6341" w="3871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2" name="Google Shape;4532;p57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rect b="b" l="l" r="r" t="t"/>
                <a:pathLst>
                  <a:path extrusionOk="0" h="1926" w="1465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3" name="Google Shape;4533;p57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rect b="b" l="l" r="r" t="t"/>
                <a:pathLst>
                  <a:path extrusionOk="0" h="12095" w="15464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4" name="Google Shape;4534;p57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rect b="b" l="l" r="r" t="t"/>
                <a:pathLst>
                  <a:path extrusionOk="0" h="3955" w="3663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5" name="Google Shape;4535;p57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rect b="b" l="l" r="r" t="t"/>
                <a:pathLst>
                  <a:path extrusionOk="0" h="36555" w="42036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536" name="Google Shape;4536;p57"/>
            <p:cNvSpPr/>
            <p:nvPr/>
          </p:nvSpPr>
          <p:spPr>
            <a:xfrm>
              <a:off x="2577325" y="2970225"/>
              <a:ext cx="32450" cy="13100"/>
            </a:xfrm>
            <a:custGeom>
              <a:rect b="b" l="l" r="r" t="t"/>
              <a:pathLst>
                <a:path extrusionOk="0" h="524" w="1298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57"/>
            <p:cNvSpPr/>
            <p:nvPr/>
          </p:nvSpPr>
          <p:spPr>
            <a:xfrm>
              <a:off x="2632250" y="2947725"/>
              <a:ext cx="41350" cy="29325"/>
            </a:xfrm>
            <a:custGeom>
              <a:rect b="b" l="l" r="r" t="t"/>
              <a:pathLst>
                <a:path extrusionOk="0" h="1173" w="1654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57"/>
            <p:cNvSpPr/>
            <p:nvPr/>
          </p:nvSpPr>
          <p:spPr>
            <a:xfrm>
              <a:off x="2485775" y="2895925"/>
              <a:ext cx="153825" cy="54950"/>
            </a:xfrm>
            <a:custGeom>
              <a:rect b="b" l="l" r="r" t="t"/>
              <a:pathLst>
                <a:path extrusionOk="0" h="2198" w="6153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57"/>
            <p:cNvSpPr/>
            <p:nvPr/>
          </p:nvSpPr>
          <p:spPr>
            <a:xfrm>
              <a:off x="2901125" y="4083350"/>
              <a:ext cx="39250" cy="22525"/>
            </a:xfrm>
            <a:custGeom>
              <a:rect b="b" l="l" r="r" t="t"/>
              <a:pathLst>
                <a:path extrusionOk="0" h="901" w="157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57"/>
            <p:cNvSpPr/>
            <p:nvPr/>
          </p:nvSpPr>
          <p:spPr>
            <a:xfrm>
              <a:off x="2506700" y="3102550"/>
              <a:ext cx="80075" cy="36650"/>
            </a:xfrm>
            <a:custGeom>
              <a:rect b="b" l="l" r="r" t="t"/>
              <a:pathLst>
                <a:path extrusionOk="0" h="1466" w="3203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57"/>
            <p:cNvSpPr/>
            <p:nvPr/>
          </p:nvSpPr>
          <p:spPr>
            <a:xfrm>
              <a:off x="2464350" y="3080075"/>
              <a:ext cx="48650" cy="45525"/>
            </a:xfrm>
            <a:custGeom>
              <a:rect b="b" l="l" r="r" t="t"/>
              <a:pathLst>
                <a:path extrusionOk="0" h="1821" w="1946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57"/>
            <p:cNvSpPr/>
            <p:nvPr/>
          </p:nvSpPr>
          <p:spPr>
            <a:xfrm>
              <a:off x="2438700" y="3020425"/>
              <a:ext cx="67500" cy="66975"/>
            </a:xfrm>
            <a:custGeom>
              <a:rect b="b" l="l" r="r" t="t"/>
              <a:pathLst>
                <a:path extrusionOk="0" h="2679" w="270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57"/>
            <p:cNvSpPr/>
            <p:nvPr/>
          </p:nvSpPr>
          <p:spPr>
            <a:xfrm>
              <a:off x="2416725" y="3006825"/>
              <a:ext cx="91575" cy="46050"/>
            </a:xfrm>
            <a:custGeom>
              <a:rect b="b" l="l" r="r" t="t"/>
              <a:pathLst>
                <a:path extrusionOk="0" h="1842" w="3663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57"/>
            <p:cNvSpPr/>
            <p:nvPr/>
          </p:nvSpPr>
          <p:spPr>
            <a:xfrm>
              <a:off x="2404175" y="3031950"/>
              <a:ext cx="36125" cy="20925"/>
            </a:xfrm>
            <a:custGeom>
              <a:rect b="b" l="l" r="r" t="t"/>
              <a:pathLst>
                <a:path extrusionOk="0" h="837" w="1445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57"/>
            <p:cNvSpPr/>
            <p:nvPr/>
          </p:nvSpPr>
          <p:spPr>
            <a:xfrm>
              <a:off x="2420400" y="2972825"/>
              <a:ext cx="16750" cy="36650"/>
            </a:xfrm>
            <a:custGeom>
              <a:rect b="b" l="l" r="r" t="t"/>
              <a:pathLst>
                <a:path extrusionOk="0" h="1466" w="67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57"/>
            <p:cNvSpPr/>
            <p:nvPr/>
          </p:nvSpPr>
          <p:spPr>
            <a:xfrm>
              <a:off x="2374900" y="2981200"/>
              <a:ext cx="59650" cy="62800"/>
            </a:xfrm>
            <a:custGeom>
              <a:rect b="b" l="l" r="r" t="t"/>
              <a:pathLst>
                <a:path extrusionOk="0" h="2512" w="2386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57"/>
            <p:cNvSpPr/>
            <p:nvPr/>
          </p:nvSpPr>
          <p:spPr>
            <a:xfrm>
              <a:off x="2050050" y="2725400"/>
              <a:ext cx="412225" cy="305525"/>
            </a:xfrm>
            <a:custGeom>
              <a:rect b="b" l="l" r="r" t="t"/>
              <a:pathLst>
                <a:path extrusionOk="0" h="12221" w="16489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57"/>
            <p:cNvSpPr/>
            <p:nvPr/>
          </p:nvSpPr>
          <p:spPr>
            <a:xfrm>
              <a:off x="2916800" y="3161675"/>
              <a:ext cx="40825" cy="58600"/>
            </a:xfrm>
            <a:custGeom>
              <a:rect b="b" l="l" r="r" t="t"/>
              <a:pathLst>
                <a:path extrusionOk="0" h="2344" w="1633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57"/>
            <p:cNvSpPr/>
            <p:nvPr/>
          </p:nvSpPr>
          <p:spPr>
            <a:xfrm>
              <a:off x="2866075" y="3155900"/>
              <a:ext cx="58075" cy="63325"/>
            </a:xfrm>
            <a:custGeom>
              <a:rect b="b" l="l" r="r" t="t"/>
              <a:pathLst>
                <a:path extrusionOk="0" h="2533" w="2323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57"/>
            <p:cNvSpPr/>
            <p:nvPr/>
          </p:nvSpPr>
          <p:spPr>
            <a:xfrm>
              <a:off x="2816900" y="3119825"/>
              <a:ext cx="72725" cy="109350"/>
            </a:xfrm>
            <a:custGeom>
              <a:rect b="b" l="l" r="r" t="t"/>
              <a:pathLst>
                <a:path extrusionOk="0" h="4374" w="2909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57"/>
            <p:cNvSpPr/>
            <p:nvPr/>
          </p:nvSpPr>
          <p:spPr>
            <a:xfrm>
              <a:off x="2646900" y="3064375"/>
              <a:ext cx="192000" cy="172650"/>
            </a:xfrm>
            <a:custGeom>
              <a:rect b="b" l="l" r="r" t="t"/>
              <a:pathLst>
                <a:path extrusionOk="0" h="6906" w="768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57"/>
            <p:cNvSpPr/>
            <p:nvPr/>
          </p:nvSpPr>
          <p:spPr>
            <a:xfrm>
              <a:off x="2561625" y="3060700"/>
              <a:ext cx="173700" cy="247450"/>
            </a:xfrm>
            <a:custGeom>
              <a:rect b="b" l="l" r="r" t="t"/>
              <a:pathLst>
                <a:path extrusionOk="0" h="9898" w="6948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57"/>
            <p:cNvSpPr/>
            <p:nvPr/>
          </p:nvSpPr>
          <p:spPr>
            <a:xfrm>
              <a:off x="2531825" y="3224950"/>
              <a:ext cx="85800" cy="94200"/>
            </a:xfrm>
            <a:custGeom>
              <a:rect b="b" l="l" r="r" t="t"/>
              <a:pathLst>
                <a:path extrusionOk="0" h="3768" w="3432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57"/>
            <p:cNvSpPr/>
            <p:nvPr/>
          </p:nvSpPr>
          <p:spPr>
            <a:xfrm>
              <a:off x="2527100" y="3246400"/>
              <a:ext cx="186250" cy="274650"/>
            </a:xfrm>
            <a:custGeom>
              <a:rect b="b" l="l" r="r" t="t"/>
              <a:pathLst>
                <a:path extrusionOk="0" h="10986" w="745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57"/>
            <p:cNvSpPr/>
            <p:nvPr/>
          </p:nvSpPr>
          <p:spPr>
            <a:xfrm>
              <a:off x="2700250" y="3389200"/>
              <a:ext cx="179975" cy="200900"/>
            </a:xfrm>
            <a:custGeom>
              <a:rect b="b" l="l" r="r" t="t"/>
              <a:pathLst>
                <a:path extrusionOk="0" h="8036" w="7199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57"/>
            <p:cNvSpPr/>
            <p:nvPr/>
          </p:nvSpPr>
          <p:spPr>
            <a:xfrm>
              <a:off x="2809050" y="3531500"/>
              <a:ext cx="123475" cy="130275"/>
            </a:xfrm>
            <a:custGeom>
              <a:rect b="b" l="l" r="r" t="t"/>
              <a:pathLst>
                <a:path extrusionOk="0" h="5211" w="4939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57"/>
            <p:cNvSpPr/>
            <p:nvPr/>
          </p:nvSpPr>
          <p:spPr>
            <a:xfrm>
              <a:off x="2884375" y="3700450"/>
              <a:ext cx="73250" cy="83200"/>
            </a:xfrm>
            <a:custGeom>
              <a:rect b="b" l="l" r="r" t="t"/>
              <a:pathLst>
                <a:path extrusionOk="0" h="3328" w="293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558" name="Google Shape;4558;p57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4559" name="Google Shape;4559;p57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rect b="b" l="l" r="r" t="t"/>
                <a:pathLst>
                  <a:path extrusionOk="0" h="21552" w="9229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0" name="Google Shape;4560;p57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rect b="b" l="l" r="r" t="t"/>
                <a:pathLst>
                  <a:path extrusionOk="0" h="1444" w="2072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561" name="Google Shape;4561;p57"/>
            <p:cNvSpPr/>
            <p:nvPr/>
          </p:nvSpPr>
          <p:spPr>
            <a:xfrm>
              <a:off x="5404100" y="2847275"/>
              <a:ext cx="26175" cy="61250"/>
            </a:xfrm>
            <a:custGeom>
              <a:rect b="b" l="l" r="r" t="t"/>
              <a:pathLst>
                <a:path extrusionOk="0" h="2450" w="1047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562" name="Google Shape;4562;p57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4563" name="Google Shape;4563;p57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rect b="b" l="l" r="r" t="t"/>
                <a:pathLst>
                  <a:path extrusionOk="0" h="2428" w="3579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4" name="Google Shape;4564;p57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rect b="b" l="l" r="r" t="t"/>
                <a:pathLst>
                  <a:path extrusionOk="0" h="734" w="859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5" name="Google Shape;4565;p57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rect b="b" l="l" r="r" t="t"/>
                <a:pathLst>
                  <a:path extrusionOk="0" h="1737" w="1571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6" name="Google Shape;4566;p57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rect b="b" l="l" r="r" t="t"/>
                <a:pathLst>
                  <a:path extrusionOk="0" h="5651" w="4102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567" name="Google Shape;4567;p57"/>
            <p:cNvSpPr/>
            <p:nvPr/>
          </p:nvSpPr>
          <p:spPr>
            <a:xfrm>
              <a:off x="5511350" y="2436650"/>
              <a:ext cx="175250" cy="307100"/>
            </a:xfrm>
            <a:custGeom>
              <a:rect b="b" l="l" r="r" t="t"/>
              <a:pathLst>
                <a:path extrusionOk="0" h="12284" w="701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57"/>
            <p:cNvSpPr/>
            <p:nvPr/>
          </p:nvSpPr>
          <p:spPr>
            <a:xfrm>
              <a:off x="5440200" y="2597250"/>
              <a:ext cx="60175" cy="83725"/>
            </a:xfrm>
            <a:custGeom>
              <a:rect b="b" l="l" r="r" t="t"/>
              <a:pathLst>
                <a:path extrusionOk="0" h="3349" w="2407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57"/>
            <p:cNvSpPr/>
            <p:nvPr/>
          </p:nvSpPr>
          <p:spPr>
            <a:xfrm>
              <a:off x="5410900" y="2501000"/>
              <a:ext cx="68550" cy="117725"/>
            </a:xfrm>
            <a:custGeom>
              <a:rect b="b" l="l" r="r" t="t"/>
              <a:pathLst>
                <a:path extrusionOk="0" h="4709" w="2742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57"/>
            <p:cNvSpPr/>
            <p:nvPr/>
          </p:nvSpPr>
          <p:spPr>
            <a:xfrm>
              <a:off x="4855375" y="2348250"/>
              <a:ext cx="444650" cy="209800"/>
            </a:xfrm>
            <a:custGeom>
              <a:rect b="b" l="l" r="r" t="t"/>
              <a:pathLst>
                <a:path extrusionOk="0" h="8392" w="17786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57"/>
            <p:cNvSpPr/>
            <p:nvPr/>
          </p:nvSpPr>
          <p:spPr>
            <a:xfrm>
              <a:off x="5730000" y="3287725"/>
              <a:ext cx="141250" cy="120875"/>
            </a:xfrm>
            <a:custGeom>
              <a:rect b="b" l="l" r="r" t="t"/>
              <a:pathLst>
                <a:path extrusionOk="0" h="4835" w="565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57"/>
            <p:cNvSpPr/>
            <p:nvPr/>
          </p:nvSpPr>
          <p:spPr>
            <a:xfrm>
              <a:off x="5413525" y="2961325"/>
              <a:ext cx="115100" cy="200900"/>
            </a:xfrm>
            <a:custGeom>
              <a:rect b="b" l="l" r="r" t="t"/>
              <a:pathLst>
                <a:path extrusionOk="0" h="8036" w="4604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57"/>
            <p:cNvSpPr/>
            <p:nvPr/>
          </p:nvSpPr>
          <p:spPr>
            <a:xfrm>
              <a:off x="5472625" y="3375600"/>
              <a:ext cx="56000" cy="29325"/>
            </a:xfrm>
            <a:custGeom>
              <a:rect b="b" l="l" r="r" t="t"/>
              <a:pathLst>
                <a:path extrusionOk="0" h="1173" w="224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574" name="Google Shape;4574;p57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4575" name="Google Shape;4575;p57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rect b="b" l="l" r="r" t="t"/>
                <a:pathLst>
                  <a:path extrusionOk="0" h="4312" w="3871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6" name="Google Shape;4576;p57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rect b="b" l="l" r="r" t="t"/>
                <a:pathLst>
                  <a:path extrusionOk="0" h="5253" w="5818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7" name="Google Shape;4577;p57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rect b="b" l="l" r="r" t="t"/>
                <a:pathLst>
                  <a:path extrusionOk="0" h="5190" w="5734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8" name="Google Shape;4578;p57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rect b="b" l="l" r="r" t="t"/>
                <a:pathLst>
                  <a:path extrusionOk="0" h="8872" w="17242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579" name="Google Shape;4579;p57"/>
            <p:cNvSpPr/>
            <p:nvPr/>
          </p:nvSpPr>
          <p:spPr>
            <a:xfrm>
              <a:off x="5139425" y="3145975"/>
              <a:ext cx="62800" cy="82150"/>
            </a:xfrm>
            <a:custGeom>
              <a:rect b="b" l="l" r="r" t="t"/>
              <a:pathLst>
                <a:path extrusionOk="0" h="3286" w="2512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57"/>
            <p:cNvSpPr/>
            <p:nvPr/>
          </p:nvSpPr>
          <p:spPr>
            <a:xfrm>
              <a:off x="5279075" y="3142825"/>
              <a:ext cx="137075" cy="92625"/>
            </a:xfrm>
            <a:custGeom>
              <a:rect b="b" l="l" r="r" t="t"/>
              <a:pathLst>
                <a:path extrusionOk="0" h="3705" w="5483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57"/>
            <p:cNvSpPr/>
            <p:nvPr/>
          </p:nvSpPr>
          <p:spPr>
            <a:xfrm>
              <a:off x="5150925" y="2887575"/>
              <a:ext cx="119300" cy="230700"/>
            </a:xfrm>
            <a:custGeom>
              <a:rect b="b" l="l" r="r" t="t"/>
              <a:pathLst>
                <a:path extrusionOk="0" h="9228" w="4772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57"/>
            <p:cNvSpPr/>
            <p:nvPr/>
          </p:nvSpPr>
          <p:spPr>
            <a:xfrm>
              <a:off x="5166625" y="3025150"/>
              <a:ext cx="75875" cy="65400"/>
            </a:xfrm>
            <a:custGeom>
              <a:rect b="b" l="l" r="r" t="t"/>
              <a:pathLst>
                <a:path extrusionOk="0" h="2616" w="3035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57"/>
            <p:cNvSpPr/>
            <p:nvPr/>
          </p:nvSpPr>
          <p:spPr>
            <a:xfrm>
              <a:off x="5123725" y="2903250"/>
              <a:ext cx="117200" cy="135525"/>
            </a:xfrm>
            <a:custGeom>
              <a:rect b="b" l="l" r="r" t="t"/>
              <a:pathLst>
                <a:path extrusionOk="0" h="5421" w="4688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57"/>
            <p:cNvSpPr/>
            <p:nvPr/>
          </p:nvSpPr>
          <p:spPr>
            <a:xfrm>
              <a:off x="5089200" y="2934650"/>
              <a:ext cx="121900" cy="227050"/>
            </a:xfrm>
            <a:custGeom>
              <a:rect b="b" l="l" r="r" t="t"/>
              <a:pathLst>
                <a:path extrusionOk="0" h="9082" w="4876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57"/>
            <p:cNvSpPr/>
            <p:nvPr/>
          </p:nvSpPr>
          <p:spPr>
            <a:xfrm>
              <a:off x="5009700" y="2810675"/>
              <a:ext cx="128175" cy="288250"/>
            </a:xfrm>
            <a:custGeom>
              <a:rect b="b" l="l" r="r" t="t"/>
              <a:pathLst>
                <a:path extrusionOk="0" h="11530" w="5127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57"/>
            <p:cNvSpPr/>
            <p:nvPr/>
          </p:nvSpPr>
          <p:spPr>
            <a:xfrm>
              <a:off x="4941700" y="2836825"/>
              <a:ext cx="74300" cy="95750"/>
            </a:xfrm>
            <a:custGeom>
              <a:rect b="b" l="l" r="r" t="t"/>
              <a:pathLst>
                <a:path extrusionOk="0" h="3830" w="2972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57"/>
            <p:cNvSpPr/>
            <p:nvPr/>
          </p:nvSpPr>
          <p:spPr>
            <a:xfrm>
              <a:off x="3787225" y="2293850"/>
              <a:ext cx="55475" cy="68025"/>
            </a:xfrm>
            <a:custGeom>
              <a:rect b="b" l="l" r="r" t="t"/>
              <a:pathLst>
                <a:path extrusionOk="0" h="2721" w="2219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57"/>
            <p:cNvSpPr/>
            <p:nvPr/>
          </p:nvSpPr>
          <p:spPr>
            <a:xfrm>
              <a:off x="3743300" y="1958025"/>
              <a:ext cx="290325" cy="337425"/>
            </a:xfrm>
            <a:custGeom>
              <a:rect b="b" l="l" r="r" t="t"/>
              <a:pathLst>
                <a:path extrusionOk="0" h="13497" w="11613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57"/>
            <p:cNvSpPr/>
            <p:nvPr/>
          </p:nvSpPr>
          <p:spPr>
            <a:xfrm>
              <a:off x="3823325" y="2021850"/>
              <a:ext cx="143875" cy="324875"/>
            </a:xfrm>
            <a:custGeom>
              <a:rect b="b" l="l" r="r" t="t"/>
              <a:pathLst>
                <a:path extrusionOk="0" h="12995" w="5755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57"/>
            <p:cNvSpPr/>
            <p:nvPr/>
          </p:nvSpPr>
          <p:spPr>
            <a:xfrm>
              <a:off x="3976075" y="2250975"/>
              <a:ext cx="57550" cy="52325"/>
            </a:xfrm>
            <a:custGeom>
              <a:rect b="b" l="l" r="r" t="t"/>
              <a:pathLst>
                <a:path extrusionOk="0" h="2093" w="2302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57"/>
            <p:cNvSpPr/>
            <p:nvPr/>
          </p:nvSpPr>
          <p:spPr>
            <a:xfrm>
              <a:off x="3949400" y="2288625"/>
              <a:ext cx="91550" cy="49725"/>
            </a:xfrm>
            <a:custGeom>
              <a:rect b="b" l="l" r="r" t="t"/>
              <a:pathLst>
                <a:path extrusionOk="0" h="1989" w="3662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57"/>
            <p:cNvSpPr/>
            <p:nvPr/>
          </p:nvSpPr>
          <p:spPr>
            <a:xfrm>
              <a:off x="3952525" y="2322625"/>
              <a:ext cx="71175" cy="52325"/>
            </a:xfrm>
            <a:custGeom>
              <a:rect b="b" l="l" r="r" t="t"/>
              <a:pathLst>
                <a:path extrusionOk="0" h="2093" w="2847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57"/>
            <p:cNvSpPr/>
            <p:nvPr/>
          </p:nvSpPr>
          <p:spPr>
            <a:xfrm>
              <a:off x="3986525" y="2326300"/>
              <a:ext cx="120875" cy="93650"/>
            </a:xfrm>
            <a:custGeom>
              <a:rect b="b" l="l" r="r" t="t"/>
              <a:pathLst>
                <a:path extrusionOk="0" h="3746" w="4835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57"/>
            <p:cNvSpPr/>
            <p:nvPr/>
          </p:nvSpPr>
          <p:spPr>
            <a:xfrm>
              <a:off x="3903350" y="2478500"/>
              <a:ext cx="83200" cy="53900"/>
            </a:xfrm>
            <a:custGeom>
              <a:rect b="b" l="l" r="r" t="t"/>
              <a:pathLst>
                <a:path extrusionOk="0" h="2156" w="3328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57"/>
            <p:cNvSpPr/>
            <p:nvPr/>
          </p:nvSpPr>
          <p:spPr>
            <a:xfrm>
              <a:off x="3910150" y="2462825"/>
              <a:ext cx="71700" cy="31400"/>
            </a:xfrm>
            <a:custGeom>
              <a:rect b="b" l="l" r="r" t="t"/>
              <a:pathLst>
                <a:path extrusionOk="0" h="1256" w="2868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57"/>
            <p:cNvSpPr/>
            <p:nvPr/>
          </p:nvSpPr>
          <p:spPr>
            <a:xfrm>
              <a:off x="3947825" y="2585750"/>
              <a:ext cx="27225" cy="52325"/>
            </a:xfrm>
            <a:custGeom>
              <a:rect b="b" l="l" r="r" t="t"/>
              <a:pathLst>
                <a:path extrusionOk="0" h="2093" w="1089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57"/>
            <p:cNvSpPr/>
            <p:nvPr/>
          </p:nvSpPr>
          <p:spPr>
            <a:xfrm>
              <a:off x="3934750" y="2566400"/>
              <a:ext cx="26175" cy="32975"/>
            </a:xfrm>
            <a:custGeom>
              <a:rect b="b" l="l" r="r" t="t"/>
              <a:pathLst>
                <a:path extrusionOk="0" h="1319" w="1047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57"/>
            <p:cNvSpPr/>
            <p:nvPr/>
          </p:nvSpPr>
          <p:spPr>
            <a:xfrm>
              <a:off x="3895525" y="2538675"/>
              <a:ext cx="54425" cy="47625"/>
            </a:xfrm>
            <a:custGeom>
              <a:rect b="b" l="l" r="r" t="t"/>
              <a:pathLst>
                <a:path extrusionOk="0" h="1905" w="2177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57"/>
            <p:cNvSpPr/>
            <p:nvPr/>
          </p:nvSpPr>
          <p:spPr>
            <a:xfrm>
              <a:off x="3865700" y="2510950"/>
              <a:ext cx="42400" cy="26700"/>
            </a:xfrm>
            <a:custGeom>
              <a:rect b="b" l="l" r="r" t="t"/>
              <a:pathLst>
                <a:path extrusionOk="0" h="1068" w="1696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57"/>
            <p:cNvSpPr/>
            <p:nvPr/>
          </p:nvSpPr>
          <p:spPr>
            <a:xfrm>
              <a:off x="3811300" y="2470650"/>
              <a:ext cx="99925" cy="48150"/>
            </a:xfrm>
            <a:custGeom>
              <a:rect b="b" l="l" r="r" t="t"/>
              <a:pathLst>
                <a:path extrusionOk="0" h="1926" w="3997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57"/>
            <p:cNvSpPr/>
            <p:nvPr/>
          </p:nvSpPr>
          <p:spPr>
            <a:xfrm>
              <a:off x="3867800" y="2355575"/>
              <a:ext cx="132350" cy="111450"/>
            </a:xfrm>
            <a:custGeom>
              <a:rect b="b" l="l" r="r" t="t"/>
              <a:pathLst>
                <a:path extrusionOk="0" h="4458" w="5294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57"/>
            <p:cNvSpPr/>
            <p:nvPr/>
          </p:nvSpPr>
          <p:spPr>
            <a:xfrm>
              <a:off x="3841625" y="2432475"/>
              <a:ext cx="105700" cy="46050"/>
            </a:xfrm>
            <a:custGeom>
              <a:rect b="b" l="l" r="r" t="t"/>
              <a:pathLst>
                <a:path extrusionOk="0" h="1842" w="4228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57"/>
            <p:cNvSpPr/>
            <p:nvPr/>
          </p:nvSpPr>
          <p:spPr>
            <a:xfrm>
              <a:off x="3759500" y="2356100"/>
              <a:ext cx="120350" cy="143875"/>
            </a:xfrm>
            <a:custGeom>
              <a:rect b="b" l="l" r="r" t="t"/>
              <a:pathLst>
                <a:path extrusionOk="0" h="5755" w="4814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57"/>
            <p:cNvSpPr/>
            <p:nvPr/>
          </p:nvSpPr>
          <p:spPr>
            <a:xfrm>
              <a:off x="3727600" y="2387500"/>
              <a:ext cx="51800" cy="47100"/>
            </a:xfrm>
            <a:custGeom>
              <a:rect b="b" l="l" r="r" t="t"/>
              <a:pathLst>
                <a:path extrusionOk="0" h="1884" w="2072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57"/>
            <p:cNvSpPr/>
            <p:nvPr/>
          </p:nvSpPr>
          <p:spPr>
            <a:xfrm>
              <a:off x="3722900" y="2426200"/>
              <a:ext cx="40825" cy="35075"/>
            </a:xfrm>
            <a:custGeom>
              <a:rect b="b" l="l" r="r" t="t"/>
              <a:pathLst>
                <a:path extrusionOk="0" h="1403" w="1633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57"/>
            <p:cNvSpPr/>
            <p:nvPr/>
          </p:nvSpPr>
          <p:spPr>
            <a:xfrm>
              <a:off x="3758475" y="2449750"/>
              <a:ext cx="9950" cy="14125"/>
            </a:xfrm>
            <a:custGeom>
              <a:rect b="b" l="l" r="r" t="t"/>
              <a:pathLst>
                <a:path extrusionOk="0" h="565" w="398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57"/>
            <p:cNvSpPr/>
            <p:nvPr/>
          </p:nvSpPr>
          <p:spPr>
            <a:xfrm>
              <a:off x="3552375" y="2346700"/>
              <a:ext cx="58075" cy="76900"/>
            </a:xfrm>
            <a:custGeom>
              <a:rect b="b" l="l" r="r" t="t"/>
              <a:pathLst>
                <a:path extrusionOk="0" h="3076" w="2323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608" name="Google Shape;4608;p57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4609" name="Google Shape;4609;p57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rect b="b" l="l" r="r" t="t"/>
                <a:pathLst>
                  <a:path extrusionOk="0" h="7011" w="406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0" name="Google Shape;4610;p57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rect b="b" l="l" r="r" t="t"/>
                <a:pathLst>
                  <a:path extrusionOk="0" h="1005" w="1277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611" name="Google Shape;4611;p57"/>
            <p:cNvSpPr/>
            <p:nvPr/>
          </p:nvSpPr>
          <p:spPr>
            <a:xfrm>
              <a:off x="4300900" y="3419025"/>
              <a:ext cx="109875" cy="205600"/>
            </a:xfrm>
            <a:custGeom>
              <a:rect b="b" l="l" r="r" t="t"/>
              <a:pathLst>
                <a:path extrusionOk="0" h="8224" w="4395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612" name="Google Shape;4612;p57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4613" name="Google Shape;4613;p57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rect b="b" l="l" r="r" t="t"/>
                <a:pathLst>
                  <a:path extrusionOk="0" h="20611" w="23058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4" name="Google Shape;4614;p57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rect b="b" l="l" r="r" t="t"/>
                <a:pathLst>
                  <a:path extrusionOk="0" h="2847" w="2198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615" name="Google Shape;4615;p57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4616" name="Google Shape;4616;p57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rect b="b" l="l" r="r" t="t"/>
                <a:pathLst>
                  <a:path extrusionOk="0" h="5713" w="5818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7" name="Google Shape;4617;p57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rect b="b" l="l" r="r" t="t"/>
                <a:pathLst>
                  <a:path extrusionOk="0" h="6843" w="3286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618" name="Google Shape;4618;p57"/>
            <p:cNvSpPr/>
            <p:nvPr/>
          </p:nvSpPr>
          <p:spPr>
            <a:xfrm>
              <a:off x="3399625" y="2088800"/>
              <a:ext cx="127125" cy="77450"/>
            </a:xfrm>
            <a:custGeom>
              <a:rect b="b" l="l" r="r" t="t"/>
              <a:pathLst>
                <a:path extrusionOk="0" h="3098" w="5085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57"/>
            <p:cNvSpPr/>
            <p:nvPr/>
          </p:nvSpPr>
          <p:spPr>
            <a:xfrm>
              <a:off x="4616850" y="2275025"/>
              <a:ext cx="885625" cy="661225"/>
            </a:xfrm>
            <a:custGeom>
              <a:rect b="b" l="l" r="r" t="t"/>
              <a:pathLst>
                <a:path extrusionOk="0" h="26449" w="35425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57"/>
            <p:cNvSpPr/>
            <p:nvPr/>
          </p:nvSpPr>
          <p:spPr>
            <a:xfrm>
              <a:off x="5150925" y="2903250"/>
              <a:ext cx="1600" cy="2125"/>
            </a:xfrm>
            <a:custGeom>
              <a:rect b="b" l="l" r="r" t="t"/>
              <a:pathLst>
                <a:path extrusionOk="0" h="85" w="64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57"/>
            <p:cNvSpPr/>
            <p:nvPr/>
          </p:nvSpPr>
          <p:spPr>
            <a:xfrm>
              <a:off x="5134200" y="2918425"/>
              <a:ext cx="2625" cy="2650"/>
            </a:xfrm>
            <a:custGeom>
              <a:rect b="b" l="l" r="r" t="t"/>
              <a:pathLst>
                <a:path extrusionOk="0" h="106" w="105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57"/>
            <p:cNvSpPr/>
            <p:nvPr/>
          </p:nvSpPr>
          <p:spPr>
            <a:xfrm>
              <a:off x="4608475" y="2660550"/>
              <a:ext cx="5275" cy="1600"/>
            </a:xfrm>
            <a:custGeom>
              <a:rect b="b" l="l" r="r" t="t"/>
              <a:pathLst>
                <a:path extrusionOk="0" h="64" w="211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57"/>
            <p:cNvSpPr/>
            <p:nvPr/>
          </p:nvSpPr>
          <p:spPr>
            <a:xfrm>
              <a:off x="4302475" y="2310075"/>
              <a:ext cx="547700" cy="287725"/>
            </a:xfrm>
            <a:custGeom>
              <a:rect b="b" l="l" r="r" t="t"/>
              <a:pathLst>
                <a:path extrusionOk="0" h="11509" w="21908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57"/>
            <p:cNvSpPr/>
            <p:nvPr/>
          </p:nvSpPr>
          <p:spPr>
            <a:xfrm>
              <a:off x="4443200" y="2520875"/>
              <a:ext cx="231750" cy="144400"/>
            </a:xfrm>
            <a:custGeom>
              <a:rect b="b" l="l" r="r" t="t"/>
              <a:pathLst>
                <a:path extrusionOk="0" h="5776" w="927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57"/>
            <p:cNvSpPr/>
            <p:nvPr/>
          </p:nvSpPr>
          <p:spPr>
            <a:xfrm>
              <a:off x="4401875" y="2571100"/>
              <a:ext cx="207150" cy="130275"/>
            </a:xfrm>
            <a:custGeom>
              <a:rect b="b" l="l" r="r" t="t"/>
              <a:pathLst>
                <a:path extrusionOk="0" h="5211" w="8286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626" name="Google Shape;4626;p57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4627" name="Google Shape;4627;p57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rect b="b" l="l" r="r" t="t"/>
                <a:pathLst>
                  <a:path extrusionOk="0" h="273" w="85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8" name="Google Shape;4628;p57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rect b="b" l="l" r="r" t="t"/>
                <a:pathLst>
                  <a:path extrusionOk="0" h="2135" w="1257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9" name="Google Shape;4629;p57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rect b="b" l="l" r="r" t="t"/>
                <a:pathLst>
                  <a:path extrusionOk="0" h="189" w="21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0" name="Google Shape;4630;p57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rect b="b" l="l" r="r" t="t"/>
                <a:pathLst>
                  <a:path extrusionOk="0" h="252" w="315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631" name="Google Shape;4631;p57"/>
            <p:cNvSpPr/>
            <p:nvPr/>
          </p:nvSpPr>
          <p:spPr>
            <a:xfrm>
              <a:off x="4663400" y="2731150"/>
              <a:ext cx="405425" cy="396025"/>
            </a:xfrm>
            <a:custGeom>
              <a:rect b="b" l="l" r="r" t="t"/>
              <a:pathLst>
                <a:path extrusionOk="0" h="15841" w="16217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57"/>
            <p:cNvSpPr/>
            <p:nvPr/>
          </p:nvSpPr>
          <p:spPr>
            <a:xfrm>
              <a:off x="4822425" y="2778250"/>
              <a:ext cx="119300" cy="63825"/>
            </a:xfrm>
            <a:custGeom>
              <a:rect b="b" l="l" r="r" t="t"/>
              <a:pathLst>
                <a:path extrusionOk="0" h="2553" w="4772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57"/>
            <p:cNvSpPr/>
            <p:nvPr/>
          </p:nvSpPr>
          <p:spPr>
            <a:xfrm>
              <a:off x="4547800" y="2671000"/>
              <a:ext cx="200375" cy="220775"/>
            </a:xfrm>
            <a:custGeom>
              <a:rect b="b" l="l" r="r" t="t"/>
              <a:pathLst>
                <a:path extrusionOk="0" h="8831" w="8015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57"/>
            <p:cNvSpPr/>
            <p:nvPr/>
          </p:nvSpPr>
          <p:spPr>
            <a:xfrm>
              <a:off x="4533150" y="2640675"/>
              <a:ext cx="191475" cy="159550"/>
            </a:xfrm>
            <a:custGeom>
              <a:rect b="b" l="l" r="r" t="t"/>
              <a:pathLst>
                <a:path extrusionOk="0" h="6382" w="7659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57"/>
            <p:cNvSpPr/>
            <p:nvPr/>
          </p:nvSpPr>
          <p:spPr>
            <a:xfrm>
              <a:off x="3978150" y="2401100"/>
              <a:ext cx="237525" cy="148050"/>
            </a:xfrm>
            <a:custGeom>
              <a:rect b="b" l="l" r="r" t="t"/>
              <a:pathLst>
                <a:path extrusionOk="0" h="5922" w="9501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57"/>
            <p:cNvSpPr/>
            <p:nvPr/>
          </p:nvSpPr>
          <p:spPr>
            <a:xfrm>
              <a:off x="4036750" y="2474325"/>
              <a:ext cx="49725" cy="55475"/>
            </a:xfrm>
            <a:custGeom>
              <a:rect b="b" l="l" r="r" t="t"/>
              <a:pathLst>
                <a:path extrusionOk="0" h="2219" w="1989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57"/>
            <p:cNvSpPr/>
            <p:nvPr/>
          </p:nvSpPr>
          <p:spPr>
            <a:xfrm>
              <a:off x="3957250" y="2483750"/>
              <a:ext cx="127650" cy="81625"/>
            </a:xfrm>
            <a:custGeom>
              <a:rect b="b" l="l" r="r" t="t"/>
              <a:pathLst>
                <a:path extrusionOk="0" h="3265" w="5106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57"/>
            <p:cNvSpPr/>
            <p:nvPr/>
          </p:nvSpPr>
          <p:spPr>
            <a:xfrm>
              <a:off x="3989150" y="2555400"/>
              <a:ext cx="83725" cy="52850"/>
            </a:xfrm>
            <a:custGeom>
              <a:rect b="b" l="l" r="r" t="t"/>
              <a:pathLst>
                <a:path extrusionOk="0" h="2114" w="3349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639" name="Google Shape;4639;p57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4640" name="Google Shape;4640;p57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rect b="b" l="l" r="r" t="t"/>
                <a:pathLst>
                  <a:path extrusionOk="0" h="252" w="189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1" name="Google Shape;4641;p57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rect b="b" l="l" r="r" t="t"/>
                <a:pathLst>
                  <a:path extrusionOk="0" h="127" w="106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2" name="Google Shape;4642;p57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rect b="b" l="l" r="r" t="t"/>
                <a:pathLst>
                  <a:path extrusionOk="0" h="2428" w="3139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3" name="Google Shape;4643;p57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rect b="b" l="l" r="r" t="t"/>
                <a:pathLst>
                  <a:path extrusionOk="0" h="210" w="147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644" name="Google Shape;4644;p57"/>
            <p:cNvSpPr/>
            <p:nvPr/>
          </p:nvSpPr>
          <p:spPr>
            <a:xfrm>
              <a:off x="3799775" y="2577900"/>
              <a:ext cx="14675" cy="29325"/>
            </a:xfrm>
            <a:custGeom>
              <a:rect b="b" l="l" r="r" t="t"/>
              <a:pathLst>
                <a:path extrusionOk="0" h="1173" w="587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57"/>
            <p:cNvSpPr/>
            <p:nvPr/>
          </p:nvSpPr>
          <p:spPr>
            <a:xfrm>
              <a:off x="3567525" y="2564825"/>
              <a:ext cx="160625" cy="134450"/>
            </a:xfrm>
            <a:custGeom>
              <a:rect b="b" l="l" r="r" t="t"/>
              <a:pathLst>
                <a:path extrusionOk="0" h="5378" w="6425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57"/>
            <p:cNvSpPr/>
            <p:nvPr/>
          </p:nvSpPr>
          <p:spPr>
            <a:xfrm>
              <a:off x="4298300" y="2628625"/>
              <a:ext cx="25125" cy="19925"/>
            </a:xfrm>
            <a:custGeom>
              <a:rect b="b" l="l" r="r" t="t"/>
              <a:pathLst>
                <a:path extrusionOk="0" h="797" w="1005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57"/>
            <p:cNvSpPr/>
            <p:nvPr/>
          </p:nvSpPr>
          <p:spPr>
            <a:xfrm>
              <a:off x="4292025" y="2631250"/>
              <a:ext cx="295050" cy="237500"/>
            </a:xfrm>
            <a:custGeom>
              <a:rect b="b" l="l" r="r" t="t"/>
              <a:pathLst>
                <a:path extrusionOk="0" h="9500" w="11802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57"/>
            <p:cNvSpPr/>
            <p:nvPr/>
          </p:nvSpPr>
          <p:spPr>
            <a:xfrm>
              <a:off x="4277375" y="2602475"/>
              <a:ext cx="51800" cy="43975"/>
            </a:xfrm>
            <a:custGeom>
              <a:rect b="b" l="l" r="r" t="t"/>
              <a:pathLst>
                <a:path extrusionOk="0" h="1759" w="2072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57"/>
            <p:cNvSpPr/>
            <p:nvPr/>
          </p:nvSpPr>
          <p:spPr>
            <a:xfrm>
              <a:off x="4044600" y="2592025"/>
              <a:ext cx="260525" cy="107250"/>
            </a:xfrm>
            <a:custGeom>
              <a:rect b="b" l="l" r="r" t="t"/>
              <a:pathLst>
                <a:path extrusionOk="0" h="4290" w="10421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57"/>
            <p:cNvSpPr/>
            <p:nvPr/>
          </p:nvSpPr>
          <p:spPr>
            <a:xfrm>
              <a:off x="4041450" y="2592550"/>
              <a:ext cx="39775" cy="35075"/>
            </a:xfrm>
            <a:custGeom>
              <a:rect b="b" l="l" r="r" t="t"/>
              <a:pathLst>
                <a:path extrusionOk="0" h="1403" w="1591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57"/>
            <p:cNvSpPr/>
            <p:nvPr/>
          </p:nvSpPr>
          <p:spPr>
            <a:xfrm>
              <a:off x="4231325" y="2673625"/>
              <a:ext cx="139700" cy="134450"/>
            </a:xfrm>
            <a:custGeom>
              <a:rect b="b" l="l" r="r" t="t"/>
              <a:pathLst>
                <a:path extrusionOk="0" h="5378" w="5588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57"/>
            <p:cNvSpPr/>
            <p:nvPr/>
          </p:nvSpPr>
          <p:spPr>
            <a:xfrm>
              <a:off x="4345375" y="2791325"/>
              <a:ext cx="25125" cy="25650"/>
            </a:xfrm>
            <a:custGeom>
              <a:rect b="b" l="l" r="r" t="t"/>
              <a:pathLst>
                <a:path extrusionOk="0" h="1026" w="1005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57"/>
            <p:cNvSpPr/>
            <p:nvPr/>
          </p:nvSpPr>
          <p:spPr>
            <a:xfrm>
              <a:off x="4136125" y="2704475"/>
              <a:ext cx="32475" cy="18350"/>
            </a:xfrm>
            <a:custGeom>
              <a:rect b="b" l="l" r="r" t="t"/>
              <a:pathLst>
                <a:path extrusionOk="0" h="734" w="1299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57"/>
            <p:cNvSpPr/>
            <p:nvPr/>
          </p:nvSpPr>
          <p:spPr>
            <a:xfrm>
              <a:off x="4184250" y="2677275"/>
              <a:ext cx="90000" cy="80075"/>
            </a:xfrm>
            <a:custGeom>
              <a:rect b="b" l="l" r="r" t="t"/>
              <a:pathLst>
                <a:path extrusionOk="0" h="3203" w="360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57"/>
            <p:cNvSpPr/>
            <p:nvPr/>
          </p:nvSpPr>
          <p:spPr>
            <a:xfrm>
              <a:off x="4165950" y="2741625"/>
              <a:ext cx="22000" cy="63850"/>
            </a:xfrm>
            <a:custGeom>
              <a:rect b="b" l="l" r="r" t="t"/>
              <a:pathLst>
                <a:path extrusionOk="0" h="2554" w="88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57"/>
            <p:cNvSpPr/>
            <p:nvPr/>
          </p:nvSpPr>
          <p:spPr>
            <a:xfrm>
              <a:off x="4185300" y="2741625"/>
              <a:ext cx="5775" cy="13100"/>
            </a:xfrm>
            <a:custGeom>
              <a:rect b="b" l="l" r="r" t="t"/>
              <a:pathLst>
                <a:path extrusionOk="0" h="524" w="231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57"/>
            <p:cNvSpPr/>
            <p:nvPr/>
          </p:nvSpPr>
          <p:spPr>
            <a:xfrm>
              <a:off x="4179025" y="2755750"/>
              <a:ext cx="7875" cy="18325"/>
            </a:xfrm>
            <a:custGeom>
              <a:rect b="b" l="l" r="r" t="t"/>
              <a:pathLst>
                <a:path extrusionOk="0" h="733" w="315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57"/>
            <p:cNvSpPr/>
            <p:nvPr/>
          </p:nvSpPr>
          <p:spPr>
            <a:xfrm>
              <a:off x="4179025" y="2721750"/>
              <a:ext cx="18850" cy="23550"/>
            </a:xfrm>
            <a:custGeom>
              <a:rect b="b" l="l" r="r" t="t"/>
              <a:pathLst>
                <a:path extrusionOk="0" h="942" w="754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57"/>
            <p:cNvSpPr/>
            <p:nvPr/>
          </p:nvSpPr>
          <p:spPr>
            <a:xfrm>
              <a:off x="4180075" y="2740050"/>
              <a:ext cx="58075" cy="71700"/>
            </a:xfrm>
            <a:custGeom>
              <a:rect b="b" l="l" r="r" t="t"/>
              <a:pathLst>
                <a:path extrusionOk="0" h="2868" w="2323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57"/>
            <p:cNvSpPr/>
            <p:nvPr/>
          </p:nvSpPr>
          <p:spPr>
            <a:xfrm>
              <a:off x="4179025" y="2758875"/>
              <a:ext cx="299225" cy="252175"/>
            </a:xfrm>
            <a:custGeom>
              <a:rect b="b" l="l" r="r" t="t"/>
              <a:pathLst>
                <a:path extrusionOk="0" h="10087" w="11969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57"/>
            <p:cNvSpPr/>
            <p:nvPr/>
          </p:nvSpPr>
          <p:spPr>
            <a:xfrm>
              <a:off x="4409700" y="2852525"/>
              <a:ext cx="11025" cy="24075"/>
            </a:xfrm>
            <a:custGeom>
              <a:rect b="b" l="l" r="r" t="t"/>
              <a:pathLst>
                <a:path extrusionOk="0" h="963" w="441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57"/>
            <p:cNvSpPr/>
            <p:nvPr/>
          </p:nvSpPr>
          <p:spPr>
            <a:xfrm>
              <a:off x="4421225" y="2854100"/>
              <a:ext cx="69075" cy="54425"/>
            </a:xfrm>
            <a:custGeom>
              <a:rect b="b" l="l" r="r" t="t"/>
              <a:pathLst>
                <a:path extrusionOk="0" h="2177" w="2763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57"/>
            <p:cNvSpPr/>
            <p:nvPr/>
          </p:nvSpPr>
          <p:spPr>
            <a:xfrm>
              <a:off x="4434300" y="2866125"/>
              <a:ext cx="108300" cy="133400"/>
            </a:xfrm>
            <a:custGeom>
              <a:rect b="b" l="l" r="r" t="t"/>
              <a:pathLst>
                <a:path extrusionOk="0" h="5336" w="4332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57"/>
            <p:cNvSpPr/>
            <p:nvPr/>
          </p:nvSpPr>
          <p:spPr>
            <a:xfrm>
              <a:off x="4483475" y="2847275"/>
              <a:ext cx="5775" cy="13125"/>
            </a:xfrm>
            <a:custGeom>
              <a:rect b="b" l="l" r="r" t="t"/>
              <a:pathLst>
                <a:path extrusionOk="0" h="525" w="231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57"/>
            <p:cNvSpPr/>
            <p:nvPr/>
          </p:nvSpPr>
          <p:spPr>
            <a:xfrm>
              <a:off x="4300375" y="2959750"/>
              <a:ext cx="153825" cy="99925"/>
            </a:xfrm>
            <a:custGeom>
              <a:rect b="b" l="l" r="r" t="t"/>
              <a:pathLst>
                <a:path extrusionOk="0" h="3997" w="6153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57"/>
            <p:cNvSpPr/>
            <p:nvPr/>
          </p:nvSpPr>
          <p:spPr>
            <a:xfrm>
              <a:off x="4035700" y="2769350"/>
              <a:ext cx="180500" cy="151725"/>
            </a:xfrm>
            <a:custGeom>
              <a:rect b="b" l="l" r="r" t="t"/>
              <a:pathLst>
                <a:path extrusionOk="0" h="6069" w="722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57"/>
            <p:cNvSpPr/>
            <p:nvPr/>
          </p:nvSpPr>
          <p:spPr>
            <a:xfrm>
              <a:off x="4003800" y="2919475"/>
              <a:ext cx="238550" cy="273600"/>
            </a:xfrm>
            <a:custGeom>
              <a:rect b="b" l="l" r="r" t="t"/>
              <a:pathLst>
                <a:path extrusionOk="0" h="10944" w="9542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57"/>
            <p:cNvSpPr/>
            <p:nvPr/>
          </p:nvSpPr>
          <p:spPr>
            <a:xfrm>
              <a:off x="4166475" y="3025650"/>
              <a:ext cx="219725" cy="166900"/>
            </a:xfrm>
            <a:custGeom>
              <a:rect b="b" l="l" r="r" t="t"/>
              <a:pathLst>
                <a:path extrusionOk="0" h="6676" w="8789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57"/>
            <p:cNvSpPr/>
            <p:nvPr/>
          </p:nvSpPr>
          <p:spPr>
            <a:xfrm>
              <a:off x="4213550" y="2979100"/>
              <a:ext cx="96800" cy="85825"/>
            </a:xfrm>
            <a:custGeom>
              <a:rect b="b" l="l" r="r" t="t"/>
              <a:pathLst>
                <a:path extrusionOk="0" h="3433" w="3872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57"/>
            <p:cNvSpPr/>
            <p:nvPr/>
          </p:nvSpPr>
          <p:spPr>
            <a:xfrm>
              <a:off x="4292025" y="3059150"/>
              <a:ext cx="21975" cy="26175"/>
            </a:xfrm>
            <a:custGeom>
              <a:rect b="b" l="l" r="r" t="t"/>
              <a:pathLst>
                <a:path extrusionOk="0" h="1047" w="879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57"/>
            <p:cNvSpPr/>
            <p:nvPr/>
          </p:nvSpPr>
          <p:spPr>
            <a:xfrm>
              <a:off x="4282600" y="3069600"/>
              <a:ext cx="148050" cy="196175"/>
            </a:xfrm>
            <a:custGeom>
              <a:rect b="b" l="l" r="r" t="t"/>
              <a:pathLst>
                <a:path extrusionOk="0" h="7847" w="5922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57"/>
            <p:cNvSpPr/>
            <p:nvPr/>
          </p:nvSpPr>
          <p:spPr>
            <a:xfrm>
              <a:off x="4175375" y="3163750"/>
              <a:ext cx="121375" cy="147025"/>
            </a:xfrm>
            <a:custGeom>
              <a:rect b="b" l="l" r="r" t="t"/>
              <a:pathLst>
                <a:path extrusionOk="0" h="5881" w="4855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57"/>
            <p:cNvSpPr/>
            <p:nvPr/>
          </p:nvSpPr>
          <p:spPr>
            <a:xfrm>
              <a:off x="4145025" y="3258950"/>
              <a:ext cx="11000" cy="25"/>
            </a:xfrm>
            <a:custGeom>
              <a:rect b="b" l="l" r="r" t="t"/>
              <a:pathLst>
                <a:path extrusionOk="0" h="1" w="44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57"/>
            <p:cNvSpPr/>
            <p:nvPr/>
          </p:nvSpPr>
          <p:spPr>
            <a:xfrm>
              <a:off x="4115200" y="3182075"/>
              <a:ext cx="83725" cy="82675"/>
            </a:xfrm>
            <a:custGeom>
              <a:rect b="b" l="l" r="r" t="t"/>
              <a:pathLst>
                <a:path extrusionOk="0" h="3307" w="3349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57"/>
            <p:cNvSpPr/>
            <p:nvPr/>
          </p:nvSpPr>
          <p:spPr>
            <a:xfrm>
              <a:off x="3898125" y="3081625"/>
              <a:ext cx="188350" cy="127150"/>
            </a:xfrm>
            <a:custGeom>
              <a:rect b="b" l="l" r="r" t="t"/>
              <a:pathLst>
                <a:path extrusionOk="0" h="5086" w="7534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57"/>
            <p:cNvSpPr/>
            <p:nvPr/>
          </p:nvSpPr>
          <p:spPr>
            <a:xfrm>
              <a:off x="3821225" y="2747900"/>
              <a:ext cx="223400" cy="207700"/>
            </a:xfrm>
            <a:custGeom>
              <a:rect b="b" l="l" r="r" t="t"/>
              <a:pathLst>
                <a:path extrusionOk="0" h="8308" w="8936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57"/>
            <p:cNvSpPr/>
            <p:nvPr/>
          </p:nvSpPr>
          <p:spPr>
            <a:xfrm>
              <a:off x="3792975" y="2679900"/>
              <a:ext cx="57050" cy="111450"/>
            </a:xfrm>
            <a:custGeom>
              <a:rect b="b" l="l" r="r" t="t"/>
              <a:pathLst>
                <a:path extrusionOk="0" h="4458" w="2282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57"/>
            <p:cNvSpPr/>
            <p:nvPr/>
          </p:nvSpPr>
          <p:spPr>
            <a:xfrm>
              <a:off x="3568575" y="2683550"/>
              <a:ext cx="289825" cy="280400"/>
            </a:xfrm>
            <a:custGeom>
              <a:rect b="b" l="l" r="r" t="t"/>
              <a:pathLst>
                <a:path extrusionOk="0" h="11216" w="11593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57"/>
            <p:cNvSpPr/>
            <p:nvPr/>
          </p:nvSpPr>
          <p:spPr>
            <a:xfrm>
              <a:off x="3511050" y="2702400"/>
              <a:ext cx="167400" cy="132350"/>
            </a:xfrm>
            <a:custGeom>
              <a:rect b="b" l="l" r="r" t="t"/>
              <a:pathLst>
                <a:path extrusionOk="0" h="5294" w="6696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57"/>
            <p:cNvSpPr/>
            <p:nvPr/>
          </p:nvSpPr>
          <p:spPr>
            <a:xfrm>
              <a:off x="3450875" y="2834200"/>
              <a:ext cx="118775" cy="95225"/>
            </a:xfrm>
            <a:custGeom>
              <a:rect b="b" l="l" r="r" t="t"/>
              <a:pathLst>
                <a:path extrusionOk="0" h="3809" w="4751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57"/>
            <p:cNvSpPr/>
            <p:nvPr/>
          </p:nvSpPr>
          <p:spPr>
            <a:xfrm>
              <a:off x="3450375" y="2838400"/>
              <a:ext cx="170550" cy="187800"/>
            </a:xfrm>
            <a:custGeom>
              <a:rect b="b" l="l" r="r" t="t"/>
              <a:pathLst>
                <a:path extrusionOk="0" h="7512" w="6822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57"/>
            <p:cNvSpPr/>
            <p:nvPr/>
          </p:nvSpPr>
          <p:spPr>
            <a:xfrm>
              <a:off x="3518375" y="2873975"/>
              <a:ext cx="235400" cy="218150"/>
            </a:xfrm>
            <a:custGeom>
              <a:rect b="b" l="l" r="r" t="t"/>
              <a:pathLst>
                <a:path extrusionOk="0" h="8726" w="9416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57"/>
            <p:cNvSpPr/>
            <p:nvPr/>
          </p:nvSpPr>
          <p:spPr>
            <a:xfrm>
              <a:off x="3617750" y="3020950"/>
              <a:ext cx="108825" cy="79025"/>
            </a:xfrm>
            <a:custGeom>
              <a:rect b="b" l="l" r="r" t="t"/>
              <a:pathLst>
                <a:path extrusionOk="0" h="3161" w="4353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57"/>
            <p:cNvSpPr/>
            <p:nvPr/>
          </p:nvSpPr>
          <p:spPr>
            <a:xfrm>
              <a:off x="3442525" y="2997925"/>
              <a:ext cx="93125" cy="68050"/>
            </a:xfrm>
            <a:custGeom>
              <a:rect b="b" l="l" r="r" t="t"/>
              <a:pathLst>
                <a:path extrusionOk="0" h="2722" w="3725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57"/>
            <p:cNvSpPr/>
            <p:nvPr/>
          </p:nvSpPr>
          <p:spPr>
            <a:xfrm>
              <a:off x="3452975" y="3056525"/>
              <a:ext cx="44500" cy="26700"/>
            </a:xfrm>
            <a:custGeom>
              <a:rect b="b" l="l" r="r" t="t"/>
              <a:pathLst>
                <a:path extrusionOk="0" h="1068" w="178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686" name="Google Shape;4686;p57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4687" name="Google Shape;4687;p57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rect b="b" l="l" r="r" t="t"/>
                <a:pathLst>
                  <a:path extrusionOk="0" h="545" w="1842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8" name="Google Shape;4688;p57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rect b="b" l="l" r="r" t="t"/>
                <a:pathLst>
                  <a:path extrusionOk="0" h="3244" w="4081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689" name="Google Shape;4689;p57"/>
            <p:cNvSpPr/>
            <p:nvPr/>
          </p:nvSpPr>
          <p:spPr>
            <a:xfrm>
              <a:off x="3503200" y="3095750"/>
              <a:ext cx="40300" cy="48150"/>
            </a:xfrm>
            <a:custGeom>
              <a:rect b="b" l="l" r="r" t="t"/>
              <a:pathLst>
                <a:path extrusionOk="0" h="1926" w="1612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57"/>
            <p:cNvSpPr/>
            <p:nvPr/>
          </p:nvSpPr>
          <p:spPr>
            <a:xfrm>
              <a:off x="3529350" y="3117725"/>
              <a:ext cx="58600" cy="62800"/>
            </a:xfrm>
            <a:custGeom>
              <a:rect b="b" l="l" r="r" t="t"/>
              <a:pathLst>
                <a:path extrusionOk="0" h="2512" w="2344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57"/>
            <p:cNvSpPr/>
            <p:nvPr/>
          </p:nvSpPr>
          <p:spPr>
            <a:xfrm>
              <a:off x="3570150" y="3086875"/>
              <a:ext cx="89475" cy="94175"/>
            </a:xfrm>
            <a:custGeom>
              <a:rect b="b" l="l" r="r" t="t"/>
              <a:pathLst>
                <a:path extrusionOk="0" h="3767" w="3579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57"/>
            <p:cNvSpPr/>
            <p:nvPr/>
          </p:nvSpPr>
          <p:spPr>
            <a:xfrm>
              <a:off x="3647050" y="3079025"/>
              <a:ext cx="61225" cy="95750"/>
            </a:xfrm>
            <a:custGeom>
              <a:rect b="b" l="l" r="r" t="t"/>
              <a:pathLst>
                <a:path extrusionOk="0" h="3830" w="2449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57"/>
            <p:cNvSpPr/>
            <p:nvPr/>
          </p:nvSpPr>
          <p:spPr>
            <a:xfrm>
              <a:off x="3689950" y="3079025"/>
              <a:ext cx="29300" cy="77950"/>
            </a:xfrm>
            <a:custGeom>
              <a:rect b="b" l="l" r="r" t="t"/>
              <a:pathLst>
                <a:path extrusionOk="0" h="3118" w="1172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57"/>
            <p:cNvSpPr/>
            <p:nvPr/>
          </p:nvSpPr>
          <p:spPr>
            <a:xfrm>
              <a:off x="3705625" y="3059150"/>
              <a:ext cx="45025" cy="94175"/>
            </a:xfrm>
            <a:custGeom>
              <a:rect b="b" l="l" r="r" t="t"/>
              <a:pathLst>
                <a:path extrusionOk="0" h="3767" w="1801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57"/>
            <p:cNvSpPr/>
            <p:nvPr/>
          </p:nvSpPr>
          <p:spPr>
            <a:xfrm>
              <a:off x="3881925" y="2896975"/>
              <a:ext cx="150650" cy="239600"/>
            </a:xfrm>
            <a:custGeom>
              <a:rect b="b" l="l" r="r" t="t"/>
              <a:pathLst>
                <a:path extrusionOk="0" h="9584" w="6026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57"/>
            <p:cNvSpPr/>
            <p:nvPr/>
          </p:nvSpPr>
          <p:spPr>
            <a:xfrm>
              <a:off x="3863600" y="3051825"/>
              <a:ext cx="4725" cy="2625"/>
            </a:xfrm>
            <a:custGeom>
              <a:rect b="b" l="l" r="r" t="t"/>
              <a:pathLst>
                <a:path extrusionOk="0" h="105" w="189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57"/>
            <p:cNvSpPr/>
            <p:nvPr/>
          </p:nvSpPr>
          <p:spPr>
            <a:xfrm>
              <a:off x="3695700" y="2900125"/>
              <a:ext cx="220250" cy="171075"/>
            </a:xfrm>
            <a:custGeom>
              <a:rect b="b" l="l" r="r" t="t"/>
              <a:pathLst>
                <a:path extrusionOk="0" h="6843" w="881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57"/>
            <p:cNvSpPr/>
            <p:nvPr/>
          </p:nvSpPr>
          <p:spPr>
            <a:xfrm>
              <a:off x="3732825" y="3041350"/>
              <a:ext cx="165325" cy="141775"/>
            </a:xfrm>
            <a:custGeom>
              <a:rect b="b" l="l" r="r" t="t"/>
              <a:pathLst>
                <a:path extrusionOk="0" h="5671" w="6613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57"/>
            <p:cNvSpPr/>
            <p:nvPr/>
          </p:nvSpPr>
          <p:spPr>
            <a:xfrm>
              <a:off x="3813400" y="3053900"/>
              <a:ext cx="109850" cy="164800"/>
            </a:xfrm>
            <a:custGeom>
              <a:rect b="b" l="l" r="r" t="t"/>
              <a:pathLst>
                <a:path extrusionOk="0" h="6592" w="4394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57"/>
            <p:cNvSpPr/>
            <p:nvPr/>
          </p:nvSpPr>
          <p:spPr>
            <a:xfrm>
              <a:off x="3813900" y="3211875"/>
              <a:ext cx="82675" cy="89475"/>
            </a:xfrm>
            <a:custGeom>
              <a:rect b="b" l="l" r="r" t="t"/>
              <a:pathLst>
                <a:path extrusionOk="0" h="3579" w="3307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57"/>
            <p:cNvSpPr/>
            <p:nvPr/>
          </p:nvSpPr>
          <p:spPr>
            <a:xfrm>
              <a:off x="3821750" y="3213450"/>
              <a:ext cx="29325" cy="18850"/>
            </a:xfrm>
            <a:custGeom>
              <a:rect b="b" l="l" r="r" t="t"/>
              <a:pathLst>
                <a:path extrusionOk="0" h="754" w="1173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57"/>
            <p:cNvSpPr/>
            <p:nvPr/>
          </p:nvSpPr>
          <p:spPr>
            <a:xfrm>
              <a:off x="3848425" y="3188875"/>
              <a:ext cx="110925" cy="129750"/>
            </a:xfrm>
            <a:custGeom>
              <a:rect b="b" l="l" r="r" t="t"/>
              <a:pathLst>
                <a:path extrusionOk="0" h="5190" w="4437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57"/>
            <p:cNvSpPr/>
            <p:nvPr/>
          </p:nvSpPr>
          <p:spPr>
            <a:xfrm>
              <a:off x="3860475" y="3308125"/>
              <a:ext cx="15700" cy="21475"/>
            </a:xfrm>
            <a:custGeom>
              <a:rect b="b" l="l" r="r" t="t"/>
              <a:pathLst>
                <a:path extrusionOk="0" h="859" w="628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57"/>
            <p:cNvSpPr/>
            <p:nvPr/>
          </p:nvSpPr>
          <p:spPr>
            <a:xfrm>
              <a:off x="4111550" y="3257925"/>
              <a:ext cx="161650" cy="164775"/>
            </a:xfrm>
            <a:custGeom>
              <a:rect b="b" l="l" r="r" t="t"/>
              <a:pathLst>
                <a:path extrusionOk="0" h="6591" w="6466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57"/>
            <p:cNvSpPr/>
            <p:nvPr/>
          </p:nvSpPr>
          <p:spPr>
            <a:xfrm>
              <a:off x="4106850" y="3261050"/>
              <a:ext cx="29300" cy="24100"/>
            </a:xfrm>
            <a:custGeom>
              <a:rect b="b" l="l" r="r" t="t"/>
              <a:pathLst>
                <a:path extrusionOk="0" h="964" w="1172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57"/>
            <p:cNvSpPr/>
            <p:nvPr/>
          </p:nvSpPr>
          <p:spPr>
            <a:xfrm>
              <a:off x="4106850" y="3275175"/>
              <a:ext cx="28775" cy="35075"/>
            </a:xfrm>
            <a:custGeom>
              <a:rect b="b" l="l" r="r" t="t"/>
              <a:pathLst>
                <a:path extrusionOk="0" h="1403" w="1151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57"/>
            <p:cNvSpPr/>
            <p:nvPr/>
          </p:nvSpPr>
          <p:spPr>
            <a:xfrm>
              <a:off x="3862550" y="3166900"/>
              <a:ext cx="275700" cy="273075"/>
            </a:xfrm>
            <a:custGeom>
              <a:rect b="b" l="l" r="r" t="t"/>
              <a:pathLst>
                <a:path extrusionOk="0" h="10923" w="11028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57"/>
            <p:cNvSpPr/>
            <p:nvPr/>
          </p:nvSpPr>
          <p:spPr>
            <a:xfrm>
              <a:off x="4159150" y="3380850"/>
              <a:ext cx="46050" cy="116150"/>
            </a:xfrm>
            <a:custGeom>
              <a:rect b="b" l="l" r="r" t="t"/>
              <a:pathLst>
                <a:path extrusionOk="0" h="4646" w="1842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57"/>
            <p:cNvSpPr/>
            <p:nvPr/>
          </p:nvSpPr>
          <p:spPr>
            <a:xfrm>
              <a:off x="4001175" y="3363575"/>
              <a:ext cx="170550" cy="145450"/>
            </a:xfrm>
            <a:custGeom>
              <a:rect b="b" l="l" r="r" t="t"/>
              <a:pathLst>
                <a:path extrusionOk="0" h="5818" w="6822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57"/>
            <p:cNvSpPr/>
            <p:nvPr/>
          </p:nvSpPr>
          <p:spPr>
            <a:xfrm>
              <a:off x="3852625" y="3330100"/>
              <a:ext cx="181000" cy="178925"/>
            </a:xfrm>
            <a:custGeom>
              <a:rect b="b" l="l" r="r" t="t"/>
              <a:pathLst>
                <a:path extrusionOk="0" h="7157" w="724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57"/>
            <p:cNvSpPr/>
            <p:nvPr/>
          </p:nvSpPr>
          <p:spPr>
            <a:xfrm>
              <a:off x="4046675" y="3472375"/>
              <a:ext cx="113025" cy="103075"/>
            </a:xfrm>
            <a:custGeom>
              <a:rect b="b" l="l" r="r" t="t"/>
              <a:pathLst>
                <a:path extrusionOk="0" h="4123" w="4521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57"/>
            <p:cNvSpPr/>
            <p:nvPr/>
          </p:nvSpPr>
          <p:spPr>
            <a:xfrm>
              <a:off x="3968750" y="3504300"/>
              <a:ext cx="135500" cy="135500"/>
            </a:xfrm>
            <a:custGeom>
              <a:rect b="b" l="l" r="r" t="t"/>
              <a:pathLst>
                <a:path extrusionOk="0" h="5420" w="542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57"/>
            <p:cNvSpPr/>
            <p:nvPr/>
          </p:nvSpPr>
          <p:spPr>
            <a:xfrm>
              <a:off x="3853150" y="3491725"/>
              <a:ext cx="193550" cy="182075"/>
            </a:xfrm>
            <a:custGeom>
              <a:rect b="b" l="l" r="r" t="t"/>
              <a:pathLst>
                <a:path extrusionOk="0" h="7283" w="7742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57"/>
            <p:cNvSpPr/>
            <p:nvPr/>
          </p:nvSpPr>
          <p:spPr>
            <a:xfrm>
              <a:off x="4123050" y="3397575"/>
              <a:ext cx="150675" cy="242750"/>
            </a:xfrm>
            <a:custGeom>
              <a:rect b="b" l="l" r="r" t="t"/>
              <a:pathLst>
                <a:path extrusionOk="0" h="9710" w="6027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57"/>
            <p:cNvSpPr/>
            <p:nvPr/>
          </p:nvSpPr>
          <p:spPr>
            <a:xfrm>
              <a:off x="4120450" y="3622500"/>
              <a:ext cx="20950" cy="23575"/>
            </a:xfrm>
            <a:custGeom>
              <a:rect b="b" l="l" r="r" t="t"/>
              <a:pathLst>
                <a:path extrusionOk="0" h="943" w="838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57"/>
            <p:cNvSpPr/>
            <p:nvPr/>
          </p:nvSpPr>
          <p:spPr>
            <a:xfrm>
              <a:off x="4064475" y="3669050"/>
              <a:ext cx="33500" cy="31425"/>
            </a:xfrm>
            <a:custGeom>
              <a:rect b="b" l="l" r="r" t="t"/>
              <a:pathLst>
                <a:path extrusionOk="0" h="1257" w="134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57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57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57"/>
            <p:cNvSpPr/>
            <p:nvPr/>
          </p:nvSpPr>
          <p:spPr>
            <a:xfrm>
              <a:off x="4252775" y="2586800"/>
              <a:ext cx="70650" cy="19900"/>
            </a:xfrm>
            <a:custGeom>
              <a:rect b="b" l="l" r="r" t="t"/>
              <a:pathLst>
                <a:path extrusionOk="0" h="796" w="2826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57"/>
            <p:cNvSpPr/>
            <p:nvPr/>
          </p:nvSpPr>
          <p:spPr>
            <a:xfrm>
              <a:off x="4298825" y="2603000"/>
              <a:ext cx="2625" cy="2650"/>
            </a:xfrm>
            <a:custGeom>
              <a:rect b="b" l="l" r="r" t="t"/>
              <a:pathLst>
                <a:path extrusionOk="0" fill="none" h="106" w="105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57"/>
            <p:cNvSpPr/>
            <p:nvPr/>
          </p:nvSpPr>
          <p:spPr>
            <a:xfrm>
              <a:off x="4949025" y="2811200"/>
              <a:ext cx="44475" cy="26175"/>
            </a:xfrm>
            <a:custGeom>
              <a:rect b="b" l="l" r="r" t="t"/>
              <a:pathLst>
                <a:path extrusionOk="0" h="1047" w="1779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57"/>
            <p:cNvSpPr/>
            <p:nvPr/>
          </p:nvSpPr>
          <p:spPr>
            <a:xfrm>
              <a:off x="3967175" y="2589925"/>
              <a:ext cx="35075" cy="29850"/>
            </a:xfrm>
            <a:custGeom>
              <a:rect b="b" l="l" r="r" t="t"/>
              <a:pathLst>
                <a:path extrusionOk="0" h="1194" w="1403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57"/>
            <p:cNvSpPr/>
            <p:nvPr/>
          </p:nvSpPr>
          <p:spPr>
            <a:xfrm>
              <a:off x="3938400" y="2522975"/>
              <a:ext cx="58625" cy="76925"/>
            </a:xfrm>
            <a:custGeom>
              <a:rect b="b" l="l" r="r" t="t"/>
              <a:pathLst>
                <a:path extrusionOk="0" h="3077" w="2345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24" name="Google Shape;4724;p57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4725" name="Google Shape;4725;p57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4726" name="Google Shape;4726;p57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rect b="b" l="l" r="r" t="t"/>
                <a:pathLst>
                  <a:path extrusionOk="0" h="8531" w="9712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7" name="Google Shape;4727;p57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rect b="b" l="l" r="r" t="t"/>
                <a:pathLst>
                  <a:path extrusionOk="0" h="3318" w="1859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8" name="Google Shape;4728;p57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rect b="b" l="l" r="r" t="t"/>
                <a:pathLst>
                  <a:path extrusionOk="0" h="1415" w="2572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9" name="Google Shape;4729;p57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rect b="b" l="l" r="r" t="t"/>
                <a:pathLst>
                  <a:path extrusionOk="0" h="2104" w="2544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0" name="Google Shape;4730;p57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rect b="b" l="l" r="r" t="t"/>
                <a:pathLst>
                  <a:path extrusionOk="0" h="236" w="531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1" name="Google Shape;4731;p57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rect b="b" l="l" r="r" t="t"/>
                <a:pathLst>
                  <a:path extrusionOk="0" h="535" w="962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2" name="Google Shape;4732;p57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rect b="b" l="l" r="r" t="t"/>
                <a:pathLst>
                  <a:path extrusionOk="0" h="795" w="233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3" name="Google Shape;4733;p57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rect b="b" l="l" r="r" t="t"/>
                <a:pathLst>
                  <a:path extrusionOk="0" h="365" w="396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4" name="Google Shape;4734;p57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rect b="b" l="l" r="r" t="t"/>
                <a:pathLst>
                  <a:path extrusionOk="0" h="1" w="38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5" name="Google Shape;4735;p57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rect b="b" l="l" r="r" t="t"/>
                <a:pathLst>
                  <a:path extrusionOk="0" h="3450" w="4264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6" name="Google Shape;4736;p57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rect b="b" l="l" r="r" t="t"/>
                <a:pathLst>
                  <a:path extrusionOk="0" h="870" w="1467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7" name="Google Shape;4737;p57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rect b="b" l="l" r="r" t="t"/>
                <a:pathLst>
                  <a:path extrusionOk="0" h="850" w="1492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8" name="Google Shape;4738;p57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rect b="b" l="l" r="r" t="t"/>
                <a:pathLst>
                  <a:path extrusionOk="0" h="248" w="592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9" name="Google Shape;4739;p57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rect b="b" l="l" r="r" t="t"/>
                <a:pathLst>
                  <a:path extrusionOk="0" h="835" w="1245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0" name="Google Shape;4740;p57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rect b="b" l="l" r="r" t="t"/>
                <a:pathLst>
                  <a:path extrusionOk="0" h="456" w="1183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1" name="Google Shape;4741;p57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rect b="b" l="l" r="r" t="t"/>
                <a:pathLst>
                  <a:path extrusionOk="0" h="386" w="974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2" name="Google Shape;4742;p57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rect b="b" l="l" r="r" t="t"/>
                <a:pathLst>
                  <a:path extrusionOk="0" h="201" w="308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3" name="Google Shape;4743;p57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rect b="b" l="l" r="r" t="t"/>
                <a:pathLst>
                  <a:path extrusionOk="0" h="234" w="147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4" name="Google Shape;4744;p57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rect b="b" l="l" r="r" t="t"/>
                <a:pathLst>
                  <a:path extrusionOk="0" h="181" w="194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5" name="Google Shape;4745;p57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rect b="b" l="l" r="r" t="t"/>
                <a:pathLst>
                  <a:path extrusionOk="0" h="74" w="226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6" name="Google Shape;4746;p57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rect b="b" l="l" r="r" t="t"/>
                <a:pathLst>
                  <a:path extrusionOk="0" h="859" w="1997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7" name="Google Shape;4747;p57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rect b="b" l="l" r="r" t="t"/>
                <a:pathLst>
                  <a:path extrusionOk="0" h="208" w="403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8" name="Google Shape;4748;p57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rect b="b" l="l" r="r" t="t"/>
                <a:pathLst>
                  <a:path extrusionOk="0" h="374" w="971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9" name="Google Shape;4749;p57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rect b="b" l="l" r="r" t="t"/>
                <a:pathLst>
                  <a:path extrusionOk="0" h="187" w="269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0" name="Google Shape;4750;p57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rect b="b" l="l" r="r" t="t"/>
                <a:pathLst>
                  <a:path extrusionOk="0" h="29" w="45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1" name="Google Shape;4751;p57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rect b="b" l="l" r="r" t="t"/>
                <a:pathLst>
                  <a:path extrusionOk="0" h="161" w="198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2" name="Google Shape;4752;p57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rect b="b" l="l" r="r" t="t"/>
                <a:pathLst>
                  <a:path extrusionOk="0" h="232" w="235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3" name="Google Shape;4753;p57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rect b="b" l="l" r="r" t="t"/>
                <a:pathLst>
                  <a:path extrusionOk="0" h="69" w="85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4" name="Google Shape;4754;p57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rect b="b" l="l" r="r" t="t"/>
                <a:pathLst>
                  <a:path extrusionOk="0" h="64" w="133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5" name="Google Shape;4755;p57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rect b="b" l="l" r="r" t="t"/>
                <a:pathLst>
                  <a:path extrusionOk="0" h="179" w="303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6" name="Google Shape;4756;p57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rect b="b" l="l" r="r" t="t"/>
                <a:pathLst>
                  <a:path extrusionOk="0" h="146" w="235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7" name="Google Shape;4757;p57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rect b="b" l="l" r="r" t="t"/>
                <a:pathLst>
                  <a:path extrusionOk="0" h="234" w="245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8" name="Google Shape;4758;p57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rect b="b" l="l" r="r" t="t"/>
                <a:pathLst>
                  <a:path extrusionOk="0" h="42" w="61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9" name="Google Shape;4759;p57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rect b="b" l="l" r="r" t="t"/>
                <a:pathLst>
                  <a:path extrusionOk="0" h="210" w="20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0" name="Google Shape;4760;p57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rect b="b" l="l" r="r" t="t"/>
                <a:pathLst>
                  <a:path extrusionOk="0" h="137" w="88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1" name="Google Shape;4761;p57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rect b="b" l="l" r="r" t="t"/>
                <a:pathLst>
                  <a:path extrusionOk="0" h="1348" w="148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2" name="Google Shape;4762;p57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rect b="b" l="l" r="r" t="t"/>
                <a:pathLst>
                  <a:path extrusionOk="0" h="2566" w="2687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3" name="Google Shape;4763;p57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rect b="b" l="l" r="r" t="t"/>
                <a:pathLst>
                  <a:path extrusionOk="0" h="94" w="74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4" name="Google Shape;4764;p57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rect b="b" l="l" r="r" t="t"/>
                <a:pathLst>
                  <a:path extrusionOk="0" h="481" w="604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5" name="Google Shape;4765;p57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rect b="b" l="l" r="r" t="t"/>
                <a:pathLst>
                  <a:path extrusionOk="0" h="886" w="543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6" name="Google Shape;4766;p57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rect b="b" l="l" r="r" t="t"/>
                <a:pathLst>
                  <a:path extrusionOk="0" h="167" w="173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7" name="Google Shape;4767;p57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rect b="b" l="l" r="r" t="t"/>
                <a:pathLst>
                  <a:path extrusionOk="0" h="55" w="10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8" name="Google Shape;4768;p57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rect b="b" l="l" r="r" t="t"/>
                <a:pathLst>
                  <a:path extrusionOk="0" h="75" w="88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9" name="Google Shape;4769;p57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rect b="b" l="l" r="r" t="t"/>
                <a:pathLst>
                  <a:path extrusionOk="0" h="921" w="457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0" name="Google Shape;4770;p57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rect b="b" l="l" r="r" t="t"/>
                <a:pathLst>
                  <a:path extrusionOk="0" h="518" w="63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1" name="Google Shape;4771;p57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rect b="b" l="l" r="r" t="t"/>
                <a:pathLst>
                  <a:path extrusionOk="0" h="1506" w="864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2" name="Google Shape;4772;p57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rect b="b" l="l" r="r" t="t"/>
                <a:pathLst>
                  <a:path extrusionOk="0" h="374" w="285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3" name="Google Shape;4773;p57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rect b="b" l="l" r="r" t="t"/>
                <a:pathLst>
                  <a:path extrusionOk="0" h="707" w="408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4" name="Google Shape;4774;p57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rect b="b" l="l" r="r" t="t"/>
                <a:pathLst>
                  <a:path extrusionOk="0" h="337" w="29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5" name="Google Shape;4775;p57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rect b="b" l="l" r="r" t="t"/>
                <a:pathLst>
                  <a:path extrusionOk="0" h="466" w="335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6" name="Google Shape;4776;p57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rect b="b" l="l" r="r" t="t"/>
                <a:pathLst>
                  <a:path extrusionOk="0" h="532" w="272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7" name="Google Shape;4777;p57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rect b="b" l="l" r="r" t="t"/>
                <a:pathLst>
                  <a:path extrusionOk="0" h="421" w="198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8" name="Google Shape;4778;p57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rect b="b" l="l" r="r" t="t"/>
                <a:pathLst>
                  <a:path extrusionOk="0" h="130" w="198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9" name="Google Shape;4779;p57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rect b="b" l="l" r="r" t="t"/>
                <a:pathLst>
                  <a:path extrusionOk="0" h="1096" w="654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0" name="Google Shape;4780;p57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rect b="b" l="l" r="r" t="t"/>
                <a:pathLst>
                  <a:path extrusionOk="0" h="485" w="59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1" name="Google Shape;4781;p57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rect b="b" l="l" r="r" t="t"/>
                <a:pathLst>
                  <a:path extrusionOk="0" h="695" w="564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2" name="Google Shape;4782;p57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rect b="b" l="l" r="r" t="t"/>
                <a:pathLst>
                  <a:path extrusionOk="0" h="89" w="121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3" name="Google Shape;4783;p57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rect b="b" l="l" r="r" t="t"/>
                <a:pathLst>
                  <a:path extrusionOk="0" h="3178" w="2613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4" name="Google Shape;4784;p57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rect b="b" l="l" r="r" t="t"/>
                <a:pathLst>
                  <a:path extrusionOk="0" h="218" w="193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5" name="Google Shape;4785;p57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rect b="b" l="l" r="r" t="t"/>
                <a:pathLst>
                  <a:path extrusionOk="0" h="218" w="206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6" name="Google Shape;4786;p57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rect b="b" l="l" r="r" t="t"/>
                <a:pathLst>
                  <a:path extrusionOk="0" h="392" w="37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7" name="Google Shape;4787;p57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rect b="b" l="l" r="r" t="t"/>
                <a:pathLst>
                  <a:path extrusionOk="0" h="179" w="185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8" name="Google Shape;4788;p57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rect b="b" l="l" r="r" t="t"/>
                <a:pathLst>
                  <a:path extrusionOk="0" h="759" w="2206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9" name="Google Shape;4789;p57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rect b="b" l="l" r="r" t="t"/>
                <a:pathLst>
                  <a:path extrusionOk="0" h="98" w="285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0" name="Google Shape;4790;p57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rect b="b" l="l" r="r" t="t"/>
                <a:pathLst>
                  <a:path extrusionOk="0" h="227" w="285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1" name="Google Shape;4791;p57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rect b="b" l="l" r="r" t="t"/>
                <a:pathLst>
                  <a:path extrusionOk="0" h="139" w="247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2" name="Google Shape;4792;p57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rect b="b" l="l" r="r" t="t"/>
                <a:pathLst>
                  <a:path extrusionOk="0" h="221" w="309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3" name="Google Shape;4793;p57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rect b="b" l="l" r="r" t="t"/>
                <a:pathLst>
                  <a:path extrusionOk="0" h="224" w="453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4" name="Google Shape;4794;p57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rect b="b" l="l" r="r" t="t"/>
                <a:pathLst>
                  <a:path extrusionOk="0" h="155" w="588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5" name="Google Shape;4795;p57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rect b="b" l="l" r="r" t="t"/>
                <a:pathLst>
                  <a:path extrusionOk="0" h="224" w="543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6" name="Google Shape;4796;p57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rect b="b" l="l" r="r" t="t"/>
                <a:pathLst>
                  <a:path extrusionOk="0" h="178" w="233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7" name="Google Shape;4797;p57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rect b="b" l="l" r="r" t="t"/>
                <a:pathLst>
                  <a:path extrusionOk="0" h="278" w="708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8" name="Google Shape;4798;p57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rect b="b" l="l" r="r" t="t"/>
                <a:pathLst>
                  <a:path extrusionOk="0" h="1964" w="1537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9" name="Google Shape;4799;p57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rect b="b" l="l" r="r" t="t"/>
                <a:pathLst>
                  <a:path extrusionOk="0" h="833" w="345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0" name="Google Shape;4800;p57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rect b="b" l="l" r="r" t="t"/>
                <a:pathLst>
                  <a:path extrusionOk="0" h="135" w="149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1" name="Google Shape;4801;p57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rect b="b" l="l" r="r" t="t"/>
                <a:pathLst>
                  <a:path extrusionOk="0" h="77" w="231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2" name="Google Shape;4802;p57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rect b="b" l="l" r="r" t="t"/>
                <a:pathLst>
                  <a:path extrusionOk="0" h="530" w="876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3" name="Google Shape;4803;p57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rect b="b" l="l" r="r" t="t"/>
                <a:pathLst>
                  <a:path extrusionOk="0" h="568" w="925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4" name="Google Shape;4804;p57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rect b="b" l="l" r="r" t="t"/>
                <a:pathLst>
                  <a:path extrusionOk="0" h="470" w="346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5" name="Google Shape;4805;p57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rect b="b" l="l" r="r" t="t"/>
                <a:pathLst>
                  <a:path extrusionOk="0" h="201" w="26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6" name="Google Shape;4806;p57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rect b="b" l="l" r="r" t="t"/>
                <a:pathLst>
                  <a:path extrusionOk="0" h="253" w="44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7" name="Google Shape;4807;p57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rect b="b" l="l" r="r" t="t"/>
                <a:pathLst>
                  <a:path extrusionOk="0" h="213" w="189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8" name="Google Shape;4808;p57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rect b="b" l="l" r="r" t="t"/>
                <a:pathLst>
                  <a:path extrusionOk="0" h="605" w="765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9" name="Google Shape;4809;p57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rect b="b" l="l" r="r" t="t"/>
                <a:pathLst>
                  <a:path extrusionOk="0" h="749" w="524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0" name="Google Shape;4810;p57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rect b="b" l="l" r="r" t="t"/>
                <a:pathLst>
                  <a:path extrusionOk="0" h="1579" w="1147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1" name="Google Shape;4811;p57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rect b="b" l="l" r="r" t="t"/>
                <a:pathLst>
                  <a:path extrusionOk="0" h="2041" w="1842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2" name="Google Shape;4812;p57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rect b="b" l="l" r="r" t="t"/>
                <a:pathLst>
                  <a:path extrusionOk="0" h="124" w="99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3" name="Google Shape;4813;p57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rect b="b" l="l" r="r" t="t"/>
                <a:pathLst>
                  <a:path extrusionOk="0" h="922" w="925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4" name="Google Shape;4814;p57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rect b="b" l="l" r="r" t="t"/>
                <a:pathLst>
                  <a:path extrusionOk="0" h="234" w="154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5" name="Google Shape;4815;p57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rect b="b" l="l" r="r" t="t"/>
                <a:pathLst>
                  <a:path extrusionOk="0" h="125" w="111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6" name="Google Shape;4816;p57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rect b="b" l="l" r="r" t="t"/>
                <a:pathLst>
                  <a:path extrusionOk="0" h="1023" w="494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7" name="Google Shape;4817;p57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rect b="b" l="l" r="r" t="t"/>
                <a:pathLst>
                  <a:path extrusionOk="0" h="3899" w="1726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8" name="Google Shape;4818;p57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rect b="b" l="l" r="r" t="t"/>
                <a:pathLst>
                  <a:path extrusionOk="0" h="386" w="528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9" name="Google Shape;4819;p57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rect b="b" l="l" r="r" t="t"/>
                <a:pathLst>
                  <a:path extrusionOk="0" h="380" w="531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0" name="Google Shape;4820;p57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rect b="b" l="l" r="r" t="t"/>
                <a:pathLst>
                  <a:path extrusionOk="0" h="235" w="42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1" name="Google Shape;4821;p57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rect b="b" l="l" r="r" t="t"/>
                <a:pathLst>
                  <a:path extrusionOk="0" h="250" w="498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2" name="Google Shape;4822;p57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rect b="b" l="l" r="r" t="t"/>
                <a:pathLst>
                  <a:path extrusionOk="0" h="291" w="672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3" name="Google Shape;4823;p57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rect b="b" l="l" r="r" t="t"/>
                <a:pathLst>
                  <a:path extrusionOk="0" h="314" w="776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4" name="Google Shape;4824;p57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rect b="b" l="l" r="r" t="t"/>
                <a:pathLst>
                  <a:path extrusionOk="0" h="235" w="457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5" name="Google Shape;4825;p57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rect b="b" l="l" r="r" t="t"/>
                <a:pathLst>
                  <a:path extrusionOk="0" h="219" w="328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6" name="Google Shape;4826;p57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rect b="b" l="l" r="r" t="t"/>
                <a:pathLst>
                  <a:path extrusionOk="0" h="166" w="286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7" name="Google Shape;4827;p57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rect b="b" l="l" r="r" t="t"/>
                <a:pathLst>
                  <a:path extrusionOk="0" h="489" w="1122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8" name="Google Shape;4828;p57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rect b="b" l="l" r="r" t="t"/>
                <a:pathLst>
                  <a:path extrusionOk="0" h="299" w="946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9" name="Google Shape;4829;p57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rect b="b" l="l" r="r" t="t"/>
                <a:pathLst>
                  <a:path extrusionOk="0" h="88" w="372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0" name="Google Shape;4830;p57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rect b="b" l="l" r="r" t="t"/>
                <a:pathLst>
                  <a:path extrusionOk="0" h="125" w="618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1" name="Google Shape;4831;p57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rect b="b" l="l" r="r" t="t"/>
                <a:pathLst>
                  <a:path extrusionOk="0" h="219" w="901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2" name="Google Shape;4832;p57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rect b="b" l="l" r="r" t="t"/>
                <a:pathLst>
                  <a:path extrusionOk="0" h="75" w="247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3" name="Google Shape;4833;p57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rect b="b" l="l" r="r" t="t"/>
                <a:pathLst>
                  <a:path extrusionOk="0" h="86" w="107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4" name="Google Shape;4834;p57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rect b="b" l="l" r="r" t="t"/>
                <a:pathLst>
                  <a:path extrusionOk="0" h="215" w="71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5" name="Google Shape;4835;p57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rect b="b" l="l" r="r" t="t"/>
                <a:pathLst>
                  <a:path extrusionOk="0" h="67" w="528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6" name="Google Shape;4836;p57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rect b="b" l="l" r="r" t="t"/>
                <a:pathLst>
                  <a:path extrusionOk="0" h="60" w="309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7" name="Google Shape;4837;p57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rect b="b" l="l" r="r" t="t"/>
                <a:pathLst>
                  <a:path extrusionOk="0" h="109" w="47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8" name="Google Shape;4838;p57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rect b="b" l="l" r="r" t="t"/>
                <a:pathLst>
                  <a:path extrusionOk="0" h="77" w="268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9" name="Google Shape;4839;p57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rect b="b" l="l" r="r" t="t"/>
                <a:pathLst>
                  <a:path extrusionOk="0" h="116" w="367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0" name="Google Shape;4840;p57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rect b="b" l="l" r="r" t="t"/>
                <a:pathLst>
                  <a:path extrusionOk="0" h="85" w="272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1" name="Google Shape;4841;p57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rect b="b" l="l" r="r" t="t"/>
                <a:pathLst>
                  <a:path extrusionOk="0" h="160" w="26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2" name="Google Shape;4842;p57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rect b="b" l="l" r="r" t="t"/>
                <a:pathLst>
                  <a:path extrusionOk="0" h="230" w="382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3" name="Google Shape;4843;p57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rect b="b" l="l" r="r" t="t"/>
                <a:pathLst>
                  <a:path extrusionOk="0" h="221" w="359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4" name="Google Shape;4844;p57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rect b="b" l="l" r="r" t="t"/>
                <a:pathLst>
                  <a:path extrusionOk="0" h="544" w="247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5" name="Google Shape;4845;p57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rect b="b" l="l" r="r" t="t"/>
                <a:pathLst>
                  <a:path extrusionOk="0" h="732" w="396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6" name="Google Shape;4846;p57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rect b="b" l="l" r="r" t="t"/>
                <a:pathLst>
                  <a:path extrusionOk="0" h="444" w="792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7" name="Google Shape;4847;p57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rect b="b" l="l" r="r" t="t"/>
                <a:pathLst>
                  <a:path extrusionOk="0" h="326" w="582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8" name="Google Shape;4848;p57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rect b="b" l="l" r="r" t="t"/>
                <a:pathLst>
                  <a:path extrusionOk="0" h="202" w="727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9" name="Google Shape;4849;p57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rect b="b" l="l" r="r" t="t"/>
                <a:pathLst>
                  <a:path extrusionOk="0" h="265" w="362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0" name="Google Shape;4850;p57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rect b="b" l="l" r="r" t="t"/>
                <a:pathLst>
                  <a:path extrusionOk="0" h="120" w="309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1" name="Google Shape;4851;p57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rect b="b" l="l" r="r" t="t"/>
                <a:pathLst>
                  <a:path extrusionOk="0" h="422" w="176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2" name="Google Shape;4852;p57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rect b="b" l="l" r="r" t="t"/>
                <a:pathLst>
                  <a:path extrusionOk="0" h="143" w="164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3" name="Google Shape;4853;p57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rect b="b" l="l" r="r" t="t"/>
                <a:pathLst>
                  <a:path extrusionOk="0" h="447" w="318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4" name="Google Shape;4854;p57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rect b="b" l="l" r="r" t="t"/>
                <a:pathLst>
                  <a:path extrusionOk="0" h="280" w="296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5" name="Google Shape;4855;p57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rect b="b" l="l" r="r" t="t"/>
                <a:pathLst>
                  <a:path extrusionOk="0" h="193" w="269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6" name="Google Shape;4856;p57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rect b="b" l="l" r="r" t="t"/>
                <a:pathLst>
                  <a:path extrusionOk="0" h="269" w="26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7" name="Google Shape;4857;p57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rect b="b" l="l" r="r" t="t"/>
                <a:pathLst>
                  <a:path extrusionOk="0" h="152" w="198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8" name="Google Shape;4858;p57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rect b="b" l="l" r="r" t="t"/>
                <a:pathLst>
                  <a:path extrusionOk="0" h="50" w="10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9" name="Google Shape;4859;p57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rect b="b" l="l" r="r" t="t"/>
                <a:pathLst>
                  <a:path extrusionOk="0" h="101" w="76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0" name="Google Shape;4860;p57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rect b="b" l="l" r="r" t="t"/>
                <a:pathLst>
                  <a:path extrusionOk="0" h="50" w="10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1" name="Google Shape;4861;p57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rect b="b" l="l" r="r" t="t"/>
                <a:pathLst>
                  <a:path extrusionOk="0" h="101" w="36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2" name="Google Shape;4862;p57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rect b="b" l="l" r="r" t="t"/>
                <a:pathLst>
                  <a:path extrusionOk="0" h="172" w="111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3" name="Google Shape;4863;p57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rect b="b" l="l" r="r" t="t"/>
                <a:pathLst>
                  <a:path extrusionOk="0" h="219" w="272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4" name="Google Shape;4864;p57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rect b="b" l="l" r="r" t="t"/>
                <a:pathLst>
                  <a:path extrusionOk="0" h="151" w="288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5" name="Google Shape;4865;p57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rect b="b" l="l" r="r" t="t"/>
                <a:pathLst>
                  <a:path extrusionOk="0" h="333" w="447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6" name="Google Shape;4866;p57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rect b="b" l="l" r="r" t="t"/>
                <a:pathLst>
                  <a:path extrusionOk="0" h="245" w="617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7" name="Google Shape;4867;p57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rect b="b" l="l" r="r" t="t"/>
                <a:pathLst>
                  <a:path extrusionOk="0" h="265" w="43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8" name="Google Shape;4868;p57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rect b="b" l="l" r="r" t="t"/>
                <a:pathLst>
                  <a:path extrusionOk="0" h="209" w="445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9" name="Google Shape;4869;p57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rect b="b" l="l" r="r" t="t"/>
                <a:pathLst>
                  <a:path extrusionOk="0" h="158" w="287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0" name="Google Shape;4870;p57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rect b="b" l="l" r="r" t="t"/>
                <a:pathLst>
                  <a:path extrusionOk="0" h="130" w="136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1" name="Google Shape;4871;p57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rect b="b" l="l" r="r" t="t"/>
                <a:pathLst>
                  <a:path extrusionOk="0" h="374" w="331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2" name="Google Shape;4872;p57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rect b="b" l="l" r="r" t="t"/>
                <a:pathLst>
                  <a:path extrusionOk="0" h="409" w="235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3" name="Google Shape;4873;p57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rect b="b" l="l" r="r" t="t"/>
                <a:pathLst>
                  <a:path extrusionOk="0" h="245" w="13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4" name="Google Shape;4874;p57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rect b="b" l="l" r="r" t="t"/>
                <a:pathLst>
                  <a:path extrusionOk="0" h="356" w="252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5" name="Google Shape;4875;p57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rect b="b" l="l" r="r" t="t"/>
                <a:pathLst>
                  <a:path extrusionOk="0" h="248" w="229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6" name="Google Shape;4876;p57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rect b="b" l="l" r="r" t="t"/>
                <a:pathLst>
                  <a:path extrusionOk="0" h="526" w="247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7" name="Google Shape;4877;p57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rect b="b" l="l" r="r" t="t"/>
                <a:pathLst>
                  <a:path extrusionOk="0" h="160" w="223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8" name="Google Shape;4878;p57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rect b="b" l="l" r="r" t="t"/>
                <a:pathLst>
                  <a:path extrusionOk="0" h="251" w="26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9" name="Google Shape;4879;p57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rect b="b" l="l" r="r" t="t"/>
                <a:pathLst>
                  <a:path extrusionOk="0" h="677" w="642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0" name="Google Shape;4880;p57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rect b="b" l="l" r="r" t="t"/>
                <a:pathLst>
                  <a:path extrusionOk="0" h="149" w="543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1" name="Google Shape;4881;p57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rect b="b" l="l" r="r" t="t"/>
                <a:pathLst>
                  <a:path extrusionOk="0" h="210" w="55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2" name="Google Shape;4882;p57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rect b="b" l="l" r="r" t="t"/>
                <a:pathLst>
                  <a:path extrusionOk="0" h="950" w="2489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3" name="Google Shape;4883;p57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rect b="b" l="l" r="r" t="t"/>
                <a:pathLst>
                  <a:path extrusionOk="0" h="210" w="161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4" name="Google Shape;4884;p57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rect b="b" l="l" r="r" t="t"/>
                <a:pathLst>
                  <a:path extrusionOk="0" h="82" w="104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5" name="Google Shape;4885;p57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rect b="b" l="l" r="r" t="t"/>
                <a:pathLst>
                  <a:path extrusionOk="0" h="405" w="313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6" name="Google Shape;4886;p57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rect b="b" l="l" r="r" t="t"/>
                <a:pathLst>
                  <a:path extrusionOk="0" h="189" w="235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7" name="Google Shape;4887;p57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rect b="b" l="l" r="r" t="t"/>
                <a:pathLst>
                  <a:path extrusionOk="0" h="353" w="563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8" name="Google Shape;4888;p57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rect b="b" l="l" r="r" t="t"/>
                <a:pathLst>
                  <a:path extrusionOk="0" h="278" w="69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9" name="Google Shape;4889;p57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rect b="b" l="l" r="r" t="t"/>
                <a:pathLst>
                  <a:path extrusionOk="0" h="1687" w="1539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0" name="Google Shape;4890;p57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rect b="b" l="l" r="r" t="t"/>
                <a:pathLst>
                  <a:path extrusionOk="0" h="528" w="356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1" name="Google Shape;4891;p57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rect b="b" l="l" r="r" t="t"/>
                <a:pathLst>
                  <a:path extrusionOk="0" h="236" w="211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2" name="Google Shape;4892;p57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rect b="b" l="l" r="r" t="t"/>
                <a:pathLst>
                  <a:path extrusionOk="0" h="98" w="162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3" name="Google Shape;4893;p57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rect b="b" l="l" r="r" t="t"/>
                <a:pathLst>
                  <a:path extrusionOk="0" h="163" w="319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4" name="Google Shape;4894;p57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rect b="b" l="l" r="r" t="t"/>
                <a:pathLst>
                  <a:path extrusionOk="0" h="226" w="297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5" name="Google Shape;4895;p57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rect b="b" l="l" r="r" t="t"/>
                <a:pathLst>
                  <a:path extrusionOk="0" h="312" w="27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6" name="Google Shape;4896;p57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rect b="b" l="l" r="r" t="t"/>
                <a:pathLst>
                  <a:path extrusionOk="0" h="333" w="457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7" name="Google Shape;4897;p57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rect b="b" l="l" r="r" t="t"/>
                <a:pathLst>
                  <a:path extrusionOk="0" h="181" w="292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8" name="Google Shape;4898;p57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rect b="b" l="l" r="r" t="t"/>
                <a:pathLst>
                  <a:path extrusionOk="0" h="1259" w="1603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9" name="Google Shape;4899;p57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rect b="b" l="l" r="r" t="t"/>
                <a:pathLst>
                  <a:path extrusionOk="0" h="217" w="316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0" name="Google Shape;4900;p57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rect b="b" l="l" r="r" t="t"/>
                <a:pathLst>
                  <a:path extrusionOk="0" h="160" w="144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1" name="Google Shape;4901;p57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rect b="b" l="l" r="r" t="t"/>
                <a:pathLst>
                  <a:path extrusionOk="0" h="249" w="161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2" name="Google Shape;4902;p57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rect b="b" l="l" r="r" t="t"/>
                <a:pathLst>
                  <a:path extrusionOk="0" h="5775" w="6857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3" name="Google Shape;4903;p57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rect b="b" l="l" r="r" t="t"/>
                <a:pathLst>
                  <a:path extrusionOk="0" h="109" w="259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4" name="Google Shape;4904;p57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rect b="b" l="l" r="r" t="t"/>
                <a:pathLst>
                  <a:path extrusionOk="0" h="150" w="344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5" name="Google Shape;4905;p57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rect b="b" l="l" r="r" t="t"/>
                <a:pathLst>
                  <a:path extrusionOk="0" h="511" w="591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6" name="Google Shape;4906;p57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rect b="b" l="l" r="r" t="t"/>
                <a:pathLst>
                  <a:path extrusionOk="0" h="226" w="306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7" name="Google Shape;4907;p57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rect b="b" l="l" r="r" t="t"/>
                <a:pathLst>
                  <a:path extrusionOk="0" h="125" w="264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8" name="Google Shape;4908;p57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rect b="b" l="l" r="r" t="t"/>
                <a:pathLst>
                  <a:path extrusionOk="0" h="58" w="227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9" name="Google Shape;4909;p57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rect b="b" l="l" r="r" t="t"/>
                <a:pathLst>
                  <a:path extrusionOk="0" h="557" w="1171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0" name="Google Shape;4910;p57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rect b="b" l="l" r="r" t="t"/>
                <a:pathLst>
                  <a:path extrusionOk="0" h="929" w="1288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1" name="Google Shape;4911;p57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rect b="b" l="l" r="r" t="t"/>
                <a:pathLst>
                  <a:path extrusionOk="0" h="757" w="544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2" name="Google Shape;4912;p57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rect b="b" l="l" r="r" t="t"/>
                <a:pathLst>
                  <a:path extrusionOk="0" h="586" w="443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3" name="Google Shape;4913;p57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rect b="b" l="l" r="r" t="t"/>
                <a:pathLst>
                  <a:path extrusionOk="0" h="146" w="174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4" name="Google Shape;4914;p57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rect b="b" l="l" r="r" t="t"/>
                <a:pathLst>
                  <a:path extrusionOk="0" h="261" w="284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5" name="Google Shape;4915;p57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rect b="b" l="l" r="r" t="t"/>
                <a:pathLst>
                  <a:path extrusionOk="0" h="302" w="149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6" name="Google Shape;4916;p57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rect b="b" l="l" r="r" t="t"/>
                <a:pathLst>
                  <a:path extrusionOk="0" h="423" w="247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7" name="Google Shape;4917;p57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rect b="b" l="l" r="r" t="t"/>
                <a:pathLst>
                  <a:path extrusionOk="0" h="303" w="42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8" name="Google Shape;4918;p57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rect b="b" l="l" r="r" t="t"/>
                <a:pathLst>
                  <a:path extrusionOk="0" h="399" w="284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9" name="Google Shape;4919;p57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rect b="b" l="l" r="r" t="t"/>
                <a:pathLst>
                  <a:path extrusionOk="0" h="61" w="181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0" name="Google Shape;4920;p57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rect b="b" l="l" r="r" t="t"/>
                <a:pathLst>
                  <a:path extrusionOk="0" h="351" w="605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1" name="Google Shape;4921;p57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rect b="b" l="l" r="r" t="t"/>
                <a:pathLst>
                  <a:path extrusionOk="0" h="272" w="355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2" name="Google Shape;4922;p57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rect b="b" l="l" r="r" t="t"/>
                <a:pathLst>
                  <a:path extrusionOk="0" h="192" w="547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3" name="Google Shape;4923;p57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rect b="b" l="l" r="r" t="t"/>
                <a:pathLst>
                  <a:path extrusionOk="0" h="250" w="334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4" name="Google Shape;4924;p57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rect b="b" l="l" r="r" t="t"/>
                <a:pathLst>
                  <a:path extrusionOk="0" h="662" w="985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5" name="Google Shape;4925;p57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rect b="b" l="l" r="r" t="t"/>
                <a:pathLst>
                  <a:path extrusionOk="0" h="141" w="163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6" name="Google Shape;4926;p57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rect b="b" l="l" r="r" t="t"/>
                <a:pathLst>
                  <a:path extrusionOk="0" h="94" w="106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7" name="Google Shape;4927;p57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rect b="b" l="l" r="r" t="t"/>
                <a:pathLst>
                  <a:path extrusionOk="0" h="2425" w="4397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8" name="Google Shape;4928;p57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rect b="b" l="l" r="r" t="t"/>
                <a:pathLst>
                  <a:path extrusionOk="0" h="462" w="678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9" name="Google Shape;4929;p57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rect b="b" l="l" r="r" t="t"/>
                <a:pathLst>
                  <a:path extrusionOk="0" h="1504" w="1517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0" name="Google Shape;4930;p57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rect b="b" l="l" r="r" t="t"/>
                <a:pathLst>
                  <a:path extrusionOk="0" h="1187" w="127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1" name="Google Shape;4931;p57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rect b="b" l="l" r="r" t="t"/>
                <a:pathLst>
                  <a:path extrusionOk="0" h="1819" w="2601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2" name="Google Shape;4932;p57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rect b="b" l="l" r="r" t="t"/>
                <a:pathLst>
                  <a:path extrusionOk="0" h="247" w="309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3" name="Google Shape;4933;p57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rect b="b" l="l" r="r" t="t"/>
                <a:pathLst>
                  <a:path extrusionOk="0" h="1456" w="2872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4" name="Google Shape;4934;p57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rect b="b" l="l" r="r" t="t"/>
                <a:pathLst>
                  <a:path extrusionOk="0" h="318" w="486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5" name="Google Shape;4935;p57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rect b="b" l="l" r="r" t="t"/>
                <a:pathLst>
                  <a:path extrusionOk="0" h="956" w="1772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6" name="Google Shape;4936;p57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rect b="b" l="l" r="r" t="t"/>
                <a:pathLst>
                  <a:path extrusionOk="0" h="79" w="395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7" name="Google Shape;4937;p57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rect b="b" l="l" r="r" t="t"/>
                <a:pathLst>
                  <a:path extrusionOk="0" h="507" w="938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8" name="Google Shape;4938;p57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rect b="b" l="l" r="r" t="t"/>
                <a:pathLst>
                  <a:path extrusionOk="0" h="213" w="385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9" name="Google Shape;4939;p57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rect b="b" l="l" r="r" t="t"/>
                <a:pathLst>
                  <a:path extrusionOk="0" h="326" w="986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0" name="Google Shape;4940;p57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rect b="b" l="l" r="r" t="t"/>
                <a:pathLst>
                  <a:path extrusionOk="0" h="1004" w="1327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1" name="Google Shape;4941;p57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rect b="b" l="l" r="r" t="t"/>
                <a:pathLst>
                  <a:path extrusionOk="0" h="137" w="419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2" name="Google Shape;4942;p57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rect b="b" l="l" r="r" t="t"/>
                <a:pathLst>
                  <a:path extrusionOk="0" h="89" w="36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3" name="Google Shape;4943;p57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rect b="b" l="l" r="r" t="t"/>
                <a:pathLst>
                  <a:path extrusionOk="0" h="161" w="466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4" name="Google Shape;4944;p57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rect b="b" l="l" r="r" t="t"/>
                <a:pathLst>
                  <a:path extrusionOk="0" h="213" w="445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5" name="Google Shape;4945;p57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rect b="b" l="l" r="r" t="t"/>
                <a:pathLst>
                  <a:path extrusionOk="0" h="403" w="54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6" name="Google Shape;4946;p57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rect b="b" l="l" r="r" t="t"/>
                <a:pathLst>
                  <a:path extrusionOk="0" h="105" w="425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7" name="Google Shape;4947;p57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rect b="b" l="l" r="r" t="t"/>
                <a:pathLst>
                  <a:path extrusionOk="0" h="939" w="1615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8" name="Google Shape;4948;p57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rect b="b" l="l" r="r" t="t"/>
                <a:pathLst>
                  <a:path extrusionOk="0" h="228" w="469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9" name="Google Shape;4949;p57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rect b="b" l="l" r="r" t="t"/>
                <a:pathLst>
                  <a:path extrusionOk="0" h="572" w="987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0" name="Google Shape;4950;p57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rect b="b" l="l" r="r" t="t"/>
                <a:pathLst>
                  <a:path extrusionOk="0" h="218" w="814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1" name="Google Shape;4951;p57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rect b="b" l="l" r="r" t="t"/>
                <a:pathLst>
                  <a:path extrusionOk="0" h="558" w="798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2" name="Google Shape;4952;p57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rect b="b" l="l" r="r" t="t"/>
                <a:pathLst>
                  <a:path extrusionOk="0" h="96" w="199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3" name="Google Shape;4953;p57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rect b="b" l="l" r="r" t="t"/>
                <a:pathLst>
                  <a:path extrusionOk="0" h="318" w="475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4" name="Google Shape;4954;p57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rect b="b" l="l" r="r" t="t"/>
                <a:pathLst>
                  <a:path extrusionOk="0" h="159" w="164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5" name="Google Shape;4955;p57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rect b="b" l="l" r="r" t="t"/>
                <a:pathLst>
                  <a:path extrusionOk="0" h="1464" w="4252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6" name="Google Shape;4956;p57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rect b="b" l="l" r="r" t="t"/>
                <a:pathLst>
                  <a:path extrusionOk="0" h="2041" w="2783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7" name="Google Shape;4957;p57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rect b="b" l="l" r="r" t="t"/>
                <a:pathLst>
                  <a:path extrusionOk="0" h="4374" w="7344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8" name="Google Shape;4958;p57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rect b="b" l="l" r="r" t="t"/>
                <a:pathLst>
                  <a:path extrusionOk="0" h="191" w="773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9" name="Google Shape;4959;p57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rect b="b" l="l" r="r" t="t"/>
                <a:pathLst>
                  <a:path extrusionOk="0" h="79" w="266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0" name="Google Shape;4960;p57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rect b="b" l="l" r="r" t="t"/>
                <a:pathLst>
                  <a:path extrusionOk="0" h="98" w="251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1" name="Google Shape;4961;p57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rect b="b" l="l" r="r" t="t"/>
                <a:pathLst>
                  <a:path extrusionOk="0" h="178" w="196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2" name="Google Shape;4962;p57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rect b="b" l="l" r="r" t="t"/>
                <a:pathLst>
                  <a:path extrusionOk="0" h="62" w="87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3" name="Google Shape;4963;p57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rect b="b" l="l" r="r" t="t"/>
                <a:pathLst>
                  <a:path extrusionOk="0" h="207" w="243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4" name="Google Shape;4964;p57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rect b="b" l="l" r="r" t="t"/>
                <a:pathLst>
                  <a:path extrusionOk="0" h="82" w="12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5" name="Google Shape;4965;p57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rect b="b" l="l" r="r" t="t"/>
                <a:pathLst>
                  <a:path extrusionOk="0" h="35" w="83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6" name="Google Shape;4966;p57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rect b="b" l="l" r="r" t="t"/>
                <a:pathLst>
                  <a:path extrusionOk="0" h="86" w="10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7" name="Google Shape;4967;p57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rect b="b" l="l" r="r" t="t"/>
                <a:pathLst>
                  <a:path extrusionOk="0" h="153" w="295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8" name="Google Shape;4968;p57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rect b="b" l="l" r="r" t="t"/>
                <a:pathLst>
                  <a:path extrusionOk="0" h="1" w="25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9" name="Google Shape;4969;p57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rect b="b" l="l" r="r" t="t"/>
                <a:pathLst>
                  <a:path extrusionOk="0" h="113" w="326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0" name="Google Shape;4970;p57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rect b="b" l="l" r="r" t="t"/>
                <a:pathLst>
                  <a:path extrusionOk="0" h="1238" w="1862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1" name="Google Shape;4971;p57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rect b="b" l="l" r="r" t="t"/>
                <a:pathLst>
                  <a:path extrusionOk="0" h="41443" w="31778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2" name="Google Shape;4972;p57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rect b="b" l="l" r="r" t="t"/>
                <a:pathLst>
                  <a:path extrusionOk="0" h="685" w="1504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3" name="Google Shape;4973;p57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rect b="b" l="l" r="r" t="t"/>
                <a:pathLst>
                  <a:path extrusionOk="0" h="547" w="92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4" name="Google Shape;4974;p57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rect b="b" l="l" r="r" t="t"/>
                <a:pathLst>
                  <a:path extrusionOk="0" h="2579" w="4559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5" name="Google Shape;4975;p57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rect b="b" l="l" r="r" t="t"/>
                <a:pathLst>
                  <a:path extrusionOk="0" h="3116" w="2478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6" name="Google Shape;4976;p57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rect b="b" l="l" r="r" t="t"/>
                <a:pathLst>
                  <a:path extrusionOk="0" h="37906" w="47364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7" name="Google Shape;4977;p57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rect b="b" l="l" r="r" t="t"/>
                <a:pathLst>
                  <a:path extrusionOk="0" h="3009" w="803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8" name="Google Shape;4978;p57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rect b="b" l="l" r="r" t="t"/>
                <a:pathLst>
                  <a:path extrusionOk="0" h="1417" w="126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9" name="Google Shape;4979;p57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rect b="b" l="l" r="r" t="t"/>
                <a:pathLst>
                  <a:path extrusionOk="0" h="12673" w="14639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0" name="Google Shape;4980;p57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rect b="b" l="l" r="r" t="t"/>
                <a:pathLst>
                  <a:path extrusionOk="0" h="484" w="802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1" name="Google Shape;4981;p57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rect b="b" l="l" r="r" t="t"/>
                <a:pathLst>
                  <a:path extrusionOk="0" h="87" w="136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2" name="Google Shape;4982;p57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rect b="b" l="l" r="r" t="t"/>
                <a:pathLst>
                  <a:path extrusionOk="0" h="242" w="541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3" name="Google Shape;4983;p57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rect b="b" l="l" r="r" t="t"/>
                <a:pathLst>
                  <a:path extrusionOk="0" h="75" w="223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4" name="Google Shape;4984;p57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rect b="b" l="l" r="r" t="t"/>
                <a:pathLst>
                  <a:path extrusionOk="0" h="141" w="383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5" name="Google Shape;4985;p57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rect b="b" l="l" r="r" t="t"/>
                <a:pathLst>
                  <a:path extrusionOk="0" h="194" w="493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6" name="Google Shape;4986;p57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rect b="b" l="l" r="r" t="t"/>
                <a:pathLst>
                  <a:path extrusionOk="0" h="161" w="261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7" name="Google Shape;4987;p57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rect b="b" l="l" r="r" t="t"/>
                <a:pathLst>
                  <a:path extrusionOk="0" h="75" w="247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8" name="Google Shape;4988;p57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rect b="b" l="l" r="r" t="t"/>
                <a:pathLst>
                  <a:path extrusionOk="0" h="396" w="184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9" name="Google Shape;4989;p57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rect b="b" l="l" r="r" t="t"/>
                <a:pathLst>
                  <a:path extrusionOk="0" h="193" w="294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0" name="Google Shape;4990;p57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rect b="b" l="l" r="r" t="t"/>
                <a:pathLst>
                  <a:path extrusionOk="0" h="458" w="642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1" name="Google Shape;4991;p57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rect b="b" l="l" r="r" t="t"/>
                <a:pathLst>
                  <a:path extrusionOk="0" h="87" w="433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2" name="Google Shape;4992;p57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rect b="b" l="l" r="r" t="t"/>
                <a:pathLst>
                  <a:path extrusionOk="0" h="251" w="638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3" name="Google Shape;4993;p57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rect b="b" l="l" r="r" t="t"/>
                <a:pathLst>
                  <a:path extrusionOk="0" h="212" w="136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4" name="Google Shape;4994;p57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rect b="b" l="l" r="r" t="t"/>
                <a:pathLst>
                  <a:path extrusionOk="0" h="128" w="186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5" name="Google Shape;4995;p57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rect b="b" l="l" r="r" t="t"/>
                <a:pathLst>
                  <a:path extrusionOk="0" h="72" w="122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6" name="Google Shape;4996;p57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rect b="b" l="l" r="r" t="t"/>
                <a:pathLst>
                  <a:path extrusionOk="0" h="77" w="147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7" name="Google Shape;4997;p57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rect b="b" l="l" r="r" t="t"/>
                <a:pathLst>
                  <a:path extrusionOk="0" h="81" w="124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8" name="Google Shape;4998;p57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rect b="b" l="l" r="r" t="t"/>
                <a:pathLst>
                  <a:path extrusionOk="0" h="29" w="221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9" name="Google Shape;4999;p57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rect b="b" l="l" r="r" t="t"/>
                <a:pathLst>
                  <a:path extrusionOk="0" h="24" w="207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000" name="Google Shape;5000;p57"/>
            <p:cNvSpPr/>
            <p:nvPr/>
          </p:nvSpPr>
          <p:spPr>
            <a:xfrm>
              <a:off x="4862183" y="3305557"/>
              <a:ext cx="1007599" cy="635138"/>
            </a:xfrm>
            <a:custGeom>
              <a:rect b="b" l="l" r="r" t="t"/>
              <a:pathLst>
                <a:path extrusionOk="0" h="44038" w="69863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001" name="Google Shape;5001;p57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5002" name="Google Shape;5002;p57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rect b="b" l="l" r="r" t="t"/>
                <a:pathLst>
                  <a:path extrusionOk="0" h="2497" w="2748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3" name="Google Shape;5003;p57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rect b="b" l="l" r="r" t="t"/>
                <a:pathLst>
                  <a:path extrusionOk="0" h="2502" w="2748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4" name="Google Shape;5004;p57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rect b="b" l="l" r="r" t="t"/>
                <a:pathLst>
                  <a:path extrusionOk="0" h="2500" w="2922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5" name="Google Shape;5005;p57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rect b="b" l="l" r="r" t="t"/>
                <a:pathLst>
                  <a:path extrusionOk="0" h="2503" w="2921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6" name="Google Shape;5006;p57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rect b="b" l="l" r="r" t="t"/>
                <a:pathLst>
                  <a:path extrusionOk="0" h="2496" w="2748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7" name="Google Shape;5007;p57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rect b="b" l="l" r="r" t="t"/>
                <a:pathLst>
                  <a:path extrusionOk="0" h="2503" w="2921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8" name="Google Shape;5008;p57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rect b="b" l="l" r="r" t="t"/>
                <a:pathLst>
                  <a:path extrusionOk="0" h="2503" w="2502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9" name="Google Shape;5009;p57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rect b="b" l="l" r="r" t="t"/>
                <a:pathLst>
                  <a:path extrusionOk="0" h="2497" w="2749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0" name="Google Shape;5010;p57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rect b="b" l="l" r="r" t="t"/>
                <a:pathLst>
                  <a:path extrusionOk="0" h="2495" w="2921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1" name="Google Shape;5011;p57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rect b="b" l="l" r="r" t="t"/>
                <a:pathLst>
                  <a:path extrusionOk="0" h="2502" w="2917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2" name="Google Shape;5012;p57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rect b="b" l="l" r="r" t="t"/>
                <a:pathLst>
                  <a:path extrusionOk="0" h="2502" w="2748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3" name="Google Shape;5013;p57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rect b="b" l="l" r="r" t="t"/>
                <a:pathLst>
                  <a:path extrusionOk="0" h="2496" w="2737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4" name="Google Shape;5014;p57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rect b="b" l="l" r="r" t="t"/>
                <a:pathLst>
                  <a:path extrusionOk="0" h="2496" w="2736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5" name="Google Shape;5015;p57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rect b="b" l="l" r="r" t="t"/>
                <a:pathLst>
                  <a:path extrusionOk="0" h="2503" w="2909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6" name="Google Shape;5016;p57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rect b="b" l="l" r="r" t="t"/>
                <a:pathLst>
                  <a:path extrusionOk="0" h="2497" w="2749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7" name="Google Shape;5017;p57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rect b="b" l="l" r="r" t="t"/>
                <a:pathLst>
                  <a:path extrusionOk="0" h="2497" w="2748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8" name="Google Shape;5018;p57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rect b="b" l="l" r="r" t="t"/>
                <a:pathLst>
                  <a:path extrusionOk="0" h="2497" w="2835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9" name="Google Shape;5019;p57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rect b="b" l="l" r="r" t="t"/>
                <a:pathLst>
                  <a:path extrusionOk="0" h="2496" w="2749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0" name="Google Shape;5020;p57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rect b="b" l="l" r="r" t="t"/>
                <a:pathLst>
                  <a:path extrusionOk="0" h="2496" w="2749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1" name="Google Shape;5021;p57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rect b="b" l="l" r="r" t="t"/>
                <a:pathLst>
                  <a:path extrusionOk="0" h="2505" w="2749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2" name="Google Shape;5022;p57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rect b="b" l="l" r="r" t="t"/>
                <a:pathLst>
                  <a:path extrusionOk="0" h="1492" w="1504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3" name="Google Shape;5023;p57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rect b="b" l="l" r="r" t="t"/>
                <a:pathLst>
                  <a:path extrusionOk="0" h="1504" w="1504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4" name="Google Shape;5024;p57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rect b="b" l="l" r="r" t="t"/>
                <a:pathLst>
                  <a:path extrusionOk="0" h="1502" w="164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5" name="Google Shape;5025;p57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rect b="b" l="l" r="r" t="t"/>
                <a:pathLst>
                  <a:path extrusionOk="0" h="1504" w="1492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6" name="Google Shape;5026;p57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rect b="b" l="l" r="r" t="t"/>
                <a:pathLst>
                  <a:path extrusionOk="0" h="1504" w="1505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7" name="Google Shape;5027;p57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rect b="b" l="l" r="r" t="t"/>
                <a:pathLst>
                  <a:path extrusionOk="0" h="1505" w="1504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8" name="Google Shape;5028;p57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rect b="b" l="l" r="r" t="t"/>
                <a:pathLst>
                  <a:path extrusionOk="0" h="1504" w="1504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9" name="Google Shape;5029;p57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rect b="b" l="l" r="r" t="t"/>
                <a:pathLst>
                  <a:path extrusionOk="0" h="1504" w="1492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0" name="Google Shape;5030;p57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rect b="b" l="l" r="r" t="t"/>
                <a:pathLst>
                  <a:path extrusionOk="0" h="1496" w="1701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1" name="Google Shape;5031;p57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2" name="Google Shape;5032;p57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rect b="b" l="l" r="r" t="t"/>
                <a:pathLst>
                  <a:path extrusionOk="0" h="1492" w="1492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3" name="Google Shape;5033;p57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rect b="b" l="l" r="r" t="t"/>
                <a:pathLst>
                  <a:path extrusionOk="0" h="1501" w="1795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4" name="Google Shape;5034;p57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5" name="Google Shape;5035;p57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6" name="Google Shape;5036;p57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rect b="b" l="l" r="r" t="t"/>
                <a:pathLst>
                  <a:path extrusionOk="0" h="1496" w="1689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7" name="Google Shape;5037;p57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rect b="b" l="l" r="r" t="t"/>
                <a:pathLst>
                  <a:path extrusionOk="0" h="1492" w="1492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038" name="Google Shape;5038;p57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5039" name="Google Shape;5039;p57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5040" name="Google Shape;5040;p57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rect b="b" l="l" r="r" t="t"/>
                <a:pathLst>
                  <a:path extrusionOk="0" h="1012" w="1172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1" name="Google Shape;5041;p57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2" name="Google Shape;5042;p57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rect b="b" l="l" r="r" t="t"/>
                <a:pathLst>
                  <a:path extrusionOk="0" h="579" w="678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3" name="Google Shape;5043;p57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rect b="b" l="l" r="r" t="t"/>
                <a:pathLst>
                  <a:path extrusionOk="0" h="508" w="592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4" name="Google Shape;5044;p57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5" name="Google Shape;5045;p57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6" name="Google Shape;5046;p57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rect b="b" l="l" r="r" t="t"/>
                <a:pathLst>
                  <a:path extrusionOk="0" h="3055" w="2404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7" name="Google Shape;5047;p57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rect b="b" l="l" r="r" t="t"/>
                <a:pathLst>
                  <a:path extrusionOk="0" h="1012" w="1184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8" name="Google Shape;5048;p57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rect b="b" l="l" r="r" t="t"/>
                <a:pathLst>
                  <a:path extrusionOk="0" h="33853" w="46162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9" name="Google Shape;5049;p57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rect b="b" l="l" r="r" t="t"/>
                <a:pathLst>
                  <a:path extrusionOk="0" h="7027" w="9673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0" name="Google Shape;5050;p57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rect b="b" l="l" r="r" t="t"/>
                <a:pathLst>
                  <a:path extrusionOk="0" h="5165" w="9821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1" name="Google Shape;5051;p57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rect b="b" l="l" r="r" t="t"/>
                <a:pathLst>
                  <a:path extrusionOk="0" h="496" w="589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2" name="Google Shape;5052;p57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rect b="b" l="l" r="r" t="t"/>
                <a:pathLst>
                  <a:path extrusionOk="0" h="36107" w="25219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3" name="Google Shape;5053;p57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rect b="b" l="l" r="r" t="t"/>
                <a:pathLst>
                  <a:path extrusionOk="0" h="815" w="949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4" name="Google Shape;5054;p57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5" name="Google Shape;5055;p57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056" name="Google Shape;5056;p57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5057" name="Google Shape;5057;p57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rect b="b" l="l" r="r" t="t"/>
                <a:pathLst>
                  <a:path extrusionOk="0" h="691" w="802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8" name="Google Shape;5058;p57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rect b="b" l="l" r="r" t="t"/>
                <a:pathLst>
                  <a:path extrusionOk="0" h="466" w="555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9" name="Google Shape;5059;p57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0" name="Google Shape;5060;p57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rect b="b" l="l" r="r" t="t"/>
                <a:pathLst>
                  <a:path extrusionOk="0" h="496" w="592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1" name="Google Shape;5061;p57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rect b="b" l="l" r="r" t="t"/>
                <a:pathLst>
                  <a:path extrusionOk="0" h="508" w="58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2" name="Google Shape;5062;p57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rect b="b" l="l" r="r" t="t"/>
                <a:pathLst>
                  <a:path extrusionOk="0" h="471" w="555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3" name="Google Shape;5063;p57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rect b="b" l="l" r="r" t="t"/>
                <a:pathLst>
                  <a:path extrusionOk="0" h="613" w="728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4" name="Google Shape;5064;p57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5" name="Google Shape;5065;p57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rect b="b" l="l" r="r" t="t"/>
                <a:pathLst>
                  <a:path extrusionOk="0" h="607" w="716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6" name="Google Shape;5066;p57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rect b="b" l="l" r="r" t="t"/>
                <a:pathLst>
                  <a:path extrusionOk="0" h="613" w="724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7" name="Google Shape;5067;p57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8" name="Google Shape;5068;p57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rect b="b" l="l" r="r" t="t"/>
                <a:pathLst>
                  <a:path extrusionOk="0" h="690" w="802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9" name="Google Shape;5069;p57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rect b="b" l="l" r="r" t="t"/>
                <a:pathLst>
                  <a:path extrusionOk="0" h="600" w="711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0" name="Google Shape;5070;p57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rect b="b" l="l" r="r" t="t"/>
                <a:pathLst>
                  <a:path extrusionOk="0" h="598" w="703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1" name="Google Shape;5071;p57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2" name="Google Shape;5072;p57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rect b="b" l="l" r="r" t="t"/>
                <a:pathLst>
                  <a:path extrusionOk="0" h="64" w="106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3" name="Google Shape;5073;p57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4" name="Google Shape;5074;p57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5" name="Google Shape;5075;p57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6" name="Google Shape;5076;p57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7" name="Google Shape;5077;p57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rect b="b" l="l" r="r" t="t"/>
                <a:pathLst>
                  <a:path extrusionOk="0" h="612" w="732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8" name="Google Shape;5078;p57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9" name="Google Shape;5079;p57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rect b="b" l="l" r="r" t="t"/>
                <a:pathLst>
                  <a:path extrusionOk="0" h="613" w="725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0" name="Google Shape;5080;p57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1" name="Google Shape;5081;p57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2" name="Google Shape;5082;p57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3" name="Google Shape;5083;p57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4" name="Google Shape;5084;p57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rect b="b" l="l" r="r" t="t"/>
                <a:pathLst>
                  <a:path extrusionOk="0" h="624" w="715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5" name="Google Shape;5085;p57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rect b="b" l="l" r="r" t="t"/>
                <a:pathLst>
                  <a:path extrusionOk="0" h="595" w="703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6" name="Google Shape;5086;p57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rect b="b" l="l" r="r" t="t"/>
                <a:pathLst>
                  <a:path extrusionOk="0" h="612" w="733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7" name="Google Shape;5087;p57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rect b="b" l="l" r="r" t="t"/>
                <a:pathLst>
                  <a:path extrusionOk="0" h="613" w="725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8" name="Google Shape;5088;p57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rect b="b" l="l" r="r" t="t"/>
                <a:pathLst>
                  <a:path extrusionOk="0" h="591" w="703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9" name="Google Shape;5089;p57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rect b="b" l="l" r="r" t="t"/>
                <a:pathLst>
                  <a:path extrusionOk="0" h="520" w="604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0" name="Google Shape;5090;p57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rect b="b" l="l" r="r" t="t"/>
                <a:pathLst>
                  <a:path extrusionOk="0" h="582" w="678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1" name="Google Shape;5091;p57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rect b="b" l="l" r="r" t="t"/>
                <a:pathLst>
                  <a:path extrusionOk="0" h="595" w="70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2" name="Google Shape;5092;p57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rect b="b" l="l" r="r" t="t"/>
                <a:pathLst>
                  <a:path extrusionOk="0" h="606" w="703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3" name="Google Shape;5093;p57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rect b="b" l="l" r="r" t="t"/>
                <a:pathLst>
                  <a:path extrusionOk="0" h="600" w="716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4" name="Google Shape;5094;p57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rect b="b" l="l" r="r" t="t"/>
                <a:pathLst>
                  <a:path extrusionOk="0" h="596" w="699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5" name="Google Shape;5095;p57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6" name="Google Shape;5096;p57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rect b="b" l="l" r="r" t="t"/>
                <a:pathLst>
                  <a:path extrusionOk="0" h="612" w="712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7" name="Google Shape;5097;p57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8" name="Google Shape;5098;p57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rect b="b" l="l" r="r" t="t"/>
                <a:pathLst>
                  <a:path extrusionOk="0" h="64" w="105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9" name="Google Shape;5099;p57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rect b="b" l="l" r="r" t="t"/>
                <a:pathLst>
                  <a:path extrusionOk="0" h="100" w="10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0" name="Google Shape;5100;p57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rect b="b" l="l" r="r" t="t"/>
                <a:pathLst>
                  <a:path extrusionOk="0" h="99" w="87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1" name="Google Shape;5101;p57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rect b="b" l="l" r="r" t="t"/>
                <a:pathLst>
                  <a:path extrusionOk="0" h="75" w="106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2" name="Google Shape;5102;p57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rect b="b" l="l" r="r" t="t"/>
                <a:pathLst>
                  <a:path extrusionOk="0" h="595" w="703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3" name="Google Shape;5103;p57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rect b="b" l="l" r="r" t="t"/>
                <a:pathLst>
                  <a:path extrusionOk="0" h="612" w="724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4" name="Google Shape;5104;p57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rect b="b" l="l" r="r" t="t"/>
                <a:pathLst>
                  <a:path extrusionOk="0" h="514" w="602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5" name="Google Shape;5105;p57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rect b="b" l="l" r="r" t="t"/>
                <a:pathLst>
                  <a:path extrusionOk="0" h="96" w="99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6" name="Google Shape;5106;p57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rect b="b" l="l" r="r" t="t"/>
                <a:pathLst>
                  <a:path extrusionOk="0" h="398" w="469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7" name="Google Shape;5107;p57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rect b="b" l="l" r="r" t="t"/>
                <a:pathLst>
                  <a:path extrusionOk="0" h="621" w="736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8" name="Google Shape;5108;p57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rect b="b" l="l" r="r" t="t"/>
                <a:pathLst>
                  <a:path extrusionOk="0" h="162" w="198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9" name="Google Shape;5109;p57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rect b="b" l="l" r="r" t="t"/>
                <a:pathLst>
                  <a:path extrusionOk="0" h="74" w="94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0" name="Google Shape;5110;p57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1" name="Google Shape;5111;p57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2" name="Google Shape;5112;p57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rect b="b" l="l" r="r" t="t"/>
                <a:pathLst>
                  <a:path extrusionOk="0" h="131" w="191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3" name="Google Shape;5113;p57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4" name="Google Shape;5114;p57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rect b="b" l="l" r="r" t="t"/>
                <a:pathLst>
                  <a:path extrusionOk="0" h="43" w="56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5" name="Google Shape;5115;p57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rect b="b" l="l" r="r" t="t"/>
                <a:pathLst>
                  <a:path extrusionOk="0" h="55" w="5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6" name="Google Shape;5116;p57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rect b="b" l="l" r="r" t="t"/>
                <a:pathLst>
                  <a:path extrusionOk="0" h="54" w="5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7" name="Google Shape;5117;p57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rect b="b" l="l" r="r" t="t"/>
                <a:pathLst>
                  <a:path extrusionOk="0" h="74" w="117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8" name="Google Shape;5118;p57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rect b="b" l="l" r="r" t="t"/>
                <a:pathLst>
                  <a:path extrusionOk="0" h="410" w="469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9" name="Google Shape;5119;p57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rect b="b" l="l" r="r" t="t"/>
                <a:pathLst>
                  <a:path extrusionOk="0" h="610" w="737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0" name="Google Shape;5120;p57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rect b="b" l="l" r="r" t="t"/>
                <a:pathLst>
                  <a:path extrusionOk="0" h="51" w="5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1" name="Google Shape;5121;p57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rect b="b" l="l" r="r" t="t"/>
                <a:pathLst>
                  <a:path extrusionOk="0" h="132" w="191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2" name="Google Shape;5122;p57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3" name="Google Shape;5123;p57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rect b="b" l="l" r="r" t="t"/>
                <a:pathLst>
                  <a:path extrusionOk="0" h="99" w="137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4" name="Google Shape;5124;p57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rect b="b" l="l" r="r" t="t"/>
                <a:pathLst>
                  <a:path extrusionOk="0" h="287" w="342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5" name="Google Shape;5125;p57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rect b="b" l="l" r="r" t="t"/>
                <a:pathLst>
                  <a:path extrusionOk="0" h="691" w="691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6" name="Google Shape;5126;p57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rect b="b" l="l" r="r" t="t"/>
                <a:pathLst>
                  <a:path extrusionOk="0" h="633" w="748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7" name="Google Shape;5127;p57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8" name="Google Shape;5128;p57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9" name="Google Shape;5129;p57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rect b="b" l="l" r="r" t="t"/>
                <a:pathLst>
                  <a:path extrusionOk="0" h="601" w="704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0" name="Google Shape;5130;p57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1" name="Google Shape;5131;p57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rect b="b" l="l" r="r" t="t"/>
                <a:pathLst>
                  <a:path extrusionOk="0" h="99" w="88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2" name="Google Shape;5132;p57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rect b="b" l="l" r="r" t="t"/>
                <a:pathLst>
                  <a:path extrusionOk="0" h="173" w="173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3" name="Google Shape;5133;p57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rect b="b" l="l" r="r" t="t"/>
                <a:pathLst>
                  <a:path extrusionOk="0" h="79" w="107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4" name="Google Shape;5134;p57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rect b="b" l="l" r="r" t="t"/>
                <a:pathLst>
                  <a:path extrusionOk="0" h="404" w="469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5" name="Google Shape;5135;p57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6" name="Google Shape;5136;p57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7" name="Google Shape;5137;p57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rect b="b" l="l" r="r" t="t"/>
                <a:pathLst>
                  <a:path extrusionOk="0" h="133" w="19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8" name="Google Shape;5138;p57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rect b="b" l="l" r="r" t="t"/>
                <a:pathLst>
                  <a:path extrusionOk="0" h="174" w="174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9" name="Google Shape;5139;p57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rect b="b" l="l" r="r" t="t"/>
                <a:pathLst>
                  <a:path extrusionOk="0" h="87" w="137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0" name="Google Shape;5140;p57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rect b="b" l="l" r="r" t="t"/>
                <a:pathLst>
                  <a:path extrusionOk="0" h="87" w="88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1" name="Google Shape;5141;p57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2" name="Google Shape;5142;p57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rect b="b" l="l" r="r" t="t"/>
                <a:pathLst>
                  <a:path extrusionOk="0" h="131" w="191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3" name="Google Shape;5143;p57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4" name="Google Shape;5144;p57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5" name="Google Shape;5145;p57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6" name="Google Shape;5146;p57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7" name="Google Shape;5147;p57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rect b="b" l="l" r="r" t="t"/>
                <a:pathLst>
                  <a:path extrusionOk="0" h="106" w="87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8" name="Google Shape;5148;p57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rect b="b" l="l" r="r" t="t"/>
                <a:pathLst>
                  <a:path extrusionOk="0" h="50" w="63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9" name="Google Shape;5149;p57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0" name="Google Shape;5150;p57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1" name="Google Shape;5151;p57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2" name="Google Shape;5152;p57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rect b="b" l="l" r="r" t="t"/>
                <a:pathLst>
                  <a:path extrusionOk="0" h="595" w="704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3" name="Google Shape;5153;p57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4" name="Google Shape;5154;p57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rect b="b" l="l" r="r" t="t"/>
                <a:pathLst>
                  <a:path extrusionOk="0" h="93" w="10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5" name="Google Shape;5155;p57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rect b="b" l="l" r="r" t="t"/>
                <a:pathLst>
                  <a:path extrusionOk="0" h="609" w="712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6" name="Google Shape;5156;p57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rect b="b" l="l" r="r" t="t"/>
                <a:pathLst>
                  <a:path extrusionOk="0" h="612" w="724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7" name="Google Shape;5157;p57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8" name="Google Shape;5158;p57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9" name="Google Shape;5159;p57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rect b="b" l="l" r="r" t="t"/>
                <a:pathLst>
                  <a:path extrusionOk="0" h="88" w="99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0" name="Google Shape;5160;p57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1" name="Google Shape;5161;p57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rect b="b" l="l" r="r" t="t"/>
                <a:pathLst>
                  <a:path extrusionOk="0" h="174" w="173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2" name="Google Shape;5162;p57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3" name="Google Shape;5163;p57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4" name="Google Shape;5164;p57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5" name="Google Shape;5165;p57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rect b="b" l="l" r="r" t="t"/>
                <a:pathLst>
                  <a:path extrusionOk="0" h="752" w="876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6" name="Google Shape;5166;p57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rect b="b" l="l" r="r" t="t"/>
                <a:pathLst>
                  <a:path extrusionOk="0" h="174" w="211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7" name="Google Shape;5167;p57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rect b="b" l="l" r="r" t="t"/>
                <a:pathLst>
                  <a:path extrusionOk="0" h="173" w="174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8" name="Google Shape;5168;p57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rect b="b" l="l" r="r" t="t"/>
                <a:pathLst>
                  <a:path extrusionOk="0" h="170" w="173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9" name="Google Shape;5169;p57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0" name="Google Shape;5170;p57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rect b="b" l="l" r="r" t="t"/>
                <a:pathLst>
                  <a:path extrusionOk="0" h="696" w="815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1" name="Google Shape;5171;p57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2" name="Google Shape;5172;p57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rect b="b" l="l" r="r" t="t"/>
                <a:pathLst>
                  <a:path extrusionOk="0" h="643" w="752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3" name="Google Shape;5173;p57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rect b="b" l="l" r="r" t="t"/>
                <a:pathLst>
                  <a:path extrusionOk="0" h="630" w="63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4" name="Google Shape;5174;p57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5" name="Google Shape;5175;p57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rect b="b" l="l" r="r" t="t"/>
                <a:pathLst>
                  <a:path extrusionOk="0" h="603" w="704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6" name="Google Shape;5176;p57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rect b="b" l="l" r="r" t="t"/>
                <a:pathLst>
                  <a:path extrusionOk="0" h="173" w="174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7" name="Google Shape;5177;p57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8" name="Google Shape;5178;p57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rect b="b" l="l" r="r" t="t"/>
                <a:pathLst>
                  <a:path extrusionOk="0" h="79" w="116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9" name="Google Shape;5179;p57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0" name="Google Shape;5180;p57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1" name="Google Shape;5181;p57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rect b="b" l="l" r="r" t="t"/>
                <a:pathLst>
                  <a:path extrusionOk="0" h="601" w="703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2" name="Google Shape;5182;p57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3" name="Google Shape;5183;p57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rect b="b" l="l" r="r" t="t"/>
                <a:pathLst>
                  <a:path extrusionOk="0" h="684" w="815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4" name="Google Shape;5184;p57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rect b="b" l="l" r="r" t="t"/>
                <a:pathLst>
                  <a:path extrusionOk="0" h="593" w="593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5" name="Google Shape;5185;p57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rect b="b" l="l" r="r" t="t"/>
                <a:pathLst>
                  <a:path extrusionOk="0" h="87" w="87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6" name="Google Shape;5186;p57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rect b="b" l="l" r="r" t="t"/>
                <a:pathLst>
                  <a:path extrusionOk="0" h="93" w="99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7" name="Google Shape;5187;p57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rect b="b" l="l" r="r" t="t"/>
                <a:pathLst>
                  <a:path extrusionOk="0" h="624" w="715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8" name="Google Shape;5188;p57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rect b="b" l="l" r="r" t="t"/>
                <a:pathLst>
                  <a:path extrusionOk="0" h="99" w="124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9" name="Google Shape;5189;p57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rect b="b" l="l" r="r" t="t"/>
                <a:pathLst>
                  <a:path extrusionOk="0" h="73" w="111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0" name="Google Shape;5190;p57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1" name="Google Shape;5191;p57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2" name="Google Shape;5192;p57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3" name="Google Shape;5193;p57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4" name="Google Shape;5194;p57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rect b="b" l="l" r="r" t="t"/>
                <a:pathLst>
                  <a:path extrusionOk="0" h="603" w="704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5" name="Google Shape;5195;p57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rect b="b" l="l" r="r" t="t"/>
                <a:pathLst>
                  <a:path extrusionOk="0" h="624" w="716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6" name="Google Shape;5196;p57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rect b="b" l="l" r="r" t="t"/>
                <a:pathLst>
                  <a:path extrusionOk="0" h="74" w="98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7" name="Google Shape;5197;p57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rect b="b" l="l" r="r" t="t"/>
                <a:pathLst>
                  <a:path extrusionOk="0" h="642" w="74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8" name="Google Shape;5198;p57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9" name="Google Shape;5199;p57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0" name="Google Shape;5200;p57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1" name="Google Shape;5201;p57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2" name="Google Shape;5202;p57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rect b="b" l="l" r="r" t="t"/>
                <a:pathLst>
                  <a:path extrusionOk="0" h="624" w="716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3" name="Google Shape;5203;p57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4" name="Google Shape;5204;p57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5" name="Google Shape;5205;p57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rect b="b" l="l" r="r" t="t"/>
                <a:pathLst>
                  <a:path extrusionOk="0" h="74" w="105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6" name="Google Shape;5206;p57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7" name="Google Shape;5207;p57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rect b="b" l="l" r="r" t="t"/>
                <a:pathLst>
                  <a:path extrusionOk="0" h="599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8" name="Google Shape;5208;p57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9" name="Google Shape;5209;p57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rect b="b" l="l" r="r" t="t"/>
                <a:pathLst>
                  <a:path extrusionOk="0" h="410" w="469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0" name="Google Shape;5210;p57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rect b="b" l="l" r="r" t="t"/>
                <a:pathLst>
                  <a:path extrusionOk="0" h="96" w="99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1" name="Google Shape;5211;p57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rect b="b" l="l" r="r" t="t"/>
                <a:pathLst>
                  <a:path extrusionOk="0" h="637" w="74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2" name="Google Shape;5212;p57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rect b="b" l="l" r="r" t="t"/>
                <a:pathLst>
                  <a:path extrusionOk="0" h="404" w="469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3" name="Google Shape;5213;p57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rect b="b" l="l" r="r" t="t"/>
                <a:pathLst>
                  <a:path extrusionOk="0" h="592" w="605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4" name="Google Shape;5214;p57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rect b="b" l="l" r="r" t="t"/>
                <a:pathLst>
                  <a:path extrusionOk="0" h="287" w="375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5" name="Google Shape;5215;p57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6" name="Google Shape;5216;p57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7" name="Google Shape;5217;p57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8" name="Google Shape;5218;p57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9" name="Google Shape;5219;p57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rect b="b" l="l" r="r" t="t"/>
                <a:pathLst>
                  <a:path extrusionOk="0" h="634" w="74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0" name="Google Shape;5220;p57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rect b="b" l="l" r="r" t="t"/>
                <a:pathLst>
                  <a:path extrusionOk="0" h="621" w="716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1" name="Google Shape;5221;p57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rect b="b" l="l" r="r" t="t"/>
                <a:pathLst>
                  <a:path extrusionOk="0" h="636" w="74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2" name="Google Shape;5222;p57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rect b="b" l="l" r="r" t="t"/>
                <a:pathLst>
                  <a:path extrusionOk="0" h="624" w="74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3" name="Google Shape;5223;p57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rect b="b" l="l" r="r" t="t"/>
                <a:pathLst>
                  <a:path extrusionOk="0" h="642" w="629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4" name="Google Shape;5224;p57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5" name="Google Shape;5225;p57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rect b="b" l="l" r="r" t="t"/>
                <a:pathLst>
                  <a:path extrusionOk="0" h="621" w="728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6" name="Google Shape;5226;p57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rect b="b" l="l" r="r" t="t"/>
                <a:pathLst>
                  <a:path extrusionOk="0" h="607" w="703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7" name="Google Shape;5227;p57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8" name="Google Shape;5228;p57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9" name="Google Shape;5229;p57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0" name="Google Shape;5230;p57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1" name="Google Shape;5231;p57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rect b="b" l="l" r="r" t="t"/>
                <a:pathLst>
                  <a:path extrusionOk="0" h="595" w="691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2" name="Google Shape;5232;p57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3" name="Google Shape;5233;p57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4" name="Google Shape;5234;p57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rect b="b" l="l" r="r" t="t"/>
                <a:pathLst>
                  <a:path extrusionOk="0" h="398" w="469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5" name="Google Shape;5235;p57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6" name="Google Shape;5236;p57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7" name="Google Shape;5237;p57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rect b="b" l="l" r="r" t="t"/>
                <a:pathLst>
                  <a:path extrusionOk="0" h="397" w="466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8" name="Google Shape;5238;p57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rect b="b" l="l" r="r" t="t"/>
                <a:pathLst>
                  <a:path extrusionOk="0" h="606" w="716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9" name="Google Shape;5239;p57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rect b="b" l="l" r="r" t="t"/>
                <a:pathLst>
                  <a:path extrusionOk="0" h="597" w="703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0" name="Google Shape;5240;p57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rect b="b" l="l" r="r" t="t"/>
                <a:pathLst>
                  <a:path extrusionOk="0" h="605" w="605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1" name="Google Shape;5241;p57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rect b="b" l="l" r="r" t="t"/>
                <a:pathLst>
                  <a:path extrusionOk="0" h="68" w="105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2" name="Google Shape;5242;p57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rect b="b" l="l" r="r" t="t"/>
                <a:pathLst>
                  <a:path extrusionOk="0" h="410" w="482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3" name="Google Shape;5243;p57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rect b="b" l="l" r="r" t="t"/>
                <a:pathLst>
                  <a:path extrusionOk="0" h="74" w="104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4" name="Google Shape;5244;p57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rect b="b" l="l" r="r" t="t"/>
                <a:pathLst>
                  <a:path extrusionOk="0" h="119" w="174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5" name="Google Shape;5245;p57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rect b="b" l="l" r="r" t="t"/>
                <a:pathLst>
                  <a:path extrusionOk="0" h="63" w="10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6" name="Google Shape;5246;p57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rect b="b" l="l" r="r" t="t"/>
                <a:pathLst>
                  <a:path extrusionOk="0" h="170" w="174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7" name="Google Shape;5247;p57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8" name="Google Shape;5248;p57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rect b="b" l="l" r="r" t="t"/>
                <a:pathLst>
                  <a:path extrusionOk="0" h="100" w="137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9" name="Google Shape;5249;p57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0" name="Google Shape;5250;p57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1" name="Google Shape;5251;p57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rect b="b" l="l" r="r" t="t"/>
                <a:pathLst>
                  <a:path extrusionOk="0" h="404" w="481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2" name="Google Shape;5252;p57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3" name="Google Shape;5253;p57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rect b="b" l="l" r="r" t="t"/>
                <a:pathLst>
                  <a:path extrusionOk="0" h="595" w="691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4" name="Google Shape;5254;p57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rect b="b" l="l" r="r" t="t"/>
                <a:pathLst>
                  <a:path extrusionOk="0" h="609" w="732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5" name="Google Shape;5255;p57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6" name="Google Shape;5256;p57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rect b="b" l="l" r="r" t="t"/>
                <a:pathLst>
                  <a:path extrusionOk="0" h="599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7" name="Google Shape;5257;p57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8" name="Google Shape;5258;p57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rect b="b" l="l" r="r" t="t"/>
                <a:pathLst>
                  <a:path extrusionOk="0" h="604" w="691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9" name="Google Shape;5259;p57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rect b="b" l="l" r="r" t="t"/>
                <a:pathLst>
                  <a:path extrusionOk="0" h="621" w="725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0" name="Google Shape;5260;p57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rect b="b" l="l" r="r" t="t"/>
                <a:pathLst>
                  <a:path extrusionOk="0" h="592" w="593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1" name="Google Shape;5261;p57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rect b="b" l="l" r="r" t="t"/>
                <a:pathLst>
                  <a:path extrusionOk="0" h="624" w="724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2" name="Google Shape;5262;p57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3" name="Google Shape;5263;p57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rect b="b" l="l" r="r" t="t"/>
                <a:pathLst>
                  <a:path extrusionOk="0" h="605" w="703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4" name="Google Shape;5264;p57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5" name="Google Shape;5265;p57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6" name="Google Shape;5266;p57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7" name="Google Shape;5267;p57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8" name="Google Shape;5268;p57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9" name="Google Shape;5269;p57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rect b="b" l="l" r="r" t="t"/>
                <a:pathLst>
                  <a:path extrusionOk="0" h="88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0" name="Google Shape;5270;p57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1" name="Google Shape;5271;p57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rect b="b" l="l" r="r" t="t"/>
                <a:pathLst>
                  <a:path extrusionOk="0" h="604" w="712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2" name="Google Shape;5272;p57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rect b="b" l="l" r="r" t="t"/>
                <a:pathLst>
                  <a:path extrusionOk="0" h="605" w="605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3" name="Google Shape;5273;p57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rect b="b" l="l" r="r" t="t"/>
                <a:pathLst>
                  <a:path extrusionOk="0" h="100" w="99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4" name="Google Shape;5274;p57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rect b="b" l="l" r="r" t="t"/>
                <a:pathLst>
                  <a:path extrusionOk="0" h="63" w="106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5" name="Google Shape;5275;p57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rect b="b" l="l" r="r" t="t"/>
                <a:pathLst>
                  <a:path extrusionOk="0" h="404" w="482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6" name="Google Shape;5276;p57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7" name="Google Shape;5277;p57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rect b="b" l="l" r="r" t="t"/>
                <a:pathLst>
                  <a:path extrusionOk="0" h="99" w="136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8" name="Google Shape;5278;p57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rect b="b" l="l" r="r" t="t"/>
                <a:pathLst>
                  <a:path extrusionOk="0" h="520" w="605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9" name="Google Shape;5279;p57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0" name="Google Shape;5280;p57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rect b="b" l="l" r="r" t="t"/>
                <a:pathLst>
                  <a:path extrusionOk="0" h="173" w="199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1" name="Google Shape;5281;p57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rect b="b" l="l" r="r" t="t"/>
                <a:pathLst>
                  <a:path extrusionOk="0" h="514" w="602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2" name="Google Shape;5282;p57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3" name="Google Shape;5283;p57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rect b="b" l="l" r="r" t="t"/>
                <a:pathLst>
                  <a:path extrusionOk="0" h="149" w="136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4" name="Google Shape;5284;p57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rect b="b" l="l" r="r" t="t"/>
                <a:pathLst>
                  <a:path extrusionOk="0" h="127" w="161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5" name="Google Shape;5285;p57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6" name="Google Shape;5286;p57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rect b="b" l="l" r="r" t="t"/>
                <a:pathLst>
                  <a:path extrusionOk="0" h="63" w="105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7" name="Google Shape;5287;p57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8" name="Google Shape;5288;p57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9" name="Google Shape;5289;p57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rect b="b" l="l" r="r" t="t"/>
                <a:pathLst>
                  <a:path extrusionOk="0" h="54" w="5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0" name="Google Shape;5290;p57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1" name="Google Shape;5291;p57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rect b="b" l="l" r="r" t="t"/>
                <a:pathLst>
                  <a:path extrusionOk="0" h="97" w="99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2" name="Google Shape;5292;p57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3" name="Google Shape;5293;p57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4" name="Google Shape;5294;p57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rect b="b" l="l" r="r" t="t"/>
                <a:pathLst>
                  <a:path extrusionOk="0" h="592" w="593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5" name="Google Shape;5295;p57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6" name="Google Shape;5296;p57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rect b="b" l="l" r="r" t="t"/>
                <a:pathLst>
                  <a:path extrusionOk="0" h="636" w="741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7" name="Google Shape;5297;p57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rect b="b" l="l" r="r" t="t"/>
                <a:pathLst>
                  <a:path extrusionOk="0" h="622" w="721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8" name="Google Shape;5298;p57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9" name="Google Shape;5299;p57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0" name="Google Shape;5300;p57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1" name="Google Shape;5301;p57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rect b="b" l="l" r="r" t="t"/>
                <a:pathLst>
                  <a:path extrusionOk="0" h="99" w="99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2" name="Google Shape;5302;p57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3" name="Google Shape;5303;p57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rect b="b" l="l" r="r" t="t"/>
                <a:pathLst>
                  <a:path extrusionOk="0" h="637" w="753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4" name="Google Shape;5304;p57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5" name="Google Shape;5305;p57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rect b="b" l="l" r="r" t="t"/>
                <a:pathLst>
                  <a:path extrusionOk="0" h="63" w="5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6" name="Google Shape;5306;p57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rect b="b" l="l" r="r" t="t"/>
                <a:pathLst>
                  <a:path extrusionOk="0" h="50" w="63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7" name="Google Shape;5307;p57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rect b="b" l="l" r="r" t="t"/>
                <a:pathLst>
                  <a:path extrusionOk="0" h="100" w="124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8" name="Google Shape;5308;p57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rect b="b" l="l" r="r" t="t"/>
                <a:pathLst>
                  <a:path extrusionOk="0" h="50" w="51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9" name="Google Shape;5309;p57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rect b="b" l="l" r="r" t="t"/>
                <a:pathLst>
                  <a:path extrusionOk="0" h="63" w="5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0" name="Google Shape;5310;p57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rect b="b" l="l" r="r" t="t"/>
                <a:pathLst>
                  <a:path extrusionOk="0" h="53" w="63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1" name="Google Shape;5311;p57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rect b="b" l="l" r="r" t="t"/>
                <a:pathLst>
                  <a:path extrusionOk="0" h="63" w="105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2" name="Google Shape;5312;p57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rect b="b" l="l" r="r" t="t"/>
                <a:pathLst>
                  <a:path extrusionOk="0" h="50" w="5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3" name="Google Shape;5313;p57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4" name="Google Shape;5314;p57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rect b="b" l="l" r="r" t="t"/>
                <a:pathLst>
                  <a:path extrusionOk="0" h="63" w="74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5" name="Google Shape;5315;p57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rect b="b" l="l" r="r" t="t"/>
                <a:pathLst>
                  <a:path extrusionOk="0" h="612" w="703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6" name="Google Shape;5316;p57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rect b="b" l="l" r="r" t="t"/>
                <a:pathLst>
                  <a:path extrusionOk="0" h="609" w="724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7" name="Google Shape;5317;p57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8" name="Google Shape;5318;p57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rect b="b" l="l" r="r" t="t"/>
                <a:pathLst>
                  <a:path extrusionOk="0" h="636" w="741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9" name="Google Shape;5319;p57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rect b="b" l="l" r="r" t="t"/>
                <a:pathLst>
                  <a:path extrusionOk="0" h="633" w="74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0" name="Google Shape;5320;p57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rect b="b" l="l" r="r" t="t"/>
                <a:pathLst>
                  <a:path extrusionOk="0" h="593" w="703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1" name="Google Shape;5321;p57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rect b="b" l="l" r="r" t="t"/>
                <a:pathLst>
                  <a:path extrusionOk="0" h="605" w="604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2" name="Google Shape;5322;p57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rect b="b" l="l" r="r" t="t"/>
                <a:pathLst>
                  <a:path extrusionOk="0" h="586" w="679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3" name="Google Shape;5323;p57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4" name="Google Shape;5324;p57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rect b="b" l="l" r="r" t="t"/>
                <a:pathLst>
                  <a:path extrusionOk="0" h="97" w="10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5" name="Google Shape;5325;p57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rect b="b" l="l" r="r" t="t"/>
                <a:pathLst>
                  <a:path extrusionOk="0" h="696" w="802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6" name="Google Shape;5326;p57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rect b="b" l="l" r="r" t="t"/>
                <a:pathLst>
                  <a:path extrusionOk="0" h="583" w="667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7" name="Google Shape;5327;p57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8" name="Google Shape;5328;p57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rect b="b" l="l" r="r" t="t"/>
                <a:pathLst>
                  <a:path extrusionOk="0" h="100" w="99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9" name="Google Shape;5329;p57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rect b="b" l="l" r="r" t="t"/>
                <a:pathLst>
                  <a:path extrusionOk="0" h="398" w="466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0" name="Google Shape;5330;p57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1" name="Google Shape;5331;p57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rect b="b" l="l" r="r" t="t"/>
                <a:pathLst>
                  <a:path extrusionOk="0" h="408" w="494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2" name="Google Shape;5332;p57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rect b="b" l="l" r="r" t="t"/>
                <a:pathLst>
                  <a:path extrusionOk="0" h="100" w="112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3" name="Google Shape;5333;p57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4" name="Google Shape;5334;p57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5" name="Google Shape;5335;p57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rect b="b" l="l" r="r" t="t"/>
                <a:pathLst>
                  <a:path extrusionOk="0" h="73" w="108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6" name="Google Shape;5336;p57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7" name="Google Shape;5337;p57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8" name="Google Shape;5338;p57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rect b="b" l="l" r="r" t="t"/>
                <a:pathLst>
                  <a:path extrusionOk="0" h="100" w="10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9" name="Google Shape;5339;p57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rect b="b" l="l" r="r" t="t"/>
                <a:pathLst>
                  <a:path extrusionOk="0" h="68" w="105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0" name="Google Shape;5340;p57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1" name="Google Shape;5341;p57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rect b="b" l="l" r="r" t="t"/>
                <a:pathLst>
                  <a:path extrusionOk="0" h="508" w="58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2" name="Google Shape;5342;p57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rect b="b" l="l" r="r" t="t"/>
                <a:pathLst>
                  <a:path extrusionOk="0" h="74" w="98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3" name="Google Shape;5343;p57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4" name="Google Shape;5344;p57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rect b="b" l="l" r="r" t="t"/>
                <a:pathLst>
                  <a:path extrusionOk="0" h="613" w="724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5" name="Google Shape;5345;p57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6" name="Google Shape;5346;p57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7" name="Google Shape;5347;p57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rect b="b" l="l" r="r" t="t"/>
                <a:pathLst>
                  <a:path extrusionOk="0" h="695" w="814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8" name="Google Shape;5348;p57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rect b="b" l="l" r="r" t="t"/>
                <a:pathLst>
                  <a:path extrusionOk="0" h="582" w="679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9" name="Google Shape;5349;p57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0" name="Google Shape;5350;p57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rect b="b" l="l" r="r" t="t"/>
                <a:pathLst>
                  <a:path extrusionOk="0" h="613" w="736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1" name="Google Shape;5351;p57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2" name="Google Shape;5352;p57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rect b="b" l="l" r="r" t="t"/>
                <a:pathLst>
                  <a:path extrusionOk="0" h="691" w="814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3" name="Google Shape;5353;p57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rect b="b" l="l" r="r" t="t"/>
                <a:pathLst>
                  <a:path extrusionOk="0" h="404" w="457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4" name="Google Shape;5354;p57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rect b="b" l="l" r="r" t="t"/>
                <a:pathLst>
                  <a:path extrusionOk="0" h="604" w="691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5" name="Google Shape;5355;p57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rect b="b" l="l" r="r" t="t"/>
                <a:pathLst>
                  <a:path extrusionOk="0" h="94" w="10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6" name="Google Shape;5356;p57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rect b="b" l="l" r="r" t="t"/>
                <a:pathLst>
                  <a:path extrusionOk="0" h="499" w="58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7" name="Google Shape;5357;p57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rect b="b" l="l" r="r" t="t"/>
                <a:pathLst>
                  <a:path extrusionOk="0" h="690" w="802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8" name="Google Shape;5358;p57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rect b="b" l="l" r="r" t="t"/>
                <a:pathLst>
                  <a:path extrusionOk="0" h="499" w="58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9" name="Google Shape;5359;p57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rect b="b" l="l" r="r" t="t"/>
                <a:pathLst>
                  <a:path extrusionOk="0" h="600" w="70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0" name="Google Shape;5360;p57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rect b="b" l="l" r="r" t="t"/>
                <a:pathLst>
                  <a:path extrusionOk="0" h="583" w="679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1" name="Google Shape;5361;p57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2" name="Google Shape;5362;p57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3" name="Google Shape;5363;p57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rect b="b" l="l" r="r" t="t"/>
                <a:pathLst>
                  <a:path extrusionOk="0" h="637" w="741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4" name="Google Shape;5364;p57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rect b="b" l="l" r="r" t="t"/>
                <a:pathLst>
                  <a:path extrusionOk="0" h="520" w="605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5" name="Google Shape;5365;p57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rect b="b" l="l" r="r" t="t"/>
                <a:pathLst>
                  <a:path extrusionOk="0" h="508" w="592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6" name="Google Shape;5366;p57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rect b="b" l="l" r="r" t="t"/>
                <a:pathLst>
                  <a:path extrusionOk="0" h="607" w="703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7" name="Google Shape;5367;p57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8" name="Google Shape;5368;p57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rect b="b" l="l" r="r" t="t"/>
                <a:pathLst>
                  <a:path extrusionOk="0" h="74" w="104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9" name="Google Shape;5369;p57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370" name="Google Shape;5370;p57"/>
            <p:cNvSpPr/>
            <p:nvPr/>
          </p:nvSpPr>
          <p:spPr>
            <a:xfrm>
              <a:off x="5028112" y="3146664"/>
              <a:ext cx="1601" cy="1255"/>
            </a:xfrm>
            <a:custGeom>
              <a:rect b="b" l="l" r="r" t="t"/>
              <a:pathLst>
                <a:path extrusionOk="0" h="87" w="111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5374" name="Shape 5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5" name="Google Shape;5375;p58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...and our </a:t>
            </a:r>
            <a:r>
              <a:rPr lang="es"/>
              <a:t>set of editable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5376" name="Google Shape;5376;p58"/>
          <p:cNvSpPr txBox="1"/>
          <p:nvPr>
            <p:ph idx="4294967295" type="body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resize these icons keeping the quality.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You can change the stroke and fill color; just select the icon and click on the paint bucket/pen.</a:t>
            </a:r>
            <a:br>
              <a:rPr lang="es">
                <a:solidFill>
                  <a:srgbClr val="FFFFFF"/>
                </a:solidFill>
              </a:rPr>
            </a:br>
            <a:endParaRPr>
              <a:solidFill>
                <a:srgbClr val="FFFFFF"/>
              </a:solidFill>
            </a:endParaRPr>
          </a:p>
        </p:txBody>
      </p:sp>
      <p:grpSp>
        <p:nvGrpSpPr>
          <p:cNvPr id="5377" name="Google Shape;5377;p58"/>
          <p:cNvGrpSpPr/>
          <p:nvPr/>
        </p:nvGrpSpPr>
        <p:grpSpPr>
          <a:xfrm>
            <a:off x="1464905" y="1938596"/>
            <a:ext cx="230668" cy="202756"/>
            <a:chOff x="898875" y="244725"/>
            <a:chExt cx="481800" cy="423500"/>
          </a:xfrm>
        </p:grpSpPr>
        <p:sp>
          <p:nvSpPr>
            <p:cNvPr id="5378" name="Google Shape;5378;p58"/>
            <p:cNvSpPr/>
            <p:nvPr/>
          </p:nvSpPr>
          <p:spPr>
            <a:xfrm>
              <a:off x="1125675" y="470575"/>
              <a:ext cx="28275" cy="28250"/>
            </a:xfrm>
            <a:custGeom>
              <a:rect b="b" l="l" r="r" t="t"/>
              <a:pathLst>
                <a:path extrusionOk="0" h="1130" w="1131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79" name="Google Shape;5379;p58"/>
            <p:cNvSpPr/>
            <p:nvPr/>
          </p:nvSpPr>
          <p:spPr>
            <a:xfrm>
              <a:off x="898875" y="244725"/>
              <a:ext cx="481800" cy="225875"/>
            </a:xfrm>
            <a:custGeom>
              <a:rect b="b" l="l" r="r" t="t"/>
              <a:pathLst>
                <a:path extrusionOk="0" h="9035" w="19272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80" name="Google Shape;5380;p58"/>
            <p:cNvSpPr/>
            <p:nvPr/>
          </p:nvSpPr>
          <p:spPr>
            <a:xfrm>
              <a:off x="1324200" y="385900"/>
              <a:ext cx="56475" cy="197625"/>
            </a:xfrm>
            <a:custGeom>
              <a:rect b="b" l="l" r="r" t="t"/>
              <a:pathLst>
                <a:path extrusionOk="0" h="7905" w="2259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81" name="Google Shape;5381;p58"/>
            <p:cNvSpPr/>
            <p:nvPr/>
          </p:nvSpPr>
          <p:spPr>
            <a:xfrm>
              <a:off x="898875" y="385900"/>
              <a:ext cx="56475" cy="197625"/>
            </a:xfrm>
            <a:custGeom>
              <a:rect b="b" l="l" r="r" t="t"/>
              <a:pathLst>
                <a:path extrusionOk="0" h="7905" w="2259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82" name="Google Shape;5382;p58"/>
            <p:cNvSpPr/>
            <p:nvPr/>
          </p:nvSpPr>
          <p:spPr>
            <a:xfrm>
              <a:off x="1063650" y="414125"/>
              <a:ext cx="146750" cy="141125"/>
            </a:xfrm>
            <a:custGeom>
              <a:rect b="b" l="l" r="r" t="t"/>
              <a:pathLst>
                <a:path extrusionOk="0" h="5645" w="587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83" name="Google Shape;5383;p58"/>
            <p:cNvSpPr/>
            <p:nvPr/>
          </p:nvSpPr>
          <p:spPr>
            <a:xfrm>
              <a:off x="898875" y="498800"/>
              <a:ext cx="481800" cy="169425"/>
            </a:xfrm>
            <a:custGeom>
              <a:rect b="b" l="l" r="r" t="t"/>
              <a:pathLst>
                <a:path extrusionOk="0" h="6777" w="19272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84" name="Google Shape;5384;p58"/>
          <p:cNvGrpSpPr/>
          <p:nvPr/>
        </p:nvGrpSpPr>
        <p:grpSpPr>
          <a:xfrm>
            <a:off x="1762989" y="1924634"/>
            <a:ext cx="202744" cy="230680"/>
            <a:chOff x="1529350" y="258825"/>
            <a:chExt cx="423475" cy="481825"/>
          </a:xfrm>
        </p:grpSpPr>
        <p:sp>
          <p:nvSpPr>
            <p:cNvPr id="5385" name="Google Shape;5385;p58"/>
            <p:cNvSpPr/>
            <p:nvPr/>
          </p:nvSpPr>
          <p:spPr>
            <a:xfrm>
              <a:off x="1585800" y="258825"/>
              <a:ext cx="310650" cy="430550"/>
            </a:xfrm>
            <a:custGeom>
              <a:rect b="b" l="l" r="r" t="t"/>
              <a:pathLst>
                <a:path extrusionOk="0" h="17222" w="12426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86" name="Google Shape;5386;p58"/>
            <p:cNvSpPr/>
            <p:nvPr/>
          </p:nvSpPr>
          <p:spPr>
            <a:xfrm>
              <a:off x="1529350" y="583200"/>
              <a:ext cx="423475" cy="157450"/>
            </a:xfrm>
            <a:custGeom>
              <a:rect b="b" l="l" r="r" t="t"/>
              <a:pathLst>
                <a:path extrusionOk="0" h="6298" w="16939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87" name="Google Shape;5387;p58"/>
          <p:cNvGrpSpPr/>
          <p:nvPr/>
        </p:nvGrpSpPr>
        <p:grpSpPr>
          <a:xfrm>
            <a:off x="2030199" y="1979147"/>
            <a:ext cx="231793" cy="121654"/>
            <a:chOff x="2084325" y="363300"/>
            <a:chExt cx="484150" cy="254100"/>
          </a:xfrm>
        </p:grpSpPr>
        <p:sp>
          <p:nvSpPr>
            <p:cNvPr id="5388" name="Google Shape;5388;p58"/>
            <p:cNvSpPr/>
            <p:nvPr/>
          </p:nvSpPr>
          <p:spPr>
            <a:xfrm>
              <a:off x="2084325" y="363300"/>
              <a:ext cx="484150" cy="254100"/>
            </a:xfrm>
            <a:custGeom>
              <a:rect b="b" l="l" r="r" t="t"/>
              <a:pathLst>
                <a:path extrusionOk="0" h="10164" w="19366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89" name="Google Shape;5389;p58"/>
            <p:cNvSpPr/>
            <p:nvPr/>
          </p:nvSpPr>
          <p:spPr>
            <a:xfrm>
              <a:off x="2250600" y="419775"/>
              <a:ext cx="145175" cy="141125"/>
            </a:xfrm>
            <a:custGeom>
              <a:rect b="b" l="l" r="r" t="t"/>
              <a:pathLst>
                <a:path extrusionOk="0" h="5645" w="5807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90" name="Google Shape;5390;p58"/>
          <p:cNvGrpSpPr/>
          <p:nvPr/>
        </p:nvGrpSpPr>
        <p:grpSpPr>
          <a:xfrm>
            <a:off x="2335704" y="1924634"/>
            <a:ext cx="202744" cy="230680"/>
            <a:chOff x="2707500" y="249400"/>
            <a:chExt cx="423475" cy="481825"/>
          </a:xfrm>
        </p:grpSpPr>
        <p:sp>
          <p:nvSpPr>
            <p:cNvPr id="5391" name="Google Shape;5391;p58"/>
            <p:cNvSpPr/>
            <p:nvPr/>
          </p:nvSpPr>
          <p:spPr>
            <a:xfrm>
              <a:off x="2739175" y="420675"/>
              <a:ext cx="360100" cy="310550"/>
            </a:xfrm>
            <a:custGeom>
              <a:rect b="b" l="l" r="r" t="t"/>
              <a:pathLst>
                <a:path extrusionOk="0" h="12422" w="14404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2" name="Google Shape;5392;p58"/>
            <p:cNvSpPr/>
            <p:nvPr/>
          </p:nvSpPr>
          <p:spPr>
            <a:xfrm>
              <a:off x="2707500" y="249400"/>
              <a:ext cx="423475" cy="141175"/>
            </a:xfrm>
            <a:custGeom>
              <a:rect b="b" l="l" r="r" t="t"/>
              <a:pathLst>
                <a:path extrusionOk="0" h="5647" w="16939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93" name="Google Shape;5393;p58"/>
          <p:cNvGrpSpPr/>
          <p:nvPr/>
        </p:nvGrpSpPr>
        <p:grpSpPr>
          <a:xfrm>
            <a:off x="2616948" y="1924855"/>
            <a:ext cx="207652" cy="230237"/>
            <a:chOff x="3300325" y="249875"/>
            <a:chExt cx="433725" cy="480900"/>
          </a:xfrm>
        </p:grpSpPr>
        <p:sp>
          <p:nvSpPr>
            <p:cNvPr id="5394" name="Google Shape;5394;p58"/>
            <p:cNvSpPr/>
            <p:nvPr/>
          </p:nvSpPr>
          <p:spPr>
            <a:xfrm>
              <a:off x="3610875" y="334550"/>
              <a:ext cx="56475" cy="28250"/>
            </a:xfrm>
            <a:custGeom>
              <a:rect b="b" l="l" r="r" t="t"/>
              <a:pathLst>
                <a:path extrusionOk="0" h="1130" w="2259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5" name="Google Shape;5395;p58"/>
            <p:cNvSpPr/>
            <p:nvPr/>
          </p:nvSpPr>
          <p:spPr>
            <a:xfrm>
              <a:off x="3467675" y="249875"/>
              <a:ext cx="46400" cy="56475"/>
            </a:xfrm>
            <a:custGeom>
              <a:rect b="b" l="l" r="r" t="t"/>
              <a:pathLst>
                <a:path extrusionOk="0" h="2259" w="1856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6" name="Google Shape;5396;p58"/>
            <p:cNvSpPr/>
            <p:nvPr/>
          </p:nvSpPr>
          <p:spPr>
            <a:xfrm>
              <a:off x="3566525" y="249875"/>
              <a:ext cx="46400" cy="56475"/>
            </a:xfrm>
            <a:custGeom>
              <a:rect b="b" l="l" r="r" t="t"/>
              <a:pathLst>
                <a:path extrusionOk="0" h="2259" w="1856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7" name="Google Shape;5397;p58"/>
            <p:cNvSpPr/>
            <p:nvPr/>
          </p:nvSpPr>
          <p:spPr>
            <a:xfrm>
              <a:off x="3413250" y="334550"/>
              <a:ext cx="56500" cy="28250"/>
            </a:xfrm>
            <a:custGeom>
              <a:rect b="b" l="l" r="r" t="t"/>
              <a:pathLst>
                <a:path extrusionOk="0" h="1130" w="226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8" name="Google Shape;5398;p58"/>
            <p:cNvSpPr/>
            <p:nvPr/>
          </p:nvSpPr>
          <p:spPr>
            <a:xfrm>
              <a:off x="3300325" y="476675"/>
              <a:ext cx="84725" cy="254100"/>
            </a:xfrm>
            <a:custGeom>
              <a:rect b="b" l="l" r="r" t="t"/>
              <a:pathLst>
                <a:path extrusionOk="0" h="10164" w="3389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9" name="Google Shape;5399;p58"/>
            <p:cNvSpPr/>
            <p:nvPr/>
          </p:nvSpPr>
          <p:spPr>
            <a:xfrm>
              <a:off x="3413250" y="335525"/>
              <a:ext cx="320800" cy="395250"/>
            </a:xfrm>
            <a:custGeom>
              <a:rect b="b" l="l" r="r" t="t"/>
              <a:pathLst>
                <a:path extrusionOk="0" h="15810" w="12832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00" name="Google Shape;5400;p58"/>
          <p:cNvGrpSpPr/>
          <p:nvPr/>
        </p:nvGrpSpPr>
        <p:grpSpPr>
          <a:xfrm>
            <a:off x="2881512" y="1924802"/>
            <a:ext cx="239585" cy="230345"/>
            <a:chOff x="3854700" y="249750"/>
            <a:chExt cx="500425" cy="481125"/>
          </a:xfrm>
        </p:grpSpPr>
        <p:sp>
          <p:nvSpPr>
            <p:cNvPr id="5401" name="Google Shape;5401;p58"/>
            <p:cNvSpPr/>
            <p:nvPr/>
          </p:nvSpPr>
          <p:spPr>
            <a:xfrm>
              <a:off x="4206725" y="598350"/>
              <a:ext cx="70775" cy="68025"/>
            </a:xfrm>
            <a:custGeom>
              <a:rect b="b" l="l" r="r" t="t"/>
              <a:pathLst>
                <a:path extrusionOk="0" h="2721" w="2831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2" name="Google Shape;5402;p58"/>
            <p:cNvSpPr/>
            <p:nvPr/>
          </p:nvSpPr>
          <p:spPr>
            <a:xfrm>
              <a:off x="4226750" y="538600"/>
              <a:ext cx="91250" cy="48150"/>
            </a:xfrm>
            <a:custGeom>
              <a:rect b="b" l="l" r="r" t="t"/>
              <a:pathLst>
                <a:path extrusionOk="0" h="1926" w="365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3" name="Google Shape;5403;p58"/>
            <p:cNvSpPr/>
            <p:nvPr/>
          </p:nvSpPr>
          <p:spPr>
            <a:xfrm>
              <a:off x="4146500" y="618325"/>
              <a:ext cx="52050" cy="88650"/>
            </a:xfrm>
            <a:custGeom>
              <a:rect b="b" l="l" r="r" t="t"/>
              <a:pathLst>
                <a:path extrusionOk="0" h="3546" w="2082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4" name="Google Shape;5404;p58"/>
            <p:cNvSpPr/>
            <p:nvPr/>
          </p:nvSpPr>
          <p:spPr>
            <a:xfrm>
              <a:off x="3927425" y="319075"/>
              <a:ext cx="70650" cy="67850"/>
            </a:xfrm>
            <a:custGeom>
              <a:rect b="b" l="l" r="r" t="t"/>
              <a:pathLst>
                <a:path extrusionOk="0" h="2714" w="2826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5" name="Google Shape;5405;p58"/>
            <p:cNvSpPr/>
            <p:nvPr/>
          </p:nvSpPr>
          <p:spPr>
            <a:xfrm>
              <a:off x="4007000" y="279300"/>
              <a:ext cx="51675" cy="88150"/>
            </a:xfrm>
            <a:custGeom>
              <a:rect b="b" l="l" r="r" t="t"/>
              <a:pathLst>
                <a:path extrusionOk="0" h="3526" w="2067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6" name="Google Shape;5406;p58"/>
            <p:cNvSpPr/>
            <p:nvPr/>
          </p:nvSpPr>
          <p:spPr>
            <a:xfrm>
              <a:off x="3887300" y="398850"/>
              <a:ext cx="91800" cy="48250"/>
            </a:xfrm>
            <a:custGeom>
              <a:rect b="b" l="l" r="r" t="t"/>
              <a:pathLst>
                <a:path extrusionOk="0" h="1930" w="3672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7" name="Google Shape;5407;p58"/>
            <p:cNvSpPr/>
            <p:nvPr/>
          </p:nvSpPr>
          <p:spPr>
            <a:xfrm>
              <a:off x="3854700" y="413675"/>
              <a:ext cx="353475" cy="317200"/>
            </a:xfrm>
            <a:custGeom>
              <a:rect b="b" l="l" r="r" t="t"/>
              <a:pathLst>
                <a:path extrusionOk="0" h="12688" w="14139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8" name="Google Shape;5408;p58"/>
            <p:cNvSpPr/>
            <p:nvPr/>
          </p:nvSpPr>
          <p:spPr>
            <a:xfrm>
              <a:off x="3996825" y="249750"/>
              <a:ext cx="358300" cy="322025"/>
            </a:xfrm>
            <a:custGeom>
              <a:rect b="b" l="l" r="r" t="t"/>
              <a:pathLst>
                <a:path extrusionOk="0" h="12881" w="14332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09" name="Google Shape;5409;p58"/>
          <p:cNvGrpSpPr/>
          <p:nvPr/>
        </p:nvGrpSpPr>
        <p:grpSpPr>
          <a:xfrm>
            <a:off x="3165730" y="1924802"/>
            <a:ext cx="239585" cy="230345"/>
            <a:chOff x="4447550" y="249750"/>
            <a:chExt cx="500425" cy="481125"/>
          </a:xfrm>
        </p:grpSpPr>
        <p:sp>
          <p:nvSpPr>
            <p:cNvPr id="5410" name="Google Shape;5410;p58"/>
            <p:cNvSpPr/>
            <p:nvPr/>
          </p:nvSpPr>
          <p:spPr>
            <a:xfrm>
              <a:off x="4447550" y="413675"/>
              <a:ext cx="353475" cy="317200"/>
            </a:xfrm>
            <a:custGeom>
              <a:rect b="b" l="l" r="r" t="t"/>
              <a:pathLst>
                <a:path extrusionOk="0" h="12688" w="14139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11" name="Google Shape;5411;p58"/>
            <p:cNvSpPr/>
            <p:nvPr/>
          </p:nvSpPr>
          <p:spPr>
            <a:xfrm>
              <a:off x="4589675" y="249750"/>
              <a:ext cx="358300" cy="322025"/>
            </a:xfrm>
            <a:custGeom>
              <a:rect b="b" l="l" r="r" t="t"/>
              <a:pathLst>
                <a:path extrusionOk="0" h="12881" w="14332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12" name="Google Shape;5412;p58"/>
          <p:cNvGrpSpPr/>
          <p:nvPr/>
        </p:nvGrpSpPr>
        <p:grpSpPr>
          <a:xfrm>
            <a:off x="3457573" y="1924634"/>
            <a:ext cx="230680" cy="230680"/>
            <a:chOff x="5049725" y="249400"/>
            <a:chExt cx="481825" cy="481825"/>
          </a:xfrm>
        </p:grpSpPr>
        <p:sp>
          <p:nvSpPr>
            <p:cNvPr id="5413" name="Google Shape;5413;p58"/>
            <p:cNvSpPr/>
            <p:nvPr/>
          </p:nvSpPr>
          <p:spPr>
            <a:xfrm>
              <a:off x="5191775" y="560925"/>
              <a:ext cx="197625" cy="170300"/>
            </a:xfrm>
            <a:custGeom>
              <a:rect b="b" l="l" r="r" t="t"/>
              <a:pathLst>
                <a:path extrusionOk="0" h="6812" w="7905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14" name="Google Shape;5414;p58"/>
            <p:cNvSpPr/>
            <p:nvPr/>
          </p:nvSpPr>
          <p:spPr>
            <a:xfrm>
              <a:off x="5049725" y="249400"/>
              <a:ext cx="481825" cy="396225"/>
            </a:xfrm>
            <a:custGeom>
              <a:rect b="b" l="l" r="r" t="t"/>
              <a:pathLst>
                <a:path extrusionOk="0" h="15849" w="19273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15" name="Google Shape;5415;p58"/>
          <p:cNvGrpSpPr/>
          <p:nvPr/>
        </p:nvGrpSpPr>
        <p:grpSpPr>
          <a:xfrm>
            <a:off x="3739037" y="1924634"/>
            <a:ext cx="230680" cy="230680"/>
            <a:chOff x="5660400" y="238125"/>
            <a:chExt cx="481825" cy="481825"/>
          </a:xfrm>
        </p:grpSpPr>
        <p:sp>
          <p:nvSpPr>
            <p:cNvPr id="5416" name="Google Shape;5416;p58"/>
            <p:cNvSpPr/>
            <p:nvPr/>
          </p:nvSpPr>
          <p:spPr>
            <a:xfrm>
              <a:off x="5660400" y="436700"/>
              <a:ext cx="481825" cy="283250"/>
            </a:xfrm>
            <a:custGeom>
              <a:rect b="b" l="l" r="r" t="t"/>
              <a:pathLst>
                <a:path extrusionOk="0" h="11330" w="19273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17" name="Google Shape;5417;p58"/>
            <p:cNvSpPr/>
            <p:nvPr/>
          </p:nvSpPr>
          <p:spPr>
            <a:xfrm>
              <a:off x="5660400" y="238125"/>
              <a:ext cx="481825" cy="170375"/>
            </a:xfrm>
            <a:custGeom>
              <a:rect b="b" l="l" r="r" t="t"/>
              <a:pathLst>
                <a:path extrusionOk="0" h="6815" w="19273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18" name="Google Shape;5418;p58"/>
          <p:cNvGrpSpPr/>
          <p:nvPr/>
        </p:nvGrpSpPr>
        <p:grpSpPr>
          <a:xfrm>
            <a:off x="4022370" y="1924634"/>
            <a:ext cx="230680" cy="230680"/>
            <a:chOff x="6235400" y="249400"/>
            <a:chExt cx="481825" cy="481825"/>
          </a:xfrm>
        </p:grpSpPr>
        <p:sp>
          <p:nvSpPr>
            <p:cNvPr id="5419" name="Google Shape;5419;p58"/>
            <p:cNvSpPr/>
            <p:nvPr/>
          </p:nvSpPr>
          <p:spPr>
            <a:xfrm>
              <a:off x="6425625" y="482025"/>
              <a:ext cx="177700" cy="135375"/>
            </a:xfrm>
            <a:custGeom>
              <a:rect b="b" l="l" r="r" t="t"/>
              <a:pathLst>
                <a:path extrusionOk="0" h="5415" w="7108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0" name="Google Shape;5420;p58"/>
            <p:cNvSpPr/>
            <p:nvPr/>
          </p:nvSpPr>
          <p:spPr>
            <a:xfrm>
              <a:off x="6462150" y="41977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1" name="Google Shape;5421;p58"/>
            <p:cNvSpPr/>
            <p:nvPr/>
          </p:nvSpPr>
          <p:spPr>
            <a:xfrm>
              <a:off x="6349225" y="508600"/>
              <a:ext cx="113625" cy="108800"/>
            </a:xfrm>
            <a:custGeom>
              <a:rect b="b" l="l" r="r" t="t"/>
              <a:pathLst>
                <a:path extrusionOk="0" h="4352" w="4545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2" name="Google Shape;5422;p58"/>
            <p:cNvSpPr/>
            <p:nvPr/>
          </p:nvSpPr>
          <p:spPr>
            <a:xfrm>
              <a:off x="6349225" y="363300"/>
              <a:ext cx="254100" cy="172575"/>
            </a:xfrm>
            <a:custGeom>
              <a:rect b="b" l="l" r="r" t="t"/>
              <a:pathLst>
                <a:path extrusionOk="0" h="6903" w="10164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3" name="Google Shape;5423;p58"/>
            <p:cNvSpPr/>
            <p:nvPr/>
          </p:nvSpPr>
          <p:spPr>
            <a:xfrm>
              <a:off x="6235400" y="24940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24" name="Google Shape;5424;p58"/>
          <p:cNvGrpSpPr/>
          <p:nvPr/>
        </p:nvGrpSpPr>
        <p:grpSpPr>
          <a:xfrm>
            <a:off x="1464576" y="2227020"/>
            <a:ext cx="231327" cy="202708"/>
            <a:chOff x="899850" y="871450"/>
            <a:chExt cx="483175" cy="423400"/>
          </a:xfrm>
        </p:grpSpPr>
        <p:sp>
          <p:nvSpPr>
            <p:cNvPr id="5425" name="Google Shape;5425;p58"/>
            <p:cNvSpPr/>
            <p:nvPr/>
          </p:nvSpPr>
          <p:spPr>
            <a:xfrm>
              <a:off x="1325175" y="1040825"/>
              <a:ext cx="56425" cy="28275"/>
            </a:xfrm>
            <a:custGeom>
              <a:rect b="b" l="l" r="r" t="t"/>
              <a:pathLst>
                <a:path extrusionOk="0" h="1131" w="2257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6" name="Google Shape;5426;p58"/>
            <p:cNvSpPr/>
            <p:nvPr/>
          </p:nvSpPr>
          <p:spPr>
            <a:xfrm>
              <a:off x="1323750" y="956100"/>
              <a:ext cx="59275" cy="56525"/>
            </a:xfrm>
            <a:custGeom>
              <a:rect b="b" l="l" r="r" t="t"/>
              <a:pathLst>
                <a:path extrusionOk="0" h="2261" w="2371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7" name="Google Shape;5427;p58"/>
            <p:cNvSpPr/>
            <p:nvPr/>
          </p:nvSpPr>
          <p:spPr>
            <a:xfrm>
              <a:off x="1323750" y="1097250"/>
              <a:ext cx="59275" cy="56525"/>
            </a:xfrm>
            <a:custGeom>
              <a:rect b="b" l="l" r="r" t="t"/>
              <a:pathLst>
                <a:path extrusionOk="0" h="2261" w="2371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8" name="Google Shape;5428;p58"/>
            <p:cNvSpPr/>
            <p:nvPr/>
          </p:nvSpPr>
          <p:spPr>
            <a:xfrm>
              <a:off x="899850" y="871450"/>
              <a:ext cx="396150" cy="423400"/>
            </a:xfrm>
            <a:custGeom>
              <a:rect b="b" l="l" r="r" t="t"/>
              <a:pathLst>
                <a:path extrusionOk="0" h="16936" w="15846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429" name="Google Shape;5429;p58"/>
          <p:cNvSpPr/>
          <p:nvPr/>
        </p:nvSpPr>
        <p:spPr>
          <a:xfrm>
            <a:off x="1761644" y="2213044"/>
            <a:ext cx="205485" cy="230680"/>
          </a:xfrm>
          <a:custGeom>
            <a:rect b="b" l="l" r="r" t="t"/>
            <a:pathLst>
              <a:path extrusionOk="0" h="19273" w="17168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430" name="Google Shape;5430;p58"/>
          <p:cNvGrpSpPr/>
          <p:nvPr/>
        </p:nvGrpSpPr>
        <p:grpSpPr>
          <a:xfrm>
            <a:off x="2030306" y="2213028"/>
            <a:ext cx="231578" cy="230692"/>
            <a:chOff x="2085450" y="842250"/>
            <a:chExt cx="483700" cy="481850"/>
          </a:xfrm>
        </p:grpSpPr>
        <p:sp>
          <p:nvSpPr>
            <p:cNvPr id="5431" name="Google Shape;5431;p58"/>
            <p:cNvSpPr/>
            <p:nvPr/>
          </p:nvSpPr>
          <p:spPr>
            <a:xfrm>
              <a:off x="2085525" y="926925"/>
              <a:ext cx="483625" cy="397175"/>
            </a:xfrm>
            <a:custGeom>
              <a:rect b="b" l="l" r="r" t="t"/>
              <a:pathLst>
                <a:path extrusionOk="0" h="15887" w="19345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32" name="Google Shape;5432;p58"/>
            <p:cNvSpPr/>
            <p:nvPr/>
          </p:nvSpPr>
          <p:spPr>
            <a:xfrm>
              <a:off x="2085450" y="1151875"/>
              <a:ext cx="143650" cy="87575"/>
            </a:xfrm>
            <a:custGeom>
              <a:rect b="b" l="l" r="r" t="t"/>
              <a:pathLst>
                <a:path extrusionOk="0" h="3503" w="5746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33" name="Google Shape;5433;p58"/>
            <p:cNvSpPr/>
            <p:nvPr/>
          </p:nvSpPr>
          <p:spPr>
            <a:xfrm>
              <a:off x="2274775" y="842250"/>
              <a:ext cx="294375" cy="197650"/>
            </a:xfrm>
            <a:custGeom>
              <a:rect b="b" l="l" r="r" t="t"/>
              <a:pathLst>
                <a:path extrusionOk="0" h="7906" w="11775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34" name="Google Shape;5434;p58"/>
          <p:cNvGrpSpPr/>
          <p:nvPr/>
        </p:nvGrpSpPr>
        <p:grpSpPr>
          <a:xfrm>
            <a:off x="2321718" y="2213034"/>
            <a:ext cx="230716" cy="230680"/>
            <a:chOff x="2685825" y="840375"/>
            <a:chExt cx="481900" cy="481825"/>
          </a:xfrm>
        </p:grpSpPr>
        <p:sp>
          <p:nvSpPr>
            <p:cNvPr id="5435" name="Google Shape;5435;p58"/>
            <p:cNvSpPr/>
            <p:nvPr/>
          </p:nvSpPr>
          <p:spPr>
            <a:xfrm>
              <a:off x="2685825" y="840375"/>
              <a:ext cx="481900" cy="481825"/>
            </a:xfrm>
            <a:custGeom>
              <a:rect b="b" l="l" r="r" t="t"/>
              <a:pathLst>
                <a:path extrusionOk="0" h="19273" w="19276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36" name="Google Shape;5436;p58"/>
            <p:cNvSpPr/>
            <p:nvPr/>
          </p:nvSpPr>
          <p:spPr>
            <a:xfrm>
              <a:off x="2819200" y="983400"/>
              <a:ext cx="205475" cy="197625"/>
            </a:xfrm>
            <a:custGeom>
              <a:rect b="b" l="l" r="r" t="t"/>
              <a:pathLst>
                <a:path extrusionOk="0" h="7905" w="8219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37" name="Google Shape;5437;p58"/>
          <p:cNvGrpSpPr/>
          <p:nvPr/>
        </p:nvGrpSpPr>
        <p:grpSpPr>
          <a:xfrm>
            <a:off x="2601633" y="2212818"/>
            <a:ext cx="238281" cy="231111"/>
            <a:chOff x="3270675" y="841800"/>
            <a:chExt cx="497700" cy="482725"/>
          </a:xfrm>
        </p:grpSpPr>
        <p:sp>
          <p:nvSpPr>
            <p:cNvPr id="5438" name="Google Shape;5438;p58"/>
            <p:cNvSpPr/>
            <p:nvPr/>
          </p:nvSpPr>
          <p:spPr>
            <a:xfrm>
              <a:off x="3270675" y="902000"/>
              <a:ext cx="447125" cy="422525"/>
            </a:xfrm>
            <a:custGeom>
              <a:rect b="b" l="l" r="r" t="t"/>
              <a:pathLst>
                <a:path extrusionOk="0" h="16901" w="17885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39" name="Google Shape;5439;p58"/>
            <p:cNvSpPr/>
            <p:nvPr/>
          </p:nvSpPr>
          <p:spPr>
            <a:xfrm>
              <a:off x="3385250" y="841800"/>
              <a:ext cx="279700" cy="220925"/>
            </a:xfrm>
            <a:custGeom>
              <a:rect b="b" l="l" r="r" t="t"/>
              <a:pathLst>
                <a:path extrusionOk="0" h="8837" w="11188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40" name="Google Shape;5440;p58"/>
            <p:cNvSpPr/>
            <p:nvPr/>
          </p:nvSpPr>
          <p:spPr>
            <a:xfrm>
              <a:off x="3530100" y="924750"/>
              <a:ext cx="238275" cy="250200"/>
            </a:xfrm>
            <a:custGeom>
              <a:rect b="b" l="l" r="r" t="t"/>
              <a:pathLst>
                <a:path extrusionOk="0" h="10008" w="9531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441" name="Google Shape;5441;p58"/>
          <p:cNvSpPr/>
          <p:nvPr/>
        </p:nvSpPr>
        <p:spPr>
          <a:xfrm>
            <a:off x="2886029" y="2220249"/>
            <a:ext cx="230680" cy="216269"/>
          </a:xfrm>
          <a:custGeom>
            <a:rect b="b" l="l" r="r" t="t"/>
            <a:pathLst>
              <a:path extrusionOk="0" h="18069" w="19273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442" name="Google Shape;5442;p58"/>
          <p:cNvGrpSpPr/>
          <p:nvPr/>
        </p:nvGrpSpPr>
        <p:grpSpPr>
          <a:xfrm>
            <a:off x="3170183" y="2227002"/>
            <a:ext cx="230680" cy="202744"/>
            <a:chOff x="4467200" y="877100"/>
            <a:chExt cx="481825" cy="423475"/>
          </a:xfrm>
        </p:grpSpPr>
        <p:sp>
          <p:nvSpPr>
            <p:cNvPr id="5443" name="Google Shape;5443;p58"/>
            <p:cNvSpPr/>
            <p:nvPr/>
          </p:nvSpPr>
          <p:spPr>
            <a:xfrm>
              <a:off x="4467200" y="1018225"/>
              <a:ext cx="481825" cy="282350"/>
            </a:xfrm>
            <a:custGeom>
              <a:rect b="b" l="l" r="r" t="t"/>
              <a:pathLst>
                <a:path extrusionOk="0" h="11294" w="19273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44" name="Google Shape;5444;p58"/>
            <p:cNvSpPr/>
            <p:nvPr/>
          </p:nvSpPr>
          <p:spPr>
            <a:xfrm>
              <a:off x="4608425" y="1129300"/>
              <a:ext cx="45125" cy="60175"/>
            </a:xfrm>
            <a:custGeom>
              <a:rect b="b" l="l" r="r" t="t"/>
              <a:pathLst>
                <a:path extrusionOk="0" h="2407" w="1805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45" name="Google Shape;5445;p58"/>
            <p:cNvSpPr/>
            <p:nvPr/>
          </p:nvSpPr>
          <p:spPr>
            <a:xfrm>
              <a:off x="4495500" y="8771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46" name="Google Shape;5446;p58"/>
            <p:cNvSpPr/>
            <p:nvPr/>
          </p:nvSpPr>
          <p:spPr>
            <a:xfrm>
              <a:off x="4636650" y="8771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47" name="Google Shape;5447;p58"/>
          <p:cNvGrpSpPr/>
          <p:nvPr/>
        </p:nvGrpSpPr>
        <p:grpSpPr>
          <a:xfrm>
            <a:off x="3452294" y="2213028"/>
            <a:ext cx="241237" cy="230692"/>
            <a:chOff x="5045500" y="842250"/>
            <a:chExt cx="503875" cy="481850"/>
          </a:xfrm>
        </p:grpSpPr>
        <p:sp>
          <p:nvSpPr>
            <p:cNvPr id="5448" name="Google Shape;5448;p58"/>
            <p:cNvSpPr/>
            <p:nvPr/>
          </p:nvSpPr>
          <p:spPr>
            <a:xfrm>
              <a:off x="5045500" y="842250"/>
              <a:ext cx="503875" cy="481850"/>
            </a:xfrm>
            <a:custGeom>
              <a:rect b="b" l="l" r="r" t="t"/>
              <a:pathLst>
                <a:path extrusionOk="0" h="19274" w="20155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49" name="Google Shape;5449;p58"/>
            <p:cNvSpPr/>
            <p:nvPr/>
          </p:nvSpPr>
          <p:spPr>
            <a:xfrm>
              <a:off x="5221050" y="898625"/>
              <a:ext cx="254100" cy="254100"/>
            </a:xfrm>
            <a:custGeom>
              <a:rect b="b" l="l" r="r" t="t"/>
              <a:pathLst>
                <a:path extrusionOk="0" h="10164" w="10164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50" name="Google Shape;5450;p58"/>
          <p:cNvGrpSpPr/>
          <p:nvPr/>
        </p:nvGrpSpPr>
        <p:grpSpPr>
          <a:xfrm>
            <a:off x="3739816" y="2230856"/>
            <a:ext cx="229124" cy="195036"/>
            <a:chOff x="5645200" y="879425"/>
            <a:chExt cx="478575" cy="407375"/>
          </a:xfrm>
        </p:grpSpPr>
        <p:sp>
          <p:nvSpPr>
            <p:cNvPr id="5451" name="Google Shape;5451;p58"/>
            <p:cNvSpPr/>
            <p:nvPr/>
          </p:nvSpPr>
          <p:spPr>
            <a:xfrm>
              <a:off x="6004200" y="1075025"/>
              <a:ext cx="86075" cy="93450"/>
            </a:xfrm>
            <a:custGeom>
              <a:rect b="b" l="l" r="r" t="t"/>
              <a:pathLst>
                <a:path extrusionOk="0" h="3738" w="3443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52" name="Google Shape;5452;p58"/>
            <p:cNvSpPr/>
            <p:nvPr/>
          </p:nvSpPr>
          <p:spPr>
            <a:xfrm>
              <a:off x="5880900" y="953275"/>
              <a:ext cx="95100" cy="93525"/>
            </a:xfrm>
            <a:custGeom>
              <a:rect b="b" l="l" r="r" t="t"/>
              <a:pathLst>
                <a:path extrusionOk="0" h="3741" w="3804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53" name="Google Shape;5453;p58"/>
            <p:cNvSpPr/>
            <p:nvPr/>
          </p:nvSpPr>
          <p:spPr>
            <a:xfrm>
              <a:off x="6004200" y="953275"/>
              <a:ext cx="119575" cy="93525"/>
            </a:xfrm>
            <a:custGeom>
              <a:rect b="b" l="l" r="r" t="t"/>
              <a:pathLst>
                <a:path extrusionOk="0" h="3741" w="4783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54" name="Google Shape;5454;p58"/>
            <p:cNvSpPr/>
            <p:nvPr/>
          </p:nvSpPr>
          <p:spPr>
            <a:xfrm>
              <a:off x="5880900" y="1075025"/>
              <a:ext cx="95100" cy="93450"/>
            </a:xfrm>
            <a:custGeom>
              <a:rect b="b" l="l" r="r" t="t"/>
              <a:pathLst>
                <a:path extrusionOk="0" h="3738" w="3804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55" name="Google Shape;5455;p58"/>
            <p:cNvSpPr/>
            <p:nvPr/>
          </p:nvSpPr>
          <p:spPr>
            <a:xfrm>
              <a:off x="5645200" y="879425"/>
              <a:ext cx="207500" cy="167375"/>
            </a:xfrm>
            <a:custGeom>
              <a:rect b="b" l="l" r="r" t="t"/>
              <a:pathLst>
                <a:path extrusionOk="0" h="6695" w="830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56" name="Google Shape;5456;p58"/>
            <p:cNvSpPr/>
            <p:nvPr/>
          </p:nvSpPr>
          <p:spPr>
            <a:xfrm>
              <a:off x="5722500" y="1075025"/>
              <a:ext cx="370875" cy="211775"/>
            </a:xfrm>
            <a:custGeom>
              <a:rect b="b" l="l" r="r" t="t"/>
              <a:pathLst>
                <a:path extrusionOk="0" h="8471" w="14835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57" name="Google Shape;5457;p58"/>
          <p:cNvGrpSpPr/>
          <p:nvPr/>
        </p:nvGrpSpPr>
        <p:grpSpPr>
          <a:xfrm>
            <a:off x="4036332" y="2213034"/>
            <a:ext cx="202756" cy="230680"/>
            <a:chOff x="6264525" y="842250"/>
            <a:chExt cx="423500" cy="481825"/>
          </a:xfrm>
        </p:grpSpPr>
        <p:sp>
          <p:nvSpPr>
            <p:cNvPr id="5458" name="Google Shape;5458;p58"/>
            <p:cNvSpPr/>
            <p:nvPr/>
          </p:nvSpPr>
          <p:spPr>
            <a:xfrm>
              <a:off x="6264525" y="1033450"/>
              <a:ext cx="135300" cy="266450"/>
            </a:xfrm>
            <a:custGeom>
              <a:rect b="b" l="l" r="r" t="t"/>
              <a:pathLst>
                <a:path extrusionOk="0" h="10658" w="5412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59" name="Google Shape;5459;p58"/>
            <p:cNvSpPr/>
            <p:nvPr/>
          </p:nvSpPr>
          <p:spPr>
            <a:xfrm>
              <a:off x="6552700" y="1033450"/>
              <a:ext cx="135325" cy="266450"/>
            </a:xfrm>
            <a:custGeom>
              <a:rect b="b" l="l" r="r" t="t"/>
              <a:pathLst>
                <a:path extrusionOk="0" h="10658" w="5413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0" name="Google Shape;5460;p58"/>
            <p:cNvSpPr/>
            <p:nvPr/>
          </p:nvSpPr>
          <p:spPr>
            <a:xfrm>
              <a:off x="6462150" y="985275"/>
              <a:ext cx="28025" cy="28250"/>
            </a:xfrm>
            <a:custGeom>
              <a:rect b="b" l="l" r="r" t="t"/>
              <a:pathLst>
                <a:path extrusionOk="0" h="1130" w="1121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1" name="Google Shape;5461;p58"/>
            <p:cNvSpPr/>
            <p:nvPr/>
          </p:nvSpPr>
          <p:spPr>
            <a:xfrm>
              <a:off x="6288775" y="1182900"/>
              <a:ext cx="375075" cy="141175"/>
            </a:xfrm>
            <a:custGeom>
              <a:rect b="b" l="l" r="r" t="t"/>
              <a:pathLst>
                <a:path extrusionOk="0" h="5647" w="15003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2" name="Google Shape;5462;p58"/>
            <p:cNvSpPr/>
            <p:nvPr/>
          </p:nvSpPr>
          <p:spPr>
            <a:xfrm>
              <a:off x="6278675" y="965325"/>
              <a:ext cx="42350" cy="84725"/>
            </a:xfrm>
            <a:custGeom>
              <a:rect b="b" l="l" r="r" t="t"/>
              <a:pathLst>
                <a:path extrusionOk="0" h="3389" w="1694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3" name="Google Shape;5463;p58"/>
            <p:cNvSpPr/>
            <p:nvPr/>
          </p:nvSpPr>
          <p:spPr>
            <a:xfrm>
              <a:off x="6631525" y="965325"/>
              <a:ext cx="42400" cy="84725"/>
            </a:xfrm>
            <a:custGeom>
              <a:rect b="b" l="l" r="r" t="t"/>
              <a:pathLst>
                <a:path extrusionOk="0" h="3389" w="1696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4" name="Google Shape;5464;p58"/>
            <p:cNvSpPr/>
            <p:nvPr/>
          </p:nvSpPr>
          <p:spPr>
            <a:xfrm>
              <a:off x="6349225" y="842250"/>
              <a:ext cx="254100" cy="312425"/>
            </a:xfrm>
            <a:custGeom>
              <a:rect b="b" l="l" r="r" t="t"/>
              <a:pathLst>
                <a:path extrusionOk="0" h="12497" w="10164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65" name="Google Shape;5465;p58"/>
          <p:cNvGrpSpPr/>
          <p:nvPr/>
        </p:nvGrpSpPr>
        <p:grpSpPr>
          <a:xfrm>
            <a:off x="1464899" y="2494984"/>
            <a:ext cx="230680" cy="230680"/>
            <a:chOff x="900750" y="1436075"/>
            <a:chExt cx="481825" cy="481825"/>
          </a:xfrm>
        </p:grpSpPr>
        <p:sp>
          <p:nvSpPr>
            <p:cNvPr id="5466" name="Google Shape;5466;p58"/>
            <p:cNvSpPr/>
            <p:nvPr/>
          </p:nvSpPr>
          <p:spPr>
            <a:xfrm>
              <a:off x="900750" y="1627500"/>
              <a:ext cx="481825" cy="290400"/>
            </a:xfrm>
            <a:custGeom>
              <a:rect b="b" l="l" r="r" t="t"/>
              <a:pathLst>
                <a:path extrusionOk="0" h="11616" w="19273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7" name="Google Shape;5467;p58"/>
            <p:cNvSpPr/>
            <p:nvPr/>
          </p:nvSpPr>
          <p:spPr>
            <a:xfrm>
              <a:off x="1296950" y="1549900"/>
              <a:ext cx="71550" cy="105850"/>
            </a:xfrm>
            <a:custGeom>
              <a:rect b="b" l="l" r="r" t="t"/>
              <a:pathLst>
                <a:path extrusionOk="0" h="4234" w="2862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8" name="Google Shape;5468;p58"/>
            <p:cNvSpPr/>
            <p:nvPr/>
          </p:nvSpPr>
          <p:spPr>
            <a:xfrm>
              <a:off x="914900" y="1549900"/>
              <a:ext cx="71550" cy="105850"/>
            </a:xfrm>
            <a:custGeom>
              <a:rect b="b" l="l" r="r" t="t"/>
              <a:pathLst>
                <a:path extrusionOk="0" h="4234" w="2862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9" name="Google Shape;5469;p58"/>
            <p:cNvSpPr/>
            <p:nvPr/>
          </p:nvSpPr>
          <p:spPr>
            <a:xfrm>
              <a:off x="1014650" y="1436075"/>
              <a:ext cx="254100" cy="336150"/>
            </a:xfrm>
            <a:custGeom>
              <a:rect b="b" l="l" r="r" t="t"/>
              <a:pathLst>
                <a:path extrusionOk="0" h="13446" w="10164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70" name="Google Shape;5470;p58"/>
          <p:cNvGrpSpPr/>
          <p:nvPr/>
        </p:nvGrpSpPr>
        <p:grpSpPr>
          <a:xfrm>
            <a:off x="1749021" y="2535978"/>
            <a:ext cx="230680" cy="148692"/>
            <a:chOff x="1492675" y="1520750"/>
            <a:chExt cx="481825" cy="310575"/>
          </a:xfrm>
        </p:grpSpPr>
        <p:sp>
          <p:nvSpPr>
            <p:cNvPr id="5471" name="Google Shape;5471;p58"/>
            <p:cNvSpPr/>
            <p:nvPr/>
          </p:nvSpPr>
          <p:spPr>
            <a:xfrm>
              <a:off x="1492675" y="1540400"/>
              <a:ext cx="481825" cy="290925"/>
            </a:xfrm>
            <a:custGeom>
              <a:rect b="b" l="l" r="r" t="t"/>
              <a:pathLst>
                <a:path extrusionOk="0" h="11637" w="19273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72" name="Google Shape;5472;p58"/>
            <p:cNvSpPr/>
            <p:nvPr/>
          </p:nvSpPr>
          <p:spPr>
            <a:xfrm>
              <a:off x="1522575" y="1520750"/>
              <a:ext cx="421975" cy="165800"/>
            </a:xfrm>
            <a:custGeom>
              <a:rect b="b" l="l" r="r" t="t"/>
              <a:pathLst>
                <a:path extrusionOk="0" h="6632" w="16879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73" name="Google Shape;5473;p58"/>
          <p:cNvGrpSpPr/>
          <p:nvPr/>
        </p:nvGrpSpPr>
        <p:grpSpPr>
          <a:xfrm>
            <a:off x="2026309" y="2494972"/>
            <a:ext cx="239573" cy="230704"/>
            <a:chOff x="2071000" y="1435025"/>
            <a:chExt cx="500400" cy="481875"/>
          </a:xfrm>
        </p:grpSpPr>
        <p:sp>
          <p:nvSpPr>
            <p:cNvPr id="5474" name="Google Shape;5474;p58"/>
            <p:cNvSpPr/>
            <p:nvPr/>
          </p:nvSpPr>
          <p:spPr>
            <a:xfrm>
              <a:off x="2425125" y="1718700"/>
              <a:ext cx="146275" cy="141750"/>
            </a:xfrm>
            <a:custGeom>
              <a:rect b="b" l="l" r="r" t="t"/>
              <a:pathLst>
                <a:path extrusionOk="0" h="5670" w="5851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75" name="Google Shape;5475;p58"/>
            <p:cNvSpPr/>
            <p:nvPr/>
          </p:nvSpPr>
          <p:spPr>
            <a:xfrm>
              <a:off x="2071000" y="1477850"/>
              <a:ext cx="453125" cy="439050"/>
            </a:xfrm>
            <a:custGeom>
              <a:rect b="b" l="l" r="r" t="t"/>
              <a:pathLst>
                <a:path extrusionOk="0" h="17562" w="18125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76" name="Google Shape;5476;p58"/>
            <p:cNvSpPr/>
            <p:nvPr/>
          </p:nvSpPr>
          <p:spPr>
            <a:xfrm>
              <a:off x="2141600" y="1435025"/>
              <a:ext cx="146300" cy="141850"/>
            </a:xfrm>
            <a:custGeom>
              <a:rect b="b" l="l" r="r" t="t"/>
              <a:pathLst>
                <a:path extrusionOk="0" h="5674" w="5852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77" name="Google Shape;5477;p58"/>
          <p:cNvGrpSpPr/>
          <p:nvPr/>
        </p:nvGrpSpPr>
        <p:grpSpPr>
          <a:xfrm>
            <a:off x="2317445" y="2509137"/>
            <a:ext cx="239262" cy="202373"/>
            <a:chOff x="2678350" y="1464650"/>
            <a:chExt cx="499750" cy="422700"/>
          </a:xfrm>
        </p:grpSpPr>
        <p:sp>
          <p:nvSpPr>
            <p:cNvPr id="5478" name="Google Shape;5478;p58"/>
            <p:cNvSpPr/>
            <p:nvPr/>
          </p:nvSpPr>
          <p:spPr>
            <a:xfrm>
              <a:off x="3081050" y="1542700"/>
              <a:ext cx="97050" cy="267350"/>
            </a:xfrm>
            <a:custGeom>
              <a:rect b="b" l="l" r="r" t="t"/>
              <a:pathLst>
                <a:path extrusionOk="0" h="10694" w="3882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79" name="Google Shape;5479;p58"/>
            <p:cNvSpPr/>
            <p:nvPr/>
          </p:nvSpPr>
          <p:spPr>
            <a:xfrm>
              <a:off x="3041000" y="1582600"/>
              <a:ext cx="75075" cy="187725"/>
            </a:xfrm>
            <a:custGeom>
              <a:rect b="b" l="l" r="r" t="t"/>
              <a:pathLst>
                <a:path extrusionOk="0" h="7509" w="3003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80" name="Google Shape;5480;p58"/>
            <p:cNvSpPr/>
            <p:nvPr/>
          </p:nvSpPr>
          <p:spPr>
            <a:xfrm>
              <a:off x="2678350" y="1464650"/>
              <a:ext cx="339700" cy="422700"/>
            </a:xfrm>
            <a:custGeom>
              <a:rect b="b" l="l" r="r" t="t"/>
              <a:pathLst>
                <a:path extrusionOk="0" h="16908" w="13588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81" name="Google Shape;5481;p58"/>
          <p:cNvGrpSpPr/>
          <p:nvPr/>
        </p:nvGrpSpPr>
        <p:grpSpPr>
          <a:xfrm>
            <a:off x="2605433" y="2494984"/>
            <a:ext cx="230680" cy="230680"/>
            <a:chOff x="3271200" y="1435075"/>
            <a:chExt cx="481825" cy="481825"/>
          </a:xfrm>
        </p:grpSpPr>
        <p:sp>
          <p:nvSpPr>
            <p:cNvPr id="5482" name="Google Shape;5482;p58"/>
            <p:cNvSpPr/>
            <p:nvPr/>
          </p:nvSpPr>
          <p:spPr>
            <a:xfrm>
              <a:off x="3271200" y="14350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83" name="Google Shape;5483;p58"/>
            <p:cNvSpPr/>
            <p:nvPr/>
          </p:nvSpPr>
          <p:spPr>
            <a:xfrm>
              <a:off x="3356575" y="1520525"/>
              <a:ext cx="311000" cy="311025"/>
            </a:xfrm>
            <a:custGeom>
              <a:rect b="b" l="l" r="r" t="t"/>
              <a:pathLst>
                <a:path extrusionOk="0" h="12441" w="1244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84" name="Google Shape;5484;p58"/>
          <p:cNvGrpSpPr/>
          <p:nvPr/>
        </p:nvGrpSpPr>
        <p:grpSpPr>
          <a:xfrm>
            <a:off x="2884540" y="2494972"/>
            <a:ext cx="233529" cy="230704"/>
            <a:chOff x="3858100" y="1435075"/>
            <a:chExt cx="487775" cy="481875"/>
          </a:xfrm>
        </p:grpSpPr>
        <p:sp>
          <p:nvSpPr>
            <p:cNvPr id="5485" name="Google Shape;5485;p58"/>
            <p:cNvSpPr/>
            <p:nvPr/>
          </p:nvSpPr>
          <p:spPr>
            <a:xfrm>
              <a:off x="3858100" y="1868750"/>
              <a:ext cx="55575" cy="48200"/>
            </a:xfrm>
            <a:custGeom>
              <a:rect b="b" l="l" r="r" t="t"/>
              <a:pathLst>
                <a:path extrusionOk="0" h="1928" w="2223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86" name="Google Shape;5486;p58"/>
            <p:cNvSpPr/>
            <p:nvPr/>
          </p:nvSpPr>
          <p:spPr>
            <a:xfrm>
              <a:off x="3917950" y="1808500"/>
              <a:ext cx="60350" cy="48525"/>
            </a:xfrm>
            <a:custGeom>
              <a:rect b="b" l="l" r="r" t="t"/>
              <a:pathLst>
                <a:path extrusionOk="0" h="1941" w="2414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87" name="Google Shape;5487;p58"/>
            <p:cNvSpPr/>
            <p:nvPr/>
          </p:nvSpPr>
          <p:spPr>
            <a:xfrm>
              <a:off x="3876450" y="1435075"/>
              <a:ext cx="450375" cy="251250"/>
            </a:xfrm>
            <a:custGeom>
              <a:rect b="b" l="l" r="r" t="t"/>
              <a:pathLst>
                <a:path extrusionOk="0" h="10050" w="18015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88" name="Google Shape;5488;p58"/>
            <p:cNvSpPr/>
            <p:nvPr/>
          </p:nvSpPr>
          <p:spPr>
            <a:xfrm>
              <a:off x="4094925" y="1456025"/>
              <a:ext cx="250950" cy="445250"/>
            </a:xfrm>
            <a:custGeom>
              <a:rect b="b" l="l" r="r" t="t"/>
              <a:pathLst>
                <a:path extrusionOk="0" h="17810" w="10038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89" name="Google Shape;5489;p58"/>
            <p:cNvSpPr/>
            <p:nvPr/>
          </p:nvSpPr>
          <p:spPr>
            <a:xfrm>
              <a:off x="3993575" y="1542825"/>
              <a:ext cx="245025" cy="242525"/>
            </a:xfrm>
            <a:custGeom>
              <a:rect b="b" l="l" r="r" t="t"/>
              <a:pathLst>
                <a:path extrusionOk="0" h="9701" w="9801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90" name="Google Shape;5490;p58"/>
          <p:cNvGrpSpPr/>
          <p:nvPr/>
        </p:nvGrpSpPr>
        <p:grpSpPr>
          <a:xfrm>
            <a:off x="3170183" y="2494984"/>
            <a:ext cx="230680" cy="230680"/>
            <a:chOff x="4456875" y="1435075"/>
            <a:chExt cx="481825" cy="481825"/>
          </a:xfrm>
        </p:grpSpPr>
        <p:sp>
          <p:nvSpPr>
            <p:cNvPr id="5491" name="Google Shape;5491;p58"/>
            <p:cNvSpPr/>
            <p:nvPr/>
          </p:nvSpPr>
          <p:spPr>
            <a:xfrm>
              <a:off x="4624975" y="1465275"/>
              <a:ext cx="56650" cy="86000"/>
            </a:xfrm>
            <a:custGeom>
              <a:rect b="b" l="l" r="r" t="t"/>
              <a:pathLst>
                <a:path extrusionOk="0" h="3440" w="2266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2" name="Google Shape;5492;p58"/>
            <p:cNvSpPr/>
            <p:nvPr/>
          </p:nvSpPr>
          <p:spPr>
            <a:xfrm>
              <a:off x="4615275" y="1797425"/>
              <a:ext cx="66350" cy="89375"/>
            </a:xfrm>
            <a:custGeom>
              <a:rect b="b" l="l" r="r" t="t"/>
              <a:pathLst>
                <a:path extrusionOk="0" h="3575" w="2654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3" name="Google Shape;5493;p58"/>
            <p:cNvSpPr/>
            <p:nvPr/>
          </p:nvSpPr>
          <p:spPr>
            <a:xfrm>
              <a:off x="4583125" y="15472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4" name="Google Shape;5494;p58"/>
            <p:cNvSpPr/>
            <p:nvPr/>
          </p:nvSpPr>
          <p:spPr>
            <a:xfrm>
              <a:off x="4597950" y="1576075"/>
              <a:ext cx="83675" cy="87525"/>
            </a:xfrm>
            <a:custGeom>
              <a:rect b="b" l="l" r="r" t="t"/>
              <a:pathLst>
                <a:path extrusionOk="0" h="3501" w="3347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5" name="Google Shape;5495;p58"/>
            <p:cNvSpPr/>
            <p:nvPr/>
          </p:nvSpPr>
          <p:spPr>
            <a:xfrm>
              <a:off x="4597650" y="1692175"/>
              <a:ext cx="83975" cy="82450"/>
            </a:xfrm>
            <a:custGeom>
              <a:rect b="b" l="l" r="r" t="t"/>
              <a:pathLst>
                <a:path extrusionOk="0" h="3298" w="3359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6" name="Google Shape;5496;p58"/>
            <p:cNvSpPr/>
            <p:nvPr/>
          </p:nvSpPr>
          <p:spPr>
            <a:xfrm>
              <a:off x="4798050" y="1663575"/>
              <a:ext cx="28475" cy="28250"/>
            </a:xfrm>
            <a:custGeom>
              <a:rect b="b" l="l" r="r" t="t"/>
              <a:pathLst>
                <a:path extrusionOk="0" h="1130" w="1139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7" name="Google Shape;5497;p58"/>
            <p:cNvSpPr/>
            <p:nvPr/>
          </p:nvSpPr>
          <p:spPr>
            <a:xfrm>
              <a:off x="4710200" y="1435075"/>
              <a:ext cx="228500" cy="228525"/>
            </a:xfrm>
            <a:custGeom>
              <a:rect b="b" l="l" r="r" t="t"/>
              <a:pathLst>
                <a:path extrusionOk="0" h="9141" w="914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8" name="Google Shape;5498;p58"/>
            <p:cNvSpPr/>
            <p:nvPr/>
          </p:nvSpPr>
          <p:spPr>
            <a:xfrm>
              <a:off x="4819200" y="1593475"/>
              <a:ext cx="89400" cy="70125"/>
            </a:xfrm>
            <a:custGeom>
              <a:rect b="b" l="l" r="r" t="t"/>
              <a:pathLst>
                <a:path extrusionOk="0" h="2805" w="3576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9" name="Google Shape;5499;p58"/>
            <p:cNvSpPr/>
            <p:nvPr/>
          </p:nvSpPr>
          <p:spPr>
            <a:xfrm>
              <a:off x="4819200" y="1692175"/>
              <a:ext cx="89475" cy="66275"/>
            </a:xfrm>
            <a:custGeom>
              <a:rect b="b" l="l" r="r" t="t"/>
              <a:pathLst>
                <a:path extrusionOk="0" h="2651" w="3579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0" name="Google Shape;5500;p58"/>
            <p:cNvSpPr/>
            <p:nvPr/>
          </p:nvSpPr>
          <p:spPr>
            <a:xfrm>
              <a:off x="4456875" y="1691800"/>
              <a:ext cx="225125" cy="225100"/>
            </a:xfrm>
            <a:custGeom>
              <a:rect b="b" l="l" r="r" t="t"/>
              <a:pathLst>
                <a:path extrusionOk="0" h="9004" w="9005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1" name="Google Shape;5501;p58"/>
            <p:cNvSpPr/>
            <p:nvPr/>
          </p:nvSpPr>
          <p:spPr>
            <a:xfrm>
              <a:off x="4487000" y="1595125"/>
              <a:ext cx="88925" cy="68475"/>
            </a:xfrm>
            <a:custGeom>
              <a:rect b="b" l="l" r="r" t="t"/>
              <a:pathLst>
                <a:path extrusionOk="0" h="2739" w="3557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2" name="Google Shape;5502;p58"/>
            <p:cNvSpPr/>
            <p:nvPr/>
          </p:nvSpPr>
          <p:spPr>
            <a:xfrm>
              <a:off x="4486925" y="1692175"/>
              <a:ext cx="89450" cy="66350"/>
            </a:xfrm>
            <a:custGeom>
              <a:rect b="b" l="l" r="r" t="t"/>
              <a:pathLst>
                <a:path extrusionOk="0" h="2654" w="3578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3" name="Google Shape;5503;p58"/>
            <p:cNvSpPr/>
            <p:nvPr/>
          </p:nvSpPr>
          <p:spPr>
            <a:xfrm>
              <a:off x="4456875" y="1435075"/>
              <a:ext cx="225125" cy="228525"/>
            </a:xfrm>
            <a:custGeom>
              <a:rect b="b" l="l" r="r" t="t"/>
              <a:pathLst>
                <a:path extrusionOk="0" h="9141" w="9005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4" name="Google Shape;5504;p58"/>
            <p:cNvSpPr/>
            <p:nvPr/>
          </p:nvSpPr>
          <p:spPr>
            <a:xfrm>
              <a:off x="4710200" y="1691800"/>
              <a:ext cx="228500" cy="225100"/>
            </a:xfrm>
            <a:custGeom>
              <a:rect b="b" l="l" r="r" t="t"/>
              <a:pathLst>
                <a:path extrusionOk="0" h="9004" w="914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5" name="Google Shape;5505;p58"/>
            <p:cNvSpPr/>
            <p:nvPr/>
          </p:nvSpPr>
          <p:spPr>
            <a:xfrm>
              <a:off x="4710200" y="1465200"/>
              <a:ext cx="70025" cy="89375"/>
            </a:xfrm>
            <a:custGeom>
              <a:rect b="b" l="l" r="r" t="t"/>
              <a:pathLst>
                <a:path extrusionOk="0" h="3575" w="2801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6" name="Google Shape;5506;p58"/>
            <p:cNvSpPr/>
            <p:nvPr/>
          </p:nvSpPr>
          <p:spPr>
            <a:xfrm>
              <a:off x="4710200" y="1575850"/>
              <a:ext cx="86150" cy="87750"/>
            </a:xfrm>
            <a:custGeom>
              <a:rect b="b" l="l" r="r" t="t"/>
              <a:pathLst>
                <a:path extrusionOk="0" h="3510" w="3446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7" name="Google Shape;5507;p58"/>
            <p:cNvSpPr/>
            <p:nvPr/>
          </p:nvSpPr>
          <p:spPr>
            <a:xfrm>
              <a:off x="4710200" y="1797500"/>
              <a:ext cx="70025" cy="89375"/>
            </a:xfrm>
            <a:custGeom>
              <a:rect b="b" l="l" r="r" t="t"/>
              <a:pathLst>
                <a:path extrusionOk="0" h="3575" w="2801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8" name="Google Shape;5508;p58"/>
            <p:cNvSpPr/>
            <p:nvPr/>
          </p:nvSpPr>
          <p:spPr>
            <a:xfrm>
              <a:off x="4681975" y="1776400"/>
              <a:ext cx="28250" cy="28350"/>
            </a:xfrm>
            <a:custGeom>
              <a:rect b="b" l="l" r="r" t="t"/>
              <a:pathLst>
                <a:path extrusionOk="0" h="1134" w="113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9" name="Google Shape;5509;p58"/>
            <p:cNvSpPr/>
            <p:nvPr/>
          </p:nvSpPr>
          <p:spPr>
            <a:xfrm>
              <a:off x="4710200" y="1692175"/>
              <a:ext cx="86150" cy="82450"/>
            </a:xfrm>
            <a:custGeom>
              <a:rect b="b" l="l" r="r" t="t"/>
              <a:pathLst>
                <a:path extrusionOk="0" h="3298" w="3446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10" name="Google Shape;5510;p58"/>
          <p:cNvGrpSpPr/>
          <p:nvPr/>
        </p:nvGrpSpPr>
        <p:grpSpPr>
          <a:xfrm>
            <a:off x="3456441" y="2494978"/>
            <a:ext cx="232942" cy="230692"/>
            <a:chOff x="5049725" y="1435050"/>
            <a:chExt cx="486550" cy="481850"/>
          </a:xfrm>
        </p:grpSpPr>
        <p:sp>
          <p:nvSpPr>
            <p:cNvPr id="5511" name="Google Shape;5511;p58"/>
            <p:cNvSpPr/>
            <p:nvPr/>
          </p:nvSpPr>
          <p:spPr>
            <a:xfrm>
              <a:off x="5136300" y="1519775"/>
              <a:ext cx="310550" cy="310550"/>
            </a:xfrm>
            <a:custGeom>
              <a:rect b="b" l="l" r="r" t="t"/>
              <a:pathLst>
                <a:path extrusionOk="0" h="12422" w="12422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2" name="Google Shape;5512;p58"/>
            <p:cNvSpPr/>
            <p:nvPr/>
          </p:nvSpPr>
          <p:spPr>
            <a:xfrm>
              <a:off x="5184925" y="1576250"/>
              <a:ext cx="205475" cy="197625"/>
            </a:xfrm>
            <a:custGeom>
              <a:rect b="b" l="l" r="r" t="t"/>
              <a:pathLst>
                <a:path extrusionOk="0" h="7905" w="8219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3" name="Google Shape;5513;p58"/>
            <p:cNvSpPr/>
            <p:nvPr/>
          </p:nvSpPr>
          <p:spPr>
            <a:xfrm>
              <a:off x="5049725" y="14350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4" name="Google Shape;5514;p58"/>
            <p:cNvSpPr/>
            <p:nvPr/>
          </p:nvSpPr>
          <p:spPr>
            <a:xfrm>
              <a:off x="5245825" y="1435050"/>
              <a:ext cx="290450" cy="282350"/>
            </a:xfrm>
            <a:custGeom>
              <a:rect b="b" l="l" r="r" t="t"/>
              <a:pathLst>
                <a:path extrusionOk="0" h="11294" w="11618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15" name="Google Shape;5515;p58"/>
          <p:cNvGrpSpPr/>
          <p:nvPr/>
        </p:nvGrpSpPr>
        <p:grpSpPr>
          <a:xfrm>
            <a:off x="3739002" y="2494984"/>
            <a:ext cx="230752" cy="230680"/>
            <a:chOff x="5642475" y="1435075"/>
            <a:chExt cx="481975" cy="481825"/>
          </a:xfrm>
        </p:grpSpPr>
        <p:sp>
          <p:nvSpPr>
            <p:cNvPr id="5516" name="Google Shape;5516;p58"/>
            <p:cNvSpPr/>
            <p:nvPr/>
          </p:nvSpPr>
          <p:spPr>
            <a:xfrm>
              <a:off x="5642475" y="1435075"/>
              <a:ext cx="481975" cy="340675"/>
            </a:xfrm>
            <a:custGeom>
              <a:rect b="b" l="l" r="r" t="t"/>
              <a:pathLst>
                <a:path extrusionOk="0" h="13627" w="19279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7" name="Google Shape;5517;p58"/>
            <p:cNvSpPr/>
            <p:nvPr/>
          </p:nvSpPr>
          <p:spPr>
            <a:xfrm>
              <a:off x="5756375" y="1803975"/>
              <a:ext cx="254100" cy="112925"/>
            </a:xfrm>
            <a:custGeom>
              <a:rect b="b" l="l" r="r" t="t"/>
              <a:pathLst>
                <a:path extrusionOk="0" h="4517" w="10164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8" name="Google Shape;5518;p58"/>
            <p:cNvSpPr/>
            <p:nvPr/>
          </p:nvSpPr>
          <p:spPr>
            <a:xfrm>
              <a:off x="5843400" y="1537550"/>
              <a:ext cx="79975" cy="76125"/>
            </a:xfrm>
            <a:custGeom>
              <a:rect b="b" l="l" r="r" t="t"/>
              <a:pathLst>
                <a:path extrusionOk="0" h="3045" w="3199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19" name="Google Shape;5519;p58"/>
          <p:cNvGrpSpPr/>
          <p:nvPr/>
        </p:nvGrpSpPr>
        <p:grpSpPr>
          <a:xfrm>
            <a:off x="4020838" y="2494978"/>
            <a:ext cx="233744" cy="230692"/>
            <a:chOff x="6232000" y="1435050"/>
            <a:chExt cx="488225" cy="481850"/>
          </a:xfrm>
        </p:grpSpPr>
        <p:sp>
          <p:nvSpPr>
            <p:cNvPr id="5520" name="Google Shape;5520;p58"/>
            <p:cNvSpPr/>
            <p:nvPr/>
          </p:nvSpPr>
          <p:spPr>
            <a:xfrm>
              <a:off x="6578000" y="1463375"/>
              <a:ext cx="83150" cy="78250"/>
            </a:xfrm>
            <a:custGeom>
              <a:rect b="b" l="l" r="r" t="t"/>
              <a:pathLst>
                <a:path extrusionOk="0" h="3130" w="3326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1" name="Google Shape;5521;p58"/>
            <p:cNvSpPr/>
            <p:nvPr/>
          </p:nvSpPr>
          <p:spPr>
            <a:xfrm>
              <a:off x="6421725" y="1773850"/>
              <a:ext cx="112950" cy="143050"/>
            </a:xfrm>
            <a:custGeom>
              <a:rect b="b" l="l" r="r" t="t"/>
              <a:pathLst>
                <a:path extrusionOk="0" h="5722" w="4518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2" name="Google Shape;5522;p58"/>
            <p:cNvSpPr/>
            <p:nvPr/>
          </p:nvSpPr>
          <p:spPr>
            <a:xfrm>
              <a:off x="6448975" y="1632700"/>
              <a:ext cx="56475" cy="56475"/>
            </a:xfrm>
            <a:custGeom>
              <a:rect b="b" l="l" r="r" t="t"/>
              <a:pathLst>
                <a:path extrusionOk="0" h="2259" w="2259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3" name="Google Shape;5523;p58"/>
            <p:cNvSpPr/>
            <p:nvPr/>
          </p:nvSpPr>
          <p:spPr>
            <a:xfrm>
              <a:off x="6232000" y="1435050"/>
              <a:ext cx="488225" cy="237825"/>
            </a:xfrm>
            <a:custGeom>
              <a:rect b="b" l="l" r="r" t="t"/>
              <a:pathLst>
                <a:path extrusionOk="0" h="9513" w="19529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4" name="Google Shape;5524;p58"/>
            <p:cNvSpPr/>
            <p:nvPr/>
          </p:nvSpPr>
          <p:spPr>
            <a:xfrm>
              <a:off x="6291025" y="1537700"/>
              <a:ext cx="369800" cy="379200"/>
            </a:xfrm>
            <a:custGeom>
              <a:rect b="b" l="l" r="r" t="t"/>
              <a:pathLst>
                <a:path extrusionOk="0" h="15168" w="14792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25" name="Google Shape;5525;p58"/>
          <p:cNvGrpSpPr/>
          <p:nvPr/>
        </p:nvGrpSpPr>
        <p:grpSpPr>
          <a:xfrm>
            <a:off x="1478268" y="2776251"/>
            <a:ext cx="203941" cy="229687"/>
            <a:chOff x="924450" y="2028975"/>
            <a:chExt cx="425975" cy="479750"/>
          </a:xfrm>
        </p:grpSpPr>
        <p:sp>
          <p:nvSpPr>
            <p:cNvPr id="5526" name="Google Shape;5526;p58"/>
            <p:cNvSpPr/>
            <p:nvPr/>
          </p:nvSpPr>
          <p:spPr>
            <a:xfrm>
              <a:off x="1035500" y="2028975"/>
              <a:ext cx="314925" cy="153075"/>
            </a:xfrm>
            <a:custGeom>
              <a:rect b="b" l="l" r="r" t="t"/>
              <a:pathLst>
                <a:path extrusionOk="0" h="6123" w="12597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7" name="Google Shape;5527;p58"/>
            <p:cNvSpPr/>
            <p:nvPr/>
          </p:nvSpPr>
          <p:spPr>
            <a:xfrm>
              <a:off x="1212475" y="2137450"/>
              <a:ext cx="137950" cy="304275"/>
            </a:xfrm>
            <a:custGeom>
              <a:rect b="b" l="l" r="r" t="t"/>
              <a:pathLst>
                <a:path extrusionOk="0" h="12171" w="5518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8" name="Google Shape;5528;p58"/>
            <p:cNvSpPr/>
            <p:nvPr/>
          </p:nvSpPr>
          <p:spPr>
            <a:xfrm>
              <a:off x="924450" y="2204450"/>
              <a:ext cx="139300" cy="304275"/>
            </a:xfrm>
            <a:custGeom>
              <a:rect b="b" l="l" r="r" t="t"/>
              <a:pathLst>
                <a:path extrusionOk="0" h="12171" w="5572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29" name="Google Shape;5529;p58"/>
          <p:cNvGrpSpPr/>
          <p:nvPr/>
        </p:nvGrpSpPr>
        <p:grpSpPr>
          <a:xfrm>
            <a:off x="2030737" y="2789716"/>
            <a:ext cx="230716" cy="202756"/>
            <a:chOff x="2085450" y="2057100"/>
            <a:chExt cx="481900" cy="423500"/>
          </a:xfrm>
        </p:grpSpPr>
        <p:sp>
          <p:nvSpPr>
            <p:cNvPr id="5530" name="Google Shape;5530;p58"/>
            <p:cNvSpPr/>
            <p:nvPr/>
          </p:nvSpPr>
          <p:spPr>
            <a:xfrm>
              <a:off x="2085450" y="2061650"/>
              <a:ext cx="141250" cy="418950"/>
            </a:xfrm>
            <a:custGeom>
              <a:rect b="b" l="l" r="r" t="t"/>
              <a:pathLst>
                <a:path extrusionOk="0" h="16758" w="565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1" name="Google Shape;5531;p58"/>
            <p:cNvSpPr/>
            <p:nvPr/>
          </p:nvSpPr>
          <p:spPr>
            <a:xfrm>
              <a:off x="2254900" y="2061050"/>
              <a:ext cx="143050" cy="415650"/>
            </a:xfrm>
            <a:custGeom>
              <a:rect b="b" l="l" r="r" t="t"/>
              <a:pathLst>
                <a:path extrusionOk="0" h="16626" w="5722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2" name="Google Shape;5532;p58"/>
            <p:cNvSpPr/>
            <p:nvPr/>
          </p:nvSpPr>
          <p:spPr>
            <a:xfrm>
              <a:off x="2426175" y="2057100"/>
              <a:ext cx="141175" cy="418925"/>
            </a:xfrm>
            <a:custGeom>
              <a:rect b="b" l="l" r="r" t="t"/>
              <a:pathLst>
                <a:path extrusionOk="0" h="16757" w="5647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33" name="Google Shape;5533;p58"/>
          <p:cNvGrpSpPr/>
          <p:nvPr/>
        </p:nvGrpSpPr>
        <p:grpSpPr>
          <a:xfrm>
            <a:off x="2321718" y="2805522"/>
            <a:ext cx="230716" cy="171146"/>
            <a:chOff x="2678275" y="2090100"/>
            <a:chExt cx="481900" cy="357475"/>
          </a:xfrm>
        </p:grpSpPr>
        <p:sp>
          <p:nvSpPr>
            <p:cNvPr id="5534" name="Google Shape;5534;p58"/>
            <p:cNvSpPr/>
            <p:nvPr/>
          </p:nvSpPr>
          <p:spPr>
            <a:xfrm>
              <a:off x="289945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5" name="Google Shape;5535;p58"/>
            <p:cNvSpPr/>
            <p:nvPr/>
          </p:nvSpPr>
          <p:spPr>
            <a:xfrm>
              <a:off x="309240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6" name="Google Shape;5536;p58"/>
            <p:cNvSpPr/>
            <p:nvPr/>
          </p:nvSpPr>
          <p:spPr>
            <a:xfrm>
              <a:off x="2678350" y="2389425"/>
              <a:ext cx="481825" cy="58150"/>
            </a:xfrm>
            <a:custGeom>
              <a:rect b="b" l="l" r="r" t="t"/>
              <a:pathLst>
                <a:path extrusionOk="0" h="2326" w="19273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7" name="Google Shape;5537;p58"/>
            <p:cNvSpPr/>
            <p:nvPr/>
          </p:nvSpPr>
          <p:spPr>
            <a:xfrm>
              <a:off x="270660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8" name="Google Shape;5538;p58"/>
            <p:cNvSpPr/>
            <p:nvPr/>
          </p:nvSpPr>
          <p:spPr>
            <a:xfrm>
              <a:off x="2678275" y="2090100"/>
              <a:ext cx="481900" cy="271125"/>
            </a:xfrm>
            <a:custGeom>
              <a:rect b="b" l="l" r="r" t="t"/>
              <a:pathLst>
                <a:path extrusionOk="0" h="10845" w="19276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39" name="Google Shape;5539;p58"/>
          <p:cNvGrpSpPr/>
          <p:nvPr/>
        </p:nvGrpSpPr>
        <p:grpSpPr>
          <a:xfrm>
            <a:off x="2646200" y="2813816"/>
            <a:ext cx="149147" cy="154557"/>
            <a:chOff x="3357325" y="2093500"/>
            <a:chExt cx="311525" cy="322825"/>
          </a:xfrm>
        </p:grpSpPr>
        <p:sp>
          <p:nvSpPr>
            <p:cNvPr id="5540" name="Google Shape;5540;p58"/>
            <p:cNvSpPr/>
            <p:nvPr/>
          </p:nvSpPr>
          <p:spPr>
            <a:xfrm>
              <a:off x="3357325" y="2210550"/>
              <a:ext cx="85700" cy="205775"/>
            </a:xfrm>
            <a:custGeom>
              <a:rect b="b" l="l" r="r" t="t"/>
              <a:pathLst>
                <a:path extrusionOk="0" h="8231" w="3428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41" name="Google Shape;5541;p58"/>
            <p:cNvSpPr/>
            <p:nvPr/>
          </p:nvSpPr>
          <p:spPr>
            <a:xfrm>
              <a:off x="3471225" y="2152075"/>
              <a:ext cx="84725" cy="264250"/>
            </a:xfrm>
            <a:custGeom>
              <a:rect b="b" l="l" r="r" t="t"/>
              <a:pathLst>
                <a:path extrusionOk="0" h="10570" w="3389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42" name="Google Shape;5542;p58"/>
            <p:cNvSpPr/>
            <p:nvPr/>
          </p:nvSpPr>
          <p:spPr>
            <a:xfrm>
              <a:off x="3584150" y="2093500"/>
              <a:ext cx="84700" cy="322825"/>
            </a:xfrm>
            <a:custGeom>
              <a:rect b="b" l="l" r="r" t="t"/>
              <a:pathLst>
                <a:path extrusionOk="0" h="12913" w="3388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543" name="Google Shape;5543;p58"/>
          <p:cNvSpPr/>
          <p:nvPr/>
        </p:nvSpPr>
        <p:spPr>
          <a:xfrm>
            <a:off x="2887926" y="2783744"/>
            <a:ext cx="226886" cy="214749"/>
          </a:xfrm>
          <a:custGeom>
            <a:rect b="b" l="l" r="r" t="t"/>
            <a:pathLst>
              <a:path extrusionOk="0" h="17942" w="18956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544" name="Google Shape;5544;p58"/>
          <p:cNvGrpSpPr/>
          <p:nvPr/>
        </p:nvGrpSpPr>
        <p:grpSpPr>
          <a:xfrm>
            <a:off x="3186221" y="2775755"/>
            <a:ext cx="198603" cy="230680"/>
            <a:chOff x="4492800" y="2027925"/>
            <a:chExt cx="414825" cy="481825"/>
          </a:xfrm>
        </p:grpSpPr>
        <p:sp>
          <p:nvSpPr>
            <p:cNvPr id="5545" name="Google Shape;5545;p58"/>
            <p:cNvSpPr/>
            <p:nvPr/>
          </p:nvSpPr>
          <p:spPr>
            <a:xfrm>
              <a:off x="4492800" y="2027925"/>
              <a:ext cx="54600" cy="481825"/>
            </a:xfrm>
            <a:custGeom>
              <a:rect b="b" l="l" r="r" t="t"/>
              <a:pathLst>
                <a:path extrusionOk="0" h="19273" w="2184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46" name="Google Shape;5546;p58"/>
            <p:cNvSpPr/>
            <p:nvPr/>
          </p:nvSpPr>
          <p:spPr>
            <a:xfrm>
              <a:off x="4575600" y="2051425"/>
              <a:ext cx="332025" cy="262450"/>
            </a:xfrm>
            <a:custGeom>
              <a:rect b="b" l="l" r="r" t="t"/>
              <a:pathLst>
                <a:path extrusionOk="0" h="10498" w="13281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47" name="Google Shape;5547;p58"/>
          <p:cNvGrpSpPr/>
          <p:nvPr/>
        </p:nvGrpSpPr>
        <p:grpSpPr>
          <a:xfrm>
            <a:off x="3457591" y="2775749"/>
            <a:ext cx="230644" cy="230692"/>
            <a:chOff x="5049725" y="2027900"/>
            <a:chExt cx="481750" cy="481850"/>
          </a:xfrm>
        </p:grpSpPr>
        <p:sp>
          <p:nvSpPr>
            <p:cNvPr id="5548" name="Google Shape;5548;p58"/>
            <p:cNvSpPr/>
            <p:nvPr/>
          </p:nvSpPr>
          <p:spPr>
            <a:xfrm>
              <a:off x="5191775" y="2394925"/>
              <a:ext cx="197625" cy="114825"/>
            </a:xfrm>
            <a:custGeom>
              <a:rect b="b" l="l" r="r" t="t"/>
              <a:pathLst>
                <a:path extrusionOk="0" h="4593" w="7905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49" name="Google Shape;5549;p58"/>
            <p:cNvSpPr/>
            <p:nvPr/>
          </p:nvSpPr>
          <p:spPr>
            <a:xfrm>
              <a:off x="5113625" y="2027900"/>
              <a:ext cx="347300" cy="338825"/>
            </a:xfrm>
            <a:custGeom>
              <a:rect b="b" l="l" r="r" t="t"/>
              <a:pathLst>
                <a:path extrusionOk="0" h="13553" w="13892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0" name="Google Shape;5550;p58"/>
            <p:cNvSpPr/>
            <p:nvPr/>
          </p:nvSpPr>
          <p:spPr>
            <a:xfrm>
              <a:off x="5049725" y="2197300"/>
              <a:ext cx="56400" cy="28275"/>
            </a:xfrm>
            <a:custGeom>
              <a:rect b="b" l="l" r="r" t="t"/>
              <a:pathLst>
                <a:path extrusionOk="0" h="1131" w="2256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1" name="Google Shape;5551;p58"/>
            <p:cNvSpPr/>
            <p:nvPr/>
          </p:nvSpPr>
          <p:spPr>
            <a:xfrm>
              <a:off x="5052575" y="2102800"/>
              <a:ext cx="50850" cy="48075"/>
            </a:xfrm>
            <a:custGeom>
              <a:rect b="b" l="l" r="r" t="t"/>
              <a:pathLst>
                <a:path extrusionOk="0" h="1923" w="2034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2" name="Google Shape;5552;p58"/>
            <p:cNvSpPr/>
            <p:nvPr/>
          </p:nvSpPr>
          <p:spPr>
            <a:xfrm>
              <a:off x="5052575" y="2272175"/>
              <a:ext cx="50700" cy="47900"/>
            </a:xfrm>
            <a:custGeom>
              <a:rect b="b" l="l" r="r" t="t"/>
              <a:pathLst>
                <a:path extrusionOk="0" h="1916" w="2028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3" name="Google Shape;5553;p58"/>
            <p:cNvSpPr/>
            <p:nvPr/>
          </p:nvSpPr>
          <p:spPr>
            <a:xfrm>
              <a:off x="5475050" y="2197300"/>
              <a:ext cx="56425" cy="28275"/>
            </a:xfrm>
            <a:custGeom>
              <a:rect b="b" l="l" r="r" t="t"/>
              <a:pathLst>
                <a:path extrusionOk="0" h="1131" w="2257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4" name="Google Shape;5554;p58"/>
            <p:cNvSpPr/>
            <p:nvPr/>
          </p:nvSpPr>
          <p:spPr>
            <a:xfrm>
              <a:off x="5477925" y="2102800"/>
              <a:ext cx="50675" cy="47900"/>
            </a:xfrm>
            <a:custGeom>
              <a:rect b="b" l="l" r="r" t="t"/>
              <a:pathLst>
                <a:path extrusionOk="0" h="1916" w="2027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5" name="Google Shape;5555;p58"/>
            <p:cNvSpPr/>
            <p:nvPr/>
          </p:nvSpPr>
          <p:spPr>
            <a:xfrm>
              <a:off x="5477775" y="2272000"/>
              <a:ext cx="50825" cy="48075"/>
            </a:xfrm>
            <a:custGeom>
              <a:rect b="b" l="l" r="r" t="t"/>
              <a:pathLst>
                <a:path extrusionOk="0" h="1923" w="2033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56" name="Google Shape;5556;p58"/>
          <p:cNvGrpSpPr/>
          <p:nvPr/>
        </p:nvGrpSpPr>
        <p:grpSpPr>
          <a:xfrm>
            <a:off x="3779619" y="2775808"/>
            <a:ext cx="149518" cy="230573"/>
            <a:chOff x="5726350" y="2028150"/>
            <a:chExt cx="312300" cy="481600"/>
          </a:xfrm>
        </p:grpSpPr>
        <p:sp>
          <p:nvSpPr>
            <p:cNvPr id="5557" name="Google Shape;5557;p58"/>
            <p:cNvSpPr/>
            <p:nvPr/>
          </p:nvSpPr>
          <p:spPr>
            <a:xfrm>
              <a:off x="5756075" y="2028150"/>
              <a:ext cx="252825" cy="83275"/>
            </a:xfrm>
            <a:custGeom>
              <a:rect b="b" l="l" r="r" t="t"/>
              <a:pathLst>
                <a:path extrusionOk="0" h="3331" w="10113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8" name="Google Shape;5558;p58"/>
            <p:cNvSpPr/>
            <p:nvPr/>
          </p:nvSpPr>
          <p:spPr>
            <a:xfrm>
              <a:off x="5726350" y="2139650"/>
              <a:ext cx="312300" cy="224425"/>
            </a:xfrm>
            <a:custGeom>
              <a:rect b="b" l="l" r="r" t="t"/>
              <a:pathLst>
                <a:path extrusionOk="0" h="8977" w="12492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9" name="Google Shape;5559;p58"/>
            <p:cNvSpPr/>
            <p:nvPr/>
          </p:nvSpPr>
          <p:spPr>
            <a:xfrm>
              <a:off x="5842500" y="2392350"/>
              <a:ext cx="79975" cy="117400"/>
            </a:xfrm>
            <a:custGeom>
              <a:rect b="b" l="l" r="r" t="t"/>
              <a:pathLst>
                <a:path extrusionOk="0" h="4696" w="3199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60" name="Google Shape;5560;p58"/>
          <p:cNvGrpSpPr/>
          <p:nvPr/>
        </p:nvGrpSpPr>
        <p:grpSpPr>
          <a:xfrm>
            <a:off x="4024536" y="2777921"/>
            <a:ext cx="226347" cy="226347"/>
            <a:chOff x="6239925" y="2032450"/>
            <a:chExt cx="472775" cy="472775"/>
          </a:xfrm>
        </p:grpSpPr>
        <p:sp>
          <p:nvSpPr>
            <p:cNvPr id="5561" name="Google Shape;5561;p58"/>
            <p:cNvSpPr/>
            <p:nvPr/>
          </p:nvSpPr>
          <p:spPr>
            <a:xfrm>
              <a:off x="6239925" y="2032450"/>
              <a:ext cx="472775" cy="472775"/>
            </a:xfrm>
            <a:custGeom>
              <a:rect b="b" l="l" r="r" t="t"/>
              <a:pathLst>
                <a:path extrusionOk="0" h="18911" w="18911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62" name="Google Shape;5562;p58"/>
            <p:cNvSpPr/>
            <p:nvPr/>
          </p:nvSpPr>
          <p:spPr>
            <a:xfrm>
              <a:off x="6329800" y="2122325"/>
              <a:ext cx="292950" cy="293025"/>
            </a:xfrm>
            <a:custGeom>
              <a:rect b="b" l="l" r="r" t="t"/>
              <a:pathLst>
                <a:path extrusionOk="0" h="11721" w="11718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63" name="Google Shape;5563;p58"/>
          <p:cNvGrpSpPr/>
          <p:nvPr/>
        </p:nvGrpSpPr>
        <p:grpSpPr>
          <a:xfrm>
            <a:off x="4330139" y="1976905"/>
            <a:ext cx="227544" cy="126082"/>
            <a:chOff x="903075" y="2730000"/>
            <a:chExt cx="475275" cy="263350"/>
          </a:xfrm>
        </p:grpSpPr>
        <p:sp>
          <p:nvSpPr>
            <p:cNvPr id="5564" name="Google Shape;5564;p58"/>
            <p:cNvSpPr/>
            <p:nvPr/>
          </p:nvSpPr>
          <p:spPr>
            <a:xfrm>
              <a:off x="986725" y="2807325"/>
              <a:ext cx="308000" cy="108800"/>
            </a:xfrm>
            <a:custGeom>
              <a:rect b="b" l="l" r="r" t="t"/>
              <a:pathLst>
                <a:path extrusionOk="0" h="4352" w="1232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65" name="Google Shape;5565;p58"/>
            <p:cNvSpPr/>
            <p:nvPr/>
          </p:nvSpPr>
          <p:spPr>
            <a:xfrm>
              <a:off x="1126675" y="2847600"/>
              <a:ext cx="28100" cy="28175"/>
            </a:xfrm>
            <a:custGeom>
              <a:rect b="b" l="l" r="r" t="t"/>
              <a:pathLst>
                <a:path extrusionOk="0" h="1127" w="1124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66" name="Google Shape;5566;p58"/>
            <p:cNvSpPr/>
            <p:nvPr/>
          </p:nvSpPr>
          <p:spPr>
            <a:xfrm>
              <a:off x="903075" y="2730000"/>
              <a:ext cx="475275" cy="263350"/>
            </a:xfrm>
            <a:custGeom>
              <a:rect b="b" l="l" r="r" t="t"/>
              <a:pathLst>
                <a:path extrusionOk="0" h="10534" w="19011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67" name="Google Shape;5567;p58"/>
          <p:cNvGrpSpPr/>
          <p:nvPr/>
        </p:nvGrpSpPr>
        <p:grpSpPr>
          <a:xfrm>
            <a:off x="1749021" y="2775755"/>
            <a:ext cx="230680" cy="230680"/>
            <a:chOff x="1492675" y="2027925"/>
            <a:chExt cx="481825" cy="481825"/>
          </a:xfrm>
        </p:grpSpPr>
        <p:sp>
          <p:nvSpPr>
            <p:cNvPr id="5568" name="Google Shape;5568;p58"/>
            <p:cNvSpPr/>
            <p:nvPr/>
          </p:nvSpPr>
          <p:spPr>
            <a:xfrm>
              <a:off x="1719425" y="21700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69" name="Google Shape;5569;p58"/>
            <p:cNvSpPr/>
            <p:nvPr/>
          </p:nvSpPr>
          <p:spPr>
            <a:xfrm>
              <a:off x="1832350" y="22547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0" name="Google Shape;5570;p58"/>
            <p:cNvSpPr/>
            <p:nvPr/>
          </p:nvSpPr>
          <p:spPr>
            <a:xfrm>
              <a:off x="1606500" y="22547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1" name="Google Shape;5571;p58"/>
            <p:cNvSpPr/>
            <p:nvPr/>
          </p:nvSpPr>
          <p:spPr>
            <a:xfrm>
              <a:off x="1492675" y="2425025"/>
              <a:ext cx="481825" cy="84725"/>
            </a:xfrm>
            <a:custGeom>
              <a:rect b="b" l="l" r="r" t="t"/>
              <a:pathLst>
                <a:path extrusionOk="0" h="3389" w="19273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2" name="Google Shape;5572;p58"/>
            <p:cNvSpPr/>
            <p:nvPr/>
          </p:nvSpPr>
          <p:spPr>
            <a:xfrm>
              <a:off x="1492675" y="2027925"/>
              <a:ext cx="481825" cy="368000"/>
            </a:xfrm>
            <a:custGeom>
              <a:rect b="b" l="l" r="r" t="t"/>
              <a:pathLst>
                <a:path extrusionOk="0" h="14720" w="19273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73" name="Google Shape;5573;p58"/>
          <p:cNvGrpSpPr/>
          <p:nvPr/>
        </p:nvGrpSpPr>
        <p:grpSpPr>
          <a:xfrm>
            <a:off x="4623047" y="1924606"/>
            <a:ext cx="230680" cy="230680"/>
            <a:chOff x="1492675" y="2620775"/>
            <a:chExt cx="481825" cy="481825"/>
          </a:xfrm>
        </p:grpSpPr>
        <p:sp>
          <p:nvSpPr>
            <p:cNvPr id="5574" name="Google Shape;5574;p58"/>
            <p:cNvSpPr/>
            <p:nvPr/>
          </p:nvSpPr>
          <p:spPr>
            <a:xfrm>
              <a:off x="1677125" y="2620775"/>
              <a:ext cx="112950" cy="113850"/>
            </a:xfrm>
            <a:custGeom>
              <a:rect b="b" l="l" r="r" t="t"/>
              <a:pathLst>
                <a:path extrusionOk="0" h="4554" w="4518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5" name="Google Shape;5575;p58"/>
            <p:cNvSpPr/>
            <p:nvPr/>
          </p:nvSpPr>
          <p:spPr>
            <a:xfrm>
              <a:off x="1492675" y="2734675"/>
              <a:ext cx="481825" cy="367925"/>
            </a:xfrm>
            <a:custGeom>
              <a:rect b="b" l="l" r="r" t="t"/>
              <a:pathLst>
                <a:path extrusionOk="0" h="14717" w="19273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576" name="Google Shape;5576;p58"/>
          <p:cNvSpPr/>
          <p:nvPr/>
        </p:nvSpPr>
        <p:spPr>
          <a:xfrm>
            <a:off x="4895078" y="1924637"/>
            <a:ext cx="239693" cy="230680"/>
          </a:xfrm>
          <a:custGeom>
            <a:rect b="b" l="l" r="r" t="t"/>
            <a:pathLst>
              <a:path extrusionOk="0" h="19273" w="20026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577" name="Google Shape;5577;p58"/>
          <p:cNvGrpSpPr/>
          <p:nvPr/>
        </p:nvGrpSpPr>
        <p:grpSpPr>
          <a:xfrm>
            <a:off x="5183170" y="1935474"/>
            <a:ext cx="226826" cy="208944"/>
            <a:chOff x="2682350" y="2643425"/>
            <a:chExt cx="473775" cy="436425"/>
          </a:xfrm>
        </p:grpSpPr>
        <p:sp>
          <p:nvSpPr>
            <p:cNvPr id="5578" name="Google Shape;5578;p58"/>
            <p:cNvSpPr/>
            <p:nvPr/>
          </p:nvSpPr>
          <p:spPr>
            <a:xfrm>
              <a:off x="2682350" y="2725775"/>
              <a:ext cx="70175" cy="73425"/>
            </a:xfrm>
            <a:custGeom>
              <a:rect b="b" l="l" r="r" t="t"/>
              <a:pathLst>
                <a:path extrusionOk="0" h="2937" w="2807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9" name="Google Shape;5579;p58"/>
            <p:cNvSpPr/>
            <p:nvPr/>
          </p:nvSpPr>
          <p:spPr>
            <a:xfrm>
              <a:off x="2682350" y="3006350"/>
              <a:ext cx="70175" cy="73500"/>
            </a:xfrm>
            <a:custGeom>
              <a:rect b="b" l="l" r="r" t="t"/>
              <a:pathLst>
                <a:path extrusionOk="0" h="2940" w="2807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0" name="Google Shape;5580;p58"/>
            <p:cNvSpPr/>
            <p:nvPr/>
          </p:nvSpPr>
          <p:spPr>
            <a:xfrm>
              <a:off x="3085925" y="2725700"/>
              <a:ext cx="70200" cy="73500"/>
            </a:xfrm>
            <a:custGeom>
              <a:rect b="b" l="l" r="r" t="t"/>
              <a:pathLst>
                <a:path extrusionOk="0" h="2940" w="2808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1" name="Google Shape;5581;p58"/>
            <p:cNvSpPr/>
            <p:nvPr/>
          </p:nvSpPr>
          <p:spPr>
            <a:xfrm>
              <a:off x="2825150" y="2843075"/>
              <a:ext cx="180700" cy="107375"/>
            </a:xfrm>
            <a:custGeom>
              <a:rect b="b" l="l" r="r" t="t"/>
              <a:pathLst>
                <a:path extrusionOk="0" h="4295" w="7228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2" name="Google Shape;5582;p58"/>
            <p:cNvSpPr/>
            <p:nvPr/>
          </p:nvSpPr>
          <p:spPr>
            <a:xfrm>
              <a:off x="2682350" y="2725700"/>
              <a:ext cx="473775" cy="354150"/>
            </a:xfrm>
            <a:custGeom>
              <a:rect b="b" l="l" r="r" t="t"/>
              <a:pathLst>
                <a:path extrusionOk="0" h="14166" w="18951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3" name="Google Shape;5583;p58"/>
            <p:cNvSpPr/>
            <p:nvPr/>
          </p:nvSpPr>
          <p:spPr>
            <a:xfrm>
              <a:off x="3085925" y="3006350"/>
              <a:ext cx="70200" cy="73500"/>
            </a:xfrm>
            <a:custGeom>
              <a:rect b="b" l="l" r="r" t="t"/>
              <a:pathLst>
                <a:path extrusionOk="0" h="2940" w="2808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4" name="Google Shape;5584;p58"/>
            <p:cNvSpPr/>
            <p:nvPr/>
          </p:nvSpPr>
          <p:spPr>
            <a:xfrm>
              <a:off x="2825450" y="2643425"/>
              <a:ext cx="187550" cy="54075"/>
            </a:xfrm>
            <a:custGeom>
              <a:rect b="b" l="l" r="r" t="t"/>
              <a:pathLst>
                <a:path extrusionOk="0" h="2163" w="7502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85" name="Google Shape;5585;p58"/>
          <p:cNvGrpSpPr/>
          <p:nvPr/>
        </p:nvGrpSpPr>
        <p:grpSpPr>
          <a:xfrm>
            <a:off x="5499686" y="1924606"/>
            <a:ext cx="162193" cy="230680"/>
            <a:chOff x="3342725" y="2620775"/>
            <a:chExt cx="338775" cy="481825"/>
          </a:xfrm>
        </p:grpSpPr>
        <p:sp>
          <p:nvSpPr>
            <p:cNvPr id="5586" name="Google Shape;5586;p58"/>
            <p:cNvSpPr/>
            <p:nvPr/>
          </p:nvSpPr>
          <p:spPr>
            <a:xfrm>
              <a:off x="3342725" y="2620775"/>
              <a:ext cx="338775" cy="56475"/>
            </a:xfrm>
            <a:custGeom>
              <a:rect b="b" l="l" r="r" t="t"/>
              <a:pathLst>
                <a:path extrusionOk="0" h="2259" w="13551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7" name="Google Shape;5587;p58"/>
            <p:cNvSpPr/>
            <p:nvPr/>
          </p:nvSpPr>
          <p:spPr>
            <a:xfrm>
              <a:off x="3342725" y="2705450"/>
              <a:ext cx="338775" cy="284225"/>
            </a:xfrm>
            <a:custGeom>
              <a:rect b="b" l="l" r="r" t="t"/>
              <a:pathLst>
                <a:path extrusionOk="0" h="11369" w="13551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8" name="Google Shape;5588;p58"/>
            <p:cNvSpPr/>
            <p:nvPr/>
          </p:nvSpPr>
          <p:spPr>
            <a:xfrm>
              <a:off x="3342725" y="3017875"/>
              <a:ext cx="338775" cy="84725"/>
            </a:xfrm>
            <a:custGeom>
              <a:rect b="b" l="l" r="r" t="t"/>
              <a:pathLst>
                <a:path extrusionOk="0" h="3389" w="13551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89" name="Google Shape;5589;p58"/>
          <p:cNvGrpSpPr/>
          <p:nvPr/>
        </p:nvGrpSpPr>
        <p:grpSpPr>
          <a:xfrm>
            <a:off x="5767423" y="1924606"/>
            <a:ext cx="189231" cy="230680"/>
            <a:chOff x="3907325" y="2620775"/>
            <a:chExt cx="395250" cy="481825"/>
          </a:xfrm>
        </p:grpSpPr>
        <p:sp>
          <p:nvSpPr>
            <p:cNvPr id="5590" name="Google Shape;5590;p58"/>
            <p:cNvSpPr/>
            <p:nvPr/>
          </p:nvSpPr>
          <p:spPr>
            <a:xfrm>
              <a:off x="3907325" y="3016975"/>
              <a:ext cx="74550" cy="56475"/>
            </a:xfrm>
            <a:custGeom>
              <a:rect b="b" l="l" r="r" t="t"/>
              <a:pathLst>
                <a:path extrusionOk="0" h="2259" w="2982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1" name="Google Shape;5591;p58"/>
            <p:cNvSpPr/>
            <p:nvPr/>
          </p:nvSpPr>
          <p:spPr>
            <a:xfrm>
              <a:off x="3907325" y="2705450"/>
              <a:ext cx="282325" cy="283325"/>
            </a:xfrm>
            <a:custGeom>
              <a:rect b="b" l="l" r="r" t="t"/>
              <a:pathLst>
                <a:path extrusionOk="0" h="11333" w="11293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2" name="Google Shape;5592;p58"/>
            <p:cNvSpPr/>
            <p:nvPr/>
          </p:nvSpPr>
          <p:spPr>
            <a:xfrm>
              <a:off x="3907325" y="2620775"/>
              <a:ext cx="282325" cy="56475"/>
            </a:xfrm>
            <a:custGeom>
              <a:rect b="b" l="l" r="r" t="t"/>
              <a:pathLst>
                <a:path extrusionOk="0" h="2259" w="11293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3" name="Google Shape;5593;p58"/>
            <p:cNvSpPr/>
            <p:nvPr/>
          </p:nvSpPr>
          <p:spPr>
            <a:xfrm>
              <a:off x="3992025" y="2762900"/>
              <a:ext cx="310550" cy="339700"/>
            </a:xfrm>
            <a:custGeom>
              <a:rect b="b" l="l" r="r" t="t"/>
              <a:pathLst>
                <a:path extrusionOk="0" h="13588" w="12422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94" name="Google Shape;5594;p58"/>
          <p:cNvGrpSpPr/>
          <p:nvPr/>
        </p:nvGrpSpPr>
        <p:grpSpPr>
          <a:xfrm>
            <a:off x="6034777" y="1931818"/>
            <a:ext cx="230680" cy="216257"/>
            <a:chOff x="4456875" y="2635825"/>
            <a:chExt cx="481825" cy="451700"/>
          </a:xfrm>
        </p:grpSpPr>
        <p:sp>
          <p:nvSpPr>
            <p:cNvPr id="5595" name="Google Shape;5595;p58"/>
            <p:cNvSpPr/>
            <p:nvPr/>
          </p:nvSpPr>
          <p:spPr>
            <a:xfrm>
              <a:off x="4542475" y="3031050"/>
              <a:ext cx="189725" cy="56475"/>
            </a:xfrm>
            <a:custGeom>
              <a:rect b="b" l="l" r="r" t="t"/>
              <a:pathLst>
                <a:path extrusionOk="0" h="2259" w="7589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6" name="Google Shape;5596;p58"/>
            <p:cNvSpPr/>
            <p:nvPr/>
          </p:nvSpPr>
          <p:spPr>
            <a:xfrm>
              <a:off x="4456875" y="2946350"/>
              <a:ext cx="256125" cy="56500"/>
            </a:xfrm>
            <a:custGeom>
              <a:rect b="b" l="l" r="r" t="t"/>
              <a:pathLst>
                <a:path extrusionOk="0" h="2260" w="10245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7" name="Google Shape;5597;p58"/>
            <p:cNvSpPr/>
            <p:nvPr/>
          </p:nvSpPr>
          <p:spPr>
            <a:xfrm>
              <a:off x="4741225" y="2861675"/>
              <a:ext cx="169400" cy="141175"/>
            </a:xfrm>
            <a:custGeom>
              <a:rect b="b" l="l" r="r" t="t"/>
              <a:pathLst>
                <a:path extrusionOk="0" h="5647" w="6776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8" name="Google Shape;5598;p58"/>
            <p:cNvSpPr/>
            <p:nvPr/>
          </p:nvSpPr>
          <p:spPr>
            <a:xfrm>
              <a:off x="4741225" y="3031050"/>
              <a:ext cx="169400" cy="42400"/>
            </a:xfrm>
            <a:custGeom>
              <a:rect b="b" l="l" r="r" t="t"/>
              <a:pathLst>
                <a:path extrusionOk="0" h="1696" w="6776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9" name="Google Shape;5599;p58"/>
            <p:cNvSpPr/>
            <p:nvPr/>
          </p:nvSpPr>
          <p:spPr>
            <a:xfrm>
              <a:off x="4456875" y="2635825"/>
              <a:ext cx="481825" cy="282325"/>
            </a:xfrm>
            <a:custGeom>
              <a:rect b="b" l="l" r="r" t="t"/>
              <a:pathLst>
                <a:path extrusionOk="0" h="11293" w="19273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0" name="Google Shape;5600;p58"/>
            <p:cNvSpPr/>
            <p:nvPr/>
          </p:nvSpPr>
          <p:spPr>
            <a:xfrm>
              <a:off x="4741225" y="2791125"/>
              <a:ext cx="169400" cy="42325"/>
            </a:xfrm>
            <a:custGeom>
              <a:rect b="b" l="l" r="r" t="t"/>
              <a:pathLst>
                <a:path extrusionOk="0" h="1693" w="6776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01" name="Google Shape;5601;p58"/>
          <p:cNvGrpSpPr/>
          <p:nvPr/>
        </p:nvGrpSpPr>
        <p:grpSpPr>
          <a:xfrm>
            <a:off x="6323710" y="1931818"/>
            <a:ext cx="230680" cy="216257"/>
            <a:chOff x="5049725" y="2635825"/>
            <a:chExt cx="481825" cy="451700"/>
          </a:xfrm>
        </p:grpSpPr>
        <p:sp>
          <p:nvSpPr>
            <p:cNvPr id="5602" name="Google Shape;5602;p58"/>
            <p:cNvSpPr/>
            <p:nvPr/>
          </p:nvSpPr>
          <p:spPr>
            <a:xfrm>
              <a:off x="5135325" y="3031050"/>
              <a:ext cx="310550" cy="56475"/>
            </a:xfrm>
            <a:custGeom>
              <a:rect b="b" l="l" r="r" t="t"/>
              <a:pathLst>
                <a:path extrusionOk="0" h="2259" w="12422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3" name="Google Shape;5603;p58"/>
            <p:cNvSpPr/>
            <p:nvPr/>
          </p:nvSpPr>
          <p:spPr>
            <a:xfrm>
              <a:off x="5049725" y="2946350"/>
              <a:ext cx="481825" cy="56500"/>
            </a:xfrm>
            <a:custGeom>
              <a:rect b="b" l="l" r="r" t="t"/>
              <a:pathLst>
                <a:path extrusionOk="0" h="2260" w="19273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4" name="Google Shape;5604;p58"/>
            <p:cNvSpPr/>
            <p:nvPr/>
          </p:nvSpPr>
          <p:spPr>
            <a:xfrm>
              <a:off x="5049725" y="2635825"/>
              <a:ext cx="481825" cy="282325"/>
            </a:xfrm>
            <a:custGeom>
              <a:rect b="b" l="l" r="r" t="t"/>
              <a:pathLst>
                <a:path extrusionOk="0" h="11293" w="19273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05" name="Google Shape;5605;p58"/>
          <p:cNvGrpSpPr/>
          <p:nvPr/>
        </p:nvGrpSpPr>
        <p:grpSpPr>
          <a:xfrm>
            <a:off x="6604649" y="1924905"/>
            <a:ext cx="230213" cy="230082"/>
            <a:chOff x="5643000" y="2621375"/>
            <a:chExt cx="480850" cy="480575"/>
          </a:xfrm>
        </p:grpSpPr>
        <p:sp>
          <p:nvSpPr>
            <p:cNvPr id="5606" name="Google Shape;5606;p58"/>
            <p:cNvSpPr/>
            <p:nvPr/>
          </p:nvSpPr>
          <p:spPr>
            <a:xfrm>
              <a:off x="5837150" y="2812950"/>
              <a:ext cx="92625" cy="88125"/>
            </a:xfrm>
            <a:custGeom>
              <a:rect b="b" l="l" r="r" t="t"/>
              <a:pathLst>
                <a:path extrusionOk="0" h="3525" w="3705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7" name="Google Shape;5607;p58"/>
            <p:cNvSpPr/>
            <p:nvPr/>
          </p:nvSpPr>
          <p:spPr>
            <a:xfrm>
              <a:off x="5643000" y="2631975"/>
              <a:ext cx="480850" cy="469975"/>
            </a:xfrm>
            <a:custGeom>
              <a:rect b="b" l="l" r="r" t="t"/>
              <a:pathLst>
                <a:path extrusionOk="0" h="18799" w="19234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8" name="Google Shape;5608;p58"/>
            <p:cNvSpPr/>
            <p:nvPr/>
          </p:nvSpPr>
          <p:spPr>
            <a:xfrm>
              <a:off x="6041550" y="2749725"/>
              <a:ext cx="79750" cy="95025"/>
            </a:xfrm>
            <a:custGeom>
              <a:rect b="b" l="l" r="r" t="t"/>
              <a:pathLst>
                <a:path extrusionOk="0" h="3801" w="319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9" name="Google Shape;5609;p58"/>
            <p:cNvSpPr/>
            <p:nvPr/>
          </p:nvSpPr>
          <p:spPr>
            <a:xfrm>
              <a:off x="5963025" y="2996125"/>
              <a:ext cx="92625" cy="81175"/>
            </a:xfrm>
            <a:custGeom>
              <a:rect b="b" l="l" r="r" t="t"/>
              <a:pathLst>
                <a:path extrusionOk="0" h="3247" w="3705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0" name="Google Shape;5610;p58"/>
            <p:cNvSpPr/>
            <p:nvPr/>
          </p:nvSpPr>
          <p:spPr>
            <a:xfrm>
              <a:off x="5711225" y="2996200"/>
              <a:ext cx="92600" cy="81100"/>
            </a:xfrm>
            <a:custGeom>
              <a:rect b="b" l="l" r="r" t="t"/>
              <a:pathLst>
                <a:path extrusionOk="0" h="3244" w="3704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1" name="Google Shape;5611;p58"/>
            <p:cNvSpPr/>
            <p:nvPr/>
          </p:nvSpPr>
          <p:spPr>
            <a:xfrm>
              <a:off x="5645575" y="2749725"/>
              <a:ext cx="79825" cy="95100"/>
            </a:xfrm>
            <a:custGeom>
              <a:rect b="b" l="l" r="r" t="t"/>
              <a:pathLst>
                <a:path extrusionOk="0" h="3804" w="3193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2" name="Google Shape;5612;p58"/>
            <p:cNvSpPr/>
            <p:nvPr/>
          </p:nvSpPr>
          <p:spPr>
            <a:xfrm>
              <a:off x="5836025" y="2621375"/>
              <a:ext cx="94800" cy="74100"/>
            </a:xfrm>
            <a:custGeom>
              <a:rect b="b" l="l" r="r" t="t"/>
              <a:pathLst>
                <a:path extrusionOk="0" h="2964" w="3792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13" name="Google Shape;5613;p58"/>
          <p:cNvGrpSpPr/>
          <p:nvPr/>
        </p:nvGrpSpPr>
        <p:grpSpPr>
          <a:xfrm>
            <a:off x="6889818" y="1924606"/>
            <a:ext cx="230752" cy="230680"/>
            <a:chOff x="6235250" y="2620775"/>
            <a:chExt cx="481975" cy="481825"/>
          </a:xfrm>
        </p:grpSpPr>
        <p:sp>
          <p:nvSpPr>
            <p:cNvPr id="5614" name="Google Shape;5614;p58"/>
            <p:cNvSpPr/>
            <p:nvPr/>
          </p:nvSpPr>
          <p:spPr>
            <a:xfrm>
              <a:off x="6405675" y="2620775"/>
              <a:ext cx="28275" cy="56475"/>
            </a:xfrm>
            <a:custGeom>
              <a:rect b="b" l="l" r="r" t="t"/>
              <a:pathLst>
                <a:path extrusionOk="0" h="2259" w="1131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5" name="Google Shape;5615;p58"/>
            <p:cNvSpPr/>
            <p:nvPr/>
          </p:nvSpPr>
          <p:spPr>
            <a:xfrm>
              <a:off x="6518600" y="2620775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6" name="Google Shape;5616;p58"/>
            <p:cNvSpPr/>
            <p:nvPr/>
          </p:nvSpPr>
          <p:spPr>
            <a:xfrm>
              <a:off x="6603300" y="2649000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7" name="Google Shape;5617;p58"/>
            <p:cNvSpPr/>
            <p:nvPr/>
          </p:nvSpPr>
          <p:spPr>
            <a:xfrm>
              <a:off x="6321000" y="2649000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8" name="Google Shape;5618;p58"/>
            <p:cNvSpPr/>
            <p:nvPr/>
          </p:nvSpPr>
          <p:spPr>
            <a:xfrm>
              <a:off x="6235250" y="2677225"/>
              <a:ext cx="481975" cy="425375"/>
            </a:xfrm>
            <a:custGeom>
              <a:rect b="b" l="l" r="r" t="t"/>
              <a:pathLst>
                <a:path extrusionOk="0" h="17015" w="19279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619" name="Google Shape;5619;p58"/>
          <p:cNvSpPr/>
          <p:nvPr/>
        </p:nvSpPr>
        <p:spPr>
          <a:xfrm>
            <a:off x="4326623" y="2219489"/>
            <a:ext cx="234606" cy="217790"/>
          </a:xfrm>
          <a:custGeom>
            <a:rect b="b" l="l" r="r" t="t"/>
            <a:pathLst>
              <a:path extrusionOk="0" h="18196" w="19601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620" name="Google Shape;5620;p58"/>
          <p:cNvGrpSpPr/>
          <p:nvPr/>
        </p:nvGrpSpPr>
        <p:grpSpPr>
          <a:xfrm>
            <a:off x="4622418" y="2213006"/>
            <a:ext cx="231937" cy="230680"/>
            <a:chOff x="1535000" y="3223325"/>
            <a:chExt cx="484450" cy="481825"/>
          </a:xfrm>
        </p:grpSpPr>
        <p:sp>
          <p:nvSpPr>
            <p:cNvPr id="5621" name="Google Shape;5621;p58"/>
            <p:cNvSpPr/>
            <p:nvPr/>
          </p:nvSpPr>
          <p:spPr>
            <a:xfrm>
              <a:off x="1760150" y="3308225"/>
              <a:ext cx="143825" cy="140600"/>
            </a:xfrm>
            <a:custGeom>
              <a:rect b="b" l="l" r="r" t="t"/>
              <a:pathLst>
                <a:path extrusionOk="0" h="5624" w="5753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2" name="Google Shape;5622;p58"/>
            <p:cNvSpPr/>
            <p:nvPr/>
          </p:nvSpPr>
          <p:spPr>
            <a:xfrm>
              <a:off x="1873075" y="3421150"/>
              <a:ext cx="146375" cy="140600"/>
            </a:xfrm>
            <a:custGeom>
              <a:rect b="b" l="l" r="r" t="t"/>
              <a:pathLst>
                <a:path extrusionOk="0" h="5624" w="5855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3" name="Google Shape;5623;p58"/>
            <p:cNvSpPr/>
            <p:nvPr/>
          </p:nvSpPr>
          <p:spPr>
            <a:xfrm>
              <a:off x="1535000" y="3223325"/>
              <a:ext cx="406450" cy="481825"/>
            </a:xfrm>
            <a:custGeom>
              <a:rect b="b" l="l" r="r" t="t"/>
              <a:pathLst>
                <a:path extrusionOk="0" h="19273" w="16258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24" name="Google Shape;5624;p58"/>
          <p:cNvGrpSpPr/>
          <p:nvPr/>
        </p:nvGrpSpPr>
        <p:grpSpPr>
          <a:xfrm>
            <a:off x="4899550" y="2237010"/>
            <a:ext cx="230680" cy="182672"/>
            <a:chOff x="2085525" y="3263750"/>
            <a:chExt cx="481825" cy="381550"/>
          </a:xfrm>
        </p:grpSpPr>
        <p:sp>
          <p:nvSpPr>
            <p:cNvPr id="5625" name="Google Shape;5625;p58"/>
            <p:cNvSpPr/>
            <p:nvPr/>
          </p:nvSpPr>
          <p:spPr>
            <a:xfrm>
              <a:off x="2320325" y="3263750"/>
              <a:ext cx="227825" cy="141025"/>
            </a:xfrm>
            <a:custGeom>
              <a:rect b="b" l="l" r="r" t="t"/>
              <a:pathLst>
                <a:path extrusionOk="0" h="5641" w="9113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6" name="Google Shape;5626;p58"/>
            <p:cNvSpPr/>
            <p:nvPr/>
          </p:nvSpPr>
          <p:spPr>
            <a:xfrm>
              <a:off x="2085525" y="3355200"/>
              <a:ext cx="481825" cy="290100"/>
            </a:xfrm>
            <a:custGeom>
              <a:rect b="b" l="l" r="r" t="t"/>
              <a:pathLst>
                <a:path extrusionOk="0" h="11604" w="19273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627" name="Google Shape;5627;p58"/>
          <p:cNvSpPr/>
          <p:nvPr/>
        </p:nvSpPr>
        <p:spPr>
          <a:xfrm>
            <a:off x="5181287" y="2258928"/>
            <a:ext cx="230680" cy="138913"/>
          </a:xfrm>
          <a:custGeom>
            <a:rect b="b" l="l" r="r" t="t"/>
            <a:pathLst>
              <a:path extrusionOk="0" h="11606" w="19273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628" name="Google Shape;5628;p58"/>
          <p:cNvGrpSpPr/>
          <p:nvPr/>
        </p:nvGrpSpPr>
        <p:grpSpPr>
          <a:xfrm>
            <a:off x="5465120" y="2213000"/>
            <a:ext cx="231327" cy="230692"/>
            <a:chOff x="3270450" y="3213625"/>
            <a:chExt cx="483175" cy="481850"/>
          </a:xfrm>
        </p:grpSpPr>
        <p:sp>
          <p:nvSpPr>
            <p:cNvPr id="5629" name="Google Shape;5629;p58"/>
            <p:cNvSpPr/>
            <p:nvPr/>
          </p:nvSpPr>
          <p:spPr>
            <a:xfrm>
              <a:off x="3392550" y="3335025"/>
              <a:ext cx="239050" cy="239050"/>
            </a:xfrm>
            <a:custGeom>
              <a:rect b="b" l="l" r="r" t="t"/>
              <a:pathLst>
                <a:path extrusionOk="0" h="9562" w="9562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0" name="Google Shape;5630;p58"/>
            <p:cNvSpPr/>
            <p:nvPr/>
          </p:nvSpPr>
          <p:spPr>
            <a:xfrm>
              <a:off x="3270450" y="3213625"/>
              <a:ext cx="483175" cy="481850"/>
            </a:xfrm>
            <a:custGeom>
              <a:rect b="b" l="l" r="r" t="t"/>
              <a:pathLst>
                <a:path extrusionOk="0" h="19274" w="19327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31" name="Google Shape;5631;p58"/>
          <p:cNvGrpSpPr/>
          <p:nvPr/>
        </p:nvGrpSpPr>
        <p:grpSpPr>
          <a:xfrm>
            <a:off x="5804605" y="2213006"/>
            <a:ext cx="114867" cy="230680"/>
            <a:chOff x="3984950" y="3213600"/>
            <a:chExt cx="239925" cy="481825"/>
          </a:xfrm>
        </p:grpSpPr>
        <p:sp>
          <p:nvSpPr>
            <p:cNvPr id="5632" name="Google Shape;5632;p58"/>
            <p:cNvSpPr/>
            <p:nvPr/>
          </p:nvSpPr>
          <p:spPr>
            <a:xfrm>
              <a:off x="3984950" y="3213600"/>
              <a:ext cx="239925" cy="481825"/>
            </a:xfrm>
            <a:custGeom>
              <a:rect b="b" l="l" r="r" t="t"/>
              <a:pathLst>
                <a:path extrusionOk="0" h="19273" w="9597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3" name="Google Shape;5633;p58"/>
            <p:cNvSpPr/>
            <p:nvPr/>
          </p:nvSpPr>
          <p:spPr>
            <a:xfrm>
              <a:off x="4072650" y="3543175"/>
              <a:ext cx="64525" cy="64625"/>
            </a:xfrm>
            <a:custGeom>
              <a:rect b="b" l="l" r="r" t="t"/>
              <a:pathLst>
                <a:path extrusionOk="0" h="2585" w="2581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634" name="Google Shape;5634;p58"/>
          <p:cNvSpPr/>
          <p:nvPr/>
        </p:nvSpPr>
        <p:spPr>
          <a:xfrm>
            <a:off x="6034832" y="2213044"/>
            <a:ext cx="230716" cy="230680"/>
          </a:xfrm>
          <a:custGeom>
            <a:rect b="b" l="l" r="r" t="t"/>
            <a:pathLst>
              <a:path extrusionOk="0" h="19273" w="19276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635" name="Google Shape;5635;p58"/>
          <p:cNvSpPr/>
          <p:nvPr/>
        </p:nvSpPr>
        <p:spPr>
          <a:xfrm>
            <a:off x="6323794" y="2226545"/>
            <a:ext cx="230680" cy="203678"/>
          </a:xfrm>
          <a:custGeom>
            <a:rect b="b" l="l" r="r" t="t"/>
            <a:pathLst>
              <a:path extrusionOk="0" h="17017" w="19273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636" name="Google Shape;5636;p58"/>
          <p:cNvGrpSpPr/>
          <p:nvPr/>
        </p:nvGrpSpPr>
        <p:grpSpPr>
          <a:xfrm>
            <a:off x="6598987" y="2233192"/>
            <a:ext cx="241536" cy="190308"/>
            <a:chOff x="5629975" y="3255775"/>
            <a:chExt cx="504500" cy="397500"/>
          </a:xfrm>
        </p:grpSpPr>
        <p:sp>
          <p:nvSpPr>
            <p:cNvPr id="5637" name="Google Shape;5637;p58"/>
            <p:cNvSpPr/>
            <p:nvPr/>
          </p:nvSpPr>
          <p:spPr>
            <a:xfrm>
              <a:off x="5756375" y="3255775"/>
              <a:ext cx="112950" cy="143425"/>
            </a:xfrm>
            <a:custGeom>
              <a:rect b="b" l="l" r="r" t="t"/>
              <a:pathLst>
                <a:path extrusionOk="0" h="5737" w="4518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8" name="Google Shape;5638;p58"/>
            <p:cNvSpPr/>
            <p:nvPr/>
          </p:nvSpPr>
          <p:spPr>
            <a:xfrm>
              <a:off x="5629975" y="3374400"/>
              <a:ext cx="140575" cy="136175"/>
            </a:xfrm>
            <a:custGeom>
              <a:rect b="b" l="l" r="r" t="t"/>
              <a:pathLst>
                <a:path extrusionOk="0" h="5447" w="5623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9" name="Google Shape;5639;p58"/>
            <p:cNvSpPr/>
            <p:nvPr/>
          </p:nvSpPr>
          <p:spPr>
            <a:xfrm>
              <a:off x="5897525" y="3255775"/>
              <a:ext cx="112950" cy="143425"/>
            </a:xfrm>
            <a:custGeom>
              <a:rect b="b" l="l" r="r" t="t"/>
              <a:pathLst>
                <a:path extrusionOk="0" h="5737" w="4518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0" name="Google Shape;5640;p58"/>
            <p:cNvSpPr/>
            <p:nvPr/>
          </p:nvSpPr>
          <p:spPr>
            <a:xfrm>
              <a:off x="5996075" y="3373900"/>
              <a:ext cx="138400" cy="136200"/>
            </a:xfrm>
            <a:custGeom>
              <a:rect b="b" l="l" r="r" t="t"/>
              <a:pathLst>
                <a:path extrusionOk="0" h="5448" w="5536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1" name="Google Shape;5641;p58"/>
            <p:cNvSpPr/>
            <p:nvPr/>
          </p:nvSpPr>
          <p:spPr>
            <a:xfrm>
              <a:off x="5728150" y="3427400"/>
              <a:ext cx="310575" cy="225875"/>
            </a:xfrm>
            <a:custGeom>
              <a:rect b="b" l="l" r="r" t="t"/>
              <a:pathLst>
                <a:path extrusionOk="0" h="9035" w="12423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42" name="Google Shape;5642;p58"/>
          <p:cNvGrpSpPr/>
          <p:nvPr/>
        </p:nvGrpSpPr>
        <p:grpSpPr>
          <a:xfrm>
            <a:off x="6889513" y="2233264"/>
            <a:ext cx="231362" cy="190165"/>
            <a:chOff x="6234950" y="3255925"/>
            <a:chExt cx="483250" cy="397200"/>
          </a:xfrm>
        </p:grpSpPr>
        <p:sp>
          <p:nvSpPr>
            <p:cNvPr id="5643" name="Google Shape;5643;p58"/>
            <p:cNvSpPr/>
            <p:nvPr/>
          </p:nvSpPr>
          <p:spPr>
            <a:xfrm>
              <a:off x="6444675" y="3255925"/>
              <a:ext cx="128300" cy="90200"/>
            </a:xfrm>
            <a:custGeom>
              <a:rect b="b" l="l" r="r" t="t"/>
              <a:pathLst>
                <a:path extrusionOk="0" h="3608" w="5132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4" name="Google Shape;5644;p58"/>
            <p:cNvSpPr/>
            <p:nvPr/>
          </p:nvSpPr>
          <p:spPr>
            <a:xfrm>
              <a:off x="6444750" y="3563200"/>
              <a:ext cx="128225" cy="89925"/>
            </a:xfrm>
            <a:custGeom>
              <a:rect b="b" l="l" r="r" t="t"/>
              <a:pathLst>
                <a:path extrusionOk="0" h="3597" w="5129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5" name="Google Shape;5645;p58"/>
            <p:cNvSpPr/>
            <p:nvPr/>
          </p:nvSpPr>
          <p:spPr>
            <a:xfrm>
              <a:off x="6375350" y="3355650"/>
              <a:ext cx="244750" cy="197650"/>
            </a:xfrm>
            <a:custGeom>
              <a:rect b="b" l="l" r="r" t="t"/>
              <a:pathLst>
                <a:path extrusionOk="0" h="7906" w="979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6" name="Google Shape;5646;p58"/>
            <p:cNvSpPr/>
            <p:nvPr/>
          </p:nvSpPr>
          <p:spPr>
            <a:xfrm>
              <a:off x="6587875" y="3385100"/>
              <a:ext cx="130325" cy="140500"/>
            </a:xfrm>
            <a:custGeom>
              <a:rect b="b" l="l" r="r" t="t"/>
              <a:pathLst>
                <a:path extrusionOk="0" h="5620" w="5213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7" name="Google Shape;5647;p58"/>
            <p:cNvSpPr/>
            <p:nvPr/>
          </p:nvSpPr>
          <p:spPr>
            <a:xfrm>
              <a:off x="6234950" y="3469100"/>
              <a:ext cx="165050" cy="141200"/>
            </a:xfrm>
            <a:custGeom>
              <a:rect b="b" l="l" r="r" t="t"/>
              <a:pathLst>
                <a:path extrusionOk="0" h="5648" w="6602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8" name="Google Shape;5648;p58"/>
            <p:cNvSpPr/>
            <p:nvPr/>
          </p:nvSpPr>
          <p:spPr>
            <a:xfrm>
              <a:off x="6234950" y="3299725"/>
              <a:ext cx="165050" cy="141175"/>
            </a:xfrm>
            <a:custGeom>
              <a:rect b="b" l="l" r="r" t="t"/>
              <a:pathLst>
                <a:path extrusionOk="0" h="5647" w="6602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49" name="Google Shape;5649;p58"/>
          <p:cNvGrpSpPr/>
          <p:nvPr/>
        </p:nvGrpSpPr>
        <p:grpSpPr>
          <a:xfrm>
            <a:off x="4335782" y="2494956"/>
            <a:ext cx="216257" cy="230680"/>
            <a:chOff x="914900" y="3806450"/>
            <a:chExt cx="451700" cy="481825"/>
          </a:xfrm>
        </p:grpSpPr>
        <p:sp>
          <p:nvSpPr>
            <p:cNvPr id="5650" name="Google Shape;5650;p58"/>
            <p:cNvSpPr/>
            <p:nvPr/>
          </p:nvSpPr>
          <p:spPr>
            <a:xfrm>
              <a:off x="914900" y="4174425"/>
              <a:ext cx="423400" cy="113850"/>
            </a:xfrm>
            <a:custGeom>
              <a:rect b="b" l="l" r="r" t="t"/>
              <a:pathLst>
                <a:path extrusionOk="0" h="4554" w="16936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1" name="Google Shape;5651;p58"/>
            <p:cNvSpPr/>
            <p:nvPr/>
          </p:nvSpPr>
          <p:spPr>
            <a:xfrm>
              <a:off x="971350" y="3806450"/>
              <a:ext cx="254100" cy="339775"/>
            </a:xfrm>
            <a:custGeom>
              <a:rect b="b" l="l" r="r" t="t"/>
              <a:pathLst>
                <a:path extrusionOk="0" h="13591" w="10164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2" name="Google Shape;5652;p58"/>
            <p:cNvSpPr/>
            <p:nvPr/>
          </p:nvSpPr>
          <p:spPr>
            <a:xfrm>
              <a:off x="971350" y="3947600"/>
              <a:ext cx="141175" cy="198625"/>
            </a:xfrm>
            <a:custGeom>
              <a:rect b="b" l="l" r="r" t="t"/>
              <a:pathLst>
                <a:path extrusionOk="0" h="7945" w="5647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3" name="Google Shape;5653;p58"/>
            <p:cNvSpPr/>
            <p:nvPr/>
          </p:nvSpPr>
          <p:spPr>
            <a:xfrm>
              <a:off x="1253675" y="3806450"/>
              <a:ext cx="112925" cy="90350"/>
            </a:xfrm>
            <a:custGeom>
              <a:rect b="b" l="l" r="r" t="t"/>
              <a:pathLst>
                <a:path extrusionOk="0" h="3614" w="4517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4" name="Google Shape;5654;p58"/>
            <p:cNvSpPr/>
            <p:nvPr/>
          </p:nvSpPr>
          <p:spPr>
            <a:xfrm>
              <a:off x="1253600" y="3876425"/>
              <a:ext cx="95025" cy="42975"/>
            </a:xfrm>
            <a:custGeom>
              <a:rect b="b" l="l" r="r" t="t"/>
              <a:pathLst>
                <a:path extrusionOk="0" h="1719" w="3801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55" name="Google Shape;5655;p58"/>
          <p:cNvGrpSpPr/>
          <p:nvPr/>
        </p:nvGrpSpPr>
        <p:grpSpPr>
          <a:xfrm>
            <a:off x="4620635" y="2494830"/>
            <a:ext cx="235504" cy="230932"/>
            <a:chOff x="1490050" y="3805975"/>
            <a:chExt cx="491900" cy="482350"/>
          </a:xfrm>
        </p:grpSpPr>
        <p:sp>
          <p:nvSpPr>
            <p:cNvPr id="5656" name="Google Shape;5656;p58"/>
            <p:cNvSpPr/>
            <p:nvPr/>
          </p:nvSpPr>
          <p:spPr>
            <a:xfrm>
              <a:off x="1541775" y="3877050"/>
              <a:ext cx="302500" cy="277225"/>
            </a:xfrm>
            <a:custGeom>
              <a:rect b="b" l="l" r="r" t="t"/>
              <a:pathLst>
                <a:path extrusionOk="0" h="11089" w="1210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7" name="Google Shape;5657;p58"/>
            <p:cNvSpPr/>
            <p:nvPr/>
          </p:nvSpPr>
          <p:spPr>
            <a:xfrm>
              <a:off x="1824450" y="3805975"/>
              <a:ext cx="157500" cy="150525"/>
            </a:xfrm>
            <a:custGeom>
              <a:rect b="b" l="l" r="r" t="t"/>
              <a:pathLst>
                <a:path extrusionOk="0" h="6021" w="630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8" name="Google Shape;5658;p58"/>
            <p:cNvSpPr/>
            <p:nvPr/>
          </p:nvSpPr>
          <p:spPr>
            <a:xfrm>
              <a:off x="1626675" y="3936600"/>
              <a:ext cx="277225" cy="302600"/>
            </a:xfrm>
            <a:custGeom>
              <a:rect b="b" l="l" r="r" t="t"/>
              <a:pathLst>
                <a:path extrusionOk="0" h="12104" w="11089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9" name="Google Shape;5659;p58"/>
            <p:cNvSpPr/>
            <p:nvPr/>
          </p:nvSpPr>
          <p:spPr>
            <a:xfrm>
              <a:off x="1490050" y="4166500"/>
              <a:ext cx="129950" cy="121825"/>
            </a:xfrm>
            <a:custGeom>
              <a:rect b="b" l="l" r="r" t="t"/>
              <a:pathLst>
                <a:path extrusionOk="0" h="4873" w="5198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60" name="Google Shape;5660;p58"/>
          <p:cNvGrpSpPr/>
          <p:nvPr/>
        </p:nvGrpSpPr>
        <p:grpSpPr>
          <a:xfrm>
            <a:off x="4908850" y="2494956"/>
            <a:ext cx="212080" cy="230680"/>
            <a:chOff x="2104275" y="3806450"/>
            <a:chExt cx="442975" cy="481825"/>
          </a:xfrm>
        </p:grpSpPr>
        <p:sp>
          <p:nvSpPr>
            <p:cNvPr id="5661" name="Google Shape;5661;p58"/>
            <p:cNvSpPr/>
            <p:nvPr/>
          </p:nvSpPr>
          <p:spPr>
            <a:xfrm>
              <a:off x="2104275" y="3806450"/>
              <a:ext cx="442975" cy="481825"/>
            </a:xfrm>
            <a:custGeom>
              <a:rect b="b" l="l" r="r" t="t"/>
              <a:pathLst>
                <a:path extrusionOk="0" h="19273" w="17719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62" name="Google Shape;5662;p58"/>
            <p:cNvSpPr/>
            <p:nvPr/>
          </p:nvSpPr>
          <p:spPr>
            <a:xfrm>
              <a:off x="2284200" y="4005050"/>
              <a:ext cx="84700" cy="84700"/>
            </a:xfrm>
            <a:custGeom>
              <a:rect b="b" l="l" r="r" t="t"/>
              <a:pathLst>
                <a:path extrusionOk="0" h="3388" w="3388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63" name="Google Shape;5663;p58"/>
          <p:cNvGrpSpPr/>
          <p:nvPr/>
        </p:nvGrpSpPr>
        <p:grpSpPr>
          <a:xfrm>
            <a:off x="5196827" y="2494956"/>
            <a:ext cx="199513" cy="230680"/>
            <a:chOff x="2710875" y="3806450"/>
            <a:chExt cx="416725" cy="481825"/>
          </a:xfrm>
        </p:grpSpPr>
        <p:sp>
          <p:nvSpPr>
            <p:cNvPr id="5664" name="Google Shape;5664;p58"/>
            <p:cNvSpPr/>
            <p:nvPr/>
          </p:nvSpPr>
          <p:spPr>
            <a:xfrm>
              <a:off x="2710875" y="4144450"/>
              <a:ext cx="416725" cy="143825"/>
            </a:xfrm>
            <a:custGeom>
              <a:rect b="b" l="l" r="r" t="t"/>
              <a:pathLst>
                <a:path extrusionOk="0" h="5753" w="16669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65" name="Google Shape;5665;p58"/>
            <p:cNvSpPr/>
            <p:nvPr/>
          </p:nvSpPr>
          <p:spPr>
            <a:xfrm>
              <a:off x="2784800" y="3806450"/>
              <a:ext cx="268850" cy="309800"/>
            </a:xfrm>
            <a:custGeom>
              <a:rect b="b" l="l" r="r" t="t"/>
              <a:pathLst>
                <a:path extrusionOk="0" h="12392" w="10754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66" name="Google Shape;5666;p58"/>
          <p:cNvGrpSpPr/>
          <p:nvPr/>
        </p:nvGrpSpPr>
        <p:grpSpPr>
          <a:xfrm>
            <a:off x="5465443" y="2522455"/>
            <a:ext cx="230680" cy="175682"/>
            <a:chOff x="3271200" y="3863875"/>
            <a:chExt cx="481825" cy="366950"/>
          </a:xfrm>
        </p:grpSpPr>
        <p:sp>
          <p:nvSpPr>
            <p:cNvPr id="5667" name="Google Shape;5667;p58"/>
            <p:cNvSpPr/>
            <p:nvPr/>
          </p:nvSpPr>
          <p:spPr>
            <a:xfrm>
              <a:off x="3271200" y="3920350"/>
              <a:ext cx="283225" cy="310475"/>
            </a:xfrm>
            <a:custGeom>
              <a:rect b="b" l="l" r="r" t="t"/>
              <a:pathLst>
                <a:path extrusionOk="0" h="12419" w="11329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68" name="Google Shape;5668;p58"/>
            <p:cNvSpPr/>
            <p:nvPr/>
          </p:nvSpPr>
          <p:spPr>
            <a:xfrm>
              <a:off x="3526175" y="3863875"/>
              <a:ext cx="226850" cy="310575"/>
            </a:xfrm>
            <a:custGeom>
              <a:rect b="b" l="l" r="r" t="t"/>
              <a:pathLst>
                <a:path extrusionOk="0" h="12423" w="9074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69" name="Google Shape;5669;p58"/>
          <p:cNvGrpSpPr/>
          <p:nvPr/>
        </p:nvGrpSpPr>
        <p:grpSpPr>
          <a:xfrm>
            <a:off x="5761564" y="2495112"/>
            <a:ext cx="200949" cy="230369"/>
            <a:chOff x="3895050" y="3806775"/>
            <a:chExt cx="419725" cy="481175"/>
          </a:xfrm>
        </p:grpSpPr>
        <p:sp>
          <p:nvSpPr>
            <p:cNvPr id="5670" name="Google Shape;5670;p58"/>
            <p:cNvSpPr/>
            <p:nvPr/>
          </p:nvSpPr>
          <p:spPr>
            <a:xfrm>
              <a:off x="3895050" y="3942650"/>
              <a:ext cx="419725" cy="345300"/>
            </a:xfrm>
            <a:custGeom>
              <a:rect b="b" l="l" r="r" t="t"/>
              <a:pathLst>
                <a:path extrusionOk="0" h="13812" w="16789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71" name="Google Shape;5671;p58"/>
            <p:cNvSpPr/>
            <p:nvPr/>
          </p:nvSpPr>
          <p:spPr>
            <a:xfrm>
              <a:off x="4016325" y="3806775"/>
              <a:ext cx="199225" cy="142475"/>
            </a:xfrm>
            <a:custGeom>
              <a:rect b="b" l="l" r="r" t="t"/>
              <a:pathLst>
                <a:path extrusionOk="0" h="5699" w="7969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72" name="Google Shape;5672;p58"/>
          <p:cNvGrpSpPr/>
          <p:nvPr/>
        </p:nvGrpSpPr>
        <p:grpSpPr>
          <a:xfrm>
            <a:off x="6035782" y="2494962"/>
            <a:ext cx="228669" cy="230668"/>
            <a:chOff x="4464775" y="3806475"/>
            <a:chExt cx="477625" cy="481800"/>
          </a:xfrm>
        </p:grpSpPr>
        <p:sp>
          <p:nvSpPr>
            <p:cNvPr id="5673" name="Google Shape;5673;p58"/>
            <p:cNvSpPr/>
            <p:nvPr/>
          </p:nvSpPr>
          <p:spPr>
            <a:xfrm>
              <a:off x="4726375" y="3806475"/>
              <a:ext cx="56500" cy="141125"/>
            </a:xfrm>
            <a:custGeom>
              <a:rect b="b" l="l" r="r" t="t"/>
              <a:pathLst>
                <a:path extrusionOk="0" h="5645" w="226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74" name="Google Shape;5674;p58"/>
            <p:cNvSpPr/>
            <p:nvPr/>
          </p:nvSpPr>
          <p:spPr>
            <a:xfrm>
              <a:off x="4641700" y="3806475"/>
              <a:ext cx="56475" cy="141125"/>
            </a:xfrm>
            <a:custGeom>
              <a:rect b="b" l="l" r="r" t="t"/>
              <a:pathLst>
                <a:path extrusionOk="0" h="5645" w="2259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75" name="Google Shape;5675;p58"/>
            <p:cNvSpPr/>
            <p:nvPr/>
          </p:nvSpPr>
          <p:spPr>
            <a:xfrm>
              <a:off x="4557000" y="3806475"/>
              <a:ext cx="56500" cy="141125"/>
            </a:xfrm>
            <a:custGeom>
              <a:rect b="b" l="l" r="r" t="t"/>
              <a:pathLst>
                <a:path extrusionOk="0" h="5645" w="226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76" name="Google Shape;5676;p58"/>
            <p:cNvSpPr/>
            <p:nvPr/>
          </p:nvSpPr>
          <p:spPr>
            <a:xfrm>
              <a:off x="4464775" y="4230875"/>
              <a:ext cx="395250" cy="57400"/>
            </a:xfrm>
            <a:custGeom>
              <a:rect b="b" l="l" r="r" t="t"/>
              <a:pathLst>
                <a:path extrusionOk="0" h="2296" w="1581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77" name="Google Shape;5677;p58"/>
            <p:cNvSpPr/>
            <p:nvPr/>
          </p:nvSpPr>
          <p:spPr>
            <a:xfrm>
              <a:off x="4840675" y="4007300"/>
              <a:ext cx="101725" cy="166025"/>
            </a:xfrm>
            <a:custGeom>
              <a:rect b="b" l="l" r="r" t="t"/>
              <a:pathLst>
                <a:path extrusionOk="0" h="6641" w="4069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78" name="Google Shape;5678;p58"/>
            <p:cNvSpPr/>
            <p:nvPr/>
          </p:nvSpPr>
          <p:spPr>
            <a:xfrm>
              <a:off x="4464775" y="3976800"/>
              <a:ext cx="395250" cy="225875"/>
            </a:xfrm>
            <a:custGeom>
              <a:rect b="b" l="l" r="r" t="t"/>
              <a:pathLst>
                <a:path extrusionOk="0" h="9035" w="1581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79" name="Google Shape;5679;p58"/>
          <p:cNvGrpSpPr/>
          <p:nvPr/>
        </p:nvGrpSpPr>
        <p:grpSpPr>
          <a:xfrm>
            <a:off x="6323710" y="2494956"/>
            <a:ext cx="230680" cy="230680"/>
            <a:chOff x="5049725" y="3806450"/>
            <a:chExt cx="481825" cy="481825"/>
          </a:xfrm>
        </p:grpSpPr>
        <p:sp>
          <p:nvSpPr>
            <p:cNvPr id="5680" name="Google Shape;5680;p58"/>
            <p:cNvSpPr/>
            <p:nvPr/>
          </p:nvSpPr>
          <p:spPr>
            <a:xfrm>
              <a:off x="5361150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1" name="Google Shape;5681;p58"/>
            <p:cNvSpPr/>
            <p:nvPr/>
          </p:nvSpPr>
          <p:spPr>
            <a:xfrm>
              <a:off x="5191775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2" name="Google Shape;5682;p58"/>
            <p:cNvSpPr/>
            <p:nvPr/>
          </p:nvSpPr>
          <p:spPr>
            <a:xfrm>
              <a:off x="5049725" y="380645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83" name="Google Shape;5683;p58"/>
          <p:cNvGrpSpPr/>
          <p:nvPr/>
        </p:nvGrpSpPr>
        <p:grpSpPr>
          <a:xfrm>
            <a:off x="6604415" y="2494956"/>
            <a:ext cx="230680" cy="230680"/>
            <a:chOff x="5651375" y="3806450"/>
            <a:chExt cx="481825" cy="481825"/>
          </a:xfrm>
        </p:grpSpPr>
        <p:sp>
          <p:nvSpPr>
            <p:cNvPr id="5684" name="Google Shape;5684;p58"/>
            <p:cNvSpPr/>
            <p:nvPr/>
          </p:nvSpPr>
          <p:spPr>
            <a:xfrm>
              <a:off x="5793425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5" name="Google Shape;5685;p58"/>
            <p:cNvSpPr/>
            <p:nvPr/>
          </p:nvSpPr>
          <p:spPr>
            <a:xfrm>
              <a:off x="5794475" y="4089725"/>
              <a:ext cx="195600" cy="84725"/>
            </a:xfrm>
            <a:custGeom>
              <a:rect b="b" l="l" r="r" t="t"/>
              <a:pathLst>
                <a:path extrusionOk="0" h="3389" w="7824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6" name="Google Shape;5686;p58"/>
            <p:cNvSpPr/>
            <p:nvPr/>
          </p:nvSpPr>
          <p:spPr>
            <a:xfrm>
              <a:off x="5651375" y="380645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7" name="Google Shape;5687;p58"/>
            <p:cNvSpPr/>
            <p:nvPr/>
          </p:nvSpPr>
          <p:spPr>
            <a:xfrm>
              <a:off x="5962800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88" name="Google Shape;5688;p58"/>
          <p:cNvGrpSpPr/>
          <p:nvPr/>
        </p:nvGrpSpPr>
        <p:grpSpPr>
          <a:xfrm>
            <a:off x="6903709" y="2496308"/>
            <a:ext cx="202972" cy="227975"/>
            <a:chOff x="6264300" y="3809300"/>
            <a:chExt cx="423950" cy="476175"/>
          </a:xfrm>
        </p:grpSpPr>
        <p:sp>
          <p:nvSpPr>
            <p:cNvPr id="5689" name="Google Shape;5689;p58"/>
            <p:cNvSpPr/>
            <p:nvPr/>
          </p:nvSpPr>
          <p:spPr>
            <a:xfrm>
              <a:off x="6346200" y="4002825"/>
              <a:ext cx="66950" cy="63225"/>
            </a:xfrm>
            <a:custGeom>
              <a:rect b="b" l="l" r="r" t="t"/>
              <a:pathLst>
                <a:path extrusionOk="0" h="2529" w="2678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0" name="Google Shape;5690;p58"/>
            <p:cNvSpPr/>
            <p:nvPr/>
          </p:nvSpPr>
          <p:spPr>
            <a:xfrm>
              <a:off x="6539375" y="4002825"/>
              <a:ext cx="66950" cy="63200"/>
            </a:xfrm>
            <a:custGeom>
              <a:rect b="b" l="l" r="r" t="t"/>
              <a:pathLst>
                <a:path extrusionOk="0" h="2528" w="2678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1" name="Google Shape;5691;p58"/>
            <p:cNvSpPr/>
            <p:nvPr/>
          </p:nvSpPr>
          <p:spPr>
            <a:xfrm>
              <a:off x="6264300" y="3809300"/>
              <a:ext cx="423950" cy="476175"/>
            </a:xfrm>
            <a:custGeom>
              <a:rect b="b" l="l" r="r" t="t"/>
              <a:pathLst>
                <a:path extrusionOk="0" h="19047" w="16958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92" name="Google Shape;5692;p58"/>
          <p:cNvGrpSpPr/>
          <p:nvPr/>
        </p:nvGrpSpPr>
        <p:grpSpPr>
          <a:xfrm>
            <a:off x="4328122" y="2775721"/>
            <a:ext cx="231578" cy="230692"/>
            <a:chOff x="898875" y="4399275"/>
            <a:chExt cx="483700" cy="481850"/>
          </a:xfrm>
        </p:grpSpPr>
        <p:sp>
          <p:nvSpPr>
            <p:cNvPr id="5693" name="Google Shape;5693;p58"/>
            <p:cNvSpPr/>
            <p:nvPr/>
          </p:nvSpPr>
          <p:spPr>
            <a:xfrm>
              <a:off x="992750" y="4642900"/>
              <a:ext cx="145300" cy="144100"/>
            </a:xfrm>
            <a:custGeom>
              <a:rect b="b" l="l" r="r" t="t"/>
              <a:pathLst>
                <a:path extrusionOk="0" h="5764" w="5812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4" name="Google Shape;5694;p58"/>
            <p:cNvSpPr/>
            <p:nvPr/>
          </p:nvSpPr>
          <p:spPr>
            <a:xfrm>
              <a:off x="1138025" y="47633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5" name="Google Shape;5695;p58"/>
            <p:cNvSpPr/>
            <p:nvPr/>
          </p:nvSpPr>
          <p:spPr>
            <a:xfrm>
              <a:off x="1269550" y="4399275"/>
              <a:ext cx="113025" cy="112125"/>
            </a:xfrm>
            <a:custGeom>
              <a:rect b="b" l="l" r="r" t="t"/>
              <a:pathLst>
                <a:path extrusionOk="0" h="4485" w="4521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6" name="Google Shape;5696;p58"/>
            <p:cNvSpPr/>
            <p:nvPr/>
          </p:nvSpPr>
          <p:spPr>
            <a:xfrm>
              <a:off x="1161975" y="4531175"/>
              <a:ext cx="91400" cy="84350"/>
            </a:xfrm>
            <a:custGeom>
              <a:rect b="b" l="l" r="r" t="t"/>
              <a:pathLst>
                <a:path extrusionOk="0" h="3374" w="3656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7" name="Google Shape;5697;p58"/>
            <p:cNvSpPr/>
            <p:nvPr/>
          </p:nvSpPr>
          <p:spPr>
            <a:xfrm>
              <a:off x="1031050" y="4411100"/>
              <a:ext cx="338650" cy="338725"/>
            </a:xfrm>
            <a:custGeom>
              <a:rect b="b" l="l" r="r" t="t"/>
              <a:pathLst>
                <a:path extrusionOk="0" h="13549" w="13546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8" name="Google Shape;5698;p58"/>
            <p:cNvSpPr/>
            <p:nvPr/>
          </p:nvSpPr>
          <p:spPr>
            <a:xfrm>
              <a:off x="1130500" y="4740450"/>
              <a:ext cx="108950" cy="111250"/>
            </a:xfrm>
            <a:custGeom>
              <a:rect b="b" l="l" r="r" t="t"/>
              <a:pathLst>
                <a:path extrusionOk="0" h="4450" w="4358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9" name="Google Shape;5699;p58"/>
            <p:cNvSpPr/>
            <p:nvPr/>
          </p:nvSpPr>
          <p:spPr>
            <a:xfrm>
              <a:off x="927325" y="4539825"/>
              <a:ext cx="114150" cy="109800"/>
            </a:xfrm>
            <a:custGeom>
              <a:rect b="b" l="l" r="r" t="t"/>
              <a:pathLst>
                <a:path extrusionOk="0" h="4392" w="4566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0" name="Google Shape;5700;p58"/>
            <p:cNvSpPr/>
            <p:nvPr/>
          </p:nvSpPr>
          <p:spPr>
            <a:xfrm>
              <a:off x="898875" y="4711550"/>
              <a:ext cx="170825" cy="169575"/>
            </a:xfrm>
            <a:custGeom>
              <a:rect b="b" l="l" r="r" t="t"/>
              <a:pathLst>
                <a:path extrusionOk="0" h="6783" w="6833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01" name="Google Shape;5701;p58"/>
          <p:cNvGrpSpPr/>
          <p:nvPr/>
        </p:nvGrpSpPr>
        <p:grpSpPr>
          <a:xfrm>
            <a:off x="4623047" y="2786092"/>
            <a:ext cx="230680" cy="209950"/>
            <a:chOff x="1492675" y="4420975"/>
            <a:chExt cx="481825" cy="438525"/>
          </a:xfrm>
        </p:grpSpPr>
        <p:sp>
          <p:nvSpPr>
            <p:cNvPr id="5702" name="Google Shape;5702;p58"/>
            <p:cNvSpPr/>
            <p:nvPr/>
          </p:nvSpPr>
          <p:spPr>
            <a:xfrm>
              <a:off x="1841375" y="4649825"/>
              <a:ext cx="43325" cy="43300"/>
            </a:xfrm>
            <a:custGeom>
              <a:rect b="b" l="l" r="r" t="t"/>
              <a:pathLst>
                <a:path extrusionOk="0" h="1732" w="1733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3" name="Google Shape;5703;p58"/>
            <p:cNvSpPr/>
            <p:nvPr/>
          </p:nvSpPr>
          <p:spPr>
            <a:xfrm>
              <a:off x="1582425" y="4649825"/>
              <a:ext cx="43300" cy="43300"/>
            </a:xfrm>
            <a:custGeom>
              <a:rect b="b" l="l" r="r" t="t"/>
              <a:pathLst>
                <a:path extrusionOk="0" h="1732" w="1732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4" name="Google Shape;5704;p58"/>
            <p:cNvSpPr/>
            <p:nvPr/>
          </p:nvSpPr>
          <p:spPr>
            <a:xfrm>
              <a:off x="1492675" y="4420975"/>
              <a:ext cx="481825" cy="356475"/>
            </a:xfrm>
            <a:custGeom>
              <a:rect b="b" l="l" r="r" t="t"/>
              <a:pathLst>
                <a:path extrusionOk="0" h="14259" w="19273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5" name="Google Shape;5705;p58"/>
            <p:cNvSpPr/>
            <p:nvPr/>
          </p:nvSpPr>
          <p:spPr>
            <a:xfrm>
              <a:off x="1546875" y="4805650"/>
              <a:ext cx="118975" cy="53850"/>
            </a:xfrm>
            <a:custGeom>
              <a:rect b="b" l="l" r="r" t="t"/>
              <a:pathLst>
                <a:path extrusionOk="0" h="2154" w="4759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6" name="Google Shape;5706;p58"/>
            <p:cNvSpPr/>
            <p:nvPr/>
          </p:nvSpPr>
          <p:spPr>
            <a:xfrm>
              <a:off x="1801325" y="4805650"/>
              <a:ext cx="118975" cy="53850"/>
            </a:xfrm>
            <a:custGeom>
              <a:rect b="b" l="l" r="r" t="t"/>
              <a:pathLst>
                <a:path extrusionOk="0" h="2154" w="4759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07" name="Google Shape;5707;p58"/>
          <p:cNvGrpSpPr/>
          <p:nvPr/>
        </p:nvGrpSpPr>
        <p:grpSpPr>
          <a:xfrm>
            <a:off x="4898419" y="2776182"/>
            <a:ext cx="232942" cy="229771"/>
            <a:chOff x="2084100" y="4400250"/>
            <a:chExt cx="486550" cy="479925"/>
          </a:xfrm>
        </p:grpSpPr>
        <p:sp>
          <p:nvSpPr>
            <p:cNvPr id="5708" name="Google Shape;5708;p58"/>
            <p:cNvSpPr/>
            <p:nvPr/>
          </p:nvSpPr>
          <p:spPr>
            <a:xfrm>
              <a:off x="2084100" y="4652250"/>
              <a:ext cx="105325" cy="90050"/>
            </a:xfrm>
            <a:custGeom>
              <a:rect b="b" l="l" r="r" t="t"/>
              <a:pathLst>
                <a:path extrusionOk="0" h="3602" w="4213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9" name="Google Shape;5709;p58"/>
            <p:cNvSpPr/>
            <p:nvPr/>
          </p:nvSpPr>
          <p:spPr>
            <a:xfrm>
              <a:off x="2372575" y="4644175"/>
              <a:ext cx="175875" cy="226275"/>
            </a:xfrm>
            <a:custGeom>
              <a:rect b="b" l="l" r="r" t="t"/>
              <a:pathLst>
                <a:path extrusionOk="0" h="9051" w="7035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0" name="Google Shape;5710;p58"/>
            <p:cNvSpPr/>
            <p:nvPr/>
          </p:nvSpPr>
          <p:spPr>
            <a:xfrm>
              <a:off x="2093950" y="4419400"/>
              <a:ext cx="228500" cy="174750"/>
            </a:xfrm>
            <a:custGeom>
              <a:rect b="b" l="l" r="r" t="t"/>
              <a:pathLst>
                <a:path extrusionOk="0" h="6990" w="914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1" name="Google Shape;5711;p58"/>
            <p:cNvSpPr/>
            <p:nvPr/>
          </p:nvSpPr>
          <p:spPr>
            <a:xfrm>
              <a:off x="2224425" y="4777500"/>
              <a:ext cx="90425" cy="102675"/>
            </a:xfrm>
            <a:custGeom>
              <a:rect b="b" l="l" r="r" t="t"/>
              <a:pathLst>
                <a:path extrusionOk="0" h="4107" w="3617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2" name="Google Shape;5712;p58"/>
            <p:cNvSpPr/>
            <p:nvPr/>
          </p:nvSpPr>
          <p:spPr>
            <a:xfrm>
              <a:off x="2454100" y="4400250"/>
              <a:ext cx="116550" cy="107300"/>
            </a:xfrm>
            <a:custGeom>
              <a:rect b="b" l="l" r="r" t="t"/>
              <a:pathLst>
                <a:path extrusionOk="0" h="4292" w="4662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3" name="Google Shape;5713;p58"/>
            <p:cNvSpPr/>
            <p:nvPr/>
          </p:nvSpPr>
          <p:spPr>
            <a:xfrm>
              <a:off x="2152975" y="4431500"/>
              <a:ext cx="381925" cy="377725"/>
            </a:xfrm>
            <a:custGeom>
              <a:rect b="b" l="l" r="r" t="t"/>
              <a:pathLst>
                <a:path extrusionOk="0" h="15109" w="15277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14" name="Google Shape;5714;p58"/>
          <p:cNvGrpSpPr/>
          <p:nvPr/>
        </p:nvGrpSpPr>
        <p:grpSpPr>
          <a:xfrm>
            <a:off x="5195211" y="2775739"/>
            <a:ext cx="202744" cy="230656"/>
            <a:chOff x="2707950" y="4399325"/>
            <a:chExt cx="423475" cy="481775"/>
          </a:xfrm>
        </p:grpSpPr>
        <p:sp>
          <p:nvSpPr>
            <p:cNvPr id="5715" name="Google Shape;5715;p58"/>
            <p:cNvSpPr/>
            <p:nvPr/>
          </p:nvSpPr>
          <p:spPr>
            <a:xfrm>
              <a:off x="2905550" y="4515000"/>
              <a:ext cx="28275" cy="366100"/>
            </a:xfrm>
            <a:custGeom>
              <a:rect b="b" l="l" r="r" t="t"/>
              <a:pathLst>
                <a:path extrusionOk="0" h="14644" w="1131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6" name="Google Shape;5716;p58"/>
            <p:cNvSpPr/>
            <p:nvPr/>
          </p:nvSpPr>
          <p:spPr>
            <a:xfrm>
              <a:off x="2962025" y="4710725"/>
              <a:ext cx="141175" cy="29225"/>
            </a:xfrm>
            <a:custGeom>
              <a:rect b="b" l="l" r="r" t="t"/>
              <a:pathLst>
                <a:path extrusionOk="0" h="1169" w="5647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7" name="Google Shape;5717;p58"/>
            <p:cNvSpPr/>
            <p:nvPr/>
          </p:nvSpPr>
          <p:spPr>
            <a:xfrm>
              <a:off x="2962025" y="4768175"/>
              <a:ext cx="141175" cy="112925"/>
            </a:xfrm>
            <a:custGeom>
              <a:rect b="b" l="l" r="r" t="t"/>
              <a:pathLst>
                <a:path extrusionOk="0" h="4517" w="5647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8" name="Google Shape;5718;p58"/>
            <p:cNvSpPr/>
            <p:nvPr/>
          </p:nvSpPr>
          <p:spPr>
            <a:xfrm>
              <a:off x="2736175" y="4710725"/>
              <a:ext cx="141175" cy="29225"/>
            </a:xfrm>
            <a:custGeom>
              <a:rect b="b" l="l" r="r" t="t"/>
              <a:pathLst>
                <a:path extrusionOk="0" h="1169" w="5647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9" name="Google Shape;5719;p58"/>
            <p:cNvSpPr/>
            <p:nvPr/>
          </p:nvSpPr>
          <p:spPr>
            <a:xfrm>
              <a:off x="2736175" y="4768175"/>
              <a:ext cx="141175" cy="112925"/>
            </a:xfrm>
            <a:custGeom>
              <a:rect b="b" l="l" r="r" t="t"/>
              <a:pathLst>
                <a:path extrusionOk="0" h="4517" w="5647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0" name="Google Shape;5720;p58"/>
            <p:cNvSpPr/>
            <p:nvPr/>
          </p:nvSpPr>
          <p:spPr>
            <a:xfrm>
              <a:off x="2707950" y="4515075"/>
              <a:ext cx="169400" cy="82825"/>
            </a:xfrm>
            <a:custGeom>
              <a:rect b="b" l="l" r="r" t="t"/>
              <a:pathLst>
                <a:path extrusionOk="0" h="3313" w="6776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1" name="Google Shape;5721;p58"/>
            <p:cNvSpPr/>
            <p:nvPr/>
          </p:nvSpPr>
          <p:spPr>
            <a:xfrm>
              <a:off x="2736175" y="4626025"/>
              <a:ext cx="141175" cy="56500"/>
            </a:xfrm>
            <a:custGeom>
              <a:rect b="b" l="l" r="r" t="t"/>
              <a:pathLst>
                <a:path extrusionOk="0" h="2260" w="5647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2" name="Google Shape;5722;p58"/>
            <p:cNvSpPr/>
            <p:nvPr/>
          </p:nvSpPr>
          <p:spPr>
            <a:xfrm>
              <a:off x="2850525" y="4430375"/>
              <a:ext cx="138325" cy="56500"/>
            </a:xfrm>
            <a:custGeom>
              <a:rect b="b" l="l" r="r" t="t"/>
              <a:pathLst>
                <a:path extrusionOk="0" h="2260" w="5533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3" name="Google Shape;5723;p58"/>
            <p:cNvSpPr/>
            <p:nvPr/>
          </p:nvSpPr>
          <p:spPr>
            <a:xfrm>
              <a:off x="2974300" y="4399350"/>
              <a:ext cx="129650" cy="87525"/>
            </a:xfrm>
            <a:custGeom>
              <a:rect b="b" l="l" r="r" t="t"/>
              <a:pathLst>
                <a:path extrusionOk="0" h="3501" w="5186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4" name="Google Shape;5724;p58"/>
            <p:cNvSpPr/>
            <p:nvPr/>
          </p:nvSpPr>
          <p:spPr>
            <a:xfrm>
              <a:off x="2735425" y="4399325"/>
              <a:ext cx="129650" cy="87475"/>
            </a:xfrm>
            <a:custGeom>
              <a:rect b="b" l="l" r="r" t="t"/>
              <a:pathLst>
                <a:path extrusionOk="0" h="3499" w="5186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5" name="Google Shape;5725;p58"/>
            <p:cNvSpPr/>
            <p:nvPr/>
          </p:nvSpPr>
          <p:spPr>
            <a:xfrm>
              <a:off x="2962025" y="4515075"/>
              <a:ext cx="169400" cy="82825"/>
            </a:xfrm>
            <a:custGeom>
              <a:rect b="b" l="l" r="r" t="t"/>
              <a:pathLst>
                <a:path extrusionOk="0" h="3313" w="6776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6" name="Google Shape;5726;p58"/>
            <p:cNvSpPr/>
            <p:nvPr/>
          </p:nvSpPr>
          <p:spPr>
            <a:xfrm>
              <a:off x="2962025" y="4626025"/>
              <a:ext cx="141175" cy="56500"/>
            </a:xfrm>
            <a:custGeom>
              <a:rect b="b" l="l" r="r" t="t"/>
              <a:pathLst>
                <a:path extrusionOk="0" h="2260" w="5647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27" name="Google Shape;5727;p58"/>
          <p:cNvGrpSpPr/>
          <p:nvPr/>
        </p:nvGrpSpPr>
        <p:grpSpPr>
          <a:xfrm>
            <a:off x="5487268" y="2775721"/>
            <a:ext cx="187029" cy="230692"/>
            <a:chOff x="3330525" y="4399275"/>
            <a:chExt cx="390650" cy="481850"/>
          </a:xfrm>
        </p:grpSpPr>
        <p:sp>
          <p:nvSpPr>
            <p:cNvPr id="5728" name="Google Shape;5728;p58"/>
            <p:cNvSpPr/>
            <p:nvPr/>
          </p:nvSpPr>
          <p:spPr>
            <a:xfrm>
              <a:off x="3543950" y="4648550"/>
              <a:ext cx="78450" cy="95775"/>
            </a:xfrm>
            <a:custGeom>
              <a:rect b="b" l="l" r="r" t="t"/>
              <a:pathLst>
                <a:path extrusionOk="0" h="3831" w="3138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9" name="Google Shape;5729;p58"/>
            <p:cNvSpPr/>
            <p:nvPr/>
          </p:nvSpPr>
          <p:spPr>
            <a:xfrm>
              <a:off x="3427250" y="4456050"/>
              <a:ext cx="197650" cy="197175"/>
            </a:xfrm>
            <a:custGeom>
              <a:rect b="b" l="l" r="r" t="t"/>
              <a:pathLst>
                <a:path extrusionOk="0" h="7887" w="7906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0" name="Google Shape;5730;p58"/>
            <p:cNvSpPr/>
            <p:nvPr/>
          </p:nvSpPr>
          <p:spPr>
            <a:xfrm>
              <a:off x="3428150" y="4399275"/>
              <a:ext cx="166925" cy="84725"/>
            </a:xfrm>
            <a:custGeom>
              <a:rect b="b" l="l" r="r" t="t"/>
              <a:pathLst>
                <a:path extrusionOk="0" h="3389" w="6677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1" name="Google Shape;5731;p58"/>
            <p:cNvSpPr/>
            <p:nvPr/>
          </p:nvSpPr>
          <p:spPr>
            <a:xfrm>
              <a:off x="3330525" y="4674000"/>
              <a:ext cx="181225" cy="207125"/>
            </a:xfrm>
            <a:custGeom>
              <a:rect b="b" l="l" r="r" t="t"/>
              <a:pathLst>
                <a:path extrusionOk="0" h="8285" w="7249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2" name="Google Shape;5732;p58"/>
            <p:cNvSpPr/>
            <p:nvPr/>
          </p:nvSpPr>
          <p:spPr>
            <a:xfrm>
              <a:off x="3540175" y="4674000"/>
              <a:ext cx="181000" cy="207100"/>
            </a:xfrm>
            <a:custGeom>
              <a:rect b="b" l="l" r="r" t="t"/>
              <a:pathLst>
                <a:path extrusionOk="0" h="8284" w="724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3" name="Google Shape;5733;p58"/>
            <p:cNvSpPr/>
            <p:nvPr/>
          </p:nvSpPr>
          <p:spPr>
            <a:xfrm>
              <a:off x="3429975" y="4648850"/>
              <a:ext cx="78225" cy="95400"/>
            </a:xfrm>
            <a:custGeom>
              <a:rect b="b" l="l" r="r" t="t"/>
              <a:pathLst>
                <a:path extrusionOk="0" h="3816" w="3129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4" name="Google Shape;5734;p58"/>
            <p:cNvSpPr/>
            <p:nvPr/>
          </p:nvSpPr>
          <p:spPr>
            <a:xfrm>
              <a:off x="3514200" y="4681000"/>
              <a:ext cx="23150" cy="17550"/>
            </a:xfrm>
            <a:custGeom>
              <a:rect b="b" l="l" r="r" t="t"/>
              <a:pathLst>
                <a:path extrusionOk="0" h="702" w="926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35" name="Google Shape;5735;p58"/>
          <p:cNvGrpSpPr/>
          <p:nvPr/>
        </p:nvGrpSpPr>
        <p:grpSpPr>
          <a:xfrm>
            <a:off x="5775933" y="2775727"/>
            <a:ext cx="172211" cy="230680"/>
            <a:chOff x="3938800" y="4399275"/>
            <a:chExt cx="359700" cy="481825"/>
          </a:xfrm>
        </p:grpSpPr>
        <p:sp>
          <p:nvSpPr>
            <p:cNvPr id="5736" name="Google Shape;5736;p58"/>
            <p:cNvSpPr/>
            <p:nvPr/>
          </p:nvSpPr>
          <p:spPr>
            <a:xfrm>
              <a:off x="4022650" y="4427525"/>
              <a:ext cx="166625" cy="84700"/>
            </a:xfrm>
            <a:custGeom>
              <a:rect b="b" l="l" r="r" t="t"/>
              <a:pathLst>
                <a:path extrusionOk="0" h="3388" w="6665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7" name="Google Shape;5737;p58"/>
            <p:cNvSpPr/>
            <p:nvPr/>
          </p:nvSpPr>
          <p:spPr>
            <a:xfrm>
              <a:off x="4021450" y="4484275"/>
              <a:ext cx="197650" cy="199225"/>
            </a:xfrm>
            <a:custGeom>
              <a:rect b="b" l="l" r="r" t="t"/>
              <a:pathLst>
                <a:path extrusionOk="0" h="7969" w="7906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8" name="Google Shape;5738;p58"/>
            <p:cNvSpPr/>
            <p:nvPr/>
          </p:nvSpPr>
          <p:spPr>
            <a:xfrm>
              <a:off x="4054050" y="4692500"/>
              <a:ext cx="132975" cy="47450"/>
            </a:xfrm>
            <a:custGeom>
              <a:rect b="b" l="l" r="r" t="t"/>
              <a:pathLst>
                <a:path extrusionOk="0" h="1898" w="5319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9" name="Google Shape;5739;p58"/>
            <p:cNvSpPr/>
            <p:nvPr/>
          </p:nvSpPr>
          <p:spPr>
            <a:xfrm>
              <a:off x="4163275" y="4399275"/>
              <a:ext cx="84275" cy="84200"/>
            </a:xfrm>
            <a:custGeom>
              <a:rect b="b" l="l" r="r" t="t"/>
              <a:pathLst>
                <a:path extrusionOk="0" h="3368" w="3371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0" name="Google Shape;5740;p58"/>
            <p:cNvSpPr/>
            <p:nvPr/>
          </p:nvSpPr>
          <p:spPr>
            <a:xfrm>
              <a:off x="3938800" y="4692800"/>
              <a:ext cx="359700" cy="188300"/>
            </a:xfrm>
            <a:custGeom>
              <a:rect b="b" l="l" r="r" t="t"/>
              <a:pathLst>
                <a:path extrusionOk="0" h="7532" w="14388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41" name="Google Shape;5741;p58"/>
          <p:cNvGrpSpPr/>
          <p:nvPr/>
        </p:nvGrpSpPr>
        <p:grpSpPr>
          <a:xfrm>
            <a:off x="6096046" y="2775727"/>
            <a:ext cx="108141" cy="230680"/>
            <a:chOff x="4584850" y="4399275"/>
            <a:chExt cx="225875" cy="481825"/>
          </a:xfrm>
        </p:grpSpPr>
        <p:sp>
          <p:nvSpPr>
            <p:cNvPr id="5742" name="Google Shape;5742;p58"/>
            <p:cNvSpPr/>
            <p:nvPr/>
          </p:nvSpPr>
          <p:spPr>
            <a:xfrm>
              <a:off x="4655400" y="4399275"/>
              <a:ext cx="84700" cy="84725"/>
            </a:xfrm>
            <a:custGeom>
              <a:rect b="b" l="l" r="r" t="t"/>
              <a:pathLst>
                <a:path extrusionOk="0" h="3389" w="3388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3" name="Google Shape;5743;p58"/>
            <p:cNvSpPr/>
            <p:nvPr/>
          </p:nvSpPr>
          <p:spPr>
            <a:xfrm>
              <a:off x="4584850" y="4512200"/>
              <a:ext cx="225875" cy="368900"/>
            </a:xfrm>
            <a:custGeom>
              <a:rect b="b" l="l" r="r" t="t"/>
              <a:pathLst>
                <a:path extrusionOk="0" h="14756" w="9035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744" name="Google Shape;5744;p58"/>
          <p:cNvSpPr/>
          <p:nvPr/>
        </p:nvSpPr>
        <p:spPr>
          <a:xfrm>
            <a:off x="6312567" y="2775826"/>
            <a:ext cx="253134" cy="230584"/>
          </a:xfrm>
          <a:custGeom>
            <a:rect b="b" l="l" r="r" t="t"/>
            <a:pathLst>
              <a:path extrusionOk="0" h="19265" w="21149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745" name="Google Shape;5745;p58"/>
          <p:cNvGrpSpPr/>
          <p:nvPr/>
        </p:nvGrpSpPr>
        <p:grpSpPr>
          <a:xfrm>
            <a:off x="6604415" y="2775727"/>
            <a:ext cx="230680" cy="230680"/>
            <a:chOff x="5642550" y="4399275"/>
            <a:chExt cx="481825" cy="481825"/>
          </a:xfrm>
        </p:grpSpPr>
        <p:sp>
          <p:nvSpPr>
            <p:cNvPr id="5746" name="Google Shape;5746;p58"/>
            <p:cNvSpPr/>
            <p:nvPr/>
          </p:nvSpPr>
          <p:spPr>
            <a:xfrm>
              <a:off x="5642550" y="43992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7" name="Google Shape;5747;p58"/>
            <p:cNvSpPr/>
            <p:nvPr/>
          </p:nvSpPr>
          <p:spPr>
            <a:xfrm>
              <a:off x="5756375" y="4626100"/>
              <a:ext cx="254100" cy="28275"/>
            </a:xfrm>
            <a:custGeom>
              <a:rect b="b" l="l" r="r" t="t"/>
              <a:pathLst>
                <a:path extrusionOk="0" h="1131" w="10164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48" name="Google Shape;5748;p58"/>
          <p:cNvGrpSpPr/>
          <p:nvPr/>
        </p:nvGrpSpPr>
        <p:grpSpPr>
          <a:xfrm>
            <a:off x="6881673" y="2783824"/>
            <a:ext cx="247042" cy="214486"/>
            <a:chOff x="6218300" y="4416175"/>
            <a:chExt cx="516000" cy="448000"/>
          </a:xfrm>
        </p:grpSpPr>
        <p:sp>
          <p:nvSpPr>
            <p:cNvPr id="5749" name="Google Shape;5749;p58"/>
            <p:cNvSpPr/>
            <p:nvPr/>
          </p:nvSpPr>
          <p:spPr>
            <a:xfrm>
              <a:off x="6462150" y="4525375"/>
              <a:ext cx="28250" cy="141250"/>
            </a:xfrm>
            <a:custGeom>
              <a:rect b="b" l="l" r="r" t="t"/>
              <a:pathLst>
                <a:path extrusionOk="0" h="5650" w="113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50" name="Google Shape;5750;p58"/>
            <p:cNvSpPr/>
            <p:nvPr/>
          </p:nvSpPr>
          <p:spPr>
            <a:xfrm>
              <a:off x="6218300" y="4416175"/>
              <a:ext cx="516000" cy="448000"/>
            </a:xfrm>
            <a:custGeom>
              <a:rect b="b" l="l" r="r" t="t"/>
              <a:pathLst>
                <a:path extrusionOk="0" h="17920" w="2064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51" name="Google Shape;5751;p58"/>
            <p:cNvSpPr/>
            <p:nvPr/>
          </p:nvSpPr>
          <p:spPr>
            <a:xfrm>
              <a:off x="6462150" y="475122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52" name="Google Shape;5752;p58"/>
          <p:cNvGrpSpPr/>
          <p:nvPr/>
        </p:nvGrpSpPr>
        <p:grpSpPr>
          <a:xfrm>
            <a:off x="7161062" y="1924578"/>
            <a:ext cx="230680" cy="230680"/>
            <a:chOff x="899850" y="4992125"/>
            <a:chExt cx="481825" cy="481825"/>
          </a:xfrm>
        </p:grpSpPr>
        <p:sp>
          <p:nvSpPr>
            <p:cNvPr id="5753" name="Google Shape;5753;p58"/>
            <p:cNvSpPr/>
            <p:nvPr/>
          </p:nvSpPr>
          <p:spPr>
            <a:xfrm>
              <a:off x="1126600" y="536010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54" name="Google Shape;5754;p58"/>
            <p:cNvSpPr/>
            <p:nvPr/>
          </p:nvSpPr>
          <p:spPr>
            <a:xfrm>
              <a:off x="1056050" y="5079900"/>
              <a:ext cx="169400" cy="194950"/>
            </a:xfrm>
            <a:custGeom>
              <a:rect b="b" l="l" r="r" t="t"/>
              <a:pathLst>
                <a:path extrusionOk="0" h="7798" w="6776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55" name="Google Shape;5755;p58"/>
            <p:cNvSpPr/>
            <p:nvPr/>
          </p:nvSpPr>
          <p:spPr>
            <a:xfrm>
              <a:off x="89985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56" name="Google Shape;5756;p58"/>
          <p:cNvGrpSpPr/>
          <p:nvPr/>
        </p:nvGrpSpPr>
        <p:grpSpPr>
          <a:xfrm>
            <a:off x="7161052" y="2212985"/>
            <a:ext cx="230680" cy="230680"/>
            <a:chOff x="1492675" y="4992125"/>
            <a:chExt cx="481825" cy="481825"/>
          </a:xfrm>
        </p:grpSpPr>
        <p:sp>
          <p:nvSpPr>
            <p:cNvPr id="5757" name="Google Shape;5757;p58"/>
            <p:cNvSpPr/>
            <p:nvPr/>
          </p:nvSpPr>
          <p:spPr>
            <a:xfrm>
              <a:off x="1492675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58" name="Google Shape;5758;p58"/>
            <p:cNvSpPr/>
            <p:nvPr/>
          </p:nvSpPr>
          <p:spPr>
            <a:xfrm>
              <a:off x="1639625" y="5170175"/>
              <a:ext cx="190100" cy="125750"/>
            </a:xfrm>
            <a:custGeom>
              <a:rect b="b" l="l" r="r" t="t"/>
              <a:pathLst>
                <a:path extrusionOk="0" h="5030" w="7604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59" name="Google Shape;5759;p58"/>
          <p:cNvGrpSpPr/>
          <p:nvPr/>
        </p:nvGrpSpPr>
        <p:grpSpPr>
          <a:xfrm>
            <a:off x="7161042" y="2494942"/>
            <a:ext cx="230680" cy="230680"/>
            <a:chOff x="2085525" y="4992125"/>
            <a:chExt cx="481825" cy="481825"/>
          </a:xfrm>
        </p:grpSpPr>
        <p:sp>
          <p:nvSpPr>
            <p:cNvPr id="5760" name="Google Shape;5760;p58"/>
            <p:cNvSpPr/>
            <p:nvPr/>
          </p:nvSpPr>
          <p:spPr>
            <a:xfrm>
              <a:off x="2244150" y="5152125"/>
              <a:ext cx="164500" cy="161825"/>
            </a:xfrm>
            <a:custGeom>
              <a:rect b="b" l="l" r="r" t="t"/>
              <a:pathLst>
                <a:path extrusionOk="0" h="6473" w="658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61" name="Google Shape;5761;p58"/>
            <p:cNvSpPr/>
            <p:nvPr/>
          </p:nvSpPr>
          <p:spPr>
            <a:xfrm>
              <a:off x="2085525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62" name="Google Shape;5762;p58"/>
          <p:cNvGrpSpPr/>
          <p:nvPr/>
        </p:nvGrpSpPr>
        <p:grpSpPr>
          <a:xfrm>
            <a:off x="7449526" y="1924578"/>
            <a:ext cx="230680" cy="230680"/>
            <a:chOff x="2678350" y="4992125"/>
            <a:chExt cx="481825" cy="481825"/>
          </a:xfrm>
        </p:grpSpPr>
        <p:sp>
          <p:nvSpPr>
            <p:cNvPr id="5763" name="Google Shape;5763;p58"/>
            <p:cNvSpPr/>
            <p:nvPr/>
          </p:nvSpPr>
          <p:spPr>
            <a:xfrm>
              <a:off x="2975725" y="5079150"/>
              <a:ext cx="56475" cy="309125"/>
            </a:xfrm>
            <a:custGeom>
              <a:rect b="b" l="l" r="r" t="t"/>
              <a:pathLst>
                <a:path extrusionOk="0" h="12365" w="2259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64" name="Google Shape;5764;p58"/>
            <p:cNvSpPr/>
            <p:nvPr/>
          </p:nvSpPr>
          <p:spPr>
            <a:xfrm>
              <a:off x="2806350" y="5162500"/>
              <a:ext cx="84700" cy="225775"/>
            </a:xfrm>
            <a:custGeom>
              <a:rect b="b" l="l" r="r" t="t"/>
              <a:pathLst>
                <a:path extrusionOk="0" h="9031" w="3388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65" name="Google Shape;5765;p58"/>
            <p:cNvSpPr/>
            <p:nvPr/>
          </p:nvSpPr>
          <p:spPr>
            <a:xfrm>
              <a:off x="267835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66" name="Google Shape;5766;p58"/>
          <p:cNvGrpSpPr/>
          <p:nvPr/>
        </p:nvGrpSpPr>
        <p:grpSpPr>
          <a:xfrm>
            <a:off x="7161023" y="2775720"/>
            <a:ext cx="230680" cy="230680"/>
            <a:chOff x="3271200" y="4992125"/>
            <a:chExt cx="481825" cy="481825"/>
          </a:xfrm>
        </p:grpSpPr>
        <p:sp>
          <p:nvSpPr>
            <p:cNvPr id="5767" name="Google Shape;5767;p58"/>
            <p:cNvSpPr/>
            <p:nvPr/>
          </p:nvSpPr>
          <p:spPr>
            <a:xfrm>
              <a:off x="3497950" y="510602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68" name="Google Shape;5768;p58"/>
            <p:cNvSpPr/>
            <p:nvPr/>
          </p:nvSpPr>
          <p:spPr>
            <a:xfrm>
              <a:off x="3497950" y="5218950"/>
              <a:ext cx="28250" cy="141175"/>
            </a:xfrm>
            <a:custGeom>
              <a:rect b="b" l="l" r="r" t="t"/>
              <a:pathLst>
                <a:path extrusionOk="0" h="5647" w="113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69" name="Google Shape;5769;p58"/>
            <p:cNvSpPr/>
            <p:nvPr/>
          </p:nvSpPr>
          <p:spPr>
            <a:xfrm>
              <a:off x="327120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70" name="Google Shape;5770;p58"/>
          <p:cNvGrpSpPr/>
          <p:nvPr/>
        </p:nvGrpSpPr>
        <p:grpSpPr>
          <a:xfrm>
            <a:off x="7449452" y="2213685"/>
            <a:ext cx="230788" cy="229280"/>
            <a:chOff x="3863900" y="4993625"/>
            <a:chExt cx="482050" cy="478900"/>
          </a:xfrm>
        </p:grpSpPr>
        <p:sp>
          <p:nvSpPr>
            <p:cNvPr id="5771" name="Google Shape;5771;p58"/>
            <p:cNvSpPr/>
            <p:nvPr/>
          </p:nvSpPr>
          <p:spPr>
            <a:xfrm>
              <a:off x="3877525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2" name="Google Shape;5772;p58"/>
            <p:cNvSpPr/>
            <p:nvPr/>
          </p:nvSpPr>
          <p:spPr>
            <a:xfrm>
              <a:off x="4113750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3" name="Google Shape;5773;p58"/>
            <p:cNvSpPr/>
            <p:nvPr/>
          </p:nvSpPr>
          <p:spPr>
            <a:xfrm>
              <a:off x="3998800" y="4993625"/>
              <a:ext cx="334125" cy="168500"/>
            </a:xfrm>
            <a:custGeom>
              <a:rect b="b" l="l" r="r" t="t"/>
              <a:pathLst>
                <a:path extrusionOk="0" h="6740" w="13365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4" name="Google Shape;5774;p58"/>
            <p:cNvSpPr/>
            <p:nvPr/>
          </p:nvSpPr>
          <p:spPr>
            <a:xfrm>
              <a:off x="3863900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75" name="Google Shape;5775;p58"/>
          <p:cNvGrpSpPr/>
          <p:nvPr/>
        </p:nvGrpSpPr>
        <p:grpSpPr>
          <a:xfrm>
            <a:off x="7449442" y="2495642"/>
            <a:ext cx="230788" cy="229280"/>
            <a:chOff x="4456725" y="4993625"/>
            <a:chExt cx="482050" cy="478900"/>
          </a:xfrm>
        </p:grpSpPr>
        <p:sp>
          <p:nvSpPr>
            <p:cNvPr id="5776" name="Google Shape;5776;p58"/>
            <p:cNvSpPr/>
            <p:nvPr/>
          </p:nvSpPr>
          <p:spPr>
            <a:xfrm>
              <a:off x="4470350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7" name="Google Shape;5777;p58"/>
            <p:cNvSpPr/>
            <p:nvPr/>
          </p:nvSpPr>
          <p:spPr>
            <a:xfrm>
              <a:off x="4706575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8" name="Google Shape;5778;p58"/>
            <p:cNvSpPr/>
            <p:nvPr/>
          </p:nvSpPr>
          <p:spPr>
            <a:xfrm>
              <a:off x="4591625" y="4993625"/>
              <a:ext cx="334125" cy="168500"/>
            </a:xfrm>
            <a:custGeom>
              <a:rect b="b" l="l" r="r" t="t"/>
              <a:pathLst>
                <a:path extrusionOk="0" h="6740" w="13365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9" name="Google Shape;5779;p58"/>
            <p:cNvSpPr/>
            <p:nvPr/>
          </p:nvSpPr>
          <p:spPr>
            <a:xfrm>
              <a:off x="4456725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80" name="Google Shape;5780;p58"/>
          <p:cNvGrpSpPr/>
          <p:nvPr/>
        </p:nvGrpSpPr>
        <p:grpSpPr>
          <a:xfrm>
            <a:off x="7449433" y="2776414"/>
            <a:ext cx="230788" cy="229292"/>
            <a:chOff x="5049575" y="4993600"/>
            <a:chExt cx="482050" cy="478925"/>
          </a:xfrm>
        </p:grpSpPr>
        <p:sp>
          <p:nvSpPr>
            <p:cNvPr id="5781" name="Google Shape;5781;p58"/>
            <p:cNvSpPr/>
            <p:nvPr/>
          </p:nvSpPr>
          <p:spPr>
            <a:xfrm>
              <a:off x="5063200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2" name="Google Shape;5782;p58"/>
            <p:cNvSpPr/>
            <p:nvPr/>
          </p:nvSpPr>
          <p:spPr>
            <a:xfrm>
              <a:off x="5299425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3" name="Google Shape;5783;p58"/>
            <p:cNvSpPr/>
            <p:nvPr/>
          </p:nvSpPr>
          <p:spPr>
            <a:xfrm>
              <a:off x="5184475" y="4993600"/>
              <a:ext cx="334125" cy="168525"/>
            </a:xfrm>
            <a:custGeom>
              <a:rect b="b" l="l" r="r" t="t"/>
              <a:pathLst>
                <a:path extrusionOk="0" h="6741" w="13365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4" name="Google Shape;5784;p58"/>
            <p:cNvSpPr/>
            <p:nvPr/>
          </p:nvSpPr>
          <p:spPr>
            <a:xfrm>
              <a:off x="5049575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85" name="Google Shape;5785;p58"/>
          <p:cNvGrpSpPr/>
          <p:nvPr/>
        </p:nvGrpSpPr>
        <p:grpSpPr>
          <a:xfrm>
            <a:off x="1464588" y="3161272"/>
            <a:ext cx="231303" cy="203295"/>
            <a:chOff x="892750" y="267400"/>
            <a:chExt cx="483125" cy="424625"/>
          </a:xfrm>
        </p:grpSpPr>
        <p:sp>
          <p:nvSpPr>
            <p:cNvPr id="5786" name="Google Shape;5786;p58"/>
            <p:cNvSpPr/>
            <p:nvPr/>
          </p:nvSpPr>
          <p:spPr>
            <a:xfrm>
              <a:off x="892750" y="267400"/>
              <a:ext cx="483125" cy="424625"/>
            </a:xfrm>
            <a:custGeom>
              <a:rect b="b" l="l" r="r" t="t"/>
              <a:pathLst>
                <a:path extrusionOk="0" h="16985" w="19325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7" name="Google Shape;5787;p58"/>
            <p:cNvSpPr/>
            <p:nvPr/>
          </p:nvSpPr>
          <p:spPr>
            <a:xfrm>
              <a:off x="1091875" y="4655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8" name="Google Shape;5788;p58"/>
            <p:cNvSpPr/>
            <p:nvPr/>
          </p:nvSpPr>
          <p:spPr>
            <a:xfrm>
              <a:off x="1005975" y="380625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89" name="Google Shape;5789;p58"/>
          <p:cNvGrpSpPr/>
          <p:nvPr/>
        </p:nvGrpSpPr>
        <p:grpSpPr>
          <a:xfrm>
            <a:off x="1762708" y="3147256"/>
            <a:ext cx="203307" cy="231327"/>
            <a:chOff x="1516475" y="238075"/>
            <a:chExt cx="424650" cy="483175"/>
          </a:xfrm>
        </p:grpSpPr>
        <p:sp>
          <p:nvSpPr>
            <p:cNvPr id="5790" name="Google Shape;5790;p58"/>
            <p:cNvSpPr/>
            <p:nvPr/>
          </p:nvSpPr>
          <p:spPr>
            <a:xfrm>
              <a:off x="1516475" y="238075"/>
              <a:ext cx="424650" cy="483175"/>
            </a:xfrm>
            <a:custGeom>
              <a:rect b="b" l="l" r="r" t="t"/>
              <a:pathLst>
                <a:path extrusionOk="0" h="19327" w="16986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1" name="Google Shape;5791;p58"/>
            <p:cNvSpPr/>
            <p:nvPr/>
          </p:nvSpPr>
          <p:spPr>
            <a:xfrm>
              <a:off x="1652425" y="324000"/>
              <a:ext cx="147150" cy="141575"/>
            </a:xfrm>
            <a:custGeom>
              <a:rect b="b" l="l" r="r" t="t"/>
              <a:pathLst>
                <a:path extrusionOk="0" h="5663" w="5886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92" name="Google Shape;5792;p58"/>
          <p:cNvGrpSpPr/>
          <p:nvPr/>
        </p:nvGrpSpPr>
        <p:grpSpPr>
          <a:xfrm>
            <a:off x="2029995" y="3201925"/>
            <a:ext cx="232200" cy="121989"/>
            <a:chOff x="2080675" y="352325"/>
            <a:chExt cx="485000" cy="254800"/>
          </a:xfrm>
        </p:grpSpPr>
        <p:sp>
          <p:nvSpPr>
            <p:cNvPr id="5793" name="Google Shape;5793;p58"/>
            <p:cNvSpPr/>
            <p:nvPr/>
          </p:nvSpPr>
          <p:spPr>
            <a:xfrm>
              <a:off x="2080675" y="352325"/>
              <a:ext cx="485000" cy="254800"/>
            </a:xfrm>
            <a:custGeom>
              <a:rect b="b" l="l" r="r" t="t"/>
              <a:pathLst>
                <a:path extrusionOk="0" h="10192" w="1940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4" name="Google Shape;5794;p58"/>
            <p:cNvSpPr/>
            <p:nvPr/>
          </p:nvSpPr>
          <p:spPr>
            <a:xfrm>
              <a:off x="2246650" y="408900"/>
              <a:ext cx="147075" cy="141600"/>
            </a:xfrm>
            <a:custGeom>
              <a:rect b="b" l="l" r="r" t="t"/>
              <a:pathLst>
                <a:path extrusionOk="0" h="5664" w="5883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95" name="Google Shape;5795;p58"/>
          <p:cNvGrpSpPr/>
          <p:nvPr/>
        </p:nvGrpSpPr>
        <p:grpSpPr>
          <a:xfrm>
            <a:off x="2335423" y="3147268"/>
            <a:ext cx="203307" cy="231303"/>
            <a:chOff x="2705375" y="238125"/>
            <a:chExt cx="424650" cy="483125"/>
          </a:xfrm>
        </p:grpSpPr>
        <p:sp>
          <p:nvSpPr>
            <p:cNvPr id="5796" name="Google Shape;5796;p58"/>
            <p:cNvSpPr/>
            <p:nvPr/>
          </p:nvSpPr>
          <p:spPr>
            <a:xfrm>
              <a:off x="2705375" y="238125"/>
              <a:ext cx="424650" cy="483125"/>
            </a:xfrm>
            <a:custGeom>
              <a:rect b="b" l="l" r="r" t="t"/>
              <a:pathLst>
                <a:path extrusionOk="0" h="19325" w="16986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7" name="Google Shape;5797;p58"/>
            <p:cNvSpPr/>
            <p:nvPr/>
          </p:nvSpPr>
          <p:spPr>
            <a:xfrm>
              <a:off x="2903525" y="407950"/>
              <a:ext cx="28350" cy="228375"/>
            </a:xfrm>
            <a:custGeom>
              <a:rect b="b" l="l" r="r" t="t"/>
              <a:pathLst>
                <a:path extrusionOk="0" h="9135" w="1134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8" name="Google Shape;5798;p58"/>
            <p:cNvSpPr/>
            <p:nvPr/>
          </p:nvSpPr>
          <p:spPr>
            <a:xfrm>
              <a:off x="2988450" y="407950"/>
              <a:ext cx="28350" cy="228375"/>
            </a:xfrm>
            <a:custGeom>
              <a:rect b="b" l="l" r="r" t="t"/>
              <a:pathLst>
                <a:path extrusionOk="0" h="9135" w="1134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9" name="Google Shape;5799;p58"/>
            <p:cNvSpPr/>
            <p:nvPr/>
          </p:nvSpPr>
          <p:spPr>
            <a:xfrm>
              <a:off x="2818625" y="407950"/>
              <a:ext cx="28325" cy="228375"/>
            </a:xfrm>
            <a:custGeom>
              <a:rect b="b" l="l" r="r" t="t"/>
              <a:pathLst>
                <a:path extrusionOk="0" h="9135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00" name="Google Shape;5800;p58"/>
          <p:cNvGrpSpPr/>
          <p:nvPr/>
        </p:nvGrpSpPr>
        <p:grpSpPr>
          <a:xfrm>
            <a:off x="2618384" y="3147484"/>
            <a:ext cx="204779" cy="230872"/>
            <a:chOff x="3299850" y="238575"/>
            <a:chExt cx="427725" cy="482225"/>
          </a:xfrm>
        </p:grpSpPr>
        <p:sp>
          <p:nvSpPr>
            <p:cNvPr id="5801" name="Google Shape;5801;p58"/>
            <p:cNvSpPr/>
            <p:nvPr/>
          </p:nvSpPr>
          <p:spPr>
            <a:xfrm>
              <a:off x="3299850" y="323500"/>
              <a:ext cx="427725" cy="397300"/>
            </a:xfrm>
            <a:custGeom>
              <a:rect b="b" l="l" r="r" t="t"/>
              <a:pathLst>
                <a:path extrusionOk="0" h="15892" w="17109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2" name="Google Shape;5802;p58"/>
            <p:cNvSpPr/>
            <p:nvPr/>
          </p:nvSpPr>
          <p:spPr>
            <a:xfrm>
              <a:off x="3467650" y="238575"/>
              <a:ext cx="46525" cy="56650"/>
            </a:xfrm>
            <a:custGeom>
              <a:rect b="b" l="l" r="r" t="t"/>
              <a:pathLst>
                <a:path extrusionOk="0" h="2266" w="1861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3" name="Google Shape;5803;p58"/>
            <p:cNvSpPr/>
            <p:nvPr/>
          </p:nvSpPr>
          <p:spPr>
            <a:xfrm>
              <a:off x="3566675" y="238575"/>
              <a:ext cx="46525" cy="56675"/>
            </a:xfrm>
            <a:custGeom>
              <a:rect b="b" l="l" r="r" t="t"/>
              <a:pathLst>
                <a:path extrusionOk="0" h="2267" w="1861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4" name="Google Shape;5804;p58"/>
            <p:cNvSpPr/>
            <p:nvPr/>
          </p:nvSpPr>
          <p:spPr>
            <a:xfrm>
              <a:off x="3611225" y="32350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5" name="Google Shape;5805;p58"/>
            <p:cNvSpPr/>
            <p:nvPr/>
          </p:nvSpPr>
          <p:spPr>
            <a:xfrm>
              <a:off x="3413075" y="32350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06" name="Google Shape;5806;p58"/>
          <p:cNvGrpSpPr/>
          <p:nvPr/>
        </p:nvGrpSpPr>
        <p:grpSpPr>
          <a:xfrm>
            <a:off x="2881476" y="3147268"/>
            <a:ext cx="239657" cy="231303"/>
            <a:chOff x="3857225" y="238125"/>
            <a:chExt cx="500575" cy="483125"/>
          </a:xfrm>
        </p:grpSpPr>
        <p:sp>
          <p:nvSpPr>
            <p:cNvPr id="5807" name="Google Shape;5807;p58"/>
            <p:cNvSpPr/>
            <p:nvPr/>
          </p:nvSpPr>
          <p:spPr>
            <a:xfrm>
              <a:off x="3857225" y="238125"/>
              <a:ext cx="500575" cy="483125"/>
            </a:xfrm>
            <a:custGeom>
              <a:rect b="b" l="l" r="r" t="t"/>
              <a:pathLst>
                <a:path extrusionOk="0" h="19325" w="20023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8" name="Google Shape;5808;p58"/>
            <p:cNvSpPr/>
            <p:nvPr/>
          </p:nvSpPr>
          <p:spPr>
            <a:xfrm>
              <a:off x="4208775" y="588000"/>
              <a:ext cx="71125" cy="68350"/>
            </a:xfrm>
            <a:custGeom>
              <a:rect b="b" l="l" r="r" t="t"/>
              <a:pathLst>
                <a:path extrusionOk="0" h="2734" w="2845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9" name="Google Shape;5809;p58"/>
            <p:cNvSpPr/>
            <p:nvPr/>
          </p:nvSpPr>
          <p:spPr>
            <a:xfrm>
              <a:off x="4228400" y="527925"/>
              <a:ext cx="91050" cy="48400"/>
            </a:xfrm>
            <a:custGeom>
              <a:rect b="b" l="l" r="r" t="t"/>
              <a:pathLst>
                <a:path extrusionOk="0" h="1936" w="3642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0" name="Google Shape;5810;p58"/>
            <p:cNvSpPr/>
            <p:nvPr/>
          </p:nvSpPr>
          <p:spPr>
            <a:xfrm>
              <a:off x="4148300" y="608000"/>
              <a:ext cx="52050" cy="88600"/>
            </a:xfrm>
            <a:custGeom>
              <a:rect b="b" l="l" r="r" t="t"/>
              <a:pathLst>
                <a:path extrusionOk="0" h="3544" w="2082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1" name="Google Shape;5811;p58"/>
            <p:cNvSpPr/>
            <p:nvPr/>
          </p:nvSpPr>
          <p:spPr>
            <a:xfrm>
              <a:off x="3928725" y="307900"/>
              <a:ext cx="71200" cy="68375"/>
            </a:xfrm>
            <a:custGeom>
              <a:rect b="b" l="l" r="r" t="t"/>
              <a:pathLst>
                <a:path extrusionOk="0" h="2735" w="2848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2" name="Google Shape;5812;p58"/>
            <p:cNvSpPr/>
            <p:nvPr/>
          </p:nvSpPr>
          <p:spPr>
            <a:xfrm>
              <a:off x="4008200" y="267675"/>
              <a:ext cx="51875" cy="88450"/>
            </a:xfrm>
            <a:custGeom>
              <a:rect b="b" l="l" r="r" t="t"/>
              <a:pathLst>
                <a:path extrusionOk="0" h="3538" w="2075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3" name="Google Shape;5813;p58"/>
            <p:cNvSpPr/>
            <p:nvPr/>
          </p:nvSpPr>
          <p:spPr>
            <a:xfrm>
              <a:off x="3888100" y="387825"/>
              <a:ext cx="91675" cy="48300"/>
            </a:xfrm>
            <a:custGeom>
              <a:rect b="b" l="l" r="r" t="t"/>
              <a:pathLst>
                <a:path extrusionOk="0" h="1932" w="3667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814" name="Google Shape;5814;p58"/>
          <p:cNvSpPr/>
          <p:nvPr/>
        </p:nvSpPr>
        <p:spPr>
          <a:xfrm>
            <a:off x="3165768" y="3147289"/>
            <a:ext cx="239657" cy="231267"/>
          </a:xfrm>
          <a:custGeom>
            <a:rect b="b" l="l" r="r" t="t"/>
            <a:pathLst>
              <a:path extrusionOk="0" h="19322" w="20023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815" name="Google Shape;5815;p58"/>
          <p:cNvGrpSpPr/>
          <p:nvPr/>
        </p:nvGrpSpPr>
        <p:grpSpPr>
          <a:xfrm>
            <a:off x="3457255" y="3147286"/>
            <a:ext cx="231315" cy="231267"/>
            <a:chOff x="5053900" y="238200"/>
            <a:chExt cx="483150" cy="483050"/>
          </a:xfrm>
        </p:grpSpPr>
        <p:sp>
          <p:nvSpPr>
            <p:cNvPr id="5816" name="Google Shape;5816;p58"/>
            <p:cNvSpPr/>
            <p:nvPr/>
          </p:nvSpPr>
          <p:spPr>
            <a:xfrm>
              <a:off x="5053900" y="238200"/>
              <a:ext cx="483150" cy="483050"/>
            </a:xfrm>
            <a:custGeom>
              <a:rect b="b" l="l" r="r" t="t"/>
              <a:pathLst>
                <a:path extrusionOk="0" h="19322" w="19326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7" name="Google Shape;5817;p58"/>
            <p:cNvSpPr/>
            <p:nvPr/>
          </p:nvSpPr>
          <p:spPr>
            <a:xfrm>
              <a:off x="5422900" y="46555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8" name="Google Shape;5818;p58"/>
            <p:cNvSpPr/>
            <p:nvPr/>
          </p:nvSpPr>
          <p:spPr>
            <a:xfrm>
              <a:off x="5224725" y="578775"/>
              <a:ext cx="141500" cy="28350"/>
            </a:xfrm>
            <a:custGeom>
              <a:rect b="b" l="l" r="r" t="t"/>
              <a:pathLst>
                <a:path extrusionOk="0" h="1134" w="566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9" name="Google Shape;5819;p58"/>
            <p:cNvSpPr/>
            <p:nvPr/>
          </p:nvSpPr>
          <p:spPr>
            <a:xfrm>
              <a:off x="5224725" y="635400"/>
              <a:ext cx="141500" cy="28325"/>
            </a:xfrm>
            <a:custGeom>
              <a:rect b="b" l="l" r="r" t="t"/>
              <a:pathLst>
                <a:path extrusionOk="0" h="1133" w="566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20" name="Google Shape;5820;p58"/>
          <p:cNvGrpSpPr/>
          <p:nvPr/>
        </p:nvGrpSpPr>
        <p:grpSpPr>
          <a:xfrm>
            <a:off x="3738726" y="3147268"/>
            <a:ext cx="231303" cy="231303"/>
            <a:chOff x="5648375" y="238125"/>
            <a:chExt cx="483125" cy="483125"/>
          </a:xfrm>
        </p:grpSpPr>
        <p:sp>
          <p:nvSpPr>
            <p:cNvPr id="5821" name="Google Shape;5821;p58"/>
            <p:cNvSpPr/>
            <p:nvPr/>
          </p:nvSpPr>
          <p:spPr>
            <a:xfrm>
              <a:off x="5648375" y="23812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2" name="Google Shape;5822;p58"/>
            <p:cNvSpPr/>
            <p:nvPr/>
          </p:nvSpPr>
          <p:spPr>
            <a:xfrm>
              <a:off x="5705950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3" name="Google Shape;5823;p58"/>
            <p:cNvSpPr/>
            <p:nvPr/>
          </p:nvSpPr>
          <p:spPr>
            <a:xfrm>
              <a:off x="5847500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4" name="Google Shape;5824;p58"/>
            <p:cNvSpPr/>
            <p:nvPr/>
          </p:nvSpPr>
          <p:spPr>
            <a:xfrm>
              <a:off x="5989025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5" name="Google Shape;5825;p58"/>
            <p:cNvSpPr/>
            <p:nvPr/>
          </p:nvSpPr>
          <p:spPr>
            <a:xfrm>
              <a:off x="5705950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6" name="Google Shape;5826;p58"/>
            <p:cNvSpPr/>
            <p:nvPr/>
          </p:nvSpPr>
          <p:spPr>
            <a:xfrm>
              <a:off x="5847500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7" name="Google Shape;5827;p58"/>
            <p:cNvSpPr/>
            <p:nvPr/>
          </p:nvSpPr>
          <p:spPr>
            <a:xfrm>
              <a:off x="5989025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8" name="Google Shape;5828;p58"/>
            <p:cNvSpPr/>
            <p:nvPr/>
          </p:nvSpPr>
          <p:spPr>
            <a:xfrm>
              <a:off x="5705950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9" name="Google Shape;5829;p58"/>
            <p:cNvSpPr/>
            <p:nvPr/>
          </p:nvSpPr>
          <p:spPr>
            <a:xfrm>
              <a:off x="5847500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0" name="Google Shape;5830;p58"/>
            <p:cNvSpPr/>
            <p:nvPr/>
          </p:nvSpPr>
          <p:spPr>
            <a:xfrm>
              <a:off x="5989025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31" name="Google Shape;5831;p58"/>
          <p:cNvGrpSpPr/>
          <p:nvPr/>
        </p:nvGrpSpPr>
        <p:grpSpPr>
          <a:xfrm>
            <a:off x="4022058" y="3147268"/>
            <a:ext cx="231303" cy="231303"/>
            <a:chOff x="6242825" y="238125"/>
            <a:chExt cx="483125" cy="483125"/>
          </a:xfrm>
        </p:grpSpPr>
        <p:sp>
          <p:nvSpPr>
            <p:cNvPr id="5832" name="Google Shape;5832;p58"/>
            <p:cNvSpPr/>
            <p:nvPr/>
          </p:nvSpPr>
          <p:spPr>
            <a:xfrm>
              <a:off x="6242825" y="23812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3" name="Google Shape;5833;p58"/>
            <p:cNvSpPr/>
            <p:nvPr/>
          </p:nvSpPr>
          <p:spPr>
            <a:xfrm>
              <a:off x="6328725" y="324025"/>
              <a:ext cx="311400" cy="311400"/>
            </a:xfrm>
            <a:custGeom>
              <a:rect b="b" l="l" r="r" t="t"/>
              <a:pathLst>
                <a:path extrusionOk="0" h="12456" w="12456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4" name="Google Shape;5834;p58"/>
            <p:cNvSpPr/>
            <p:nvPr/>
          </p:nvSpPr>
          <p:spPr>
            <a:xfrm>
              <a:off x="6441950" y="380575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35" name="Google Shape;5835;p58"/>
          <p:cNvGrpSpPr/>
          <p:nvPr/>
        </p:nvGrpSpPr>
        <p:grpSpPr>
          <a:xfrm>
            <a:off x="1463433" y="3446605"/>
            <a:ext cx="233613" cy="203271"/>
            <a:chOff x="889275" y="861850"/>
            <a:chExt cx="487950" cy="424575"/>
          </a:xfrm>
        </p:grpSpPr>
        <p:sp>
          <p:nvSpPr>
            <p:cNvPr id="5836" name="Google Shape;5836;p58"/>
            <p:cNvSpPr/>
            <p:nvPr/>
          </p:nvSpPr>
          <p:spPr>
            <a:xfrm>
              <a:off x="1319225" y="1031700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7" name="Google Shape;5837;p58"/>
            <p:cNvSpPr/>
            <p:nvPr/>
          </p:nvSpPr>
          <p:spPr>
            <a:xfrm>
              <a:off x="1314475" y="946725"/>
              <a:ext cx="62750" cy="56700"/>
            </a:xfrm>
            <a:custGeom>
              <a:rect b="b" l="l" r="r" t="t"/>
              <a:pathLst>
                <a:path extrusionOk="0" h="2268" w="251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8" name="Google Shape;5838;p58"/>
            <p:cNvSpPr/>
            <p:nvPr/>
          </p:nvSpPr>
          <p:spPr>
            <a:xfrm>
              <a:off x="1317875" y="1088250"/>
              <a:ext cx="59350" cy="56675"/>
            </a:xfrm>
            <a:custGeom>
              <a:rect b="b" l="l" r="r" t="t"/>
              <a:pathLst>
                <a:path extrusionOk="0" h="2267" w="2374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9" name="Google Shape;5839;p58"/>
            <p:cNvSpPr/>
            <p:nvPr/>
          </p:nvSpPr>
          <p:spPr>
            <a:xfrm>
              <a:off x="889275" y="861850"/>
              <a:ext cx="400700" cy="424575"/>
            </a:xfrm>
            <a:custGeom>
              <a:rect b="b" l="l" r="r" t="t"/>
              <a:pathLst>
                <a:path extrusionOk="0" h="16983" w="16028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840" name="Google Shape;5840;p58"/>
          <p:cNvSpPr/>
          <p:nvPr/>
        </p:nvSpPr>
        <p:spPr>
          <a:xfrm>
            <a:off x="1761380" y="3432587"/>
            <a:ext cx="206012" cy="231327"/>
          </a:xfrm>
          <a:custGeom>
            <a:rect b="b" l="l" r="r" t="t"/>
            <a:pathLst>
              <a:path extrusionOk="0" h="19327" w="17212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841" name="Google Shape;5841;p58"/>
          <p:cNvSpPr/>
          <p:nvPr/>
        </p:nvSpPr>
        <p:spPr>
          <a:xfrm>
            <a:off x="2030024" y="3432587"/>
            <a:ext cx="232212" cy="231327"/>
          </a:xfrm>
          <a:custGeom>
            <a:rect b="b" l="l" r="r" t="t"/>
            <a:pathLst>
              <a:path extrusionOk="0" h="19327" w="19401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842" name="Google Shape;5842;p58"/>
          <p:cNvGrpSpPr/>
          <p:nvPr/>
        </p:nvGrpSpPr>
        <p:grpSpPr>
          <a:xfrm>
            <a:off x="2321425" y="3432589"/>
            <a:ext cx="231303" cy="231303"/>
            <a:chOff x="2676100" y="832575"/>
            <a:chExt cx="483125" cy="483125"/>
          </a:xfrm>
        </p:grpSpPr>
        <p:sp>
          <p:nvSpPr>
            <p:cNvPr id="5843" name="Google Shape;5843;p58"/>
            <p:cNvSpPr/>
            <p:nvPr/>
          </p:nvSpPr>
          <p:spPr>
            <a:xfrm>
              <a:off x="2676100" y="83257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4" name="Google Shape;5844;p58"/>
            <p:cNvSpPr/>
            <p:nvPr/>
          </p:nvSpPr>
          <p:spPr>
            <a:xfrm>
              <a:off x="2762000" y="918475"/>
              <a:ext cx="311400" cy="311400"/>
            </a:xfrm>
            <a:custGeom>
              <a:rect b="b" l="l" r="r" t="t"/>
              <a:pathLst>
                <a:path extrusionOk="0" h="12456" w="12456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5" name="Google Shape;5845;p58"/>
            <p:cNvSpPr/>
            <p:nvPr/>
          </p:nvSpPr>
          <p:spPr>
            <a:xfrm>
              <a:off x="2810775" y="975075"/>
              <a:ext cx="206025" cy="198150"/>
            </a:xfrm>
            <a:custGeom>
              <a:rect b="b" l="l" r="r" t="t"/>
              <a:pathLst>
                <a:path extrusionOk="0" h="7926" w="8241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46" name="Google Shape;5846;p58"/>
          <p:cNvGrpSpPr/>
          <p:nvPr/>
        </p:nvGrpSpPr>
        <p:grpSpPr>
          <a:xfrm>
            <a:off x="2601232" y="3432589"/>
            <a:ext cx="239083" cy="231303"/>
            <a:chOff x="3270550" y="832575"/>
            <a:chExt cx="499375" cy="483125"/>
          </a:xfrm>
        </p:grpSpPr>
        <p:sp>
          <p:nvSpPr>
            <p:cNvPr id="5847" name="Google Shape;5847;p58"/>
            <p:cNvSpPr/>
            <p:nvPr/>
          </p:nvSpPr>
          <p:spPr>
            <a:xfrm>
              <a:off x="3270550" y="865975"/>
              <a:ext cx="463725" cy="449725"/>
            </a:xfrm>
            <a:custGeom>
              <a:rect b="b" l="l" r="r" t="t"/>
              <a:pathLst>
                <a:path extrusionOk="0" h="17989" w="18549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8" name="Google Shape;5848;p58"/>
            <p:cNvSpPr/>
            <p:nvPr/>
          </p:nvSpPr>
          <p:spPr>
            <a:xfrm>
              <a:off x="3562600" y="876075"/>
              <a:ext cx="207325" cy="241775"/>
            </a:xfrm>
            <a:custGeom>
              <a:rect b="b" l="l" r="r" t="t"/>
              <a:pathLst>
                <a:path extrusionOk="0" h="9671" w="8293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9" name="Google Shape;5849;p58"/>
            <p:cNvSpPr/>
            <p:nvPr/>
          </p:nvSpPr>
          <p:spPr>
            <a:xfrm>
              <a:off x="3443500" y="832575"/>
              <a:ext cx="187300" cy="173625"/>
            </a:xfrm>
            <a:custGeom>
              <a:rect b="b" l="l" r="r" t="t"/>
              <a:pathLst>
                <a:path extrusionOk="0" h="6945" w="7492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50" name="Google Shape;5850;p58"/>
          <p:cNvGrpSpPr/>
          <p:nvPr/>
        </p:nvGrpSpPr>
        <p:grpSpPr>
          <a:xfrm>
            <a:off x="2885648" y="3439819"/>
            <a:ext cx="231315" cy="216844"/>
            <a:chOff x="3865000" y="847675"/>
            <a:chExt cx="483150" cy="452925"/>
          </a:xfrm>
        </p:grpSpPr>
        <p:sp>
          <p:nvSpPr>
            <p:cNvPr id="5851" name="Google Shape;5851;p58"/>
            <p:cNvSpPr/>
            <p:nvPr/>
          </p:nvSpPr>
          <p:spPr>
            <a:xfrm>
              <a:off x="3865000" y="847675"/>
              <a:ext cx="483150" cy="452925"/>
            </a:xfrm>
            <a:custGeom>
              <a:rect b="b" l="l" r="r" t="t"/>
              <a:pathLst>
                <a:path extrusionOk="0" h="18117" w="19326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2" name="Google Shape;5852;p58"/>
            <p:cNvSpPr/>
            <p:nvPr/>
          </p:nvSpPr>
          <p:spPr>
            <a:xfrm>
              <a:off x="4173600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3" name="Google Shape;5853;p58"/>
            <p:cNvSpPr/>
            <p:nvPr/>
          </p:nvSpPr>
          <p:spPr>
            <a:xfrm>
              <a:off x="4068825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4" name="Google Shape;5854;p58"/>
            <p:cNvSpPr/>
            <p:nvPr/>
          </p:nvSpPr>
          <p:spPr>
            <a:xfrm>
              <a:off x="3964125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55" name="Google Shape;5855;p58"/>
          <p:cNvGrpSpPr/>
          <p:nvPr/>
        </p:nvGrpSpPr>
        <p:grpSpPr>
          <a:xfrm>
            <a:off x="3168298" y="3446563"/>
            <a:ext cx="234450" cy="203355"/>
            <a:chOff x="4452900" y="861750"/>
            <a:chExt cx="489700" cy="424750"/>
          </a:xfrm>
        </p:grpSpPr>
        <p:sp>
          <p:nvSpPr>
            <p:cNvPr id="5856" name="Google Shape;5856;p58"/>
            <p:cNvSpPr/>
            <p:nvPr/>
          </p:nvSpPr>
          <p:spPr>
            <a:xfrm>
              <a:off x="4452900" y="861750"/>
              <a:ext cx="489700" cy="424750"/>
            </a:xfrm>
            <a:custGeom>
              <a:rect b="b" l="l" r="r" t="t"/>
              <a:pathLst>
                <a:path extrusionOk="0" h="16990" w="19588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7" name="Google Shape;5857;p58"/>
            <p:cNvSpPr/>
            <p:nvPr/>
          </p:nvSpPr>
          <p:spPr>
            <a:xfrm>
              <a:off x="4572675" y="1074100"/>
              <a:ext cx="115375" cy="141625"/>
            </a:xfrm>
            <a:custGeom>
              <a:rect b="b" l="l" r="r" t="t"/>
              <a:pathLst>
                <a:path extrusionOk="0" h="5665" w="4615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8" name="Google Shape;5858;p58"/>
            <p:cNvSpPr/>
            <p:nvPr/>
          </p:nvSpPr>
          <p:spPr>
            <a:xfrm>
              <a:off x="4714225" y="1060000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59" name="Google Shape;5859;p58"/>
          <p:cNvGrpSpPr/>
          <p:nvPr/>
        </p:nvGrpSpPr>
        <p:grpSpPr>
          <a:xfrm>
            <a:off x="3452001" y="3432595"/>
            <a:ext cx="241823" cy="231291"/>
            <a:chOff x="5049750" y="832600"/>
            <a:chExt cx="505100" cy="483100"/>
          </a:xfrm>
        </p:grpSpPr>
        <p:sp>
          <p:nvSpPr>
            <p:cNvPr id="5860" name="Google Shape;5860;p58"/>
            <p:cNvSpPr/>
            <p:nvPr/>
          </p:nvSpPr>
          <p:spPr>
            <a:xfrm>
              <a:off x="5049750" y="832600"/>
              <a:ext cx="505100" cy="483100"/>
            </a:xfrm>
            <a:custGeom>
              <a:rect b="b" l="l" r="r" t="t"/>
              <a:pathLst>
                <a:path extrusionOk="0" h="19324" w="20204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1" name="Google Shape;5861;p58"/>
            <p:cNvSpPr/>
            <p:nvPr/>
          </p:nvSpPr>
          <p:spPr>
            <a:xfrm>
              <a:off x="5216725" y="889175"/>
              <a:ext cx="276000" cy="254400"/>
            </a:xfrm>
            <a:custGeom>
              <a:rect b="b" l="l" r="r" t="t"/>
              <a:pathLst>
                <a:path extrusionOk="0" h="10176" w="1104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862" name="Google Shape;5862;p58"/>
          <p:cNvSpPr/>
          <p:nvPr/>
        </p:nvSpPr>
        <p:spPr>
          <a:xfrm>
            <a:off x="3738299" y="3449350"/>
            <a:ext cx="232344" cy="197801"/>
          </a:xfrm>
          <a:custGeom>
            <a:rect b="b" l="l" r="r" t="t"/>
            <a:pathLst>
              <a:path extrusionOk="0" h="16526" w="19412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863" name="Google Shape;5863;p58"/>
          <p:cNvGrpSpPr/>
          <p:nvPr/>
        </p:nvGrpSpPr>
        <p:grpSpPr>
          <a:xfrm>
            <a:off x="4036056" y="3432589"/>
            <a:ext cx="203307" cy="231303"/>
            <a:chOff x="6272100" y="832575"/>
            <a:chExt cx="424650" cy="483125"/>
          </a:xfrm>
        </p:grpSpPr>
        <p:sp>
          <p:nvSpPr>
            <p:cNvPr id="5864" name="Google Shape;5864;p58"/>
            <p:cNvSpPr/>
            <p:nvPr/>
          </p:nvSpPr>
          <p:spPr>
            <a:xfrm>
              <a:off x="6272100" y="832575"/>
              <a:ext cx="424650" cy="483125"/>
            </a:xfrm>
            <a:custGeom>
              <a:rect b="b" l="l" r="r" t="t"/>
              <a:pathLst>
                <a:path extrusionOk="0" h="19325" w="16986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5" name="Google Shape;5865;p58"/>
            <p:cNvSpPr/>
            <p:nvPr/>
          </p:nvSpPr>
          <p:spPr>
            <a:xfrm>
              <a:off x="6384200" y="889150"/>
              <a:ext cx="199300" cy="198200"/>
            </a:xfrm>
            <a:custGeom>
              <a:rect b="b" l="l" r="r" t="t"/>
              <a:pathLst>
                <a:path extrusionOk="0" h="7928" w="7972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66" name="Google Shape;5866;p58"/>
          <p:cNvGrpSpPr/>
          <p:nvPr/>
        </p:nvGrpSpPr>
        <p:grpSpPr>
          <a:xfrm>
            <a:off x="1464570" y="3717528"/>
            <a:ext cx="231339" cy="231315"/>
            <a:chOff x="893650" y="1428000"/>
            <a:chExt cx="483200" cy="483150"/>
          </a:xfrm>
        </p:grpSpPr>
        <p:sp>
          <p:nvSpPr>
            <p:cNvPr id="5867" name="Google Shape;5867;p58"/>
            <p:cNvSpPr/>
            <p:nvPr/>
          </p:nvSpPr>
          <p:spPr>
            <a:xfrm>
              <a:off x="893650" y="1428000"/>
              <a:ext cx="483200" cy="483150"/>
            </a:xfrm>
            <a:custGeom>
              <a:rect b="b" l="l" r="r" t="t"/>
              <a:pathLst>
                <a:path extrusionOk="0" h="19326" w="19328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8" name="Google Shape;5868;p58"/>
            <p:cNvSpPr/>
            <p:nvPr/>
          </p:nvSpPr>
          <p:spPr>
            <a:xfrm>
              <a:off x="1036150" y="1514825"/>
              <a:ext cx="198175" cy="28325"/>
            </a:xfrm>
            <a:custGeom>
              <a:rect b="b" l="l" r="r" t="t"/>
              <a:pathLst>
                <a:path extrusionOk="0" h="1133" w="7927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9" name="Google Shape;5869;p58"/>
            <p:cNvSpPr/>
            <p:nvPr/>
          </p:nvSpPr>
          <p:spPr>
            <a:xfrm>
              <a:off x="1036150" y="1571425"/>
              <a:ext cx="198175" cy="28325"/>
            </a:xfrm>
            <a:custGeom>
              <a:rect b="b" l="l" r="r" t="t"/>
              <a:pathLst>
                <a:path extrusionOk="0" h="1133" w="7927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0" name="Google Shape;5870;p58"/>
            <p:cNvSpPr/>
            <p:nvPr/>
          </p:nvSpPr>
          <p:spPr>
            <a:xfrm>
              <a:off x="1036150" y="1628050"/>
              <a:ext cx="113275" cy="28325"/>
            </a:xfrm>
            <a:custGeom>
              <a:rect b="b" l="l" r="r" t="t"/>
              <a:pathLst>
                <a:path extrusionOk="0" h="1133" w="4531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871" name="Google Shape;5871;p58"/>
          <p:cNvSpPr/>
          <p:nvPr/>
        </p:nvSpPr>
        <p:spPr>
          <a:xfrm>
            <a:off x="1748734" y="3758659"/>
            <a:ext cx="231303" cy="149087"/>
          </a:xfrm>
          <a:custGeom>
            <a:rect b="b" l="l" r="r" t="t"/>
            <a:pathLst>
              <a:path extrusionOk="0" h="12456" w="19325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872" name="Google Shape;5872;p58"/>
          <p:cNvSpPr/>
          <p:nvPr/>
        </p:nvSpPr>
        <p:spPr>
          <a:xfrm>
            <a:off x="2025906" y="3717562"/>
            <a:ext cx="240447" cy="231279"/>
          </a:xfrm>
          <a:custGeom>
            <a:rect b="b" l="l" r="r" t="t"/>
            <a:pathLst>
              <a:path extrusionOk="0" h="19323" w="20089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873" name="Google Shape;5873;p58"/>
          <p:cNvGrpSpPr/>
          <p:nvPr/>
        </p:nvGrpSpPr>
        <p:grpSpPr>
          <a:xfrm>
            <a:off x="2317122" y="3731579"/>
            <a:ext cx="239908" cy="203211"/>
            <a:chOff x="2676100" y="1456375"/>
            <a:chExt cx="501100" cy="424450"/>
          </a:xfrm>
        </p:grpSpPr>
        <p:sp>
          <p:nvSpPr>
            <p:cNvPr id="5874" name="Google Shape;5874;p58"/>
            <p:cNvSpPr/>
            <p:nvPr/>
          </p:nvSpPr>
          <p:spPr>
            <a:xfrm>
              <a:off x="3079725" y="1534750"/>
              <a:ext cx="97475" cy="268275"/>
            </a:xfrm>
            <a:custGeom>
              <a:rect b="b" l="l" r="r" t="t"/>
              <a:pathLst>
                <a:path extrusionOk="0" h="10731" w="3899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5" name="Google Shape;5875;p58"/>
            <p:cNvSpPr/>
            <p:nvPr/>
          </p:nvSpPr>
          <p:spPr>
            <a:xfrm>
              <a:off x="3039725" y="1574925"/>
              <a:ext cx="75350" cy="188250"/>
            </a:xfrm>
            <a:custGeom>
              <a:rect b="b" l="l" r="r" t="t"/>
              <a:pathLst>
                <a:path extrusionOk="0" h="7530" w="3014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6" name="Google Shape;5876;p58"/>
            <p:cNvSpPr/>
            <p:nvPr/>
          </p:nvSpPr>
          <p:spPr>
            <a:xfrm>
              <a:off x="2676100" y="1456375"/>
              <a:ext cx="340700" cy="424450"/>
            </a:xfrm>
            <a:custGeom>
              <a:rect b="b" l="l" r="r" t="t"/>
              <a:pathLst>
                <a:path extrusionOk="0" h="16978" w="13628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77" name="Google Shape;5877;p58"/>
          <p:cNvGrpSpPr/>
          <p:nvPr/>
        </p:nvGrpSpPr>
        <p:grpSpPr>
          <a:xfrm>
            <a:off x="2605104" y="3717534"/>
            <a:ext cx="231339" cy="231303"/>
            <a:chOff x="3270475" y="1427025"/>
            <a:chExt cx="483200" cy="483125"/>
          </a:xfrm>
        </p:grpSpPr>
        <p:sp>
          <p:nvSpPr>
            <p:cNvPr id="5878" name="Google Shape;5878;p58"/>
            <p:cNvSpPr/>
            <p:nvPr/>
          </p:nvSpPr>
          <p:spPr>
            <a:xfrm>
              <a:off x="3270475" y="1427025"/>
              <a:ext cx="483200" cy="483125"/>
            </a:xfrm>
            <a:custGeom>
              <a:rect b="b" l="l" r="r" t="t"/>
              <a:pathLst>
                <a:path extrusionOk="0" h="19325" w="19328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9" name="Google Shape;5879;p58"/>
            <p:cNvSpPr/>
            <p:nvPr/>
          </p:nvSpPr>
          <p:spPr>
            <a:xfrm>
              <a:off x="3497550" y="1596875"/>
              <a:ext cx="87650" cy="141525"/>
            </a:xfrm>
            <a:custGeom>
              <a:rect b="b" l="l" r="r" t="t"/>
              <a:pathLst>
                <a:path extrusionOk="0" h="5661" w="3506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0" name="Google Shape;5880;p58"/>
            <p:cNvSpPr/>
            <p:nvPr/>
          </p:nvSpPr>
          <p:spPr>
            <a:xfrm>
              <a:off x="3327100" y="1483625"/>
              <a:ext cx="369975" cy="369925"/>
            </a:xfrm>
            <a:custGeom>
              <a:rect b="b" l="l" r="r" t="t"/>
              <a:pathLst>
                <a:path extrusionOk="0" h="14797" w="14799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81" name="Google Shape;5881;p58"/>
          <p:cNvGrpSpPr/>
          <p:nvPr/>
        </p:nvGrpSpPr>
        <p:grpSpPr>
          <a:xfrm>
            <a:off x="2884510" y="3717516"/>
            <a:ext cx="233589" cy="231339"/>
            <a:chOff x="3860250" y="1427025"/>
            <a:chExt cx="487900" cy="483200"/>
          </a:xfrm>
        </p:grpSpPr>
        <p:sp>
          <p:nvSpPr>
            <p:cNvPr id="5882" name="Google Shape;5882;p58"/>
            <p:cNvSpPr/>
            <p:nvPr/>
          </p:nvSpPr>
          <p:spPr>
            <a:xfrm>
              <a:off x="3875800" y="1427025"/>
              <a:ext cx="472350" cy="468650"/>
            </a:xfrm>
            <a:custGeom>
              <a:rect b="b" l="l" r="r" t="t"/>
              <a:pathLst>
                <a:path extrusionOk="0" h="18746" w="18894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3" name="Google Shape;5883;p58"/>
            <p:cNvSpPr/>
            <p:nvPr/>
          </p:nvSpPr>
          <p:spPr>
            <a:xfrm>
              <a:off x="3860250" y="1861675"/>
              <a:ext cx="54675" cy="48550"/>
            </a:xfrm>
            <a:custGeom>
              <a:rect b="b" l="l" r="r" t="t"/>
              <a:pathLst>
                <a:path extrusionOk="0" h="1942" w="2187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4" name="Google Shape;5884;p58"/>
            <p:cNvSpPr/>
            <p:nvPr/>
          </p:nvSpPr>
          <p:spPr>
            <a:xfrm>
              <a:off x="3923425" y="1801775"/>
              <a:ext cx="51350" cy="48550"/>
            </a:xfrm>
            <a:custGeom>
              <a:rect b="b" l="l" r="r" t="t"/>
              <a:pathLst>
                <a:path extrusionOk="0" h="1942" w="2054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885" name="Google Shape;5885;p58"/>
          <p:cNvSpPr/>
          <p:nvPr/>
        </p:nvSpPr>
        <p:spPr>
          <a:xfrm>
            <a:off x="3169921" y="3717550"/>
            <a:ext cx="231351" cy="231303"/>
          </a:xfrm>
          <a:custGeom>
            <a:rect b="b" l="l" r="r" t="t"/>
            <a:pathLst>
              <a:path extrusionOk="0" h="19325" w="19329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886" name="Google Shape;5886;p58"/>
          <p:cNvSpPr/>
          <p:nvPr/>
        </p:nvSpPr>
        <p:spPr>
          <a:xfrm>
            <a:off x="3456202" y="3717544"/>
            <a:ext cx="233589" cy="231315"/>
          </a:xfrm>
          <a:custGeom>
            <a:rect b="b" l="l" r="r" t="t"/>
            <a:pathLst>
              <a:path extrusionOk="0" h="19326" w="19516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887" name="Google Shape;5887;p58"/>
          <p:cNvGrpSpPr/>
          <p:nvPr/>
        </p:nvGrpSpPr>
        <p:grpSpPr>
          <a:xfrm>
            <a:off x="3738708" y="3717534"/>
            <a:ext cx="231339" cy="231303"/>
            <a:chOff x="5648375" y="1427025"/>
            <a:chExt cx="483200" cy="483125"/>
          </a:xfrm>
        </p:grpSpPr>
        <p:sp>
          <p:nvSpPr>
            <p:cNvPr id="5888" name="Google Shape;5888;p58"/>
            <p:cNvSpPr/>
            <p:nvPr/>
          </p:nvSpPr>
          <p:spPr>
            <a:xfrm>
              <a:off x="5801075" y="1484625"/>
              <a:ext cx="177725" cy="162475"/>
            </a:xfrm>
            <a:custGeom>
              <a:rect b="b" l="l" r="r" t="t"/>
              <a:pathLst>
                <a:path extrusionOk="0" h="6499" w="7109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9" name="Google Shape;5889;p58"/>
            <p:cNvSpPr/>
            <p:nvPr/>
          </p:nvSpPr>
          <p:spPr>
            <a:xfrm>
              <a:off x="5648375" y="1427025"/>
              <a:ext cx="483200" cy="483125"/>
            </a:xfrm>
            <a:custGeom>
              <a:rect b="b" l="l" r="r" t="t"/>
              <a:pathLst>
                <a:path extrusionOk="0" h="19325" w="19328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90" name="Google Shape;5890;p58"/>
          <p:cNvGrpSpPr/>
          <p:nvPr/>
        </p:nvGrpSpPr>
        <p:grpSpPr>
          <a:xfrm>
            <a:off x="4020544" y="3717522"/>
            <a:ext cx="234331" cy="231327"/>
            <a:chOff x="6238300" y="1426975"/>
            <a:chExt cx="489450" cy="483175"/>
          </a:xfrm>
        </p:grpSpPr>
        <p:sp>
          <p:nvSpPr>
            <p:cNvPr id="5891" name="Google Shape;5891;p58"/>
            <p:cNvSpPr/>
            <p:nvPr/>
          </p:nvSpPr>
          <p:spPr>
            <a:xfrm>
              <a:off x="6238300" y="1426975"/>
              <a:ext cx="489450" cy="483175"/>
            </a:xfrm>
            <a:custGeom>
              <a:rect b="b" l="l" r="r" t="t"/>
              <a:pathLst>
                <a:path extrusionOk="0" h="19327" w="19578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2" name="Google Shape;5892;p58"/>
            <p:cNvSpPr/>
            <p:nvPr/>
          </p:nvSpPr>
          <p:spPr>
            <a:xfrm>
              <a:off x="6426850" y="1596875"/>
              <a:ext cx="115150" cy="113250"/>
            </a:xfrm>
            <a:custGeom>
              <a:rect b="b" l="l" r="r" t="t"/>
              <a:pathLst>
                <a:path extrusionOk="0" h="4530" w="4606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3" name="Google Shape;5893;p58"/>
            <p:cNvSpPr/>
            <p:nvPr/>
          </p:nvSpPr>
          <p:spPr>
            <a:xfrm>
              <a:off x="6485350" y="1796900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894" name="Google Shape;5894;p58"/>
          <p:cNvSpPr/>
          <p:nvPr/>
        </p:nvSpPr>
        <p:spPr>
          <a:xfrm>
            <a:off x="1477990" y="4002951"/>
            <a:ext cx="204528" cy="230321"/>
          </a:xfrm>
          <a:custGeom>
            <a:rect b="b" l="l" r="r" t="t"/>
            <a:pathLst>
              <a:path extrusionOk="0" h="19243" w="17088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895" name="Google Shape;5895;p58"/>
          <p:cNvGrpSpPr/>
          <p:nvPr/>
        </p:nvGrpSpPr>
        <p:grpSpPr>
          <a:xfrm>
            <a:off x="1748710" y="4002431"/>
            <a:ext cx="231303" cy="231315"/>
            <a:chOff x="1487200" y="2021475"/>
            <a:chExt cx="483125" cy="483150"/>
          </a:xfrm>
        </p:grpSpPr>
        <p:sp>
          <p:nvSpPr>
            <p:cNvPr id="5896" name="Google Shape;5896;p58"/>
            <p:cNvSpPr/>
            <p:nvPr/>
          </p:nvSpPr>
          <p:spPr>
            <a:xfrm>
              <a:off x="1487200" y="2021475"/>
              <a:ext cx="483125" cy="483150"/>
            </a:xfrm>
            <a:custGeom>
              <a:rect b="b" l="l" r="r" t="t"/>
              <a:pathLst>
                <a:path extrusionOk="0" h="19326" w="19325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7" name="Google Shape;5897;p58"/>
            <p:cNvSpPr/>
            <p:nvPr/>
          </p:nvSpPr>
          <p:spPr>
            <a:xfrm>
              <a:off x="1573100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8" name="Google Shape;5898;p58"/>
            <p:cNvSpPr/>
            <p:nvPr/>
          </p:nvSpPr>
          <p:spPr>
            <a:xfrm>
              <a:off x="1686325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9" name="Google Shape;5899;p58"/>
            <p:cNvSpPr/>
            <p:nvPr/>
          </p:nvSpPr>
          <p:spPr>
            <a:xfrm>
              <a:off x="1799550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00" name="Google Shape;5900;p58"/>
          <p:cNvGrpSpPr/>
          <p:nvPr/>
        </p:nvGrpSpPr>
        <p:grpSpPr>
          <a:xfrm>
            <a:off x="2030444" y="4016441"/>
            <a:ext cx="231303" cy="203295"/>
            <a:chOff x="2081650" y="2050750"/>
            <a:chExt cx="483125" cy="424625"/>
          </a:xfrm>
        </p:grpSpPr>
        <p:sp>
          <p:nvSpPr>
            <p:cNvPr id="5901" name="Google Shape;5901;p58"/>
            <p:cNvSpPr/>
            <p:nvPr/>
          </p:nvSpPr>
          <p:spPr>
            <a:xfrm>
              <a:off x="2081650" y="2050750"/>
              <a:ext cx="483125" cy="424625"/>
            </a:xfrm>
            <a:custGeom>
              <a:rect b="b" l="l" r="r" t="t"/>
              <a:pathLst>
                <a:path extrusionOk="0" h="16985" w="19325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2" name="Google Shape;5902;p58"/>
            <p:cNvSpPr/>
            <p:nvPr/>
          </p:nvSpPr>
          <p:spPr>
            <a:xfrm>
              <a:off x="2136375" y="2292025"/>
              <a:ext cx="36400" cy="41975"/>
            </a:xfrm>
            <a:custGeom>
              <a:rect b="b" l="l" r="r" t="t"/>
              <a:pathLst>
                <a:path extrusionOk="0" h="1679" w="1456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3" name="Google Shape;5903;p58"/>
            <p:cNvSpPr/>
            <p:nvPr/>
          </p:nvSpPr>
          <p:spPr>
            <a:xfrm>
              <a:off x="2296850" y="2220800"/>
              <a:ext cx="46075" cy="51650"/>
            </a:xfrm>
            <a:custGeom>
              <a:rect b="b" l="l" r="r" t="t"/>
              <a:pathLst>
                <a:path extrusionOk="0" h="2066" w="1843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4" name="Google Shape;5904;p58"/>
            <p:cNvSpPr/>
            <p:nvPr/>
          </p:nvSpPr>
          <p:spPr>
            <a:xfrm>
              <a:off x="2158650" y="2216775"/>
              <a:ext cx="47275" cy="51425"/>
            </a:xfrm>
            <a:custGeom>
              <a:rect b="b" l="l" r="r" t="t"/>
              <a:pathLst>
                <a:path extrusionOk="0" h="2057" w="1891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5" name="Google Shape;5905;p58"/>
            <p:cNvSpPr/>
            <p:nvPr/>
          </p:nvSpPr>
          <p:spPr>
            <a:xfrm>
              <a:off x="2426475" y="2255725"/>
              <a:ext cx="55875" cy="46900"/>
            </a:xfrm>
            <a:custGeom>
              <a:rect b="b" l="l" r="r" t="t"/>
              <a:pathLst>
                <a:path extrusionOk="0" h="1876" w="2235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6" name="Google Shape;5906;p58"/>
            <p:cNvSpPr/>
            <p:nvPr/>
          </p:nvSpPr>
          <p:spPr>
            <a:xfrm>
              <a:off x="2473050" y="2192325"/>
              <a:ext cx="37000" cy="41500"/>
            </a:xfrm>
            <a:custGeom>
              <a:rect b="b" l="l" r="r" t="t"/>
              <a:pathLst>
                <a:path extrusionOk="0" h="1660" w="148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07" name="Google Shape;5907;p58"/>
          <p:cNvGrpSpPr/>
          <p:nvPr/>
        </p:nvGrpSpPr>
        <p:grpSpPr>
          <a:xfrm>
            <a:off x="2321425" y="4032300"/>
            <a:ext cx="231303" cy="171577"/>
            <a:chOff x="2676100" y="2083800"/>
            <a:chExt cx="483125" cy="358375"/>
          </a:xfrm>
        </p:grpSpPr>
        <p:sp>
          <p:nvSpPr>
            <p:cNvPr id="5908" name="Google Shape;5908;p58"/>
            <p:cNvSpPr/>
            <p:nvPr/>
          </p:nvSpPr>
          <p:spPr>
            <a:xfrm>
              <a:off x="2676100" y="2083800"/>
              <a:ext cx="483125" cy="358375"/>
            </a:xfrm>
            <a:custGeom>
              <a:rect b="b" l="l" r="r" t="t"/>
              <a:pathLst>
                <a:path extrusionOk="0" h="14335" w="19325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9" name="Google Shape;5909;p58"/>
            <p:cNvSpPr/>
            <p:nvPr/>
          </p:nvSpPr>
          <p:spPr>
            <a:xfrm>
              <a:off x="2869575" y="2214900"/>
              <a:ext cx="100050" cy="96325"/>
            </a:xfrm>
            <a:custGeom>
              <a:rect b="b" l="l" r="r" t="t"/>
              <a:pathLst>
                <a:path extrusionOk="0" h="3853" w="4002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10" name="Google Shape;5910;p58"/>
          <p:cNvGrpSpPr/>
          <p:nvPr/>
        </p:nvGrpSpPr>
        <p:grpSpPr>
          <a:xfrm>
            <a:off x="2610760" y="4009211"/>
            <a:ext cx="220028" cy="217754"/>
            <a:chOff x="3282325" y="2035675"/>
            <a:chExt cx="459575" cy="454825"/>
          </a:xfrm>
        </p:grpSpPr>
        <p:sp>
          <p:nvSpPr>
            <p:cNvPr id="5911" name="Google Shape;5911;p58"/>
            <p:cNvSpPr/>
            <p:nvPr/>
          </p:nvSpPr>
          <p:spPr>
            <a:xfrm>
              <a:off x="3337050" y="2234125"/>
              <a:ext cx="85925" cy="206325"/>
            </a:xfrm>
            <a:custGeom>
              <a:rect b="b" l="l" r="r" t="t"/>
              <a:pathLst>
                <a:path extrusionOk="0" h="8253" w="3437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2" name="Google Shape;5912;p58"/>
            <p:cNvSpPr/>
            <p:nvPr/>
          </p:nvSpPr>
          <p:spPr>
            <a:xfrm>
              <a:off x="3451275" y="2175475"/>
              <a:ext cx="84925" cy="264975"/>
            </a:xfrm>
            <a:custGeom>
              <a:rect b="b" l="l" r="r" t="t"/>
              <a:pathLst>
                <a:path extrusionOk="0" h="10599" w="3397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3" name="Google Shape;5913;p58"/>
            <p:cNvSpPr/>
            <p:nvPr/>
          </p:nvSpPr>
          <p:spPr>
            <a:xfrm>
              <a:off x="3564500" y="2116825"/>
              <a:ext cx="84950" cy="323625"/>
            </a:xfrm>
            <a:custGeom>
              <a:rect b="b" l="l" r="r" t="t"/>
              <a:pathLst>
                <a:path extrusionOk="0" h="12945" w="3398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4" name="Google Shape;5914;p58"/>
            <p:cNvSpPr/>
            <p:nvPr/>
          </p:nvSpPr>
          <p:spPr>
            <a:xfrm>
              <a:off x="3282325" y="2035675"/>
              <a:ext cx="459575" cy="454825"/>
            </a:xfrm>
            <a:custGeom>
              <a:rect b="b" l="l" r="r" t="t"/>
              <a:pathLst>
                <a:path extrusionOk="0" h="18193" w="18383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915" name="Google Shape;5915;p58"/>
          <p:cNvSpPr/>
          <p:nvPr/>
        </p:nvSpPr>
        <p:spPr>
          <a:xfrm>
            <a:off x="2889027" y="4010444"/>
            <a:ext cx="224684" cy="215336"/>
          </a:xfrm>
          <a:custGeom>
            <a:rect b="b" l="l" r="r" t="t"/>
            <a:pathLst>
              <a:path extrusionOk="0" h="17991" w="18772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916" name="Google Shape;5916;p58"/>
          <p:cNvSpPr/>
          <p:nvPr/>
        </p:nvSpPr>
        <p:spPr>
          <a:xfrm>
            <a:off x="3183513" y="4002455"/>
            <a:ext cx="204169" cy="231315"/>
          </a:xfrm>
          <a:custGeom>
            <a:rect b="b" l="l" r="r" t="t"/>
            <a:pathLst>
              <a:path extrusionOk="0" h="19326" w="17058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917" name="Google Shape;5917;p58"/>
          <p:cNvGrpSpPr/>
          <p:nvPr/>
        </p:nvGrpSpPr>
        <p:grpSpPr>
          <a:xfrm>
            <a:off x="3457112" y="4002437"/>
            <a:ext cx="231602" cy="231303"/>
            <a:chOff x="5053900" y="2021500"/>
            <a:chExt cx="483750" cy="483125"/>
          </a:xfrm>
        </p:grpSpPr>
        <p:sp>
          <p:nvSpPr>
            <p:cNvPr id="5918" name="Google Shape;5918;p58"/>
            <p:cNvSpPr/>
            <p:nvPr/>
          </p:nvSpPr>
          <p:spPr>
            <a:xfrm>
              <a:off x="5281350" y="2078100"/>
              <a:ext cx="127375" cy="127350"/>
            </a:xfrm>
            <a:custGeom>
              <a:rect b="b" l="l" r="r" t="t"/>
              <a:pathLst>
                <a:path extrusionOk="0" h="5094" w="5095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9" name="Google Shape;5919;p58"/>
            <p:cNvSpPr/>
            <p:nvPr/>
          </p:nvSpPr>
          <p:spPr>
            <a:xfrm>
              <a:off x="5118000" y="2021500"/>
              <a:ext cx="368700" cy="483125"/>
            </a:xfrm>
            <a:custGeom>
              <a:rect b="b" l="l" r="r" t="t"/>
              <a:pathLst>
                <a:path extrusionOk="0" h="19325" w="14748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0" name="Google Shape;5920;p58"/>
            <p:cNvSpPr/>
            <p:nvPr/>
          </p:nvSpPr>
          <p:spPr>
            <a:xfrm>
              <a:off x="50539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1" name="Google Shape;5921;p58"/>
            <p:cNvSpPr/>
            <p:nvPr/>
          </p:nvSpPr>
          <p:spPr>
            <a:xfrm>
              <a:off x="5056850" y="2096550"/>
              <a:ext cx="50750" cy="48025"/>
            </a:xfrm>
            <a:custGeom>
              <a:rect b="b" l="l" r="r" t="t"/>
              <a:pathLst>
                <a:path extrusionOk="0" h="1921" w="203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2" name="Google Shape;5922;p58"/>
            <p:cNvSpPr/>
            <p:nvPr/>
          </p:nvSpPr>
          <p:spPr>
            <a:xfrm>
              <a:off x="5056400" y="2266400"/>
              <a:ext cx="51200" cy="48350"/>
            </a:xfrm>
            <a:custGeom>
              <a:rect b="b" l="l" r="r" t="t"/>
              <a:pathLst>
                <a:path extrusionOk="0" h="1934" w="2048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3" name="Google Shape;5923;p58"/>
            <p:cNvSpPr/>
            <p:nvPr/>
          </p:nvSpPr>
          <p:spPr>
            <a:xfrm>
              <a:off x="54804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4" name="Google Shape;5924;p58"/>
            <p:cNvSpPr/>
            <p:nvPr/>
          </p:nvSpPr>
          <p:spPr>
            <a:xfrm>
              <a:off x="5479800" y="209655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5" name="Google Shape;5925;p58"/>
            <p:cNvSpPr/>
            <p:nvPr/>
          </p:nvSpPr>
          <p:spPr>
            <a:xfrm>
              <a:off x="5483350" y="226640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926" name="Google Shape;5926;p58"/>
          <p:cNvSpPr/>
          <p:nvPr/>
        </p:nvSpPr>
        <p:spPr>
          <a:xfrm>
            <a:off x="3779510" y="4002520"/>
            <a:ext cx="149925" cy="231183"/>
          </a:xfrm>
          <a:custGeom>
            <a:rect b="b" l="l" r="r" t="t"/>
            <a:pathLst>
              <a:path extrusionOk="0" h="19315" w="12526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927" name="Google Shape;5927;p58"/>
          <p:cNvGrpSpPr/>
          <p:nvPr/>
        </p:nvGrpSpPr>
        <p:grpSpPr>
          <a:xfrm>
            <a:off x="4018151" y="4004591"/>
            <a:ext cx="239118" cy="226994"/>
            <a:chOff x="6222125" y="2025975"/>
            <a:chExt cx="499450" cy="474125"/>
          </a:xfrm>
        </p:grpSpPr>
        <p:sp>
          <p:nvSpPr>
            <p:cNvPr id="5928" name="Google Shape;5928;p58"/>
            <p:cNvSpPr/>
            <p:nvPr/>
          </p:nvSpPr>
          <p:spPr>
            <a:xfrm>
              <a:off x="6222125" y="2025975"/>
              <a:ext cx="499450" cy="474125"/>
            </a:xfrm>
            <a:custGeom>
              <a:rect b="b" l="l" r="r" t="t"/>
              <a:pathLst>
                <a:path extrusionOk="0" h="18965" w="19978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9" name="Google Shape;5929;p58"/>
            <p:cNvSpPr/>
            <p:nvPr/>
          </p:nvSpPr>
          <p:spPr>
            <a:xfrm>
              <a:off x="6309175" y="2087825"/>
              <a:ext cx="350425" cy="350425"/>
            </a:xfrm>
            <a:custGeom>
              <a:rect b="b" l="l" r="r" t="t"/>
              <a:pathLst>
                <a:path extrusionOk="0" h="14017" w="14017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0" name="Google Shape;5930;p58"/>
            <p:cNvSpPr/>
            <p:nvPr/>
          </p:nvSpPr>
          <p:spPr>
            <a:xfrm>
              <a:off x="6431600" y="2142250"/>
              <a:ext cx="105575" cy="241575"/>
            </a:xfrm>
            <a:custGeom>
              <a:rect b="b" l="l" r="r" t="t"/>
              <a:pathLst>
                <a:path extrusionOk="0" h="9663" w="4223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31" name="Google Shape;5931;p58"/>
          <p:cNvGrpSpPr/>
          <p:nvPr/>
        </p:nvGrpSpPr>
        <p:grpSpPr>
          <a:xfrm>
            <a:off x="4329846" y="3199671"/>
            <a:ext cx="228131" cy="126441"/>
            <a:chOff x="896050" y="2725450"/>
            <a:chExt cx="476500" cy="264100"/>
          </a:xfrm>
        </p:grpSpPr>
        <p:sp>
          <p:nvSpPr>
            <p:cNvPr id="5932" name="Google Shape;5932;p58"/>
            <p:cNvSpPr/>
            <p:nvPr/>
          </p:nvSpPr>
          <p:spPr>
            <a:xfrm>
              <a:off x="896050" y="2725450"/>
              <a:ext cx="476500" cy="264100"/>
            </a:xfrm>
            <a:custGeom>
              <a:rect b="b" l="l" r="r" t="t"/>
              <a:pathLst>
                <a:path extrusionOk="0" h="10564" w="1906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3" name="Google Shape;5933;p58"/>
            <p:cNvSpPr/>
            <p:nvPr/>
          </p:nvSpPr>
          <p:spPr>
            <a:xfrm>
              <a:off x="951625" y="2774675"/>
              <a:ext cx="365450" cy="165650"/>
            </a:xfrm>
            <a:custGeom>
              <a:rect b="b" l="l" r="r" t="t"/>
              <a:pathLst>
                <a:path extrusionOk="0" h="6626" w="14618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4" name="Google Shape;5934;p58"/>
            <p:cNvSpPr/>
            <p:nvPr/>
          </p:nvSpPr>
          <p:spPr>
            <a:xfrm>
              <a:off x="1088625" y="2815075"/>
              <a:ext cx="88200" cy="84850"/>
            </a:xfrm>
            <a:custGeom>
              <a:rect b="b" l="l" r="r" t="t"/>
              <a:pathLst>
                <a:path extrusionOk="0" h="3394" w="3528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35" name="Google Shape;5935;p58"/>
          <p:cNvGrpSpPr/>
          <p:nvPr/>
        </p:nvGrpSpPr>
        <p:grpSpPr>
          <a:xfrm>
            <a:off x="4622736" y="3147235"/>
            <a:ext cx="231303" cy="231315"/>
            <a:chOff x="1487200" y="2615925"/>
            <a:chExt cx="483125" cy="483150"/>
          </a:xfrm>
        </p:grpSpPr>
        <p:sp>
          <p:nvSpPr>
            <p:cNvPr id="5936" name="Google Shape;5936;p58"/>
            <p:cNvSpPr/>
            <p:nvPr/>
          </p:nvSpPr>
          <p:spPr>
            <a:xfrm>
              <a:off x="1601400" y="2844275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7" name="Google Shape;5937;p58"/>
            <p:cNvSpPr/>
            <p:nvPr/>
          </p:nvSpPr>
          <p:spPr>
            <a:xfrm>
              <a:off x="1487200" y="2731050"/>
              <a:ext cx="483125" cy="368025"/>
            </a:xfrm>
            <a:custGeom>
              <a:rect b="b" l="l" r="r" t="t"/>
              <a:pathLst>
                <a:path extrusionOk="0" h="14721" w="19325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8" name="Google Shape;5938;p58"/>
            <p:cNvSpPr/>
            <p:nvPr/>
          </p:nvSpPr>
          <p:spPr>
            <a:xfrm>
              <a:off x="1658025" y="2615925"/>
              <a:ext cx="141550" cy="143450"/>
            </a:xfrm>
            <a:custGeom>
              <a:rect b="b" l="l" r="r" t="t"/>
              <a:pathLst>
                <a:path extrusionOk="0" h="5738" w="5662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39" name="Google Shape;5939;p58"/>
          <p:cNvGrpSpPr/>
          <p:nvPr/>
        </p:nvGrpSpPr>
        <p:grpSpPr>
          <a:xfrm>
            <a:off x="4894685" y="3147235"/>
            <a:ext cx="240411" cy="231315"/>
            <a:chOff x="2077575" y="2615925"/>
            <a:chExt cx="502150" cy="483150"/>
          </a:xfrm>
        </p:grpSpPr>
        <p:sp>
          <p:nvSpPr>
            <p:cNvPr id="5940" name="Google Shape;5940;p58"/>
            <p:cNvSpPr/>
            <p:nvPr/>
          </p:nvSpPr>
          <p:spPr>
            <a:xfrm>
              <a:off x="2213375" y="2817500"/>
              <a:ext cx="151225" cy="148400"/>
            </a:xfrm>
            <a:custGeom>
              <a:rect b="b" l="l" r="r" t="t"/>
              <a:pathLst>
                <a:path extrusionOk="0" h="5936" w="6049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1" name="Google Shape;5941;p58"/>
            <p:cNvSpPr/>
            <p:nvPr/>
          </p:nvSpPr>
          <p:spPr>
            <a:xfrm>
              <a:off x="2333550" y="2737450"/>
              <a:ext cx="51050" cy="48325"/>
            </a:xfrm>
            <a:custGeom>
              <a:rect b="b" l="l" r="r" t="t"/>
              <a:pathLst>
                <a:path extrusionOk="0" h="1933" w="2042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2" name="Google Shape;5942;p58"/>
            <p:cNvSpPr/>
            <p:nvPr/>
          </p:nvSpPr>
          <p:spPr>
            <a:xfrm>
              <a:off x="2393550" y="2797500"/>
              <a:ext cx="51125" cy="48375"/>
            </a:xfrm>
            <a:custGeom>
              <a:rect b="b" l="l" r="r" t="t"/>
              <a:pathLst>
                <a:path extrusionOk="0" h="1935" w="2045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3" name="Google Shape;5943;p58"/>
            <p:cNvSpPr/>
            <p:nvPr/>
          </p:nvSpPr>
          <p:spPr>
            <a:xfrm>
              <a:off x="2077575" y="2615925"/>
              <a:ext cx="502150" cy="483150"/>
            </a:xfrm>
            <a:custGeom>
              <a:rect b="b" l="l" r="r" t="t"/>
              <a:pathLst>
                <a:path extrusionOk="0" h="19326" w="20086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44" name="Google Shape;5944;p58"/>
          <p:cNvGrpSpPr/>
          <p:nvPr/>
        </p:nvGrpSpPr>
        <p:grpSpPr>
          <a:xfrm>
            <a:off x="5182847" y="3158132"/>
            <a:ext cx="227473" cy="209519"/>
            <a:chOff x="2680100" y="2638725"/>
            <a:chExt cx="475125" cy="437625"/>
          </a:xfrm>
        </p:grpSpPr>
        <p:sp>
          <p:nvSpPr>
            <p:cNvPr id="5945" name="Google Shape;5945;p58"/>
            <p:cNvSpPr/>
            <p:nvPr/>
          </p:nvSpPr>
          <p:spPr>
            <a:xfrm>
              <a:off x="2680100" y="2638725"/>
              <a:ext cx="475125" cy="437625"/>
            </a:xfrm>
            <a:custGeom>
              <a:rect b="b" l="l" r="r" t="t"/>
              <a:pathLst>
                <a:path extrusionOk="0" h="17505" w="19005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6" name="Google Shape;5946;p58"/>
            <p:cNvSpPr/>
            <p:nvPr/>
          </p:nvSpPr>
          <p:spPr>
            <a:xfrm>
              <a:off x="2795000" y="2810525"/>
              <a:ext cx="237800" cy="164300"/>
            </a:xfrm>
            <a:custGeom>
              <a:rect b="b" l="l" r="r" t="t"/>
              <a:pathLst>
                <a:path extrusionOk="0" h="6572" w="9512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7" name="Google Shape;5947;p58"/>
            <p:cNvSpPr/>
            <p:nvPr/>
          </p:nvSpPr>
          <p:spPr>
            <a:xfrm>
              <a:off x="2871900" y="2856725"/>
              <a:ext cx="91525" cy="28350"/>
            </a:xfrm>
            <a:custGeom>
              <a:rect b="b" l="l" r="r" t="t"/>
              <a:pathLst>
                <a:path extrusionOk="0" h="1134" w="3661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8" name="Google Shape;5948;p58"/>
            <p:cNvSpPr/>
            <p:nvPr/>
          </p:nvSpPr>
          <p:spPr>
            <a:xfrm>
              <a:off x="2845500" y="2900300"/>
              <a:ext cx="144350" cy="28325"/>
            </a:xfrm>
            <a:custGeom>
              <a:rect b="b" l="l" r="r" t="t"/>
              <a:pathLst>
                <a:path extrusionOk="0" h="1133" w="5774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49" name="Google Shape;5949;p58"/>
          <p:cNvGrpSpPr/>
          <p:nvPr/>
        </p:nvGrpSpPr>
        <p:grpSpPr>
          <a:xfrm>
            <a:off x="5499465" y="3147235"/>
            <a:ext cx="162636" cy="231315"/>
            <a:chOff x="3342275" y="2615925"/>
            <a:chExt cx="339700" cy="483150"/>
          </a:xfrm>
        </p:grpSpPr>
        <p:sp>
          <p:nvSpPr>
            <p:cNvPr id="5950" name="Google Shape;5950;p58"/>
            <p:cNvSpPr/>
            <p:nvPr/>
          </p:nvSpPr>
          <p:spPr>
            <a:xfrm>
              <a:off x="3342275" y="2615925"/>
              <a:ext cx="339700" cy="483150"/>
            </a:xfrm>
            <a:custGeom>
              <a:rect b="b" l="l" r="r" t="t"/>
              <a:pathLst>
                <a:path extrusionOk="0" h="19326" w="13588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1" name="Google Shape;5951;p58"/>
            <p:cNvSpPr/>
            <p:nvPr/>
          </p:nvSpPr>
          <p:spPr>
            <a:xfrm>
              <a:off x="3461600" y="3030200"/>
              <a:ext cx="101025" cy="28325"/>
            </a:xfrm>
            <a:custGeom>
              <a:rect b="b" l="l" r="r" t="t"/>
              <a:pathLst>
                <a:path extrusionOk="0" h="1133" w="4041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952" name="Google Shape;5952;p58"/>
          <p:cNvSpPr/>
          <p:nvPr/>
        </p:nvSpPr>
        <p:spPr>
          <a:xfrm>
            <a:off x="5767230" y="3147265"/>
            <a:ext cx="189746" cy="231315"/>
          </a:xfrm>
          <a:custGeom>
            <a:rect b="b" l="l" r="r" t="t"/>
            <a:pathLst>
              <a:path extrusionOk="0" h="19326" w="15853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953" name="Google Shape;5953;p58"/>
          <p:cNvSpPr/>
          <p:nvPr/>
        </p:nvSpPr>
        <p:spPr>
          <a:xfrm>
            <a:off x="6034533" y="3154495"/>
            <a:ext cx="231315" cy="216856"/>
          </a:xfrm>
          <a:custGeom>
            <a:rect b="b" l="l" r="r" t="t"/>
            <a:pathLst>
              <a:path extrusionOk="0" h="18118" w="19326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954" name="Google Shape;5954;p58"/>
          <p:cNvSpPr/>
          <p:nvPr/>
        </p:nvSpPr>
        <p:spPr>
          <a:xfrm>
            <a:off x="6323477" y="3154495"/>
            <a:ext cx="231315" cy="216856"/>
          </a:xfrm>
          <a:custGeom>
            <a:rect b="b" l="l" r="r" t="t"/>
            <a:pathLst>
              <a:path extrusionOk="0" h="18118" w="19326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955" name="Google Shape;5955;p58"/>
          <p:cNvGrpSpPr/>
          <p:nvPr/>
        </p:nvGrpSpPr>
        <p:grpSpPr>
          <a:xfrm>
            <a:off x="6604338" y="3147546"/>
            <a:ext cx="230836" cy="230692"/>
            <a:chOff x="5648900" y="2616600"/>
            <a:chExt cx="482150" cy="481850"/>
          </a:xfrm>
        </p:grpSpPr>
        <p:sp>
          <p:nvSpPr>
            <p:cNvPr id="5956" name="Google Shape;5956;p58"/>
            <p:cNvSpPr/>
            <p:nvPr/>
          </p:nvSpPr>
          <p:spPr>
            <a:xfrm>
              <a:off x="5811500" y="2777025"/>
              <a:ext cx="156875" cy="148275"/>
            </a:xfrm>
            <a:custGeom>
              <a:rect b="b" l="l" r="r" t="t"/>
              <a:pathLst>
                <a:path extrusionOk="0" h="5931" w="6275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7" name="Google Shape;5957;p58"/>
            <p:cNvSpPr/>
            <p:nvPr/>
          </p:nvSpPr>
          <p:spPr>
            <a:xfrm>
              <a:off x="5648900" y="2616600"/>
              <a:ext cx="482150" cy="481850"/>
            </a:xfrm>
            <a:custGeom>
              <a:rect b="b" l="l" r="r" t="t"/>
              <a:pathLst>
                <a:path extrusionOk="0" h="19274" w="19286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58" name="Google Shape;5958;p58"/>
          <p:cNvGrpSpPr/>
          <p:nvPr/>
        </p:nvGrpSpPr>
        <p:grpSpPr>
          <a:xfrm>
            <a:off x="6889543" y="3147217"/>
            <a:ext cx="231303" cy="231351"/>
            <a:chOff x="6242825" y="2615925"/>
            <a:chExt cx="483125" cy="483225"/>
          </a:xfrm>
        </p:grpSpPr>
        <p:sp>
          <p:nvSpPr>
            <p:cNvPr id="5959" name="Google Shape;5959;p58"/>
            <p:cNvSpPr/>
            <p:nvPr/>
          </p:nvSpPr>
          <p:spPr>
            <a:xfrm>
              <a:off x="6242825" y="2672550"/>
              <a:ext cx="483125" cy="426600"/>
            </a:xfrm>
            <a:custGeom>
              <a:rect b="b" l="l" r="r" t="t"/>
              <a:pathLst>
                <a:path extrusionOk="0" h="17064" w="19325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0" name="Google Shape;5960;p58"/>
            <p:cNvSpPr/>
            <p:nvPr/>
          </p:nvSpPr>
          <p:spPr>
            <a:xfrm>
              <a:off x="6413650" y="2615925"/>
              <a:ext cx="28325" cy="56650"/>
            </a:xfrm>
            <a:custGeom>
              <a:rect b="b" l="l" r="r" t="t"/>
              <a:pathLst>
                <a:path extrusionOk="0" h="2266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1" name="Google Shape;5961;p58"/>
            <p:cNvSpPr/>
            <p:nvPr/>
          </p:nvSpPr>
          <p:spPr>
            <a:xfrm>
              <a:off x="6526875" y="2615925"/>
              <a:ext cx="28325" cy="56650"/>
            </a:xfrm>
            <a:custGeom>
              <a:rect b="b" l="l" r="r" t="t"/>
              <a:pathLst>
                <a:path extrusionOk="0" h="2266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2" name="Google Shape;5962;p58"/>
            <p:cNvSpPr/>
            <p:nvPr/>
          </p:nvSpPr>
          <p:spPr>
            <a:xfrm>
              <a:off x="6611800" y="2644250"/>
              <a:ext cx="28325" cy="56625"/>
            </a:xfrm>
            <a:custGeom>
              <a:rect b="b" l="l" r="r" t="t"/>
              <a:pathLst>
                <a:path extrusionOk="0" h="2265" w="1133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3" name="Google Shape;5963;p58"/>
            <p:cNvSpPr/>
            <p:nvPr/>
          </p:nvSpPr>
          <p:spPr>
            <a:xfrm>
              <a:off x="6328725" y="2644250"/>
              <a:ext cx="28325" cy="56625"/>
            </a:xfrm>
            <a:custGeom>
              <a:rect b="b" l="l" r="r" t="t"/>
              <a:pathLst>
                <a:path extrusionOk="0" h="2265" w="1133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964" name="Google Shape;5964;p58"/>
          <p:cNvSpPr/>
          <p:nvPr/>
        </p:nvSpPr>
        <p:spPr>
          <a:xfrm>
            <a:off x="4326300" y="3439056"/>
            <a:ext cx="235252" cy="218388"/>
          </a:xfrm>
          <a:custGeom>
            <a:rect b="b" l="l" r="r" t="t"/>
            <a:pathLst>
              <a:path extrusionOk="0" h="18246" w="19655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965" name="Google Shape;5965;p58"/>
          <p:cNvGrpSpPr/>
          <p:nvPr/>
        </p:nvGrpSpPr>
        <p:grpSpPr>
          <a:xfrm>
            <a:off x="4622083" y="3432555"/>
            <a:ext cx="232607" cy="231315"/>
            <a:chOff x="1487200" y="3210375"/>
            <a:chExt cx="485850" cy="483150"/>
          </a:xfrm>
        </p:grpSpPr>
        <p:sp>
          <p:nvSpPr>
            <p:cNvPr id="5966" name="Google Shape;5966;p58"/>
            <p:cNvSpPr/>
            <p:nvPr/>
          </p:nvSpPr>
          <p:spPr>
            <a:xfrm>
              <a:off x="1712075" y="3294975"/>
              <a:ext cx="146750" cy="141525"/>
            </a:xfrm>
            <a:custGeom>
              <a:rect b="b" l="l" r="r" t="t"/>
              <a:pathLst>
                <a:path extrusionOk="0" h="5661" w="587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7" name="Google Shape;5967;p58"/>
            <p:cNvSpPr/>
            <p:nvPr/>
          </p:nvSpPr>
          <p:spPr>
            <a:xfrm>
              <a:off x="1825300" y="3408200"/>
              <a:ext cx="147750" cy="141550"/>
            </a:xfrm>
            <a:custGeom>
              <a:rect b="b" l="l" r="r" t="t"/>
              <a:pathLst>
                <a:path extrusionOk="0" h="5662" w="591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8" name="Google Shape;5968;p58"/>
            <p:cNvSpPr/>
            <p:nvPr/>
          </p:nvSpPr>
          <p:spPr>
            <a:xfrm>
              <a:off x="1487200" y="3210375"/>
              <a:ext cx="410350" cy="483150"/>
            </a:xfrm>
            <a:custGeom>
              <a:rect b="b" l="l" r="r" t="t"/>
              <a:pathLst>
                <a:path extrusionOk="0" h="19326" w="16414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969" name="Google Shape;5969;p58"/>
          <p:cNvSpPr/>
          <p:nvPr/>
        </p:nvSpPr>
        <p:spPr>
          <a:xfrm>
            <a:off x="4899274" y="3455113"/>
            <a:ext cx="231303" cy="186275"/>
          </a:xfrm>
          <a:custGeom>
            <a:rect b="b" l="l" r="r" t="t"/>
            <a:pathLst>
              <a:path extrusionOk="0" h="15563" w="19325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970" name="Google Shape;5970;p58"/>
          <p:cNvSpPr/>
          <p:nvPr/>
        </p:nvSpPr>
        <p:spPr>
          <a:xfrm>
            <a:off x="5180958" y="3478603"/>
            <a:ext cx="231339" cy="139296"/>
          </a:xfrm>
          <a:custGeom>
            <a:rect b="b" l="l" r="r" t="t"/>
            <a:pathLst>
              <a:path extrusionOk="0" h="11638" w="19328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971" name="Google Shape;5971;p58"/>
          <p:cNvGrpSpPr/>
          <p:nvPr/>
        </p:nvGrpSpPr>
        <p:grpSpPr>
          <a:xfrm>
            <a:off x="5464803" y="3432549"/>
            <a:ext cx="231961" cy="231327"/>
            <a:chOff x="3269875" y="3210400"/>
            <a:chExt cx="484500" cy="483175"/>
          </a:xfrm>
        </p:grpSpPr>
        <p:sp>
          <p:nvSpPr>
            <p:cNvPr id="5972" name="Google Shape;5972;p58"/>
            <p:cNvSpPr/>
            <p:nvPr/>
          </p:nvSpPr>
          <p:spPr>
            <a:xfrm>
              <a:off x="3364000" y="3303850"/>
              <a:ext cx="296300" cy="296300"/>
            </a:xfrm>
            <a:custGeom>
              <a:rect b="b" l="l" r="r" t="t"/>
              <a:pathLst>
                <a:path extrusionOk="0" h="11852" w="11852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73" name="Google Shape;5973;p58"/>
            <p:cNvSpPr/>
            <p:nvPr/>
          </p:nvSpPr>
          <p:spPr>
            <a:xfrm>
              <a:off x="3269875" y="3210400"/>
              <a:ext cx="484500" cy="483175"/>
            </a:xfrm>
            <a:custGeom>
              <a:rect b="b" l="l" r="r" t="t"/>
              <a:pathLst>
                <a:path extrusionOk="0" h="19327" w="1938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74" name="Google Shape;5974;p58"/>
          <p:cNvGrpSpPr/>
          <p:nvPr/>
        </p:nvGrpSpPr>
        <p:grpSpPr>
          <a:xfrm>
            <a:off x="5804168" y="3432304"/>
            <a:ext cx="115741" cy="231817"/>
            <a:chOff x="3985700" y="3210375"/>
            <a:chExt cx="241750" cy="484200"/>
          </a:xfrm>
        </p:grpSpPr>
        <p:sp>
          <p:nvSpPr>
            <p:cNvPr id="5975" name="Google Shape;5975;p58"/>
            <p:cNvSpPr/>
            <p:nvPr/>
          </p:nvSpPr>
          <p:spPr>
            <a:xfrm>
              <a:off x="4042700" y="3294475"/>
              <a:ext cx="127750" cy="339425"/>
            </a:xfrm>
            <a:custGeom>
              <a:rect b="b" l="l" r="r" t="t"/>
              <a:pathLst>
                <a:path extrusionOk="0" h="13577" w="511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76" name="Google Shape;5976;p58"/>
            <p:cNvSpPr/>
            <p:nvPr/>
          </p:nvSpPr>
          <p:spPr>
            <a:xfrm>
              <a:off x="3985700" y="3210375"/>
              <a:ext cx="241750" cy="484200"/>
            </a:xfrm>
            <a:custGeom>
              <a:rect b="b" l="l" r="r" t="t"/>
              <a:pathLst>
                <a:path extrusionOk="0" h="19368" w="967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77" name="Google Shape;5977;p58"/>
          <p:cNvGrpSpPr/>
          <p:nvPr/>
        </p:nvGrpSpPr>
        <p:grpSpPr>
          <a:xfrm>
            <a:off x="6034860" y="3432992"/>
            <a:ext cx="230513" cy="230441"/>
            <a:chOff x="4460225" y="3211300"/>
            <a:chExt cx="481475" cy="481325"/>
          </a:xfrm>
        </p:grpSpPr>
        <p:sp>
          <p:nvSpPr>
            <p:cNvPr id="5978" name="Google Shape;5978;p58"/>
            <p:cNvSpPr/>
            <p:nvPr/>
          </p:nvSpPr>
          <p:spPr>
            <a:xfrm>
              <a:off x="4602350" y="3353250"/>
              <a:ext cx="205125" cy="197375"/>
            </a:xfrm>
            <a:custGeom>
              <a:rect b="b" l="l" r="r" t="t"/>
              <a:pathLst>
                <a:path extrusionOk="0" h="7895" w="8205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79" name="Google Shape;5979;p58"/>
            <p:cNvSpPr/>
            <p:nvPr/>
          </p:nvSpPr>
          <p:spPr>
            <a:xfrm>
              <a:off x="4460225" y="3211300"/>
              <a:ext cx="481475" cy="481325"/>
            </a:xfrm>
            <a:custGeom>
              <a:rect b="b" l="l" r="r" t="t"/>
              <a:pathLst>
                <a:path extrusionOk="0" h="19253" w="19259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980" name="Google Shape;5980;p58"/>
          <p:cNvSpPr/>
          <p:nvPr/>
        </p:nvSpPr>
        <p:spPr>
          <a:xfrm>
            <a:off x="6323477" y="3446071"/>
            <a:ext cx="231315" cy="204360"/>
          </a:xfrm>
          <a:custGeom>
            <a:rect b="b" l="l" r="r" t="t"/>
            <a:pathLst>
              <a:path extrusionOk="0" h="17074" w="19326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981" name="Google Shape;5981;p58"/>
          <p:cNvGrpSpPr/>
          <p:nvPr/>
        </p:nvGrpSpPr>
        <p:grpSpPr>
          <a:xfrm>
            <a:off x="6603470" y="3452795"/>
            <a:ext cx="232571" cy="190835"/>
            <a:chOff x="5647000" y="3252650"/>
            <a:chExt cx="485775" cy="398600"/>
          </a:xfrm>
        </p:grpSpPr>
        <p:sp>
          <p:nvSpPr>
            <p:cNvPr id="5982" name="Google Shape;5982;p58"/>
            <p:cNvSpPr/>
            <p:nvPr/>
          </p:nvSpPr>
          <p:spPr>
            <a:xfrm>
              <a:off x="5762575" y="3252650"/>
              <a:ext cx="113250" cy="143825"/>
            </a:xfrm>
            <a:custGeom>
              <a:rect b="b" l="l" r="r" t="t"/>
              <a:pathLst>
                <a:path extrusionOk="0" h="5753" w="453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3" name="Google Shape;5983;p58"/>
            <p:cNvSpPr/>
            <p:nvPr/>
          </p:nvSpPr>
          <p:spPr>
            <a:xfrm>
              <a:off x="5647000" y="3371750"/>
              <a:ext cx="124425" cy="136450"/>
            </a:xfrm>
            <a:custGeom>
              <a:rect b="b" l="l" r="r" t="t"/>
              <a:pathLst>
                <a:path extrusionOk="0" h="5458" w="4977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4" name="Google Shape;5984;p58"/>
            <p:cNvSpPr/>
            <p:nvPr/>
          </p:nvSpPr>
          <p:spPr>
            <a:xfrm>
              <a:off x="5904100" y="3252650"/>
              <a:ext cx="113275" cy="143825"/>
            </a:xfrm>
            <a:custGeom>
              <a:rect b="b" l="l" r="r" t="t"/>
              <a:pathLst>
                <a:path extrusionOk="0" h="5753" w="4531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5" name="Google Shape;5985;p58"/>
            <p:cNvSpPr/>
            <p:nvPr/>
          </p:nvSpPr>
          <p:spPr>
            <a:xfrm>
              <a:off x="5996750" y="3371150"/>
              <a:ext cx="136025" cy="136525"/>
            </a:xfrm>
            <a:custGeom>
              <a:rect b="b" l="l" r="r" t="t"/>
              <a:pathLst>
                <a:path extrusionOk="0" h="5461" w="5441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6" name="Google Shape;5986;p58"/>
            <p:cNvSpPr/>
            <p:nvPr/>
          </p:nvSpPr>
          <p:spPr>
            <a:xfrm>
              <a:off x="5734275" y="3424700"/>
              <a:ext cx="311325" cy="226550"/>
            </a:xfrm>
            <a:custGeom>
              <a:rect b="b" l="l" r="r" t="t"/>
              <a:pathLst>
                <a:path extrusionOk="0" h="9062" w="12453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87" name="Google Shape;5987;p58"/>
          <p:cNvGrpSpPr/>
          <p:nvPr/>
        </p:nvGrpSpPr>
        <p:grpSpPr>
          <a:xfrm>
            <a:off x="6889220" y="3452867"/>
            <a:ext cx="231949" cy="190692"/>
            <a:chOff x="6242450" y="3252800"/>
            <a:chExt cx="484475" cy="398300"/>
          </a:xfrm>
        </p:grpSpPr>
        <p:sp>
          <p:nvSpPr>
            <p:cNvPr id="5988" name="Google Shape;5988;p58"/>
            <p:cNvSpPr/>
            <p:nvPr/>
          </p:nvSpPr>
          <p:spPr>
            <a:xfrm>
              <a:off x="6626825" y="3427175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9" name="Google Shape;5989;p58"/>
            <p:cNvSpPr/>
            <p:nvPr/>
          </p:nvSpPr>
          <p:spPr>
            <a:xfrm>
              <a:off x="6508150" y="3418300"/>
              <a:ext cx="45550" cy="68400"/>
            </a:xfrm>
            <a:custGeom>
              <a:rect b="b" l="l" r="r" t="t"/>
              <a:pathLst>
                <a:path extrusionOk="0" h="2736" w="1822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90" name="Google Shape;5990;p58"/>
            <p:cNvSpPr/>
            <p:nvPr/>
          </p:nvSpPr>
          <p:spPr>
            <a:xfrm>
              <a:off x="6242450" y="3252800"/>
              <a:ext cx="484475" cy="398300"/>
            </a:xfrm>
            <a:custGeom>
              <a:rect b="b" l="l" r="r" t="t"/>
              <a:pathLst>
                <a:path extrusionOk="0" h="15932" w="19379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91" name="Google Shape;5991;p58"/>
          <p:cNvGrpSpPr/>
          <p:nvPr/>
        </p:nvGrpSpPr>
        <p:grpSpPr>
          <a:xfrm>
            <a:off x="4342264" y="3717506"/>
            <a:ext cx="203295" cy="231303"/>
            <a:chOff x="922025" y="3804850"/>
            <a:chExt cx="424625" cy="483125"/>
          </a:xfrm>
        </p:grpSpPr>
        <p:sp>
          <p:nvSpPr>
            <p:cNvPr id="5992" name="Google Shape;5992;p58"/>
            <p:cNvSpPr/>
            <p:nvPr/>
          </p:nvSpPr>
          <p:spPr>
            <a:xfrm>
              <a:off x="922025" y="3804850"/>
              <a:ext cx="424625" cy="483125"/>
            </a:xfrm>
            <a:custGeom>
              <a:rect b="b" l="l" r="r" t="t"/>
              <a:pathLst>
                <a:path extrusionOk="0" h="19325" w="16985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93" name="Google Shape;5993;p58"/>
            <p:cNvSpPr/>
            <p:nvPr/>
          </p:nvSpPr>
          <p:spPr>
            <a:xfrm>
              <a:off x="1135200" y="3869900"/>
              <a:ext cx="37850" cy="28400"/>
            </a:xfrm>
            <a:custGeom>
              <a:rect b="b" l="l" r="r" t="t"/>
              <a:pathLst>
                <a:path extrusionOk="0" h="1136" w="1514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994" name="Google Shape;5994;p58"/>
          <p:cNvSpPr/>
          <p:nvPr/>
        </p:nvSpPr>
        <p:spPr>
          <a:xfrm>
            <a:off x="4619995" y="3717126"/>
            <a:ext cx="236832" cy="232152"/>
          </a:xfrm>
          <a:custGeom>
            <a:rect b="b" l="l" r="r" t="t"/>
            <a:pathLst>
              <a:path extrusionOk="0" h="19396" w="19787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995" name="Google Shape;5995;p58"/>
          <p:cNvGrpSpPr/>
          <p:nvPr/>
        </p:nvGrpSpPr>
        <p:grpSpPr>
          <a:xfrm>
            <a:off x="4908491" y="3717506"/>
            <a:ext cx="212798" cy="231303"/>
            <a:chOff x="2100300" y="3804850"/>
            <a:chExt cx="444475" cy="483125"/>
          </a:xfrm>
        </p:grpSpPr>
        <p:sp>
          <p:nvSpPr>
            <p:cNvPr id="5996" name="Google Shape;5996;p58"/>
            <p:cNvSpPr/>
            <p:nvPr/>
          </p:nvSpPr>
          <p:spPr>
            <a:xfrm>
              <a:off x="2100300" y="3804850"/>
              <a:ext cx="444475" cy="483125"/>
            </a:xfrm>
            <a:custGeom>
              <a:rect b="b" l="l" r="r" t="t"/>
              <a:pathLst>
                <a:path extrusionOk="0" h="19325" w="17779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97" name="Google Shape;5997;p58"/>
            <p:cNvSpPr/>
            <p:nvPr/>
          </p:nvSpPr>
          <p:spPr>
            <a:xfrm>
              <a:off x="2280775" y="4003900"/>
              <a:ext cx="88275" cy="85025"/>
            </a:xfrm>
            <a:custGeom>
              <a:rect b="b" l="l" r="r" t="t"/>
              <a:pathLst>
                <a:path extrusionOk="0" h="3401" w="3531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98" name="Google Shape;5998;p58"/>
          <p:cNvGrpSpPr/>
          <p:nvPr/>
        </p:nvGrpSpPr>
        <p:grpSpPr>
          <a:xfrm>
            <a:off x="5196539" y="3717506"/>
            <a:ext cx="200087" cy="231303"/>
            <a:chOff x="2708700" y="3804850"/>
            <a:chExt cx="417925" cy="483125"/>
          </a:xfrm>
        </p:grpSpPr>
        <p:sp>
          <p:nvSpPr>
            <p:cNvPr id="5999" name="Google Shape;5999;p58"/>
            <p:cNvSpPr/>
            <p:nvPr/>
          </p:nvSpPr>
          <p:spPr>
            <a:xfrm>
              <a:off x="2708700" y="3804850"/>
              <a:ext cx="417925" cy="483125"/>
            </a:xfrm>
            <a:custGeom>
              <a:rect b="b" l="l" r="r" t="t"/>
              <a:pathLst>
                <a:path extrusionOk="0" h="19325" w="16717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0" name="Google Shape;6000;p58"/>
            <p:cNvSpPr/>
            <p:nvPr/>
          </p:nvSpPr>
          <p:spPr>
            <a:xfrm>
              <a:off x="2875975" y="4055200"/>
              <a:ext cx="33100" cy="28350"/>
            </a:xfrm>
            <a:custGeom>
              <a:rect b="b" l="l" r="r" t="t"/>
              <a:pathLst>
                <a:path extrusionOk="0" h="1134" w="1324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1" name="Google Shape;6001;p58"/>
            <p:cNvSpPr/>
            <p:nvPr/>
          </p:nvSpPr>
          <p:spPr>
            <a:xfrm>
              <a:off x="2931025" y="4055200"/>
              <a:ext cx="33075" cy="28350"/>
            </a:xfrm>
            <a:custGeom>
              <a:rect b="b" l="l" r="r" t="t"/>
              <a:pathLst>
                <a:path extrusionOk="0" h="1134" w="1323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2" name="Google Shape;6002;p58"/>
            <p:cNvSpPr/>
            <p:nvPr/>
          </p:nvSpPr>
          <p:spPr>
            <a:xfrm>
              <a:off x="2903525" y="4008200"/>
              <a:ext cx="28350" cy="28325"/>
            </a:xfrm>
            <a:custGeom>
              <a:rect b="b" l="l" r="r" t="t"/>
              <a:pathLst>
                <a:path extrusionOk="0" h="1133" w="1134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03" name="Google Shape;6003;p58"/>
          <p:cNvSpPr/>
          <p:nvPr/>
        </p:nvSpPr>
        <p:spPr>
          <a:xfrm>
            <a:off x="5465186" y="3745122"/>
            <a:ext cx="231303" cy="176161"/>
          </a:xfrm>
          <a:custGeom>
            <a:rect b="b" l="l" r="r" t="t"/>
            <a:pathLst>
              <a:path extrusionOk="0" h="14718" w="19325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6004" name="Google Shape;6004;p58"/>
          <p:cNvSpPr/>
          <p:nvPr/>
        </p:nvSpPr>
        <p:spPr>
          <a:xfrm>
            <a:off x="5755392" y="3717544"/>
            <a:ext cx="213421" cy="231315"/>
          </a:xfrm>
          <a:custGeom>
            <a:rect b="b" l="l" r="r" t="t"/>
            <a:pathLst>
              <a:path extrusionOk="0" h="19326" w="17831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05" name="Google Shape;6005;p58"/>
          <p:cNvGrpSpPr/>
          <p:nvPr/>
        </p:nvGrpSpPr>
        <p:grpSpPr>
          <a:xfrm>
            <a:off x="6037571" y="3718374"/>
            <a:ext cx="225091" cy="229567"/>
            <a:chOff x="4467450" y="3808475"/>
            <a:chExt cx="470150" cy="479500"/>
          </a:xfrm>
        </p:grpSpPr>
        <p:sp>
          <p:nvSpPr>
            <p:cNvPr id="6006" name="Google Shape;6006;p58"/>
            <p:cNvSpPr/>
            <p:nvPr/>
          </p:nvSpPr>
          <p:spPr>
            <a:xfrm>
              <a:off x="4729325" y="3808475"/>
              <a:ext cx="56625" cy="138200"/>
            </a:xfrm>
            <a:custGeom>
              <a:rect b="b" l="l" r="r" t="t"/>
              <a:pathLst>
                <a:path extrusionOk="0" h="5528" w="2265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7" name="Google Shape;6007;p58"/>
            <p:cNvSpPr/>
            <p:nvPr/>
          </p:nvSpPr>
          <p:spPr>
            <a:xfrm>
              <a:off x="4644400" y="3808475"/>
              <a:ext cx="56650" cy="138200"/>
            </a:xfrm>
            <a:custGeom>
              <a:rect b="b" l="l" r="r" t="t"/>
              <a:pathLst>
                <a:path extrusionOk="0" h="5528" w="2266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8" name="Google Shape;6008;p58"/>
            <p:cNvSpPr/>
            <p:nvPr/>
          </p:nvSpPr>
          <p:spPr>
            <a:xfrm>
              <a:off x="4559475" y="3808475"/>
              <a:ext cx="56650" cy="138200"/>
            </a:xfrm>
            <a:custGeom>
              <a:rect b="b" l="l" r="r" t="t"/>
              <a:pathLst>
                <a:path extrusionOk="0" h="5528" w="2266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9" name="Google Shape;6009;p58"/>
            <p:cNvSpPr/>
            <p:nvPr/>
          </p:nvSpPr>
          <p:spPr>
            <a:xfrm>
              <a:off x="4467450" y="3975675"/>
              <a:ext cx="470150" cy="312300"/>
            </a:xfrm>
            <a:custGeom>
              <a:rect b="b" l="l" r="r" t="t"/>
              <a:pathLst>
                <a:path extrusionOk="0" h="12492" w="18806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10" name="Google Shape;6010;p58"/>
          <p:cNvGrpSpPr/>
          <p:nvPr/>
        </p:nvGrpSpPr>
        <p:grpSpPr>
          <a:xfrm>
            <a:off x="6323393" y="3717506"/>
            <a:ext cx="231315" cy="231303"/>
            <a:chOff x="5053900" y="3804850"/>
            <a:chExt cx="483150" cy="483125"/>
          </a:xfrm>
        </p:grpSpPr>
        <p:sp>
          <p:nvSpPr>
            <p:cNvPr id="6011" name="Google Shape;6011;p58"/>
            <p:cNvSpPr/>
            <p:nvPr/>
          </p:nvSpPr>
          <p:spPr>
            <a:xfrm>
              <a:off x="5053900" y="3804850"/>
              <a:ext cx="483150" cy="483125"/>
            </a:xfrm>
            <a:custGeom>
              <a:rect b="b" l="l" r="r" t="t"/>
              <a:pathLst>
                <a:path extrusionOk="0" h="19325" w="19326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2" name="Google Shape;6012;p58"/>
            <p:cNvSpPr/>
            <p:nvPr/>
          </p:nvSpPr>
          <p:spPr>
            <a:xfrm>
              <a:off x="5168125" y="39473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3" name="Google Shape;6013;p58"/>
            <p:cNvSpPr/>
            <p:nvPr/>
          </p:nvSpPr>
          <p:spPr>
            <a:xfrm>
              <a:off x="5334575" y="3947350"/>
              <a:ext cx="88325" cy="84950"/>
            </a:xfrm>
            <a:custGeom>
              <a:rect b="b" l="l" r="r" t="t"/>
              <a:pathLst>
                <a:path extrusionOk="0" h="3398" w="3533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4" name="Google Shape;6014;p58"/>
            <p:cNvSpPr/>
            <p:nvPr/>
          </p:nvSpPr>
          <p:spPr>
            <a:xfrm>
              <a:off x="5170150" y="4060600"/>
              <a:ext cx="250650" cy="113225"/>
            </a:xfrm>
            <a:custGeom>
              <a:rect b="b" l="l" r="r" t="t"/>
              <a:pathLst>
                <a:path extrusionOk="0" h="4529" w="10026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15" name="Google Shape;6015;p58"/>
          <p:cNvGrpSpPr/>
          <p:nvPr/>
        </p:nvGrpSpPr>
        <p:grpSpPr>
          <a:xfrm>
            <a:off x="6604104" y="3717506"/>
            <a:ext cx="231303" cy="231303"/>
            <a:chOff x="5648375" y="3804850"/>
            <a:chExt cx="483125" cy="483125"/>
          </a:xfrm>
        </p:grpSpPr>
        <p:sp>
          <p:nvSpPr>
            <p:cNvPr id="6016" name="Google Shape;6016;p58"/>
            <p:cNvSpPr/>
            <p:nvPr/>
          </p:nvSpPr>
          <p:spPr>
            <a:xfrm>
              <a:off x="5648375" y="38048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7" name="Google Shape;6017;p58"/>
            <p:cNvSpPr/>
            <p:nvPr/>
          </p:nvSpPr>
          <p:spPr>
            <a:xfrm>
              <a:off x="5762575" y="39473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8" name="Google Shape;6018;p58"/>
            <p:cNvSpPr/>
            <p:nvPr/>
          </p:nvSpPr>
          <p:spPr>
            <a:xfrm>
              <a:off x="5932425" y="3947300"/>
              <a:ext cx="88250" cy="85000"/>
            </a:xfrm>
            <a:custGeom>
              <a:rect b="b" l="l" r="r" t="t"/>
              <a:pathLst>
                <a:path extrusionOk="0" h="3400" w="353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9" name="Google Shape;6019;p58"/>
            <p:cNvSpPr/>
            <p:nvPr/>
          </p:nvSpPr>
          <p:spPr>
            <a:xfrm>
              <a:off x="5762575" y="4060600"/>
              <a:ext cx="254800" cy="141550"/>
            </a:xfrm>
            <a:custGeom>
              <a:rect b="b" l="l" r="r" t="t"/>
              <a:pathLst>
                <a:path extrusionOk="0" h="5662" w="10192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20" name="Google Shape;6020;p58"/>
          <p:cNvGrpSpPr/>
          <p:nvPr/>
        </p:nvGrpSpPr>
        <p:grpSpPr>
          <a:xfrm>
            <a:off x="6905420" y="3721121"/>
            <a:ext cx="199549" cy="224073"/>
            <a:chOff x="6276025" y="3812400"/>
            <a:chExt cx="416800" cy="468025"/>
          </a:xfrm>
        </p:grpSpPr>
        <p:sp>
          <p:nvSpPr>
            <p:cNvPr id="6021" name="Google Shape;6021;p58"/>
            <p:cNvSpPr/>
            <p:nvPr/>
          </p:nvSpPr>
          <p:spPr>
            <a:xfrm>
              <a:off x="6276025" y="3812400"/>
              <a:ext cx="416800" cy="468025"/>
            </a:xfrm>
            <a:custGeom>
              <a:rect b="b" l="l" r="r" t="t"/>
              <a:pathLst>
                <a:path extrusionOk="0" h="18721" w="16672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2" name="Google Shape;6022;p58"/>
            <p:cNvSpPr/>
            <p:nvPr/>
          </p:nvSpPr>
          <p:spPr>
            <a:xfrm>
              <a:off x="6436375" y="4078825"/>
              <a:ext cx="96025" cy="80400"/>
            </a:xfrm>
            <a:custGeom>
              <a:rect b="b" l="l" r="r" t="t"/>
              <a:pathLst>
                <a:path extrusionOk="0" h="3216" w="3841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3" name="Google Shape;6023;p58"/>
            <p:cNvSpPr/>
            <p:nvPr/>
          </p:nvSpPr>
          <p:spPr>
            <a:xfrm>
              <a:off x="6327450" y="3974775"/>
              <a:ext cx="125550" cy="118300"/>
            </a:xfrm>
            <a:custGeom>
              <a:rect b="b" l="l" r="r" t="t"/>
              <a:pathLst>
                <a:path extrusionOk="0" h="4732" w="5022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4" name="Google Shape;6024;p58"/>
            <p:cNvSpPr/>
            <p:nvPr/>
          </p:nvSpPr>
          <p:spPr>
            <a:xfrm>
              <a:off x="6515325" y="3974300"/>
              <a:ext cx="126000" cy="118775"/>
            </a:xfrm>
            <a:custGeom>
              <a:rect b="b" l="l" r="r" t="t"/>
              <a:pathLst>
                <a:path extrusionOk="0" h="4751" w="504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25" name="Google Shape;6025;p58"/>
          <p:cNvGrpSpPr/>
          <p:nvPr/>
        </p:nvGrpSpPr>
        <p:grpSpPr>
          <a:xfrm>
            <a:off x="4327428" y="4002403"/>
            <a:ext cx="232966" cy="231315"/>
            <a:chOff x="890400" y="4399350"/>
            <a:chExt cx="486600" cy="483150"/>
          </a:xfrm>
        </p:grpSpPr>
        <p:sp>
          <p:nvSpPr>
            <p:cNvPr id="6026" name="Google Shape;6026;p58"/>
            <p:cNvSpPr/>
            <p:nvPr/>
          </p:nvSpPr>
          <p:spPr>
            <a:xfrm>
              <a:off x="1125300" y="4503075"/>
              <a:ext cx="153800" cy="141650"/>
            </a:xfrm>
            <a:custGeom>
              <a:rect b="b" l="l" r="r" t="t"/>
              <a:pathLst>
                <a:path extrusionOk="0" h="5666" w="6152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7" name="Google Shape;6027;p58"/>
            <p:cNvSpPr/>
            <p:nvPr/>
          </p:nvSpPr>
          <p:spPr>
            <a:xfrm>
              <a:off x="890400" y="4399350"/>
              <a:ext cx="486600" cy="483150"/>
            </a:xfrm>
            <a:custGeom>
              <a:rect b="b" l="l" r="r" t="t"/>
              <a:pathLst>
                <a:path extrusionOk="0" h="19326" w="19464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8" name="Google Shape;6028;p58"/>
            <p:cNvSpPr/>
            <p:nvPr/>
          </p:nvSpPr>
          <p:spPr>
            <a:xfrm>
              <a:off x="1106975" y="4639875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29" name="Google Shape;6029;p58"/>
          <p:cNvGrpSpPr/>
          <p:nvPr/>
        </p:nvGrpSpPr>
        <p:grpSpPr>
          <a:xfrm>
            <a:off x="4622736" y="4012792"/>
            <a:ext cx="231303" cy="210536"/>
            <a:chOff x="1487200" y="4421025"/>
            <a:chExt cx="483125" cy="439750"/>
          </a:xfrm>
        </p:grpSpPr>
        <p:sp>
          <p:nvSpPr>
            <p:cNvPr id="6030" name="Google Shape;6030;p58"/>
            <p:cNvSpPr/>
            <p:nvPr/>
          </p:nvSpPr>
          <p:spPr>
            <a:xfrm>
              <a:off x="1487200" y="4421025"/>
              <a:ext cx="483125" cy="439750"/>
            </a:xfrm>
            <a:custGeom>
              <a:rect b="b" l="l" r="r" t="t"/>
              <a:pathLst>
                <a:path extrusionOk="0" h="17590" w="19325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1" name="Google Shape;6031;p58"/>
            <p:cNvSpPr/>
            <p:nvPr/>
          </p:nvSpPr>
          <p:spPr>
            <a:xfrm>
              <a:off x="1544950" y="4622200"/>
              <a:ext cx="103950" cy="100025"/>
            </a:xfrm>
            <a:custGeom>
              <a:rect b="b" l="l" r="r" t="t"/>
              <a:pathLst>
                <a:path extrusionOk="0" h="4001" w="4158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2" name="Google Shape;6032;p58"/>
            <p:cNvSpPr/>
            <p:nvPr/>
          </p:nvSpPr>
          <p:spPr>
            <a:xfrm>
              <a:off x="1804675" y="4622200"/>
              <a:ext cx="103975" cy="100025"/>
            </a:xfrm>
            <a:custGeom>
              <a:rect b="b" l="l" r="r" t="t"/>
              <a:pathLst>
                <a:path extrusionOk="0" h="4001" w="4159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3" name="Google Shape;6033;p58"/>
            <p:cNvSpPr/>
            <p:nvPr/>
          </p:nvSpPr>
          <p:spPr>
            <a:xfrm>
              <a:off x="1667450" y="4661825"/>
              <a:ext cx="119825" cy="28350"/>
            </a:xfrm>
            <a:custGeom>
              <a:rect b="b" l="l" r="r" t="t"/>
              <a:pathLst>
                <a:path extrusionOk="0" h="1134" w="4793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34" name="Google Shape;6034;p58"/>
          <p:cNvGrpSpPr/>
          <p:nvPr/>
        </p:nvGrpSpPr>
        <p:grpSpPr>
          <a:xfrm>
            <a:off x="4897629" y="4002415"/>
            <a:ext cx="234522" cy="231291"/>
            <a:chOff x="2079300" y="4399325"/>
            <a:chExt cx="489850" cy="483100"/>
          </a:xfrm>
        </p:grpSpPr>
        <p:sp>
          <p:nvSpPr>
            <p:cNvPr id="6035" name="Google Shape;6035;p58"/>
            <p:cNvSpPr/>
            <p:nvPr/>
          </p:nvSpPr>
          <p:spPr>
            <a:xfrm>
              <a:off x="2079300" y="4399325"/>
              <a:ext cx="489850" cy="483100"/>
            </a:xfrm>
            <a:custGeom>
              <a:rect b="b" l="l" r="r" t="t"/>
              <a:pathLst>
                <a:path extrusionOk="0" h="19324" w="19594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6" name="Google Shape;6036;p58"/>
            <p:cNvSpPr/>
            <p:nvPr/>
          </p:nvSpPr>
          <p:spPr>
            <a:xfrm>
              <a:off x="2348725" y="4522375"/>
              <a:ext cx="94375" cy="88150"/>
            </a:xfrm>
            <a:custGeom>
              <a:rect b="b" l="l" r="r" t="t"/>
              <a:pathLst>
                <a:path extrusionOk="0" h="3526" w="3775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37" name="Google Shape;6037;p58"/>
          <p:cNvSpPr/>
          <p:nvPr/>
        </p:nvSpPr>
        <p:spPr>
          <a:xfrm>
            <a:off x="5194956" y="4002473"/>
            <a:ext cx="203343" cy="231279"/>
          </a:xfrm>
          <a:custGeom>
            <a:rect b="b" l="l" r="r" t="t"/>
            <a:pathLst>
              <a:path extrusionOk="0" h="19323" w="16989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38" name="Google Shape;6038;p58"/>
          <p:cNvGrpSpPr/>
          <p:nvPr/>
        </p:nvGrpSpPr>
        <p:grpSpPr>
          <a:xfrm>
            <a:off x="5486868" y="4002415"/>
            <a:ext cx="187831" cy="231291"/>
            <a:chOff x="3316000" y="4399325"/>
            <a:chExt cx="392325" cy="483100"/>
          </a:xfrm>
        </p:grpSpPr>
        <p:sp>
          <p:nvSpPr>
            <p:cNvPr id="6039" name="Google Shape;6039;p58"/>
            <p:cNvSpPr/>
            <p:nvPr/>
          </p:nvSpPr>
          <p:spPr>
            <a:xfrm>
              <a:off x="3316000" y="4399325"/>
              <a:ext cx="392325" cy="483100"/>
            </a:xfrm>
            <a:custGeom>
              <a:rect b="b" l="l" r="r" t="t"/>
              <a:pathLst>
                <a:path extrusionOk="0" h="19324" w="15693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0" name="Google Shape;6040;p58"/>
            <p:cNvSpPr/>
            <p:nvPr/>
          </p:nvSpPr>
          <p:spPr>
            <a:xfrm>
              <a:off x="3582300" y="4797475"/>
              <a:ext cx="56650" cy="28350"/>
            </a:xfrm>
            <a:custGeom>
              <a:rect b="b" l="l" r="r" t="t"/>
              <a:pathLst>
                <a:path extrusionOk="0" h="1134" w="2266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41" name="Google Shape;6041;p58"/>
          <p:cNvGrpSpPr/>
          <p:nvPr/>
        </p:nvGrpSpPr>
        <p:grpSpPr>
          <a:xfrm>
            <a:off x="5775676" y="4002403"/>
            <a:ext cx="172726" cy="231315"/>
            <a:chOff x="3926225" y="4399275"/>
            <a:chExt cx="360775" cy="483150"/>
          </a:xfrm>
        </p:grpSpPr>
        <p:sp>
          <p:nvSpPr>
            <p:cNvPr id="6042" name="Google Shape;6042;p58"/>
            <p:cNvSpPr/>
            <p:nvPr/>
          </p:nvSpPr>
          <p:spPr>
            <a:xfrm>
              <a:off x="4163400" y="4797475"/>
              <a:ext cx="56650" cy="28350"/>
            </a:xfrm>
            <a:custGeom>
              <a:rect b="b" l="l" r="r" t="t"/>
              <a:pathLst>
                <a:path extrusionOk="0" h="1134" w="2266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3" name="Google Shape;6043;p58"/>
            <p:cNvSpPr/>
            <p:nvPr/>
          </p:nvSpPr>
          <p:spPr>
            <a:xfrm>
              <a:off x="3926225" y="4399275"/>
              <a:ext cx="360775" cy="483150"/>
            </a:xfrm>
            <a:custGeom>
              <a:rect b="b" l="l" r="r" t="t"/>
              <a:pathLst>
                <a:path extrusionOk="0" h="19326" w="14431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44" name="Google Shape;6044;p58"/>
          <p:cNvSpPr/>
          <p:nvPr/>
        </p:nvSpPr>
        <p:spPr>
          <a:xfrm>
            <a:off x="6089204" y="4002479"/>
            <a:ext cx="121977" cy="231267"/>
          </a:xfrm>
          <a:custGeom>
            <a:rect b="b" l="l" r="r" t="t"/>
            <a:pathLst>
              <a:path extrusionOk="0" h="19322" w="10191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45" name="Google Shape;6045;p58"/>
          <p:cNvGrpSpPr/>
          <p:nvPr/>
        </p:nvGrpSpPr>
        <p:grpSpPr>
          <a:xfrm>
            <a:off x="6323429" y="4002445"/>
            <a:ext cx="231243" cy="231231"/>
            <a:chOff x="5053975" y="4399375"/>
            <a:chExt cx="483000" cy="482975"/>
          </a:xfrm>
        </p:grpSpPr>
        <p:sp>
          <p:nvSpPr>
            <p:cNvPr id="6046" name="Google Shape;6046;p58"/>
            <p:cNvSpPr/>
            <p:nvPr/>
          </p:nvSpPr>
          <p:spPr>
            <a:xfrm>
              <a:off x="5053975" y="4399375"/>
              <a:ext cx="483000" cy="482975"/>
            </a:xfrm>
            <a:custGeom>
              <a:rect b="b" l="l" r="r" t="t"/>
              <a:pathLst>
                <a:path extrusionOk="0" h="19319" w="1932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7" name="Google Shape;6047;p58"/>
            <p:cNvSpPr/>
            <p:nvPr/>
          </p:nvSpPr>
          <p:spPr>
            <a:xfrm>
              <a:off x="5100725" y="4528375"/>
              <a:ext cx="309350" cy="296450"/>
            </a:xfrm>
            <a:custGeom>
              <a:rect b="b" l="l" r="r" t="t"/>
              <a:pathLst>
                <a:path extrusionOk="0" h="11858" w="12374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8" name="Google Shape;6048;p58"/>
            <p:cNvSpPr/>
            <p:nvPr/>
          </p:nvSpPr>
          <p:spPr>
            <a:xfrm>
              <a:off x="5180875" y="4456850"/>
              <a:ext cx="316625" cy="296575"/>
            </a:xfrm>
            <a:custGeom>
              <a:rect b="b" l="l" r="r" t="t"/>
              <a:pathLst>
                <a:path extrusionOk="0" h="11863" w="12665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49" name="Google Shape;6049;p58"/>
          <p:cNvGrpSpPr/>
          <p:nvPr/>
        </p:nvGrpSpPr>
        <p:grpSpPr>
          <a:xfrm>
            <a:off x="6604104" y="4002409"/>
            <a:ext cx="231303" cy="231303"/>
            <a:chOff x="5648375" y="4399300"/>
            <a:chExt cx="483125" cy="483125"/>
          </a:xfrm>
        </p:grpSpPr>
        <p:sp>
          <p:nvSpPr>
            <p:cNvPr id="6050" name="Google Shape;6050;p58"/>
            <p:cNvSpPr/>
            <p:nvPr/>
          </p:nvSpPr>
          <p:spPr>
            <a:xfrm>
              <a:off x="5648375" y="439930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1" name="Google Shape;6051;p58"/>
            <p:cNvSpPr/>
            <p:nvPr/>
          </p:nvSpPr>
          <p:spPr>
            <a:xfrm>
              <a:off x="5734275" y="4598425"/>
              <a:ext cx="311400" cy="84950"/>
            </a:xfrm>
            <a:custGeom>
              <a:rect b="b" l="l" r="r" t="t"/>
              <a:pathLst>
                <a:path extrusionOk="0" h="3398" w="12456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52" name="Google Shape;6052;p58"/>
          <p:cNvGrpSpPr/>
          <p:nvPr/>
        </p:nvGrpSpPr>
        <p:grpSpPr>
          <a:xfrm>
            <a:off x="6887987" y="4010536"/>
            <a:ext cx="234415" cy="215049"/>
            <a:chOff x="6239575" y="4416275"/>
            <a:chExt cx="489625" cy="449175"/>
          </a:xfrm>
        </p:grpSpPr>
        <p:sp>
          <p:nvSpPr>
            <p:cNvPr id="6053" name="Google Shape;6053;p58"/>
            <p:cNvSpPr/>
            <p:nvPr/>
          </p:nvSpPr>
          <p:spPr>
            <a:xfrm>
              <a:off x="6239575" y="4416275"/>
              <a:ext cx="489625" cy="449175"/>
            </a:xfrm>
            <a:custGeom>
              <a:rect b="b" l="l" r="r" t="t"/>
              <a:pathLst>
                <a:path extrusionOk="0" h="17967" w="19585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4" name="Google Shape;6054;p58"/>
            <p:cNvSpPr/>
            <p:nvPr/>
          </p:nvSpPr>
          <p:spPr>
            <a:xfrm>
              <a:off x="6438550" y="4723875"/>
              <a:ext cx="88350" cy="84950"/>
            </a:xfrm>
            <a:custGeom>
              <a:rect b="b" l="l" r="r" t="t"/>
              <a:pathLst>
                <a:path extrusionOk="0" h="3398" w="3534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5" name="Google Shape;6055;p58"/>
            <p:cNvSpPr/>
            <p:nvPr/>
          </p:nvSpPr>
          <p:spPr>
            <a:xfrm>
              <a:off x="6441950" y="4497425"/>
              <a:ext cx="84950" cy="198250"/>
            </a:xfrm>
            <a:custGeom>
              <a:rect b="b" l="l" r="r" t="t"/>
              <a:pathLst>
                <a:path extrusionOk="0" h="7930" w="3398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56" name="Google Shape;6056;p58"/>
          <p:cNvGrpSpPr/>
          <p:nvPr/>
        </p:nvGrpSpPr>
        <p:grpSpPr>
          <a:xfrm>
            <a:off x="7160751" y="3147213"/>
            <a:ext cx="231303" cy="231303"/>
            <a:chOff x="892750" y="4993750"/>
            <a:chExt cx="483125" cy="483125"/>
          </a:xfrm>
        </p:grpSpPr>
        <p:sp>
          <p:nvSpPr>
            <p:cNvPr id="6057" name="Google Shape;6057;p58"/>
            <p:cNvSpPr/>
            <p:nvPr/>
          </p:nvSpPr>
          <p:spPr>
            <a:xfrm>
              <a:off x="8927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8" name="Google Shape;6058;p58"/>
            <p:cNvSpPr/>
            <p:nvPr/>
          </p:nvSpPr>
          <p:spPr>
            <a:xfrm>
              <a:off x="1021000" y="5052250"/>
              <a:ext cx="230775" cy="253450"/>
            </a:xfrm>
            <a:custGeom>
              <a:rect b="b" l="l" r="r" t="t"/>
              <a:pathLst>
                <a:path extrusionOk="0" h="10138" w="9231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9" name="Google Shape;6059;p58"/>
            <p:cNvSpPr/>
            <p:nvPr/>
          </p:nvSpPr>
          <p:spPr>
            <a:xfrm>
              <a:off x="1088475" y="5334425"/>
              <a:ext cx="88350" cy="84925"/>
            </a:xfrm>
            <a:custGeom>
              <a:rect b="b" l="l" r="r" t="t"/>
              <a:pathLst>
                <a:path extrusionOk="0" h="3397" w="3534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60" name="Google Shape;6060;p58"/>
          <p:cNvGrpSpPr/>
          <p:nvPr/>
        </p:nvGrpSpPr>
        <p:grpSpPr>
          <a:xfrm>
            <a:off x="7160741" y="3432540"/>
            <a:ext cx="231303" cy="231303"/>
            <a:chOff x="1487200" y="4993750"/>
            <a:chExt cx="483125" cy="483125"/>
          </a:xfrm>
        </p:grpSpPr>
        <p:sp>
          <p:nvSpPr>
            <p:cNvPr id="6061" name="Google Shape;6061;p58"/>
            <p:cNvSpPr/>
            <p:nvPr/>
          </p:nvSpPr>
          <p:spPr>
            <a:xfrm>
              <a:off x="148720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2" name="Google Shape;6062;p58"/>
            <p:cNvSpPr/>
            <p:nvPr/>
          </p:nvSpPr>
          <p:spPr>
            <a:xfrm>
              <a:off x="1602600" y="5143950"/>
              <a:ext cx="250350" cy="182725"/>
            </a:xfrm>
            <a:custGeom>
              <a:rect b="b" l="l" r="r" t="t"/>
              <a:pathLst>
                <a:path extrusionOk="0" h="7309" w="10014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63" name="Google Shape;6063;p58"/>
          <p:cNvGrpSpPr/>
          <p:nvPr/>
        </p:nvGrpSpPr>
        <p:grpSpPr>
          <a:xfrm>
            <a:off x="7160731" y="3717492"/>
            <a:ext cx="231303" cy="231303"/>
            <a:chOff x="2081650" y="4993750"/>
            <a:chExt cx="483125" cy="483125"/>
          </a:xfrm>
        </p:grpSpPr>
        <p:sp>
          <p:nvSpPr>
            <p:cNvPr id="6064" name="Google Shape;6064;p58"/>
            <p:cNvSpPr/>
            <p:nvPr/>
          </p:nvSpPr>
          <p:spPr>
            <a:xfrm>
              <a:off x="20816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5" name="Google Shape;6065;p58"/>
            <p:cNvSpPr/>
            <p:nvPr/>
          </p:nvSpPr>
          <p:spPr>
            <a:xfrm>
              <a:off x="2209375" y="5125625"/>
              <a:ext cx="227600" cy="219350"/>
            </a:xfrm>
            <a:custGeom>
              <a:rect b="b" l="l" r="r" t="t"/>
              <a:pathLst>
                <a:path extrusionOk="0" h="8774" w="9104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66" name="Google Shape;6066;p58"/>
          <p:cNvGrpSpPr/>
          <p:nvPr/>
        </p:nvGrpSpPr>
        <p:grpSpPr>
          <a:xfrm>
            <a:off x="7449214" y="3147213"/>
            <a:ext cx="231303" cy="231303"/>
            <a:chOff x="2676100" y="4993750"/>
            <a:chExt cx="483125" cy="483125"/>
          </a:xfrm>
        </p:grpSpPr>
        <p:sp>
          <p:nvSpPr>
            <p:cNvPr id="6067" name="Google Shape;6067;p58"/>
            <p:cNvSpPr/>
            <p:nvPr/>
          </p:nvSpPr>
          <p:spPr>
            <a:xfrm>
              <a:off x="267610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8" name="Google Shape;6068;p58"/>
            <p:cNvSpPr/>
            <p:nvPr/>
          </p:nvSpPr>
          <p:spPr>
            <a:xfrm>
              <a:off x="2776125" y="5051350"/>
              <a:ext cx="141550" cy="367950"/>
            </a:xfrm>
            <a:custGeom>
              <a:rect b="b" l="l" r="r" t="t"/>
              <a:pathLst>
                <a:path extrusionOk="0" h="14718" w="5662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9" name="Google Shape;6069;p58"/>
            <p:cNvSpPr/>
            <p:nvPr/>
          </p:nvSpPr>
          <p:spPr>
            <a:xfrm>
              <a:off x="2945950" y="5051350"/>
              <a:ext cx="113275" cy="367950"/>
            </a:xfrm>
            <a:custGeom>
              <a:rect b="b" l="l" r="r" t="t"/>
              <a:pathLst>
                <a:path extrusionOk="0" h="14718" w="4531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70" name="Google Shape;6070;p58"/>
          <p:cNvGrpSpPr/>
          <p:nvPr/>
        </p:nvGrpSpPr>
        <p:grpSpPr>
          <a:xfrm>
            <a:off x="7160711" y="4002402"/>
            <a:ext cx="231303" cy="231303"/>
            <a:chOff x="3270550" y="4993750"/>
            <a:chExt cx="483125" cy="483125"/>
          </a:xfrm>
        </p:grpSpPr>
        <p:sp>
          <p:nvSpPr>
            <p:cNvPr id="6071" name="Google Shape;6071;p58"/>
            <p:cNvSpPr/>
            <p:nvPr/>
          </p:nvSpPr>
          <p:spPr>
            <a:xfrm>
              <a:off x="32705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2" name="Google Shape;6072;p58"/>
            <p:cNvSpPr/>
            <p:nvPr/>
          </p:nvSpPr>
          <p:spPr>
            <a:xfrm>
              <a:off x="3469675" y="50796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3" name="Google Shape;6073;p58"/>
            <p:cNvSpPr/>
            <p:nvPr/>
          </p:nvSpPr>
          <p:spPr>
            <a:xfrm>
              <a:off x="3441375" y="5192875"/>
              <a:ext cx="141475" cy="198175"/>
            </a:xfrm>
            <a:custGeom>
              <a:rect b="b" l="l" r="r" t="t"/>
              <a:pathLst>
                <a:path extrusionOk="0" h="7927" w="5659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74" name="Google Shape;6074;p58"/>
          <p:cNvSpPr/>
          <p:nvPr/>
        </p:nvSpPr>
        <p:spPr>
          <a:xfrm>
            <a:off x="7449253" y="3432563"/>
            <a:ext cx="231315" cy="231374"/>
          </a:xfrm>
          <a:custGeom>
            <a:rect b="b" l="l" r="r" t="t"/>
            <a:pathLst>
              <a:path extrusionOk="0" h="19331" w="19326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75" name="Google Shape;6075;p58"/>
          <p:cNvGrpSpPr/>
          <p:nvPr/>
        </p:nvGrpSpPr>
        <p:grpSpPr>
          <a:xfrm>
            <a:off x="7449179" y="3717456"/>
            <a:ext cx="231315" cy="231374"/>
            <a:chOff x="4459450" y="4993700"/>
            <a:chExt cx="483150" cy="483275"/>
          </a:xfrm>
        </p:grpSpPr>
        <p:sp>
          <p:nvSpPr>
            <p:cNvPr id="6076" name="Google Shape;6076;p58"/>
            <p:cNvSpPr/>
            <p:nvPr/>
          </p:nvSpPr>
          <p:spPr>
            <a:xfrm>
              <a:off x="4459450" y="4993700"/>
              <a:ext cx="483150" cy="483275"/>
            </a:xfrm>
            <a:custGeom>
              <a:rect b="b" l="l" r="r" t="t"/>
              <a:pathLst>
                <a:path extrusionOk="0" h="19331" w="19326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7" name="Google Shape;6077;p58"/>
            <p:cNvSpPr/>
            <p:nvPr/>
          </p:nvSpPr>
          <p:spPr>
            <a:xfrm>
              <a:off x="4530800" y="5235675"/>
              <a:ext cx="99650" cy="118650"/>
            </a:xfrm>
            <a:custGeom>
              <a:rect b="b" l="l" r="r" t="t"/>
              <a:pathLst>
                <a:path extrusionOk="0" h="4746" w="3986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78" name="Google Shape;6078;p58"/>
          <p:cNvGrpSpPr/>
          <p:nvPr/>
        </p:nvGrpSpPr>
        <p:grpSpPr>
          <a:xfrm>
            <a:off x="7449169" y="4002366"/>
            <a:ext cx="231315" cy="231374"/>
            <a:chOff x="5053900" y="4993700"/>
            <a:chExt cx="483150" cy="483275"/>
          </a:xfrm>
        </p:grpSpPr>
        <p:sp>
          <p:nvSpPr>
            <p:cNvPr id="6079" name="Google Shape;6079;p58"/>
            <p:cNvSpPr/>
            <p:nvPr/>
          </p:nvSpPr>
          <p:spPr>
            <a:xfrm>
              <a:off x="5053900" y="4993700"/>
              <a:ext cx="483150" cy="483275"/>
            </a:xfrm>
            <a:custGeom>
              <a:rect b="b" l="l" r="r" t="t"/>
              <a:pathLst>
                <a:path extrusionOk="0" h="19331" w="19326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80" name="Google Shape;6080;p58"/>
            <p:cNvSpPr/>
            <p:nvPr/>
          </p:nvSpPr>
          <p:spPr>
            <a:xfrm>
              <a:off x="5123725" y="5264025"/>
              <a:ext cx="105200" cy="61775"/>
            </a:xfrm>
            <a:custGeom>
              <a:rect b="b" l="l" r="r" t="t"/>
              <a:pathLst>
                <a:path extrusionOk="0" h="2471" w="4208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6084" name="Shape 6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5" name="Google Shape;6085;p59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Business </a:t>
            </a:r>
            <a:r>
              <a:rPr lang="es"/>
              <a:t>I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6086" name="Google Shape;6086;p59"/>
          <p:cNvGrpSpPr/>
          <p:nvPr/>
        </p:nvGrpSpPr>
        <p:grpSpPr>
          <a:xfrm>
            <a:off x="1012848" y="1674363"/>
            <a:ext cx="348568" cy="348541"/>
            <a:chOff x="-65131525" y="1914325"/>
            <a:chExt cx="316650" cy="316625"/>
          </a:xfrm>
        </p:grpSpPr>
        <p:sp>
          <p:nvSpPr>
            <p:cNvPr id="6087" name="Google Shape;6087;p59"/>
            <p:cNvSpPr/>
            <p:nvPr/>
          </p:nvSpPr>
          <p:spPr>
            <a:xfrm>
              <a:off x="-65024400" y="1949750"/>
              <a:ext cx="103175" cy="247350"/>
            </a:xfrm>
            <a:custGeom>
              <a:rect b="b" l="l" r="r" t="t"/>
              <a:pathLst>
                <a:path extrusionOk="0" h="9894" w="4127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59"/>
            <p:cNvSpPr/>
            <p:nvPr/>
          </p:nvSpPr>
          <p:spPr>
            <a:xfrm>
              <a:off x="-65131525" y="1914325"/>
              <a:ext cx="316650" cy="316625"/>
            </a:xfrm>
            <a:custGeom>
              <a:rect b="b" l="l" r="r" t="t"/>
              <a:pathLst>
                <a:path extrusionOk="0" h="12665" w="12666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89" name="Google Shape;6089;p59"/>
          <p:cNvGrpSpPr/>
          <p:nvPr/>
        </p:nvGrpSpPr>
        <p:grpSpPr>
          <a:xfrm>
            <a:off x="1012848" y="2079072"/>
            <a:ext cx="348568" cy="348568"/>
            <a:chOff x="-65131525" y="2281350"/>
            <a:chExt cx="316650" cy="316650"/>
          </a:xfrm>
        </p:grpSpPr>
        <p:sp>
          <p:nvSpPr>
            <p:cNvPr id="6090" name="Google Shape;6090;p59"/>
            <p:cNvSpPr/>
            <p:nvPr/>
          </p:nvSpPr>
          <p:spPr>
            <a:xfrm>
              <a:off x="-65131525" y="2322300"/>
              <a:ext cx="275675" cy="275700"/>
            </a:xfrm>
            <a:custGeom>
              <a:rect b="b" l="l" r="r" t="t"/>
              <a:pathLst>
                <a:path extrusionOk="0" h="11028" w="11027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59"/>
            <p:cNvSpPr/>
            <p:nvPr/>
          </p:nvSpPr>
          <p:spPr>
            <a:xfrm>
              <a:off x="-64963775" y="2281350"/>
              <a:ext cx="148900" cy="148875"/>
            </a:xfrm>
            <a:custGeom>
              <a:rect b="b" l="l" r="r" t="t"/>
              <a:pathLst>
                <a:path extrusionOk="0" h="5955" w="5956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92" name="Google Shape;6092;p59"/>
          <p:cNvGrpSpPr/>
          <p:nvPr/>
        </p:nvGrpSpPr>
        <p:grpSpPr>
          <a:xfrm>
            <a:off x="1015889" y="2481800"/>
            <a:ext cx="342486" cy="349421"/>
            <a:chOff x="-65129950" y="2646800"/>
            <a:chExt cx="311125" cy="317425"/>
          </a:xfrm>
        </p:grpSpPr>
        <p:sp>
          <p:nvSpPr>
            <p:cNvPr id="6093" name="Google Shape;6093;p59"/>
            <p:cNvSpPr/>
            <p:nvPr/>
          </p:nvSpPr>
          <p:spPr>
            <a:xfrm>
              <a:off x="-65129950" y="2646800"/>
              <a:ext cx="311125" cy="317425"/>
            </a:xfrm>
            <a:custGeom>
              <a:rect b="b" l="l" r="r" t="t"/>
              <a:pathLst>
                <a:path extrusionOk="0" h="12697" w="12445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59"/>
            <p:cNvSpPr/>
            <p:nvPr/>
          </p:nvSpPr>
          <p:spPr>
            <a:xfrm>
              <a:off x="-65066950" y="2738175"/>
              <a:ext cx="187475" cy="185100"/>
            </a:xfrm>
            <a:custGeom>
              <a:rect b="b" l="l" r="r" t="t"/>
              <a:pathLst>
                <a:path extrusionOk="0" h="7404" w="7499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95" name="Google Shape;6095;p59"/>
          <p:cNvGrpSpPr/>
          <p:nvPr/>
        </p:nvGrpSpPr>
        <p:grpSpPr>
          <a:xfrm>
            <a:off x="3112739" y="1673042"/>
            <a:ext cx="351155" cy="351183"/>
            <a:chOff x="-63252250" y="1930850"/>
            <a:chExt cx="319000" cy="319025"/>
          </a:xfrm>
        </p:grpSpPr>
        <p:sp>
          <p:nvSpPr>
            <p:cNvPr id="6096" name="Google Shape;6096;p59"/>
            <p:cNvSpPr/>
            <p:nvPr/>
          </p:nvSpPr>
          <p:spPr>
            <a:xfrm>
              <a:off x="-63252250" y="1930850"/>
              <a:ext cx="319000" cy="319025"/>
            </a:xfrm>
            <a:custGeom>
              <a:rect b="b" l="l" r="r" t="t"/>
              <a:pathLst>
                <a:path extrusionOk="0" h="12761" w="1276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59"/>
            <p:cNvSpPr/>
            <p:nvPr/>
          </p:nvSpPr>
          <p:spPr>
            <a:xfrm>
              <a:off x="-63160900" y="2021425"/>
              <a:ext cx="137850" cy="137850"/>
            </a:xfrm>
            <a:custGeom>
              <a:rect b="b" l="l" r="r" t="t"/>
              <a:pathLst>
                <a:path extrusionOk="0" h="5514" w="5514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98" name="Google Shape;6098;p59"/>
          <p:cNvSpPr/>
          <p:nvPr/>
        </p:nvSpPr>
        <p:spPr>
          <a:xfrm>
            <a:off x="3109167" y="2078344"/>
            <a:ext cx="354375" cy="350164"/>
          </a:xfrm>
          <a:custGeom>
            <a:rect b="b" l="l" r="r" t="t"/>
            <a:pathLst>
              <a:path extrusionOk="0" h="12724" w="12877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99" name="Google Shape;6099;p59"/>
          <p:cNvGrpSpPr/>
          <p:nvPr/>
        </p:nvGrpSpPr>
        <p:grpSpPr>
          <a:xfrm>
            <a:off x="3113606" y="2481359"/>
            <a:ext cx="349421" cy="350302"/>
            <a:chOff x="-63250675" y="2664125"/>
            <a:chExt cx="317425" cy="318225"/>
          </a:xfrm>
        </p:grpSpPr>
        <p:sp>
          <p:nvSpPr>
            <p:cNvPr id="6100" name="Google Shape;6100;p59"/>
            <p:cNvSpPr/>
            <p:nvPr/>
          </p:nvSpPr>
          <p:spPr>
            <a:xfrm>
              <a:off x="-63250675" y="2664125"/>
              <a:ext cx="317425" cy="318225"/>
            </a:xfrm>
            <a:custGeom>
              <a:rect b="b" l="l" r="r" t="t"/>
              <a:pathLst>
                <a:path extrusionOk="0" h="12729" w="12697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59"/>
            <p:cNvSpPr/>
            <p:nvPr/>
          </p:nvSpPr>
          <p:spPr>
            <a:xfrm>
              <a:off x="-63167975" y="2747625"/>
              <a:ext cx="152025" cy="152025"/>
            </a:xfrm>
            <a:custGeom>
              <a:rect b="b" l="l" r="r" t="t"/>
              <a:pathLst>
                <a:path extrusionOk="0" h="6081" w="6081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02" name="Google Shape;6102;p59"/>
          <p:cNvGrpSpPr/>
          <p:nvPr/>
        </p:nvGrpSpPr>
        <p:grpSpPr>
          <a:xfrm>
            <a:off x="5236493" y="1676729"/>
            <a:ext cx="345954" cy="343807"/>
            <a:chOff x="-61354075" y="1940500"/>
            <a:chExt cx="314275" cy="312325"/>
          </a:xfrm>
        </p:grpSpPr>
        <p:sp>
          <p:nvSpPr>
            <p:cNvPr id="6103" name="Google Shape;6103;p59"/>
            <p:cNvSpPr/>
            <p:nvPr/>
          </p:nvSpPr>
          <p:spPr>
            <a:xfrm>
              <a:off x="-61354075" y="1940500"/>
              <a:ext cx="314275" cy="312325"/>
            </a:xfrm>
            <a:custGeom>
              <a:rect b="b" l="l" r="r" t="t"/>
              <a:pathLst>
                <a:path extrusionOk="0" h="12493" w="12571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59"/>
            <p:cNvSpPr/>
            <p:nvPr/>
          </p:nvSpPr>
          <p:spPr>
            <a:xfrm>
              <a:off x="-61268225" y="2024575"/>
              <a:ext cx="60650" cy="61475"/>
            </a:xfrm>
            <a:custGeom>
              <a:rect b="b" l="l" r="r" t="t"/>
              <a:pathLst>
                <a:path extrusionOk="0" h="2459" w="2426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59"/>
            <p:cNvSpPr/>
            <p:nvPr/>
          </p:nvSpPr>
          <p:spPr>
            <a:xfrm>
              <a:off x="-61187100" y="2107275"/>
              <a:ext cx="61450" cy="61475"/>
            </a:xfrm>
            <a:custGeom>
              <a:rect b="b" l="l" r="r" t="t"/>
              <a:pathLst>
                <a:path extrusionOk="0" h="2459" w="2458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59"/>
            <p:cNvSpPr/>
            <p:nvPr/>
          </p:nvSpPr>
          <p:spPr>
            <a:xfrm>
              <a:off x="-61250125" y="2044475"/>
              <a:ext cx="105575" cy="103600"/>
            </a:xfrm>
            <a:custGeom>
              <a:rect b="b" l="l" r="r" t="t"/>
              <a:pathLst>
                <a:path extrusionOk="0" h="4144" w="4223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07" name="Google Shape;6107;p59"/>
          <p:cNvGrpSpPr/>
          <p:nvPr/>
        </p:nvGrpSpPr>
        <p:grpSpPr>
          <a:xfrm>
            <a:off x="5235185" y="2093382"/>
            <a:ext cx="348568" cy="319948"/>
            <a:chOff x="-61354875" y="2322300"/>
            <a:chExt cx="316650" cy="290650"/>
          </a:xfrm>
        </p:grpSpPr>
        <p:sp>
          <p:nvSpPr>
            <p:cNvPr id="6108" name="Google Shape;6108;p59"/>
            <p:cNvSpPr/>
            <p:nvPr/>
          </p:nvSpPr>
          <p:spPr>
            <a:xfrm>
              <a:off x="-61354875" y="2322300"/>
              <a:ext cx="316650" cy="290650"/>
            </a:xfrm>
            <a:custGeom>
              <a:rect b="b" l="l" r="r" t="t"/>
              <a:pathLst>
                <a:path extrusionOk="0" h="11626" w="12666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59"/>
            <p:cNvSpPr/>
            <p:nvPr/>
          </p:nvSpPr>
          <p:spPr>
            <a:xfrm>
              <a:off x="-61313925" y="2364050"/>
              <a:ext cx="234750" cy="206375"/>
            </a:xfrm>
            <a:custGeom>
              <a:rect b="b" l="l" r="r" t="t"/>
              <a:pathLst>
                <a:path extrusionOk="0" h="8255" w="939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59"/>
            <p:cNvSpPr/>
            <p:nvPr/>
          </p:nvSpPr>
          <p:spPr>
            <a:xfrm>
              <a:off x="-61234375" y="2416225"/>
              <a:ext cx="104775" cy="102225"/>
            </a:xfrm>
            <a:custGeom>
              <a:rect b="b" l="l" r="r" t="t"/>
              <a:pathLst>
                <a:path extrusionOk="0" h="4089" w="4191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11" name="Google Shape;6111;p59"/>
          <p:cNvGrpSpPr/>
          <p:nvPr/>
        </p:nvGrpSpPr>
        <p:grpSpPr>
          <a:xfrm>
            <a:off x="5235185" y="2482226"/>
            <a:ext cx="348568" cy="348568"/>
            <a:chOff x="-61354875" y="2671225"/>
            <a:chExt cx="316650" cy="316650"/>
          </a:xfrm>
        </p:grpSpPr>
        <p:sp>
          <p:nvSpPr>
            <p:cNvPr id="6112" name="Google Shape;6112;p59"/>
            <p:cNvSpPr/>
            <p:nvPr/>
          </p:nvSpPr>
          <p:spPr>
            <a:xfrm>
              <a:off x="-61354875" y="2671225"/>
              <a:ext cx="316650" cy="316650"/>
            </a:xfrm>
            <a:custGeom>
              <a:rect b="b" l="l" r="r" t="t"/>
              <a:pathLst>
                <a:path extrusionOk="0" h="12666" w="12666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59"/>
            <p:cNvSpPr/>
            <p:nvPr/>
          </p:nvSpPr>
          <p:spPr>
            <a:xfrm>
              <a:off x="-61172925" y="2813775"/>
              <a:ext cx="62225" cy="145725"/>
            </a:xfrm>
            <a:custGeom>
              <a:rect b="b" l="l" r="r" t="t"/>
              <a:pathLst>
                <a:path extrusionOk="0" h="5829" w="2489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59"/>
            <p:cNvSpPr/>
            <p:nvPr/>
          </p:nvSpPr>
          <p:spPr>
            <a:xfrm>
              <a:off x="-61313925" y="2796450"/>
              <a:ext cx="40975" cy="20500"/>
            </a:xfrm>
            <a:custGeom>
              <a:rect b="b" l="l" r="r" t="t"/>
              <a:pathLst>
                <a:path extrusionOk="0" h="820" w="1639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59"/>
            <p:cNvSpPr/>
            <p:nvPr/>
          </p:nvSpPr>
          <p:spPr>
            <a:xfrm>
              <a:off x="-61313925" y="2837400"/>
              <a:ext cx="40975" cy="20500"/>
            </a:xfrm>
            <a:custGeom>
              <a:rect b="b" l="l" r="r" t="t"/>
              <a:pathLst>
                <a:path extrusionOk="0" h="820" w="1639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59"/>
            <p:cNvSpPr/>
            <p:nvPr/>
          </p:nvSpPr>
          <p:spPr>
            <a:xfrm>
              <a:off x="-61313925" y="2877575"/>
              <a:ext cx="40975" cy="22075"/>
            </a:xfrm>
            <a:custGeom>
              <a:rect b="b" l="l" r="r" t="t"/>
              <a:pathLst>
                <a:path extrusionOk="0" h="883" w="1639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17" name="Google Shape;6117;p59"/>
          <p:cNvGrpSpPr/>
          <p:nvPr/>
        </p:nvGrpSpPr>
        <p:grpSpPr>
          <a:xfrm>
            <a:off x="7343521" y="1672781"/>
            <a:ext cx="351155" cy="351706"/>
            <a:chOff x="-59502375" y="1904375"/>
            <a:chExt cx="319000" cy="319500"/>
          </a:xfrm>
        </p:grpSpPr>
        <p:sp>
          <p:nvSpPr>
            <p:cNvPr id="6118" name="Google Shape;6118;p59"/>
            <p:cNvSpPr/>
            <p:nvPr/>
          </p:nvSpPr>
          <p:spPr>
            <a:xfrm>
              <a:off x="-59455125" y="2097050"/>
              <a:ext cx="227650" cy="62225"/>
            </a:xfrm>
            <a:custGeom>
              <a:rect b="b" l="l" r="r" t="t"/>
              <a:pathLst>
                <a:path extrusionOk="0" h="2489" w="9106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59"/>
            <p:cNvSpPr/>
            <p:nvPr/>
          </p:nvSpPr>
          <p:spPr>
            <a:xfrm>
              <a:off x="-59502375" y="1966300"/>
              <a:ext cx="319000" cy="257575"/>
            </a:xfrm>
            <a:custGeom>
              <a:rect b="b" l="l" r="r" t="t"/>
              <a:pathLst>
                <a:path extrusionOk="0" h="10303" w="1276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59"/>
            <p:cNvSpPr/>
            <p:nvPr/>
          </p:nvSpPr>
          <p:spPr>
            <a:xfrm>
              <a:off x="-59322800" y="1904375"/>
              <a:ext cx="106350" cy="41175"/>
            </a:xfrm>
            <a:custGeom>
              <a:rect b="b" l="l" r="r" t="t"/>
              <a:pathLst>
                <a:path extrusionOk="0" h="1647" w="4254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21" name="Google Shape;6121;p59"/>
          <p:cNvGrpSpPr/>
          <p:nvPr/>
        </p:nvGrpSpPr>
        <p:grpSpPr>
          <a:xfrm>
            <a:off x="1435629" y="1675588"/>
            <a:ext cx="351155" cy="346092"/>
            <a:chOff x="-64774725" y="1916550"/>
            <a:chExt cx="319000" cy="314400"/>
          </a:xfrm>
        </p:grpSpPr>
        <p:sp>
          <p:nvSpPr>
            <p:cNvPr id="6122" name="Google Shape;6122;p59"/>
            <p:cNvSpPr/>
            <p:nvPr/>
          </p:nvSpPr>
          <p:spPr>
            <a:xfrm>
              <a:off x="-64774725" y="1916550"/>
              <a:ext cx="319000" cy="314400"/>
            </a:xfrm>
            <a:custGeom>
              <a:rect b="b" l="l" r="r" t="t"/>
              <a:pathLst>
                <a:path extrusionOk="0" h="12576" w="1276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59"/>
            <p:cNvSpPr/>
            <p:nvPr/>
          </p:nvSpPr>
          <p:spPr>
            <a:xfrm>
              <a:off x="-64636900" y="2010600"/>
              <a:ext cx="89800" cy="82525"/>
            </a:xfrm>
            <a:custGeom>
              <a:rect b="b" l="l" r="r" t="t"/>
              <a:pathLst>
                <a:path extrusionOk="0" h="3301" w="3592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24" name="Google Shape;6124;p59"/>
          <p:cNvGrpSpPr/>
          <p:nvPr/>
        </p:nvGrpSpPr>
        <p:grpSpPr>
          <a:xfrm>
            <a:off x="1436923" y="2077338"/>
            <a:ext cx="348568" cy="352036"/>
            <a:chOff x="-64764500" y="2280550"/>
            <a:chExt cx="316650" cy="319800"/>
          </a:xfrm>
        </p:grpSpPr>
        <p:sp>
          <p:nvSpPr>
            <p:cNvPr id="6125" name="Google Shape;6125;p59"/>
            <p:cNvSpPr/>
            <p:nvPr/>
          </p:nvSpPr>
          <p:spPr>
            <a:xfrm>
              <a:off x="-64764500" y="2280550"/>
              <a:ext cx="316650" cy="319800"/>
            </a:xfrm>
            <a:custGeom>
              <a:rect b="b" l="l" r="r" t="t"/>
              <a:pathLst>
                <a:path extrusionOk="0" h="12792" w="12666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59"/>
            <p:cNvSpPr/>
            <p:nvPr/>
          </p:nvSpPr>
          <p:spPr>
            <a:xfrm>
              <a:off x="-64679425" y="2364825"/>
              <a:ext cx="146500" cy="102450"/>
            </a:xfrm>
            <a:custGeom>
              <a:rect b="b" l="l" r="r" t="t"/>
              <a:pathLst>
                <a:path extrusionOk="0" h="4098" w="586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27" name="Google Shape;6127;p59"/>
          <p:cNvSpPr/>
          <p:nvPr/>
        </p:nvSpPr>
        <p:spPr>
          <a:xfrm>
            <a:off x="1457026" y="2482308"/>
            <a:ext cx="304344" cy="348568"/>
          </a:xfrm>
          <a:custGeom>
            <a:rect b="b" l="l" r="r" t="t"/>
            <a:pathLst>
              <a:path extrusionOk="0" h="12666" w="11059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28" name="Google Shape;6128;p59"/>
          <p:cNvGrpSpPr/>
          <p:nvPr/>
        </p:nvGrpSpPr>
        <p:grpSpPr>
          <a:xfrm>
            <a:off x="3542063" y="1710757"/>
            <a:ext cx="347688" cy="275750"/>
            <a:chOff x="-62882850" y="1999375"/>
            <a:chExt cx="315850" cy="250500"/>
          </a:xfrm>
        </p:grpSpPr>
        <p:sp>
          <p:nvSpPr>
            <p:cNvPr id="6129" name="Google Shape;6129;p59"/>
            <p:cNvSpPr/>
            <p:nvPr/>
          </p:nvSpPr>
          <p:spPr>
            <a:xfrm>
              <a:off x="-62882850" y="1999375"/>
              <a:ext cx="315850" cy="250500"/>
            </a:xfrm>
            <a:custGeom>
              <a:rect b="b" l="l" r="r" t="t"/>
              <a:pathLst>
                <a:path extrusionOk="0" h="10020" w="12634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59"/>
            <p:cNvSpPr/>
            <p:nvPr/>
          </p:nvSpPr>
          <p:spPr>
            <a:xfrm>
              <a:off x="-62806475" y="2062375"/>
              <a:ext cx="146525" cy="103800"/>
            </a:xfrm>
            <a:custGeom>
              <a:rect b="b" l="l" r="r" t="t"/>
              <a:pathLst>
                <a:path extrusionOk="0" h="4152" w="5861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31" name="Google Shape;6131;p59"/>
          <p:cNvGrpSpPr/>
          <p:nvPr/>
        </p:nvGrpSpPr>
        <p:grpSpPr>
          <a:xfrm>
            <a:off x="3533821" y="2078631"/>
            <a:ext cx="364172" cy="349449"/>
            <a:chOff x="-62890750" y="2296300"/>
            <a:chExt cx="330825" cy="317450"/>
          </a:xfrm>
        </p:grpSpPr>
        <p:sp>
          <p:nvSpPr>
            <p:cNvPr id="6132" name="Google Shape;6132;p59"/>
            <p:cNvSpPr/>
            <p:nvPr/>
          </p:nvSpPr>
          <p:spPr>
            <a:xfrm>
              <a:off x="-62890750" y="2296300"/>
              <a:ext cx="313500" cy="195375"/>
            </a:xfrm>
            <a:custGeom>
              <a:rect b="b" l="l" r="r" t="t"/>
              <a:pathLst>
                <a:path extrusionOk="0" h="7815" w="1254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59"/>
            <p:cNvSpPr/>
            <p:nvPr/>
          </p:nvSpPr>
          <p:spPr>
            <a:xfrm>
              <a:off x="-62874975" y="2417475"/>
              <a:ext cx="315050" cy="196275"/>
            </a:xfrm>
            <a:custGeom>
              <a:rect b="b" l="l" r="r" t="t"/>
              <a:pathLst>
                <a:path extrusionOk="0" h="7851" w="12602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59"/>
            <p:cNvSpPr/>
            <p:nvPr/>
          </p:nvSpPr>
          <p:spPr>
            <a:xfrm>
              <a:off x="-62822225" y="2357750"/>
              <a:ext cx="193000" cy="192975"/>
            </a:xfrm>
            <a:custGeom>
              <a:rect b="b" l="l" r="r" t="t"/>
              <a:pathLst>
                <a:path extrusionOk="0" h="7719" w="772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35" name="Google Shape;6135;p59"/>
          <p:cNvGrpSpPr/>
          <p:nvPr/>
        </p:nvGrpSpPr>
        <p:grpSpPr>
          <a:xfrm>
            <a:off x="3542063" y="2481799"/>
            <a:ext cx="347688" cy="349421"/>
            <a:chOff x="-62882850" y="2664925"/>
            <a:chExt cx="315850" cy="317425"/>
          </a:xfrm>
        </p:grpSpPr>
        <p:sp>
          <p:nvSpPr>
            <p:cNvPr id="6136" name="Google Shape;6136;p59"/>
            <p:cNvSpPr/>
            <p:nvPr/>
          </p:nvSpPr>
          <p:spPr>
            <a:xfrm>
              <a:off x="-62882850" y="2664925"/>
              <a:ext cx="315850" cy="317425"/>
            </a:xfrm>
            <a:custGeom>
              <a:rect b="b" l="l" r="r" t="t"/>
              <a:pathLst>
                <a:path extrusionOk="0" h="12697" w="12634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59"/>
            <p:cNvSpPr/>
            <p:nvPr/>
          </p:nvSpPr>
          <p:spPr>
            <a:xfrm>
              <a:off x="-62756050" y="2702725"/>
              <a:ext cx="62225" cy="146525"/>
            </a:xfrm>
            <a:custGeom>
              <a:rect b="b" l="l" r="r" t="t"/>
              <a:pathLst>
                <a:path extrusionOk="0" h="5861" w="2489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38" name="Google Shape;6138;p59"/>
          <p:cNvSpPr/>
          <p:nvPr/>
        </p:nvSpPr>
        <p:spPr>
          <a:xfrm>
            <a:off x="5656501" y="1675220"/>
            <a:ext cx="351183" cy="346945"/>
          </a:xfrm>
          <a:custGeom>
            <a:rect b="b" l="l" r="r" t="t"/>
            <a:pathLst>
              <a:path extrusionOk="0" h="12607" w="12761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39" name="Google Shape;6139;p59"/>
          <p:cNvGrpSpPr/>
          <p:nvPr/>
        </p:nvGrpSpPr>
        <p:grpSpPr>
          <a:xfrm>
            <a:off x="5659701" y="2082099"/>
            <a:ext cx="348568" cy="342514"/>
            <a:chOff x="-60988625" y="2310475"/>
            <a:chExt cx="316650" cy="311150"/>
          </a:xfrm>
        </p:grpSpPr>
        <p:sp>
          <p:nvSpPr>
            <p:cNvPr id="6140" name="Google Shape;6140;p59"/>
            <p:cNvSpPr/>
            <p:nvPr/>
          </p:nvSpPr>
          <p:spPr>
            <a:xfrm>
              <a:off x="-60988625" y="2310475"/>
              <a:ext cx="311125" cy="311150"/>
            </a:xfrm>
            <a:custGeom>
              <a:rect b="b" l="l" r="r" t="t"/>
              <a:pathLst>
                <a:path extrusionOk="0" h="12446" w="12445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59"/>
            <p:cNvSpPr/>
            <p:nvPr/>
          </p:nvSpPr>
          <p:spPr>
            <a:xfrm>
              <a:off x="-60947675" y="2353025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59"/>
            <p:cNvSpPr/>
            <p:nvPr/>
          </p:nvSpPr>
          <p:spPr>
            <a:xfrm>
              <a:off x="-60947675" y="241525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59"/>
            <p:cNvSpPr/>
            <p:nvPr/>
          </p:nvSpPr>
          <p:spPr>
            <a:xfrm>
              <a:off x="-60947675" y="2475875"/>
              <a:ext cx="145725" cy="22100"/>
            </a:xfrm>
            <a:custGeom>
              <a:rect b="b" l="l" r="r" t="t"/>
              <a:pathLst>
                <a:path extrusionOk="0" h="884" w="5829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59"/>
            <p:cNvSpPr/>
            <p:nvPr/>
          </p:nvSpPr>
          <p:spPr>
            <a:xfrm>
              <a:off x="-60947675" y="2538100"/>
              <a:ext cx="145725" cy="22075"/>
            </a:xfrm>
            <a:custGeom>
              <a:rect b="b" l="l" r="r" t="t"/>
              <a:pathLst>
                <a:path extrusionOk="0" h="883" w="5829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59"/>
            <p:cNvSpPr/>
            <p:nvPr/>
          </p:nvSpPr>
          <p:spPr>
            <a:xfrm>
              <a:off x="-60740525" y="2312050"/>
              <a:ext cx="68550" cy="233950"/>
            </a:xfrm>
            <a:custGeom>
              <a:rect b="b" l="l" r="r" t="t"/>
              <a:pathLst>
                <a:path extrusionOk="0" h="9358" w="2742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46" name="Google Shape;6146;p59"/>
          <p:cNvGrpSpPr/>
          <p:nvPr/>
        </p:nvGrpSpPr>
        <p:grpSpPr>
          <a:xfrm>
            <a:off x="5660141" y="2481029"/>
            <a:ext cx="347688" cy="350963"/>
            <a:chOff x="-60987050" y="2671400"/>
            <a:chExt cx="315850" cy="318825"/>
          </a:xfrm>
        </p:grpSpPr>
        <p:sp>
          <p:nvSpPr>
            <p:cNvPr id="6147" name="Google Shape;6147;p59"/>
            <p:cNvSpPr/>
            <p:nvPr/>
          </p:nvSpPr>
          <p:spPr>
            <a:xfrm>
              <a:off x="-60987050" y="2671400"/>
              <a:ext cx="315850" cy="318825"/>
            </a:xfrm>
            <a:custGeom>
              <a:rect b="b" l="l" r="r" t="t"/>
              <a:pathLst>
                <a:path extrusionOk="0" h="12753" w="12634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59"/>
            <p:cNvSpPr/>
            <p:nvPr/>
          </p:nvSpPr>
          <p:spPr>
            <a:xfrm>
              <a:off x="-60839775" y="27310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49" name="Google Shape;6149;p59"/>
          <p:cNvGrpSpPr/>
          <p:nvPr/>
        </p:nvGrpSpPr>
        <p:grpSpPr>
          <a:xfrm>
            <a:off x="7343520" y="2082980"/>
            <a:ext cx="351155" cy="340753"/>
            <a:chOff x="-59481900" y="2290800"/>
            <a:chExt cx="319000" cy="309550"/>
          </a:xfrm>
        </p:grpSpPr>
        <p:sp>
          <p:nvSpPr>
            <p:cNvPr id="6150" name="Google Shape;6150;p59"/>
            <p:cNvSpPr/>
            <p:nvPr/>
          </p:nvSpPr>
          <p:spPr>
            <a:xfrm>
              <a:off x="-59481900" y="2290800"/>
              <a:ext cx="319000" cy="309550"/>
            </a:xfrm>
            <a:custGeom>
              <a:rect b="b" l="l" r="r" t="t"/>
              <a:pathLst>
                <a:path extrusionOk="0" h="12382" w="1276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59"/>
            <p:cNvSpPr/>
            <p:nvPr/>
          </p:nvSpPr>
          <p:spPr>
            <a:xfrm>
              <a:off x="-59287350" y="2456200"/>
              <a:ext cx="83500" cy="21275"/>
            </a:xfrm>
            <a:custGeom>
              <a:rect b="b" l="l" r="r" t="t"/>
              <a:pathLst>
                <a:path extrusionOk="0" h="851" w="334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59"/>
            <p:cNvSpPr/>
            <p:nvPr/>
          </p:nvSpPr>
          <p:spPr>
            <a:xfrm>
              <a:off x="-59287350" y="2497950"/>
              <a:ext cx="83500" cy="21275"/>
            </a:xfrm>
            <a:custGeom>
              <a:rect b="b" l="l" r="r" t="t"/>
              <a:pathLst>
                <a:path extrusionOk="0" h="851" w="334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59"/>
            <p:cNvSpPr/>
            <p:nvPr/>
          </p:nvSpPr>
          <p:spPr>
            <a:xfrm>
              <a:off x="-59287350" y="2538900"/>
              <a:ext cx="82700" cy="22075"/>
            </a:xfrm>
            <a:custGeom>
              <a:rect b="b" l="l" r="r" t="t"/>
              <a:pathLst>
                <a:path extrusionOk="0" h="883" w="3308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59"/>
            <p:cNvSpPr/>
            <p:nvPr/>
          </p:nvSpPr>
          <p:spPr>
            <a:xfrm>
              <a:off x="-59439375" y="2425425"/>
              <a:ext cx="125250" cy="134750"/>
            </a:xfrm>
            <a:custGeom>
              <a:rect b="b" l="l" r="r" t="t"/>
              <a:pathLst>
                <a:path extrusionOk="0" h="5390" w="501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59"/>
            <p:cNvSpPr/>
            <p:nvPr/>
          </p:nvSpPr>
          <p:spPr>
            <a:xfrm>
              <a:off x="-59327525" y="2325450"/>
              <a:ext cx="13400" cy="13425"/>
            </a:xfrm>
            <a:custGeom>
              <a:rect b="b" l="l" r="r" t="t"/>
              <a:pathLst>
                <a:path extrusionOk="0" h="537" w="536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56" name="Google Shape;6156;p59"/>
          <p:cNvGrpSpPr/>
          <p:nvPr/>
        </p:nvGrpSpPr>
        <p:grpSpPr>
          <a:xfrm>
            <a:off x="1857395" y="1674005"/>
            <a:ext cx="351155" cy="349256"/>
            <a:chOff x="-64401400" y="1914475"/>
            <a:chExt cx="319000" cy="317275"/>
          </a:xfrm>
        </p:grpSpPr>
        <p:sp>
          <p:nvSpPr>
            <p:cNvPr id="6157" name="Google Shape;6157;p59"/>
            <p:cNvSpPr/>
            <p:nvPr/>
          </p:nvSpPr>
          <p:spPr>
            <a:xfrm>
              <a:off x="-64401400" y="1914475"/>
              <a:ext cx="319000" cy="317275"/>
            </a:xfrm>
            <a:custGeom>
              <a:rect b="b" l="l" r="r" t="t"/>
              <a:pathLst>
                <a:path extrusionOk="0" h="12691" w="1276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59"/>
            <p:cNvSpPr/>
            <p:nvPr/>
          </p:nvSpPr>
          <p:spPr>
            <a:xfrm>
              <a:off x="-64172200" y="2175800"/>
              <a:ext cx="48850" cy="22075"/>
            </a:xfrm>
            <a:custGeom>
              <a:rect b="b" l="l" r="r" t="t"/>
              <a:pathLst>
                <a:path extrusionOk="0" h="883" w="1954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59"/>
            <p:cNvSpPr/>
            <p:nvPr/>
          </p:nvSpPr>
          <p:spPr>
            <a:xfrm>
              <a:off x="-64212375" y="2210450"/>
              <a:ext cx="5525" cy="25"/>
            </a:xfrm>
            <a:custGeom>
              <a:rect b="b" l="l" r="r" t="t"/>
              <a:pathLst>
                <a:path extrusionOk="0" h="1" w="221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60" name="Google Shape;6160;p59"/>
          <p:cNvGrpSpPr/>
          <p:nvPr/>
        </p:nvGrpSpPr>
        <p:grpSpPr>
          <a:xfrm>
            <a:off x="1918957" y="2079430"/>
            <a:ext cx="228031" cy="347853"/>
            <a:chOff x="-64343900" y="2282125"/>
            <a:chExt cx="207150" cy="316000"/>
          </a:xfrm>
        </p:grpSpPr>
        <p:sp>
          <p:nvSpPr>
            <p:cNvPr id="6161" name="Google Shape;6161;p59"/>
            <p:cNvSpPr/>
            <p:nvPr/>
          </p:nvSpPr>
          <p:spPr>
            <a:xfrm>
              <a:off x="-64270650" y="2310475"/>
              <a:ext cx="61450" cy="147325"/>
            </a:xfrm>
            <a:custGeom>
              <a:rect b="b" l="l" r="r" t="t"/>
              <a:pathLst>
                <a:path extrusionOk="0" h="5893" w="2458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59"/>
            <p:cNvSpPr/>
            <p:nvPr/>
          </p:nvSpPr>
          <p:spPr>
            <a:xfrm>
              <a:off x="-64343900" y="2282125"/>
              <a:ext cx="207150" cy="316000"/>
            </a:xfrm>
            <a:custGeom>
              <a:rect b="b" l="l" r="r" t="t"/>
              <a:pathLst>
                <a:path extrusionOk="0" h="12640" w="8286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63" name="Google Shape;6163;p59"/>
          <p:cNvSpPr/>
          <p:nvPr/>
        </p:nvSpPr>
        <p:spPr>
          <a:xfrm>
            <a:off x="1856263" y="2480574"/>
            <a:ext cx="349421" cy="352036"/>
          </a:xfrm>
          <a:custGeom>
            <a:rect b="b" l="l" r="r" t="t"/>
            <a:pathLst>
              <a:path extrusionOk="0" h="12792" w="12697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64" name="Google Shape;6164;p59"/>
          <p:cNvGrpSpPr/>
          <p:nvPr/>
        </p:nvGrpSpPr>
        <p:grpSpPr>
          <a:xfrm>
            <a:off x="3994027" y="1674252"/>
            <a:ext cx="303463" cy="348761"/>
            <a:chOff x="-62496925" y="1931475"/>
            <a:chExt cx="275675" cy="316825"/>
          </a:xfrm>
        </p:grpSpPr>
        <p:sp>
          <p:nvSpPr>
            <p:cNvPr id="6165" name="Google Shape;6165;p59"/>
            <p:cNvSpPr/>
            <p:nvPr/>
          </p:nvSpPr>
          <p:spPr>
            <a:xfrm>
              <a:off x="-62496925" y="1931475"/>
              <a:ext cx="275675" cy="316825"/>
            </a:xfrm>
            <a:custGeom>
              <a:rect b="b" l="l" r="r" t="t"/>
              <a:pathLst>
                <a:path extrusionOk="0" h="12673" w="11027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59"/>
            <p:cNvSpPr/>
            <p:nvPr/>
          </p:nvSpPr>
          <p:spPr>
            <a:xfrm>
              <a:off x="-62390600" y="2016700"/>
              <a:ext cx="63025" cy="146525"/>
            </a:xfrm>
            <a:custGeom>
              <a:rect b="b" l="l" r="r" t="t"/>
              <a:pathLst>
                <a:path extrusionOk="0" h="5861" w="2521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67" name="Google Shape;6167;p59"/>
          <p:cNvGrpSpPr/>
          <p:nvPr/>
        </p:nvGrpSpPr>
        <p:grpSpPr>
          <a:xfrm>
            <a:off x="3971901" y="2078521"/>
            <a:ext cx="347715" cy="349669"/>
            <a:chOff x="-62516625" y="2297875"/>
            <a:chExt cx="315875" cy="317650"/>
          </a:xfrm>
        </p:grpSpPr>
        <p:sp>
          <p:nvSpPr>
            <p:cNvPr id="6168" name="Google Shape;6168;p59"/>
            <p:cNvSpPr/>
            <p:nvPr/>
          </p:nvSpPr>
          <p:spPr>
            <a:xfrm>
              <a:off x="-62516625" y="2297875"/>
              <a:ext cx="315875" cy="317650"/>
            </a:xfrm>
            <a:custGeom>
              <a:rect b="b" l="l" r="r" t="t"/>
              <a:pathLst>
                <a:path extrusionOk="0" h="12706" w="12635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59"/>
            <p:cNvSpPr/>
            <p:nvPr/>
          </p:nvSpPr>
          <p:spPr>
            <a:xfrm>
              <a:off x="-62335475" y="2438075"/>
              <a:ext cx="62250" cy="145750"/>
            </a:xfrm>
            <a:custGeom>
              <a:rect b="b" l="l" r="r" t="t"/>
              <a:pathLst>
                <a:path extrusionOk="0" h="5830" w="249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70" name="Google Shape;6170;p59"/>
          <p:cNvGrpSpPr/>
          <p:nvPr/>
        </p:nvGrpSpPr>
        <p:grpSpPr>
          <a:xfrm>
            <a:off x="3970608" y="2497389"/>
            <a:ext cx="350302" cy="318241"/>
            <a:chOff x="-62518200" y="2692475"/>
            <a:chExt cx="318225" cy="289100"/>
          </a:xfrm>
        </p:grpSpPr>
        <p:sp>
          <p:nvSpPr>
            <p:cNvPr id="6171" name="Google Shape;6171;p59"/>
            <p:cNvSpPr/>
            <p:nvPr/>
          </p:nvSpPr>
          <p:spPr>
            <a:xfrm>
              <a:off x="-62518200" y="2692475"/>
              <a:ext cx="318225" cy="289100"/>
            </a:xfrm>
            <a:custGeom>
              <a:rect b="b" l="l" r="r" t="t"/>
              <a:pathLst>
                <a:path extrusionOk="0" h="11564" w="12729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59"/>
            <p:cNvSpPr/>
            <p:nvPr/>
          </p:nvSpPr>
          <p:spPr>
            <a:xfrm>
              <a:off x="-62335475" y="2804325"/>
              <a:ext cx="62250" cy="146525"/>
            </a:xfrm>
            <a:custGeom>
              <a:rect b="b" l="l" r="r" t="t"/>
              <a:pathLst>
                <a:path extrusionOk="0" h="5861" w="249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73" name="Google Shape;6173;p59"/>
          <p:cNvGrpSpPr/>
          <p:nvPr/>
        </p:nvGrpSpPr>
        <p:grpSpPr>
          <a:xfrm>
            <a:off x="6103002" y="1674789"/>
            <a:ext cx="294822" cy="347688"/>
            <a:chOff x="-60597975" y="1939525"/>
            <a:chExt cx="267825" cy="315850"/>
          </a:xfrm>
        </p:grpSpPr>
        <p:sp>
          <p:nvSpPr>
            <p:cNvPr id="6174" name="Google Shape;6174;p59"/>
            <p:cNvSpPr/>
            <p:nvPr/>
          </p:nvSpPr>
          <p:spPr>
            <a:xfrm>
              <a:off x="-60597975" y="1939525"/>
              <a:ext cx="267825" cy="315850"/>
            </a:xfrm>
            <a:custGeom>
              <a:rect b="b" l="l" r="r" t="t"/>
              <a:pathLst>
                <a:path extrusionOk="0" h="12634" w="10713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59"/>
            <p:cNvSpPr/>
            <p:nvPr/>
          </p:nvSpPr>
          <p:spPr>
            <a:xfrm>
              <a:off x="-60494775" y="2097050"/>
              <a:ext cx="103175" cy="20500"/>
            </a:xfrm>
            <a:custGeom>
              <a:rect b="b" l="l" r="r" t="t"/>
              <a:pathLst>
                <a:path extrusionOk="0" h="820" w="4127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76" name="Google Shape;6176;p59"/>
          <p:cNvGrpSpPr/>
          <p:nvPr/>
        </p:nvGrpSpPr>
        <p:grpSpPr>
          <a:xfrm>
            <a:off x="6074836" y="2077998"/>
            <a:ext cx="351155" cy="350715"/>
            <a:chOff x="-60620800" y="2304600"/>
            <a:chExt cx="319000" cy="318600"/>
          </a:xfrm>
        </p:grpSpPr>
        <p:sp>
          <p:nvSpPr>
            <p:cNvPr id="6177" name="Google Shape;6177;p59"/>
            <p:cNvSpPr/>
            <p:nvPr/>
          </p:nvSpPr>
          <p:spPr>
            <a:xfrm>
              <a:off x="-60620800" y="2304600"/>
              <a:ext cx="319000" cy="318600"/>
            </a:xfrm>
            <a:custGeom>
              <a:rect b="b" l="l" r="r" t="t"/>
              <a:pathLst>
                <a:path extrusionOk="0" h="12744" w="1276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59"/>
            <p:cNvSpPr/>
            <p:nvPr/>
          </p:nvSpPr>
          <p:spPr>
            <a:xfrm>
              <a:off x="-60491625" y="2560150"/>
              <a:ext cx="144925" cy="20525"/>
            </a:xfrm>
            <a:custGeom>
              <a:rect b="b" l="l" r="r" t="t"/>
              <a:pathLst>
                <a:path extrusionOk="0" h="821" w="5797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59"/>
            <p:cNvSpPr/>
            <p:nvPr/>
          </p:nvSpPr>
          <p:spPr>
            <a:xfrm>
              <a:off x="-60573550" y="2445950"/>
              <a:ext cx="62250" cy="146525"/>
            </a:xfrm>
            <a:custGeom>
              <a:rect b="b" l="l" r="r" t="t"/>
              <a:pathLst>
                <a:path extrusionOk="0" h="5861" w="249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80" name="Google Shape;6180;p59"/>
          <p:cNvGrpSpPr/>
          <p:nvPr/>
        </p:nvGrpSpPr>
        <p:grpSpPr>
          <a:xfrm>
            <a:off x="6076129" y="2531638"/>
            <a:ext cx="348568" cy="249744"/>
            <a:chOff x="-60621600" y="2716100"/>
            <a:chExt cx="316650" cy="226875"/>
          </a:xfrm>
        </p:grpSpPr>
        <p:sp>
          <p:nvSpPr>
            <p:cNvPr id="6181" name="Google Shape;6181;p59"/>
            <p:cNvSpPr/>
            <p:nvPr/>
          </p:nvSpPr>
          <p:spPr>
            <a:xfrm>
              <a:off x="-60621600" y="2716100"/>
              <a:ext cx="316650" cy="226875"/>
            </a:xfrm>
            <a:custGeom>
              <a:rect b="b" l="l" r="r" t="t"/>
              <a:pathLst>
                <a:path extrusionOk="0" h="9075" w="12666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59"/>
            <p:cNvSpPr/>
            <p:nvPr/>
          </p:nvSpPr>
          <p:spPr>
            <a:xfrm>
              <a:off x="-60546775" y="2798025"/>
              <a:ext cx="166225" cy="104775"/>
            </a:xfrm>
            <a:custGeom>
              <a:rect b="b" l="l" r="r" t="t"/>
              <a:pathLst>
                <a:path extrusionOk="0" h="4191" w="6649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83" name="Google Shape;6183;p59"/>
          <p:cNvGrpSpPr/>
          <p:nvPr/>
        </p:nvGrpSpPr>
        <p:grpSpPr>
          <a:xfrm>
            <a:off x="7348722" y="2482240"/>
            <a:ext cx="340753" cy="348541"/>
            <a:chOff x="-59475600" y="2658625"/>
            <a:chExt cx="309550" cy="316625"/>
          </a:xfrm>
        </p:grpSpPr>
        <p:sp>
          <p:nvSpPr>
            <p:cNvPr id="6184" name="Google Shape;6184;p59"/>
            <p:cNvSpPr/>
            <p:nvPr/>
          </p:nvSpPr>
          <p:spPr>
            <a:xfrm>
              <a:off x="-59427550" y="291302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59"/>
            <p:cNvSpPr/>
            <p:nvPr/>
          </p:nvSpPr>
          <p:spPr>
            <a:xfrm>
              <a:off x="-59428350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59"/>
            <p:cNvSpPr/>
            <p:nvPr/>
          </p:nvSpPr>
          <p:spPr>
            <a:xfrm>
              <a:off x="-59330675" y="291302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59"/>
            <p:cNvSpPr/>
            <p:nvPr/>
          </p:nvSpPr>
          <p:spPr>
            <a:xfrm>
              <a:off x="-59330675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59"/>
            <p:cNvSpPr/>
            <p:nvPr/>
          </p:nvSpPr>
          <p:spPr>
            <a:xfrm>
              <a:off x="-59475600" y="2658625"/>
              <a:ext cx="309550" cy="316625"/>
            </a:xfrm>
            <a:custGeom>
              <a:rect b="b" l="l" r="r" t="t"/>
              <a:pathLst>
                <a:path extrusionOk="0" h="12665" w="12382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59"/>
            <p:cNvSpPr/>
            <p:nvPr/>
          </p:nvSpPr>
          <p:spPr>
            <a:xfrm>
              <a:off x="-59234600" y="2913025"/>
              <a:ext cx="19725" cy="19700"/>
            </a:xfrm>
            <a:custGeom>
              <a:rect b="b" l="l" r="r" t="t"/>
              <a:pathLst>
                <a:path extrusionOk="0" h="788" w="789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59"/>
            <p:cNvSpPr/>
            <p:nvPr/>
          </p:nvSpPr>
          <p:spPr>
            <a:xfrm>
              <a:off x="-59235375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91" name="Google Shape;6191;p59"/>
          <p:cNvSpPr/>
          <p:nvPr/>
        </p:nvSpPr>
        <p:spPr>
          <a:xfrm>
            <a:off x="2274374" y="1674849"/>
            <a:ext cx="347715" cy="347688"/>
          </a:xfrm>
          <a:custGeom>
            <a:rect b="b" l="l" r="r" t="t"/>
            <a:pathLst>
              <a:path extrusionOk="0" h="12634" w="12635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92" name="Google Shape;6192;p59"/>
          <p:cNvSpPr/>
          <p:nvPr/>
        </p:nvSpPr>
        <p:spPr>
          <a:xfrm>
            <a:off x="2300395" y="2077835"/>
            <a:ext cx="295675" cy="351183"/>
          </a:xfrm>
          <a:custGeom>
            <a:rect b="b" l="l" r="r" t="t"/>
            <a:pathLst>
              <a:path extrusionOk="0" h="12761" w="10744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93" name="Google Shape;6193;p59"/>
          <p:cNvGrpSpPr/>
          <p:nvPr/>
        </p:nvGrpSpPr>
        <p:grpSpPr>
          <a:xfrm>
            <a:off x="2324934" y="2481800"/>
            <a:ext cx="250570" cy="349421"/>
            <a:chOff x="-63987100" y="2646800"/>
            <a:chExt cx="227625" cy="317425"/>
          </a:xfrm>
        </p:grpSpPr>
        <p:sp>
          <p:nvSpPr>
            <p:cNvPr id="6194" name="Google Shape;6194;p59"/>
            <p:cNvSpPr/>
            <p:nvPr/>
          </p:nvSpPr>
          <p:spPr>
            <a:xfrm>
              <a:off x="-63987100" y="2646800"/>
              <a:ext cx="227625" cy="317425"/>
            </a:xfrm>
            <a:custGeom>
              <a:rect b="b" l="l" r="r" t="t"/>
              <a:pathLst>
                <a:path extrusionOk="0" h="12697" w="9105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59"/>
            <p:cNvSpPr/>
            <p:nvPr/>
          </p:nvSpPr>
          <p:spPr>
            <a:xfrm>
              <a:off x="-63883150" y="2826375"/>
              <a:ext cx="20500" cy="41775"/>
            </a:xfrm>
            <a:custGeom>
              <a:rect b="b" l="l" r="r" t="t"/>
              <a:pathLst>
                <a:path extrusionOk="0" h="1671" w="82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96" name="Google Shape;6196;p59"/>
          <p:cNvGrpSpPr/>
          <p:nvPr/>
        </p:nvGrpSpPr>
        <p:grpSpPr>
          <a:xfrm>
            <a:off x="4393267" y="1672615"/>
            <a:ext cx="340753" cy="352036"/>
            <a:chOff x="-62148000" y="1930075"/>
            <a:chExt cx="309550" cy="319800"/>
          </a:xfrm>
        </p:grpSpPr>
        <p:sp>
          <p:nvSpPr>
            <p:cNvPr id="6197" name="Google Shape;6197;p59"/>
            <p:cNvSpPr/>
            <p:nvPr/>
          </p:nvSpPr>
          <p:spPr>
            <a:xfrm>
              <a:off x="-62148000" y="1930075"/>
              <a:ext cx="309550" cy="319800"/>
            </a:xfrm>
            <a:custGeom>
              <a:rect b="b" l="l" r="r" t="t"/>
              <a:pathLst>
                <a:path extrusionOk="0" h="12792" w="12382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59"/>
            <p:cNvSpPr/>
            <p:nvPr/>
          </p:nvSpPr>
          <p:spPr>
            <a:xfrm>
              <a:off x="-62044825" y="1972200"/>
              <a:ext cx="107125" cy="97700"/>
            </a:xfrm>
            <a:custGeom>
              <a:rect b="b" l="l" r="r" t="t"/>
              <a:pathLst>
                <a:path extrusionOk="0" h="3908" w="4285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99" name="Google Shape;6199;p59"/>
          <p:cNvGrpSpPr/>
          <p:nvPr/>
        </p:nvGrpSpPr>
        <p:grpSpPr>
          <a:xfrm>
            <a:off x="4390667" y="2079498"/>
            <a:ext cx="345954" cy="347715"/>
            <a:chOff x="-62150375" y="2297875"/>
            <a:chExt cx="314275" cy="315875"/>
          </a:xfrm>
        </p:grpSpPr>
        <p:sp>
          <p:nvSpPr>
            <p:cNvPr id="6200" name="Google Shape;6200;p59"/>
            <p:cNvSpPr/>
            <p:nvPr/>
          </p:nvSpPr>
          <p:spPr>
            <a:xfrm>
              <a:off x="-61994425" y="2297875"/>
              <a:ext cx="64600" cy="69925"/>
            </a:xfrm>
            <a:custGeom>
              <a:rect b="b" l="l" r="r" t="t"/>
              <a:pathLst>
                <a:path extrusionOk="0" h="2797" w="2584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59"/>
            <p:cNvSpPr/>
            <p:nvPr/>
          </p:nvSpPr>
          <p:spPr>
            <a:xfrm>
              <a:off x="-62150375" y="2338050"/>
              <a:ext cx="314275" cy="275700"/>
            </a:xfrm>
            <a:custGeom>
              <a:rect b="b" l="l" r="r" t="t"/>
              <a:pathLst>
                <a:path extrusionOk="0" h="11028" w="12571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59"/>
            <p:cNvSpPr/>
            <p:nvPr/>
          </p:nvSpPr>
          <p:spPr>
            <a:xfrm>
              <a:off x="-61972375" y="2430200"/>
              <a:ext cx="20500" cy="60675"/>
            </a:xfrm>
            <a:custGeom>
              <a:rect b="b" l="l" r="r" t="t"/>
              <a:pathLst>
                <a:path extrusionOk="0" h="2427" w="82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59"/>
            <p:cNvSpPr/>
            <p:nvPr/>
          </p:nvSpPr>
          <p:spPr>
            <a:xfrm>
              <a:off x="-61909350" y="2430200"/>
              <a:ext cx="19700" cy="60675"/>
            </a:xfrm>
            <a:custGeom>
              <a:rect b="b" l="l" r="r" t="t"/>
              <a:pathLst>
                <a:path extrusionOk="0" h="2427" w="788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59"/>
            <p:cNvSpPr/>
            <p:nvPr/>
          </p:nvSpPr>
          <p:spPr>
            <a:xfrm>
              <a:off x="-62033800" y="2430200"/>
              <a:ext cx="21275" cy="60675"/>
            </a:xfrm>
            <a:custGeom>
              <a:rect b="b" l="l" r="r" t="t"/>
              <a:pathLst>
                <a:path extrusionOk="0" h="2427" w="851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05" name="Google Shape;6205;p59"/>
          <p:cNvGrpSpPr/>
          <p:nvPr/>
        </p:nvGrpSpPr>
        <p:grpSpPr>
          <a:xfrm>
            <a:off x="4389359" y="2481359"/>
            <a:ext cx="348568" cy="350302"/>
            <a:chOff x="-62150375" y="2664925"/>
            <a:chExt cx="316650" cy="318225"/>
          </a:xfrm>
        </p:grpSpPr>
        <p:sp>
          <p:nvSpPr>
            <p:cNvPr id="6206" name="Google Shape;6206;p59"/>
            <p:cNvSpPr/>
            <p:nvPr/>
          </p:nvSpPr>
          <p:spPr>
            <a:xfrm>
              <a:off x="-62150375" y="2961850"/>
              <a:ext cx="316650" cy="21300"/>
            </a:xfrm>
            <a:custGeom>
              <a:rect b="b" l="l" r="r" t="t"/>
              <a:pathLst>
                <a:path extrusionOk="0" h="852" w="12666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59"/>
            <p:cNvSpPr/>
            <p:nvPr/>
          </p:nvSpPr>
          <p:spPr>
            <a:xfrm>
              <a:off x="-62150375" y="2838200"/>
              <a:ext cx="82725" cy="102400"/>
            </a:xfrm>
            <a:custGeom>
              <a:rect b="b" l="l" r="r" t="t"/>
              <a:pathLst>
                <a:path extrusionOk="0" h="4096" w="3309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59"/>
            <p:cNvSpPr/>
            <p:nvPr/>
          </p:nvSpPr>
          <p:spPr>
            <a:xfrm>
              <a:off x="-62033800" y="2664925"/>
              <a:ext cx="82725" cy="274900"/>
            </a:xfrm>
            <a:custGeom>
              <a:rect b="b" l="l" r="r" t="t"/>
              <a:pathLst>
                <a:path extrusionOk="0" h="10996" w="3309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59"/>
            <p:cNvSpPr/>
            <p:nvPr/>
          </p:nvSpPr>
          <p:spPr>
            <a:xfrm>
              <a:off x="-61917225" y="2754700"/>
              <a:ext cx="83500" cy="185900"/>
            </a:xfrm>
            <a:custGeom>
              <a:rect b="b" l="l" r="r" t="t"/>
              <a:pathLst>
                <a:path extrusionOk="0" h="7436" w="334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0" name="Google Shape;6210;p59"/>
          <p:cNvGrpSpPr/>
          <p:nvPr/>
        </p:nvGrpSpPr>
        <p:grpSpPr>
          <a:xfrm>
            <a:off x="6499777" y="1673096"/>
            <a:ext cx="349421" cy="351073"/>
            <a:chOff x="-60254550" y="1938025"/>
            <a:chExt cx="317425" cy="318925"/>
          </a:xfrm>
        </p:grpSpPr>
        <p:sp>
          <p:nvSpPr>
            <p:cNvPr id="6211" name="Google Shape;6211;p59"/>
            <p:cNvSpPr/>
            <p:nvPr/>
          </p:nvSpPr>
          <p:spPr>
            <a:xfrm>
              <a:off x="-60254550" y="2049000"/>
              <a:ext cx="317425" cy="207950"/>
            </a:xfrm>
            <a:custGeom>
              <a:rect b="b" l="l" r="r" t="t"/>
              <a:pathLst>
                <a:path extrusionOk="0" h="8318" w="12697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59"/>
            <p:cNvSpPr/>
            <p:nvPr/>
          </p:nvSpPr>
          <p:spPr>
            <a:xfrm>
              <a:off x="-60219125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59"/>
            <p:cNvSpPr/>
            <p:nvPr/>
          </p:nvSpPr>
          <p:spPr>
            <a:xfrm>
              <a:off x="-60156900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59"/>
            <p:cNvSpPr/>
            <p:nvPr/>
          </p:nvSpPr>
          <p:spPr>
            <a:xfrm>
              <a:off x="-60094675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5" name="Google Shape;6215;p59"/>
          <p:cNvGrpSpPr/>
          <p:nvPr/>
        </p:nvGrpSpPr>
        <p:grpSpPr>
          <a:xfrm>
            <a:off x="6479471" y="2079003"/>
            <a:ext cx="348923" cy="348706"/>
            <a:chOff x="6479471" y="2079003"/>
            <a:chExt cx="348923" cy="348706"/>
          </a:xfrm>
        </p:grpSpPr>
        <p:sp>
          <p:nvSpPr>
            <p:cNvPr id="6216" name="Google Shape;6216;p59"/>
            <p:cNvSpPr/>
            <p:nvPr/>
          </p:nvSpPr>
          <p:spPr>
            <a:xfrm>
              <a:off x="6479471" y="2200291"/>
              <a:ext cx="38170" cy="22566"/>
            </a:xfrm>
            <a:custGeom>
              <a:rect b="b" l="l" r="r" t="t"/>
              <a:pathLst>
                <a:path extrusionOk="0" h="820" w="1387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217" name="Google Shape;6217;p59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6218" name="Google Shape;6218;p59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rect b="b" l="l" r="r" t="t"/>
                <a:pathLst>
                  <a:path extrusionOk="0" h="12671" w="9421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9" name="Google Shape;6219;p59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rect b="b" l="l" r="r" t="t"/>
                <a:pathLst>
                  <a:path extrusionOk="0" h="5830" w="249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0" name="Google Shape;6220;p59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rect b="b" l="l" r="r" t="t"/>
                <a:pathLst>
                  <a:path extrusionOk="0" h="1213" w="1293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1" name="Google Shape;6221;p59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rect b="b" l="l" r="r" t="t"/>
                <a:pathLst>
                  <a:path extrusionOk="0" h="1214" w="1292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2" name="Google Shape;6222;p59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rect b="b" l="l" r="r" t="t"/>
                <a:pathLst>
                  <a:path extrusionOk="0" h="1213" w="1292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3" name="Google Shape;6223;p59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rect b="b" l="l" r="r" t="t"/>
                <a:pathLst>
                  <a:path extrusionOk="0" h="1214" w="1293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4" name="Google Shape;6224;p59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rect b="b" l="l" r="r" t="t"/>
                <a:pathLst>
                  <a:path extrusionOk="0" h="820" w="1419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225" name="Google Shape;6225;p59"/>
          <p:cNvGrpSpPr/>
          <p:nvPr/>
        </p:nvGrpSpPr>
        <p:grpSpPr>
          <a:xfrm>
            <a:off x="6526651" y="2480932"/>
            <a:ext cx="295675" cy="351155"/>
            <a:chOff x="-60232500" y="2671225"/>
            <a:chExt cx="268600" cy="319000"/>
          </a:xfrm>
        </p:grpSpPr>
        <p:sp>
          <p:nvSpPr>
            <p:cNvPr id="6226" name="Google Shape;6226;p59"/>
            <p:cNvSpPr/>
            <p:nvPr/>
          </p:nvSpPr>
          <p:spPr>
            <a:xfrm>
              <a:off x="-60222275" y="2843700"/>
              <a:ext cx="63025" cy="146525"/>
            </a:xfrm>
            <a:custGeom>
              <a:rect b="b" l="l" r="r" t="t"/>
              <a:pathLst>
                <a:path extrusionOk="0" h="5861" w="2521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59"/>
            <p:cNvSpPr/>
            <p:nvPr/>
          </p:nvSpPr>
          <p:spPr>
            <a:xfrm>
              <a:off x="-60232500" y="2671225"/>
              <a:ext cx="268600" cy="318225"/>
            </a:xfrm>
            <a:custGeom>
              <a:rect b="b" l="l" r="r" t="t"/>
              <a:pathLst>
                <a:path extrusionOk="0" h="12729" w="10744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28" name="Google Shape;6228;p59"/>
          <p:cNvGrpSpPr/>
          <p:nvPr/>
        </p:nvGrpSpPr>
        <p:grpSpPr>
          <a:xfrm>
            <a:off x="7768638" y="1673056"/>
            <a:ext cx="347715" cy="351155"/>
            <a:chOff x="-59100700" y="1911950"/>
            <a:chExt cx="315875" cy="319000"/>
          </a:xfrm>
        </p:grpSpPr>
        <p:sp>
          <p:nvSpPr>
            <p:cNvPr id="6229" name="Google Shape;6229;p59"/>
            <p:cNvSpPr/>
            <p:nvPr/>
          </p:nvSpPr>
          <p:spPr>
            <a:xfrm>
              <a:off x="-59015625" y="19938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59"/>
            <p:cNvSpPr/>
            <p:nvPr/>
          </p:nvSpPr>
          <p:spPr>
            <a:xfrm>
              <a:off x="-58954200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59"/>
            <p:cNvSpPr/>
            <p:nvPr/>
          </p:nvSpPr>
          <p:spPr>
            <a:xfrm>
              <a:off x="-58891975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59"/>
            <p:cNvSpPr/>
            <p:nvPr/>
          </p:nvSpPr>
          <p:spPr>
            <a:xfrm>
              <a:off x="-59015625" y="2034825"/>
              <a:ext cx="20500" cy="21275"/>
            </a:xfrm>
            <a:custGeom>
              <a:rect b="b" l="l" r="r" t="t"/>
              <a:pathLst>
                <a:path extrusionOk="0" h="851" w="82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59"/>
            <p:cNvSpPr/>
            <p:nvPr/>
          </p:nvSpPr>
          <p:spPr>
            <a:xfrm>
              <a:off x="-58954200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59"/>
            <p:cNvSpPr/>
            <p:nvPr/>
          </p:nvSpPr>
          <p:spPr>
            <a:xfrm>
              <a:off x="-58891975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59"/>
            <p:cNvSpPr/>
            <p:nvPr/>
          </p:nvSpPr>
          <p:spPr>
            <a:xfrm>
              <a:off x="-59015625" y="20765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59"/>
            <p:cNvSpPr/>
            <p:nvPr/>
          </p:nvSpPr>
          <p:spPr>
            <a:xfrm>
              <a:off x="-58954200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59"/>
            <p:cNvSpPr/>
            <p:nvPr/>
          </p:nvSpPr>
          <p:spPr>
            <a:xfrm>
              <a:off x="-58891975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59"/>
            <p:cNvSpPr/>
            <p:nvPr/>
          </p:nvSpPr>
          <p:spPr>
            <a:xfrm>
              <a:off x="-59100700" y="1911950"/>
              <a:ext cx="315875" cy="319000"/>
            </a:xfrm>
            <a:custGeom>
              <a:rect b="b" l="l" r="r" t="t"/>
              <a:pathLst>
                <a:path extrusionOk="0" h="12760" w="12635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39" name="Google Shape;6239;p59"/>
          <p:cNvGrpSpPr/>
          <p:nvPr/>
        </p:nvGrpSpPr>
        <p:grpSpPr>
          <a:xfrm>
            <a:off x="2694871" y="1674459"/>
            <a:ext cx="361558" cy="348348"/>
            <a:chOff x="-63665750" y="1914325"/>
            <a:chExt cx="328450" cy="316450"/>
          </a:xfrm>
        </p:grpSpPr>
        <p:sp>
          <p:nvSpPr>
            <p:cNvPr id="6240" name="Google Shape;6240;p59"/>
            <p:cNvSpPr/>
            <p:nvPr/>
          </p:nvSpPr>
          <p:spPr>
            <a:xfrm>
              <a:off x="-63665750" y="1914325"/>
              <a:ext cx="328450" cy="316450"/>
            </a:xfrm>
            <a:custGeom>
              <a:rect b="b" l="l" r="r" t="t"/>
              <a:pathLst>
                <a:path extrusionOk="0" h="12658" w="13138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59"/>
            <p:cNvSpPr/>
            <p:nvPr/>
          </p:nvSpPr>
          <p:spPr>
            <a:xfrm>
              <a:off x="-63524775" y="1955275"/>
              <a:ext cx="123675" cy="134700"/>
            </a:xfrm>
            <a:custGeom>
              <a:rect b="b" l="l" r="r" t="t"/>
              <a:pathLst>
                <a:path extrusionOk="0" h="5388" w="4947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42" name="Google Shape;6242;p59"/>
          <p:cNvGrpSpPr/>
          <p:nvPr/>
        </p:nvGrpSpPr>
        <p:grpSpPr>
          <a:xfrm>
            <a:off x="2699632" y="2077985"/>
            <a:ext cx="352036" cy="350742"/>
            <a:chOff x="-63666550" y="2278975"/>
            <a:chExt cx="319800" cy="318625"/>
          </a:xfrm>
        </p:grpSpPr>
        <p:sp>
          <p:nvSpPr>
            <p:cNvPr id="6243" name="Google Shape;6243;p59"/>
            <p:cNvSpPr/>
            <p:nvPr/>
          </p:nvSpPr>
          <p:spPr>
            <a:xfrm>
              <a:off x="-63481450" y="2309700"/>
              <a:ext cx="62225" cy="146525"/>
            </a:xfrm>
            <a:custGeom>
              <a:rect b="b" l="l" r="r" t="t"/>
              <a:pathLst>
                <a:path extrusionOk="0" h="5861" w="2489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59"/>
            <p:cNvSpPr/>
            <p:nvPr/>
          </p:nvSpPr>
          <p:spPr>
            <a:xfrm>
              <a:off x="-63666550" y="2278975"/>
              <a:ext cx="319800" cy="318625"/>
            </a:xfrm>
            <a:custGeom>
              <a:rect b="b" l="l" r="r" t="t"/>
              <a:pathLst>
                <a:path extrusionOk="0" h="12745" w="12792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45" name="Google Shape;6245;p59"/>
          <p:cNvGrpSpPr/>
          <p:nvPr/>
        </p:nvGrpSpPr>
        <p:grpSpPr>
          <a:xfrm>
            <a:off x="2697031" y="2481690"/>
            <a:ext cx="357237" cy="349642"/>
            <a:chOff x="-63669700" y="2646600"/>
            <a:chExt cx="324525" cy="317625"/>
          </a:xfrm>
        </p:grpSpPr>
        <p:sp>
          <p:nvSpPr>
            <p:cNvPr id="6246" name="Google Shape;6246;p59"/>
            <p:cNvSpPr/>
            <p:nvPr/>
          </p:nvSpPr>
          <p:spPr>
            <a:xfrm>
              <a:off x="-63669700" y="2646600"/>
              <a:ext cx="324525" cy="317550"/>
            </a:xfrm>
            <a:custGeom>
              <a:rect b="b" l="l" r="r" t="t"/>
              <a:pathLst>
                <a:path extrusionOk="0" h="12702" w="12981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59"/>
            <p:cNvSpPr/>
            <p:nvPr/>
          </p:nvSpPr>
          <p:spPr>
            <a:xfrm>
              <a:off x="-63532650" y="2901200"/>
              <a:ext cx="185900" cy="63025"/>
            </a:xfrm>
            <a:custGeom>
              <a:rect b="b" l="l" r="r" t="t"/>
              <a:pathLst>
                <a:path extrusionOk="0" h="2521" w="7436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48" name="Google Shape;6248;p59"/>
          <p:cNvGrpSpPr/>
          <p:nvPr/>
        </p:nvGrpSpPr>
        <p:grpSpPr>
          <a:xfrm>
            <a:off x="4806228" y="1674129"/>
            <a:ext cx="348568" cy="349009"/>
            <a:chOff x="-61784125" y="1931250"/>
            <a:chExt cx="316650" cy="317050"/>
          </a:xfrm>
        </p:grpSpPr>
        <p:sp>
          <p:nvSpPr>
            <p:cNvPr id="6249" name="Google Shape;6249;p59"/>
            <p:cNvSpPr/>
            <p:nvPr/>
          </p:nvSpPr>
          <p:spPr>
            <a:xfrm>
              <a:off x="-61688025" y="1931250"/>
              <a:ext cx="124450" cy="134300"/>
            </a:xfrm>
            <a:custGeom>
              <a:rect b="b" l="l" r="r" t="t"/>
              <a:pathLst>
                <a:path extrusionOk="0" h="5372" w="4978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59"/>
            <p:cNvSpPr/>
            <p:nvPr/>
          </p:nvSpPr>
          <p:spPr>
            <a:xfrm>
              <a:off x="-61784125" y="2113325"/>
              <a:ext cx="124450" cy="134975"/>
            </a:xfrm>
            <a:custGeom>
              <a:rect b="b" l="l" r="r" t="t"/>
              <a:pathLst>
                <a:path extrusionOk="0" h="5399" w="4978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59"/>
            <p:cNvSpPr/>
            <p:nvPr/>
          </p:nvSpPr>
          <p:spPr>
            <a:xfrm>
              <a:off x="-61591150" y="2113325"/>
              <a:ext cx="123675" cy="134175"/>
            </a:xfrm>
            <a:custGeom>
              <a:rect b="b" l="l" r="r" t="t"/>
              <a:pathLst>
                <a:path extrusionOk="0" h="5367" w="4947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59"/>
            <p:cNvSpPr/>
            <p:nvPr/>
          </p:nvSpPr>
          <p:spPr>
            <a:xfrm>
              <a:off x="-61677800" y="2072225"/>
              <a:ext cx="106350" cy="62450"/>
            </a:xfrm>
            <a:custGeom>
              <a:rect b="b" l="l" r="r" t="t"/>
              <a:pathLst>
                <a:path extrusionOk="0" h="2498" w="4254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53" name="Google Shape;6253;p59"/>
          <p:cNvGrpSpPr/>
          <p:nvPr/>
        </p:nvGrpSpPr>
        <p:grpSpPr>
          <a:xfrm>
            <a:off x="4806228" y="2079072"/>
            <a:ext cx="348568" cy="348568"/>
            <a:chOff x="-61783350" y="2297100"/>
            <a:chExt cx="316650" cy="316650"/>
          </a:xfrm>
        </p:grpSpPr>
        <p:sp>
          <p:nvSpPr>
            <p:cNvPr id="6254" name="Google Shape;6254;p59"/>
            <p:cNvSpPr/>
            <p:nvPr/>
          </p:nvSpPr>
          <p:spPr>
            <a:xfrm>
              <a:off x="-61783350" y="2297100"/>
              <a:ext cx="316650" cy="316650"/>
            </a:xfrm>
            <a:custGeom>
              <a:rect b="b" l="l" r="r" t="t"/>
              <a:pathLst>
                <a:path extrusionOk="0" h="12666" w="12666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59"/>
            <p:cNvSpPr/>
            <p:nvPr/>
          </p:nvSpPr>
          <p:spPr>
            <a:xfrm>
              <a:off x="-61742375" y="2387675"/>
              <a:ext cx="275675" cy="151250"/>
            </a:xfrm>
            <a:custGeom>
              <a:rect b="b" l="l" r="r" t="t"/>
              <a:pathLst>
                <a:path extrusionOk="0" h="6050" w="11027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56" name="Google Shape;6256;p59"/>
          <p:cNvGrpSpPr/>
          <p:nvPr/>
        </p:nvGrpSpPr>
        <p:grpSpPr>
          <a:xfrm>
            <a:off x="4806228" y="2480781"/>
            <a:ext cx="348568" cy="351458"/>
            <a:chOff x="-61782550" y="2664925"/>
            <a:chExt cx="316650" cy="319275"/>
          </a:xfrm>
        </p:grpSpPr>
        <p:sp>
          <p:nvSpPr>
            <p:cNvPr id="6257" name="Google Shape;6257;p59"/>
            <p:cNvSpPr/>
            <p:nvPr/>
          </p:nvSpPr>
          <p:spPr>
            <a:xfrm>
              <a:off x="-61782550" y="2664925"/>
              <a:ext cx="316650" cy="319275"/>
            </a:xfrm>
            <a:custGeom>
              <a:rect b="b" l="l" r="r" t="t"/>
              <a:pathLst>
                <a:path extrusionOk="0" h="12771" w="12666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59"/>
            <p:cNvSpPr/>
            <p:nvPr/>
          </p:nvSpPr>
          <p:spPr>
            <a:xfrm>
              <a:off x="-61701425" y="2705875"/>
              <a:ext cx="151250" cy="21275"/>
            </a:xfrm>
            <a:custGeom>
              <a:rect b="b" l="l" r="r" t="t"/>
              <a:pathLst>
                <a:path extrusionOk="0" h="851" w="605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59"/>
            <p:cNvSpPr/>
            <p:nvPr/>
          </p:nvSpPr>
          <p:spPr>
            <a:xfrm>
              <a:off x="-61742375" y="2747625"/>
              <a:ext cx="233925" cy="22075"/>
            </a:xfrm>
            <a:custGeom>
              <a:rect b="b" l="l" r="r" t="t"/>
              <a:pathLst>
                <a:path extrusionOk="0" h="883" w="9357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60" name="Google Shape;6260;p59"/>
          <p:cNvGrpSpPr/>
          <p:nvPr/>
        </p:nvGrpSpPr>
        <p:grpSpPr>
          <a:xfrm>
            <a:off x="6920631" y="1682426"/>
            <a:ext cx="349421" cy="332414"/>
            <a:chOff x="-59889100" y="1945025"/>
            <a:chExt cx="317425" cy="301975"/>
          </a:xfrm>
        </p:grpSpPr>
        <p:sp>
          <p:nvSpPr>
            <p:cNvPr id="6261" name="Google Shape;6261;p59"/>
            <p:cNvSpPr/>
            <p:nvPr/>
          </p:nvSpPr>
          <p:spPr>
            <a:xfrm>
              <a:off x="-59845000" y="2074200"/>
              <a:ext cx="63025" cy="61450"/>
            </a:xfrm>
            <a:custGeom>
              <a:rect b="b" l="l" r="r" t="t"/>
              <a:pathLst>
                <a:path extrusionOk="0" h="2458" w="2521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59"/>
            <p:cNvSpPr/>
            <p:nvPr/>
          </p:nvSpPr>
          <p:spPr>
            <a:xfrm>
              <a:off x="-59761500" y="1990700"/>
              <a:ext cx="61450" cy="144950"/>
            </a:xfrm>
            <a:custGeom>
              <a:rect b="b" l="l" r="r" t="t"/>
              <a:pathLst>
                <a:path extrusionOk="0" h="5798" w="2458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59"/>
            <p:cNvSpPr/>
            <p:nvPr/>
          </p:nvSpPr>
          <p:spPr>
            <a:xfrm>
              <a:off x="-59678800" y="2053725"/>
              <a:ext cx="61450" cy="81925"/>
            </a:xfrm>
            <a:custGeom>
              <a:rect b="b" l="l" r="r" t="t"/>
              <a:pathLst>
                <a:path extrusionOk="0" h="3277" w="2458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59"/>
            <p:cNvSpPr/>
            <p:nvPr/>
          </p:nvSpPr>
          <p:spPr>
            <a:xfrm>
              <a:off x="-59889100" y="1945025"/>
              <a:ext cx="317425" cy="301975"/>
            </a:xfrm>
            <a:custGeom>
              <a:rect b="b" l="l" r="r" t="t"/>
              <a:pathLst>
                <a:path extrusionOk="0" h="12079" w="12697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65" name="Google Shape;6265;p59"/>
          <p:cNvSpPr/>
          <p:nvPr/>
        </p:nvSpPr>
        <p:spPr>
          <a:xfrm>
            <a:off x="6918333" y="2116860"/>
            <a:ext cx="350302" cy="273136"/>
          </a:xfrm>
          <a:custGeom>
            <a:rect b="b" l="l" r="r" t="t"/>
            <a:pathLst>
              <a:path extrusionOk="0" h="9925" w="12729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66" name="Google Shape;6266;p59"/>
          <p:cNvGrpSpPr/>
          <p:nvPr/>
        </p:nvGrpSpPr>
        <p:grpSpPr>
          <a:xfrm>
            <a:off x="6919764" y="2482611"/>
            <a:ext cx="351155" cy="347798"/>
            <a:chOff x="-59889100" y="2671925"/>
            <a:chExt cx="319000" cy="315950"/>
          </a:xfrm>
        </p:grpSpPr>
        <p:sp>
          <p:nvSpPr>
            <p:cNvPr id="6267" name="Google Shape;6267;p59"/>
            <p:cNvSpPr/>
            <p:nvPr/>
          </p:nvSpPr>
          <p:spPr>
            <a:xfrm>
              <a:off x="-59889100" y="2672000"/>
              <a:ext cx="149675" cy="256025"/>
            </a:xfrm>
            <a:custGeom>
              <a:rect b="b" l="l" r="r" t="t"/>
              <a:pathLst>
                <a:path extrusionOk="0" h="10241" w="5987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59"/>
            <p:cNvSpPr/>
            <p:nvPr/>
          </p:nvSpPr>
          <p:spPr>
            <a:xfrm>
              <a:off x="-59830825" y="2892525"/>
              <a:ext cx="201650" cy="95350"/>
            </a:xfrm>
            <a:custGeom>
              <a:rect b="b" l="l" r="r" t="t"/>
              <a:pathLst>
                <a:path extrusionOk="0" h="3814" w="8066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59"/>
            <p:cNvSpPr/>
            <p:nvPr/>
          </p:nvSpPr>
          <p:spPr>
            <a:xfrm>
              <a:off x="-59719775" y="2671925"/>
              <a:ext cx="149675" cy="256425"/>
            </a:xfrm>
            <a:custGeom>
              <a:rect b="b" l="l" r="r" t="t"/>
              <a:pathLst>
                <a:path extrusionOk="0" h="10257" w="5987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59"/>
            <p:cNvSpPr/>
            <p:nvPr/>
          </p:nvSpPr>
          <p:spPr>
            <a:xfrm>
              <a:off x="-59762300" y="2757075"/>
              <a:ext cx="63025" cy="145725"/>
            </a:xfrm>
            <a:custGeom>
              <a:rect b="b" l="l" r="r" t="t"/>
              <a:pathLst>
                <a:path extrusionOk="0" h="5829" w="2521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71" name="Google Shape;6271;p59"/>
          <p:cNvGrpSpPr/>
          <p:nvPr/>
        </p:nvGrpSpPr>
        <p:grpSpPr>
          <a:xfrm>
            <a:off x="7767785" y="2079072"/>
            <a:ext cx="349421" cy="348568"/>
            <a:chOff x="-59092025" y="2296300"/>
            <a:chExt cx="317425" cy="316650"/>
          </a:xfrm>
        </p:grpSpPr>
        <p:sp>
          <p:nvSpPr>
            <p:cNvPr id="6272" name="Google Shape;6272;p59"/>
            <p:cNvSpPr/>
            <p:nvPr/>
          </p:nvSpPr>
          <p:spPr>
            <a:xfrm>
              <a:off x="-58994350" y="2382950"/>
              <a:ext cx="122875" cy="133925"/>
            </a:xfrm>
            <a:custGeom>
              <a:rect b="b" l="l" r="r" t="t"/>
              <a:pathLst>
                <a:path extrusionOk="0" h="5357" w="4915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59"/>
            <p:cNvSpPr/>
            <p:nvPr/>
          </p:nvSpPr>
          <p:spPr>
            <a:xfrm>
              <a:off x="-59092025" y="2296300"/>
              <a:ext cx="317425" cy="316650"/>
            </a:xfrm>
            <a:custGeom>
              <a:rect b="b" l="l" r="r" t="t"/>
              <a:pathLst>
                <a:path extrusionOk="0" h="12666" w="12697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74" name="Google Shape;6274;p59"/>
          <p:cNvSpPr/>
          <p:nvPr/>
        </p:nvSpPr>
        <p:spPr>
          <a:xfrm>
            <a:off x="1010400" y="3043597"/>
            <a:ext cx="349421" cy="348568"/>
          </a:xfrm>
          <a:custGeom>
            <a:rect b="b" l="l" r="r" t="t"/>
            <a:pathLst>
              <a:path extrusionOk="0" h="12666" w="12697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75" name="Google Shape;6275;p59"/>
          <p:cNvGrpSpPr/>
          <p:nvPr/>
        </p:nvGrpSpPr>
        <p:grpSpPr>
          <a:xfrm>
            <a:off x="1012422" y="3464550"/>
            <a:ext cx="349421" cy="349421"/>
            <a:chOff x="-65145700" y="3727425"/>
            <a:chExt cx="317425" cy="317425"/>
          </a:xfrm>
        </p:grpSpPr>
        <p:sp>
          <p:nvSpPr>
            <p:cNvPr id="6276" name="Google Shape;6276;p59"/>
            <p:cNvSpPr/>
            <p:nvPr/>
          </p:nvSpPr>
          <p:spPr>
            <a:xfrm>
              <a:off x="-65145700" y="3769150"/>
              <a:ext cx="275675" cy="275700"/>
            </a:xfrm>
            <a:custGeom>
              <a:rect b="b" l="l" r="r" t="t"/>
              <a:pathLst>
                <a:path extrusionOk="0" h="11028" w="11027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59"/>
            <p:cNvSpPr/>
            <p:nvPr/>
          </p:nvSpPr>
          <p:spPr>
            <a:xfrm>
              <a:off x="-64977150" y="3727425"/>
              <a:ext cx="148875" cy="147300"/>
            </a:xfrm>
            <a:custGeom>
              <a:rect b="b" l="l" r="r" t="t"/>
              <a:pathLst>
                <a:path extrusionOk="0" h="5892" w="5955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78" name="Google Shape;6278;p59"/>
          <p:cNvGrpSpPr/>
          <p:nvPr/>
        </p:nvGrpSpPr>
        <p:grpSpPr>
          <a:xfrm>
            <a:off x="1015463" y="3872630"/>
            <a:ext cx="343340" cy="349421"/>
            <a:chOff x="-65144125" y="4094450"/>
            <a:chExt cx="311900" cy="317425"/>
          </a:xfrm>
        </p:grpSpPr>
        <p:sp>
          <p:nvSpPr>
            <p:cNvPr id="6279" name="Google Shape;6279;p59"/>
            <p:cNvSpPr/>
            <p:nvPr/>
          </p:nvSpPr>
          <p:spPr>
            <a:xfrm>
              <a:off x="-65079550" y="4183450"/>
              <a:ext cx="185900" cy="185900"/>
            </a:xfrm>
            <a:custGeom>
              <a:rect b="b" l="l" r="r" t="t"/>
              <a:pathLst>
                <a:path extrusionOk="0" h="7436" w="7436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59"/>
            <p:cNvSpPr/>
            <p:nvPr/>
          </p:nvSpPr>
          <p:spPr>
            <a:xfrm>
              <a:off x="-65039375" y="4094450"/>
              <a:ext cx="104775" cy="19700"/>
            </a:xfrm>
            <a:custGeom>
              <a:rect b="b" l="l" r="r" t="t"/>
              <a:pathLst>
                <a:path extrusionOk="0" h="788" w="4191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59"/>
            <p:cNvSpPr/>
            <p:nvPr/>
          </p:nvSpPr>
          <p:spPr>
            <a:xfrm>
              <a:off x="-65144125" y="4121025"/>
              <a:ext cx="311900" cy="290850"/>
            </a:xfrm>
            <a:custGeom>
              <a:rect b="b" l="l" r="r" t="t"/>
              <a:pathLst>
                <a:path extrusionOk="0" h="11634" w="12476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82" name="Google Shape;6282;p59"/>
          <p:cNvSpPr/>
          <p:nvPr/>
        </p:nvSpPr>
        <p:spPr>
          <a:xfrm>
            <a:off x="3110777" y="3042290"/>
            <a:ext cx="351155" cy="351183"/>
          </a:xfrm>
          <a:custGeom>
            <a:rect b="b" l="l" r="r" t="t"/>
            <a:pathLst>
              <a:path extrusionOk="0" h="12761" w="1276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83" name="Google Shape;6283;p59"/>
          <p:cNvGrpSpPr/>
          <p:nvPr/>
        </p:nvGrpSpPr>
        <p:grpSpPr>
          <a:xfrm>
            <a:off x="3111996" y="3464178"/>
            <a:ext cx="352641" cy="350164"/>
            <a:chOff x="-63250675" y="3744075"/>
            <a:chExt cx="320350" cy="318100"/>
          </a:xfrm>
        </p:grpSpPr>
        <p:sp>
          <p:nvSpPr>
            <p:cNvPr id="6284" name="Google Shape;6284;p59"/>
            <p:cNvSpPr/>
            <p:nvPr/>
          </p:nvSpPr>
          <p:spPr>
            <a:xfrm>
              <a:off x="-63126250" y="3744075"/>
              <a:ext cx="195925" cy="192875"/>
            </a:xfrm>
            <a:custGeom>
              <a:rect b="b" l="l" r="r" t="t"/>
              <a:pathLst>
                <a:path extrusionOk="0" h="7715" w="7837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59"/>
            <p:cNvSpPr/>
            <p:nvPr/>
          </p:nvSpPr>
          <p:spPr>
            <a:xfrm>
              <a:off x="-63190025" y="381405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59"/>
            <p:cNvSpPr/>
            <p:nvPr/>
          </p:nvSpPr>
          <p:spPr>
            <a:xfrm>
              <a:off x="-63250675" y="3751050"/>
              <a:ext cx="311125" cy="311125"/>
            </a:xfrm>
            <a:custGeom>
              <a:rect b="b" l="l" r="r" t="t"/>
              <a:pathLst>
                <a:path extrusionOk="0" h="12445" w="12445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87" name="Google Shape;6287;p59"/>
          <p:cNvGrpSpPr/>
          <p:nvPr/>
        </p:nvGrpSpPr>
        <p:grpSpPr>
          <a:xfrm>
            <a:off x="3113606" y="3872630"/>
            <a:ext cx="349421" cy="349421"/>
            <a:chOff x="-63250675" y="4110200"/>
            <a:chExt cx="317425" cy="317425"/>
          </a:xfrm>
        </p:grpSpPr>
        <p:sp>
          <p:nvSpPr>
            <p:cNvPr id="6288" name="Google Shape;6288;p59"/>
            <p:cNvSpPr/>
            <p:nvPr/>
          </p:nvSpPr>
          <p:spPr>
            <a:xfrm>
              <a:off x="-63007300" y="4153725"/>
              <a:ext cx="30725" cy="29750"/>
            </a:xfrm>
            <a:custGeom>
              <a:rect b="b" l="l" r="r" t="t"/>
              <a:pathLst>
                <a:path extrusionOk="0" h="1190" w="1229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59"/>
            <p:cNvSpPr/>
            <p:nvPr/>
          </p:nvSpPr>
          <p:spPr>
            <a:xfrm>
              <a:off x="-63203425" y="4159025"/>
              <a:ext cx="222925" cy="222150"/>
            </a:xfrm>
            <a:custGeom>
              <a:rect b="b" l="l" r="r" t="t"/>
              <a:pathLst>
                <a:path extrusionOk="0" h="8886" w="8917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59"/>
            <p:cNvSpPr/>
            <p:nvPr/>
          </p:nvSpPr>
          <p:spPr>
            <a:xfrm>
              <a:off x="-63102600" y="4401625"/>
              <a:ext cx="20500" cy="26000"/>
            </a:xfrm>
            <a:custGeom>
              <a:rect b="b" l="l" r="r" t="t"/>
              <a:pathLst>
                <a:path extrusionOk="0" h="1040" w="82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59"/>
            <p:cNvSpPr/>
            <p:nvPr/>
          </p:nvSpPr>
          <p:spPr>
            <a:xfrm>
              <a:off x="-63006525" y="4354350"/>
              <a:ext cx="29950" cy="29975"/>
            </a:xfrm>
            <a:custGeom>
              <a:rect b="b" l="l" r="r" t="t"/>
              <a:pathLst>
                <a:path extrusionOk="0" h="1199" w="1198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59"/>
            <p:cNvSpPr/>
            <p:nvPr/>
          </p:nvSpPr>
          <p:spPr>
            <a:xfrm>
              <a:off x="-62960825" y="4258275"/>
              <a:ext cx="27575" cy="20500"/>
            </a:xfrm>
            <a:custGeom>
              <a:rect b="b" l="l" r="r" t="t"/>
              <a:pathLst>
                <a:path extrusionOk="0" h="820" w="1103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59"/>
            <p:cNvSpPr/>
            <p:nvPr/>
          </p:nvSpPr>
          <p:spPr>
            <a:xfrm>
              <a:off x="-63250675" y="4259050"/>
              <a:ext cx="26800" cy="20500"/>
            </a:xfrm>
            <a:custGeom>
              <a:rect b="b" l="l" r="r" t="t"/>
              <a:pathLst>
                <a:path extrusionOk="0" h="820" w="1072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59"/>
            <p:cNvSpPr/>
            <p:nvPr/>
          </p:nvSpPr>
          <p:spPr>
            <a:xfrm>
              <a:off x="-63208950" y="4354350"/>
              <a:ext cx="29175" cy="29975"/>
            </a:xfrm>
            <a:custGeom>
              <a:rect b="b" l="l" r="r" t="t"/>
              <a:pathLst>
                <a:path extrusionOk="0" h="1199" w="1167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59"/>
            <p:cNvSpPr/>
            <p:nvPr/>
          </p:nvSpPr>
          <p:spPr>
            <a:xfrm>
              <a:off x="-63208150" y="4153725"/>
              <a:ext cx="30725" cy="29750"/>
            </a:xfrm>
            <a:custGeom>
              <a:rect b="b" l="l" r="r" t="t"/>
              <a:pathLst>
                <a:path extrusionOk="0" h="1190" w="1229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59"/>
            <p:cNvSpPr/>
            <p:nvPr/>
          </p:nvSpPr>
          <p:spPr>
            <a:xfrm>
              <a:off x="-63102600" y="4110200"/>
              <a:ext cx="20500" cy="27600"/>
            </a:xfrm>
            <a:custGeom>
              <a:rect b="b" l="l" r="r" t="t"/>
              <a:pathLst>
                <a:path extrusionOk="0" h="1104" w="82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97" name="Google Shape;6297;p59"/>
          <p:cNvGrpSpPr/>
          <p:nvPr/>
        </p:nvGrpSpPr>
        <p:grpSpPr>
          <a:xfrm>
            <a:off x="5238653" y="3047071"/>
            <a:ext cx="341633" cy="341413"/>
            <a:chOff x="-61351725" y="3372400"/>
            <a:chExt cx="310350" cy="310150"/>
          </a:xfrm>
        </p:grpSpPr>
        <p:sp>
          <p:nvSpPr>
            <p:cNvPr id="6298" name="Google Shape;6298;p59"/>
            <p:cNvSpPr/>
            <p:nvPr/>
          </p:nvSpPr>
          <p:spPr>
            <a:xfrm>
              <a:off x="-61165050" y="355887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59"/>
            <p:cNvSpPr/>
            <p:nvPr/>
          </p:nvSpPr>
          <p:spPr>
            <a:xfrm>
              <a:off x="-61247750" y="347617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59"/>
            <p:cNvSpPr/>
            <p:nvPr/>
          </p:nvSpPr>
          <p:spPr>
            <a:xfrm>
              <a:off x="-61351725" y="3372400"/>
              <a:ext cx="310350" cy="310150"/>
            </a:xfrm>
            <a:custGeom>
              <a:rect b="b" l="l" r="r" t="t"/>
              <a:pathLst>
                <a:path extrusionOk="0" h="12406" w="12414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01" name="Google Shape;6301;p59"/>
          <p:cNvGrpSpPr/>
          <p:nvPr/>
        </p:nvGrpSpPr>
        <p:grpSpPr>
          <a:xfrm>
            <a:off x="5235185" y="3480594"/>
            <a:ext cx="348568" cy="317333"/>
            <a:chOff x="-61354875" y="3751050"/>
            <a:chExt cx="316650" cy="288275"/>
          </a:xfrm>
        </p:grpSpPr>
        <p:sp>
          <p:nvSpPr>
            <p:cNvPr id="6302" name="Google Shape;6302;p59"/>
            <p:cNvSpPr/>
            <p:nvPr/>
          </p:nvSpPr>
          <p:spPr>
            <a:xfrm>
              <a:off x="-61200500" y="3875475"/>
              <a:ext cx="41775" cy="41000"/>
            </a:xfrm>
            <a:custGeom>
              <a:rect b="b" l="l" r="r" t="t"/>
              <a:pathLst>
                <a:path extrusionOk="0" h="1640" w="1671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59"/>
            <p:cNvSpPr/>
            <p:nvPr/>
          </p:nvSpPr>
          <p:spPr>
            <a:xfrm>
              <a:off x="-61293425" y="3813275"/>
              <a:ext cx="192975" cy="165425"/>
            </a:xfrm>
            <a:custGeom>
              <a:rect b="b" l="l" r="r" t="t"/>
              <a:pathLst>
                <a:path extrusionOk="0" h="6617" w="7719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59"/>
            <p:cNvSpPr/>
            <p:nvPr/>
          </p:nvSpPr>
          <p:spPr>
            <a:xfrm>
              <a:off x="-61354875" y="3751050"/>
              <a:ext cx="316650" cy="288275"/>
            </a:xfrm>
            <a:custGeom>
              <a:rect b="b" l="l" r="r" t="t"/>
              <a:pathLst>
                <a:path extrusionOk="0" h="11531" w="12666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05" name="Google Shape;6305;p59"/>
          <p:cNvGrpSpPr/>
          <p:nvPr/>
        </p:nvGrpSpPr>
        <p:grpSpPr>
          <a:xfrm>
            <a:off x="5235185" y="3872616"/>
            <a:ext cx="348568" cy="349449"/>
            <a:chOff x="-61354875" y="4101525"/>
            <a:chExt cx="316650" cy="317450"/>
          </a:xfrm>
        </p:grpSpPr>
        <p:sp>
          <p:nvSpPr>
            <p:cNvPr id="6306" name="Google Shape;6306;p59"/>
            <p:cNvSpPr/>
            <p:nvPr/>
          </p:nvSpPr>
          <p:spPr>
            <a:xfrm>
              <a:off x="-61172925" y="4240150"/>
              <a:ext cx="62225" cy="145750"/>
            </a:xfrm>
            <a:custGeom>
              <a:rect b="b" l="l" r="r" t="t"/>
              <a:pathLst>
                <a:path extrusionOk="0" h="5830" w="2489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59"/>
            <p:cNvSpPr/>
            <p:nvPr/>
          </p:nvSpPr>
          <p:spPr>
            <a:xfrm>
              <a:off x="-61354875" y="4101525"/>
              <a:ext cx="316650" cy="317450"/>
            </a:xfrm>
            <a:custGeom>
              <a:rect b="b" l="l" r="r" t="t"/>
              <a:pathLst>
                <a:path extrusionOk="0" h="12698" w="12666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08" name="Google Shape;6308;p59"/>
          <p:cNvGrpSpPr/>
          <p:nvPr/>
        </p:nvGrpSpPr>
        <p:grpSpPr>
          <a:xfrm>
            <a:off x="7343960" y="3043811"/>
            <a:ext cx="350275" cy="347935"/>
            <a:chOff x="-59470075" y="3308975"/>
            <a:chExt cx="318200" cy="316075"/>
          </a:xfrm>
        </p:grpSpPr>
        <p:sp>
          <p:nvSpPr>
            <p:cNvPr id="6309" name="Google Shape;6309;p59"/>
            <p:cNvSpPr/>
            <p:nvPr/>
          </p:nvSpPr>
          <p:spPr>
            <a:xfrm>
              <a:off x="-59403925" y="3522625"/>
              <a:ext cx="21275" cy="20500"/>
            </a:xfrm>
            <a:custGeom>
              <a:rect b="b" l="l" r="r" t="t"/>
              <a:pathLst>
                <a:path extrusionOk="0" h="820" w="851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59"/>
            <p:cNvSpPr/>
            <p:nvPr/>
          </p:nvSpPr>
          <p:spPr>
            <a:xfrm>
              <a:off x="-5936217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59"/>
            <p:cNvSpPr/>
            <p:nvPr/>
          </p:nvSpPr>
          <p:spPr>
            <a:xfrm>
              <a:off x="-5932122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59"/>
            <p:cNvSpPr/>
            <p:nvPr/>
          </p:nvSpPr>
          <p:spPr>
            <a:xfrm>
              <a:off x="-5927947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59"/>
            <p:cNvSpPr/>
            <p:nvPr/>
          </p:nvSpPr>
          <p:spPr>
            <a:xfrm>
              <a:off x="-59470075" y="3418825"/>
              <a:ext cx="317425" cy="206225"/>
            </a:xfrm>
            <a:custGeom>
              <a:rect b="b" l="l" r="r" t="t"/>
              <a:pathLst>
                <a:path extrusionOk="0" h="8249" w="12697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59"/>
            <p:cNvSpPr/>
            <p:nvPr/>
          </p:nvSpPr>
          <p:spPr>
            <a:xfrm>
              <a:off x="-5923852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59"/>
            <p:cNvSpPr/>
            <p:nvPr/>
          </p:nvSpPr>
          <p:spPr>
            <a:xfrm>
              <a:off x="-59292875" y="3308975"/>
              <a:ext cx="106350" cy="41400"/>
            </a:xfrm>
            <a:custGeom>
              <a:rect b="b" l="l" r="r" t="t"/>
              <a:pathLst>
                <a:path extrusionOk="0" h="1656" w="4254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59"/>
            <p:cNvSpPr/>
            <p:nvPr/>
          </p:nvSpPr>
          <p:spPr>
            <a:xfrm>
              <a:off x="-59214100" y="3371400"/>
              <a:ext cx="62225" cy="68550"/>
            </a:xfrm>
            <a:custGeom>
              <a:rect b="b" l="l" r="r" t="t"/>
              <a:pathLst>
                <a:path extrusionOk="0" h="2742" w="2489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59"/>
            <p:cNvSpPr/>
            <p:nvPr/>
          </p:nvSpPr>
          <p:spPr>
            <a:xfrm>
              <a:off x="-59297600" y="3392600"/>
              <a:ext cx="62250" cy="48150"/>
            </a:xfrm>
            <a:custGeom>
              <a:rect b="b" l="l" r="r" t="t"/>
              <a:pathLst>
                <a:path extrusionOk="0" h="1926" w="249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18" name="Google Shape;6318;p59"/>
          <p:cNvGrpSpPr/>
          <p:nvPr/>
        </p:nvGrpSpPr>
        <p:grpSpPr>
          <a:xfrm>
            <a:off x="1436496" y="3044291"/>
            <a:ext cx="349421" cy="346972"/>
            <a:chOff x="-64781025" y="3361050"/>
            <a:chExt cx="317425" cy="315200"/>
          </a:xfrm>
        </p:grpSpPr>
        <p:sp>
          <p:nvSpPr>
            <p:cNvPr id="6319" name="Google Shape;6319;p59"/>
            <p:cNvSpPr/>
            <p:nvPr/>
          </p:nvSpPr>
          <p:spPr>
            <a:xfrm>
              <a:off x="-64764500" y="3388725"/>
              <a:ext cx="272550" cy="272550"/>
            </a:xfrm>
            <a:custGeom>
              <a:rect b="b" l="l" r="r" t="t"/>
              <a:pathLst>
                <a:path extrusionOk="0" h="10902" w="10902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59"/>
            <p:cNvSpPr/>
            <p:nvPr/>
          </p:nvSpPr>
          <p:spPr>
            <a:xfrm>
              <a:off x="-64568375" y="3361050"/>
              <a:ext cx="104775" cy="105675"/>
            </a:xfrm>
            <a:custGeom>
              <a:rect b="b" l="l" r="r" t="t"/>
              <a:pathLst>
                <a:path extrusionOk="0" h="4227" w="4191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59"/>
            <p:cNvSpPr/>
            <p:nvPr/>
          </p:nvSpPr>
          <p:spPr>
            <a:xfrm>
              <a:off x="-64645575" y="3596675"/>
              <a:ext cx="85100" cy="79575"/>
            </a:xfrm>
            <a:custGeom>
              <a:rect b="b" l="l" r="r" t="t"/>
              <a:pathLst>
                <a:path extrusionOk="0" h="3183" w="3404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59"/>
            <p:cNvSpPr/>
            <p:nvPr/>
          </p:nvSpPr>
          <p:spPr>
            <a:xfrm>
              <a:off x="-64781025" y="3456475"/>
              <a:ext cx="80350" cy="85075"/>
            </a:xfrm>
            <a:custGeom>
              <a:rect b="b" l="l" r="r" t="t"/>
              <a:pathLst>
                <a:path extrusionOk="0" h="3403" w="3214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23" name="Google Shape;6323;p59"/>
          <p:cNvSpPr/>
          <p:nvPr/>
        </p:nvSpPr>
        <p:spPr>
          <a:xfrm>
            <a:off x="1434487" y="3465532"/>
            <a:ext cx="349421" cy="347688"/>
          </a:xfrm>
          <a:custGeom>
            <a:rect b="b" l="l" r="r" t="t"/>
            <a:pathLst>
              <a:path extrusionOk="0" h="12634" w="12697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24" name="Google Shape;6324;p59"/>
          <p:cNvSpPr/>
          <p:nvPr/>
        </p:nvSpPr>
        <p:spPr>
          <a:xfrm>
            <a:off x="1460494" y="3872756"/>
            <a:ext cx="297409" cy="349421"/>
          </a:xfrm>
          <a:custGeom>
            <a:rect b="b" l="l" r="r" t="t"/>
            <a:pathLst>
              <a:path extrusionOk="0" h="12697" w="10807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25" name="Google Shape;6325;p59"/>
          <p:cNvSpPr/>
          <p:nvPr/>
        </p:nvSpPr>
        <p:spPr>
          <a:xfrm>
            <a:off x="3539685" y="3081754"/>
            <a:ext cx="348541" cy="272255"/>
          </a:xfrm>
          <a:custGeom>
            <a:rect b="b" l="l" r="r" t="t"/>
            <a:pathLst>
              <a:path extrusionOk="0" h="9893" w="12665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26" name="Google Shape;6326;p59"/>
          <p:cNvGrpSpPr/>
          <p:nvPr/>
        </p:nvGrpSpPr>
        <p:grpSpPr>
          <a:xfrm>
            <a:off x="3533821" y="3464288"/>
            <a:ext cx="364172" cy="349944"/>
            <a:chOff x="-62890750" y="3747425"/>
            <a:chExt cx="330825" cy="317900"/>
          </a:xfrm>
        </p:grpSpPr>
        <p:sp>
          <p:nvSpPr>
            <p:cNvPr id="6327" name="Google Shape;6327;p59"/>
            <p:cNvSpPr/>
            <p:nvPr/>
          </p:nvSpPr>
          <p:spPr>
            <a:xfrm>
              <a:off x="-62890750" y="3747425"/>
              <a:ext cx="313500" cy="195825"/>
            </a:xfrm>
            <a:custGeom>
              <a:rect b="b" l="l" r="r" t="t"/>
              <a:pathLst>
                <a:path extrusionOk="0" h="7833" w="1254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59"/>
            <p:cNvSpPr/>
            <p:nvPr/>
          </p:nvSpPr>
          <p:spPr>
            <a:xfrm>
              <a:off x="-62874975" y="3869075"/>
              <a:ext cx="315050" cy="196250"/>
            </a:xfrm>
            <a:custGeom>
              <a:rect b="b" l="l" r="r" t="t"/>
              <a:pathLst>
                <a:path extrusionOk="0" h="7850" w="12602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59"/>
            <p:cNvSpPr/>
            <p:nvPr/>
          </p:nvSpPr>
          <p:spPr>
            <a:xfrm>
              <a:off x="-62751325" y="3834525"/>
              <a:ext cx="15775" cy="26800"/>
            </a:xfrm>
            <a:custGeom>
              <a:rect b="b" l="l" r="r" t="t"/>
              <a:pathLst>
                <a:path extrusionOk="0" h="1072" w="631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59"/>
            <p:cNvSpPr/>
            <p:nvPr/>
          </p:nvSpPr>
          <p:spPr>
            <a:xfrm>
              <a:off x="-62715100" y="3950300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59"/>
            <p:cNvSpPr/>
            <p:nvPr/>
          </p:nvSpPr>
          <p:spPr>
            <a:xfrm>
              <a:off x="-62751325" y="3950300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59"/>
            <p:cNvSpPr/>
            <p:nvPr/>
          </p:nvSpPr>
          <p:spPr>
            <a:xfrm>
              <a:off x="-62822225" y="3881000"/>
              <a:ext cx="44125" cy="48075"/>
            </a:xfrm>
            <a:custGeom>
              <a:rect b="b" l="l" r="r" t="t"/>
              <a:pathLst>
                <a:path extrusionOk="0" h="1923" w="1765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59"/>
            <p:cNvSpPr/>
            <p:nvPr/>
          </p:nvSpPr>
          <p:spPr>
            <a:xfrm>
              <a:off x="-62715100" y="3833750"/>
              <a:ext cx="15775" cy="26800"/>
            </a:xfrm>
            <a:custGeom>
              <a:rect b="b" l="l" r="r" t="t"/>
              <a:pathLst>
                <a:path extrusionOk="0" h="1072" w="631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59"/>
            <p:cNvSpPr/>
            <p:nvPr/>
          </p:nvSpPr>
          <p:spPr>
            <a:xfrm>
              <a:off x="-62758425" y="3881000"/>
              <a:ext cx="22875" cy="48075"/>
            </a:xfrm>
            <a:custGeom>
              <a:rect b="b" l="l" r="r" t="t"/>
              <a:pathLst>
                <a:path extrusionOk="0" h="1923" w="915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59"/>
            <p:cNvSpPr/>
            <p:nvPr/>
          </p:nvSpPr>
          <p:spPr>
            <a:xfrm>
              <a:off x="-62715100" y="3809325"/>
              <a:ext cx="74850" cy="51225"/>
            </a:xfrm>
            <a:custGeom>
              <a:rect b="b" l="l" r="r" t="t"/>
              <a:pathLst>
                <a:path extrusionOk="0" h="2049" w="2994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59"/>
            <p:cNvSpPr/>
            <p:nvPr/>
          </p:nvSpPr>
          <p:spPr>
            <a:xfrm>
              <a:off x="-62715875" y="3950300"/>
              <a:ext cx="75625" cy="51225"/>
            </a:xfrm>
            <a:custGeom>
              <a:rect b="b" l="l" r="r" t="t"/>
              <a:pathLst>
                <a:path extrusionOk="0" h="2049" w="3025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59"/>
            <p:cNvSpPr/>
            <p:nvPr/>
          </p:nvSpPr>
          <p:spPr>
            <a:xfrm>
              <a:off x="-62811200" y="3949525"/>
              <a:ext cx="75650" cy="52000"/>
            </a:xfrm>
            <a:custGeom>
              <a:rect b="b" l="l" r="r" t="t"/>
              <a:pathLst>
                <a:path extrusionOk="0" h="2080" w="3026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59"/>
            <p:cNvSpPr/>
            <p:nvPr/>
          </p:nvSpPr>
          <p:spPr>
            <a:xfrm>
              <a:off x="-62673350" y="3881000"/>
              <a:ext cx="44125" cy="48075"/>
            </a:xfrm>
            <a:custGeom>
              <a:rect b="b" l="l" r="r" t="t"/>
              <a:pathLst>
                <a:path extrusionOk="0" h="1923" w="1765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59"/>
            <p:cNvSpPr/>
            <p:nvPr/>
          </p:nvSpPr>
          <p:spPr>
            <a:xfrm>
              <a:off x="-62810400" y="3810125"/>
              <a:ext cx="75625" cy="51200"/>
            </a:xfrm>
            <a:custGeom>
              <a:rect b="b" l="l" r="r" t="t"/>
              <a:pathLst>
                <a:path extrusionOk="0" h="2048" w="3025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59"/>
            <p:cNvSpPr/>
            <p:nvPr/>
          </p:nvSpPr>
          <p:spPr>
            <a:xfrm>
              <a:off x="-62715100" y="3881000"/>
              <a:ext cx="22850" cy="48075"/>
            </a:xfrm>
            <a:custGeom>
              <a:rect b="b" l="l" r="r" t="t"/>
              <a:pathLst>
                <a:path extrusionOk="0" h="1923" w="914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41" name="Google Shape;6341;p59"/>
          <p:cNvGrpSpPr/>
          <p:nvPr/>
        </p:nvGrpSpPr>
        <p:grpSpPr>
          <a:xfrm>
            <a:off x="3541196" y="3873056"/>
            <a:ext cx="349421" cy="348568"/>
            <a:chOff x="-62884425" y="4111775"/>
            <a:chExt cx="317425" cy="316650"/>
          </a:xfrm>
        </p:grpSpPr>
        <p:sp>
          <p:nvSpPr>
            <p:cNvPr id="6342" name="Google Shape;6342;p59"/>
            <p:cNvSpPr/>
            <p:nvPr/>
          </p:nvSpPr>
          <p:spPr>
            <a:xfrm>
              <a:off x="-62884425" y="4325225"/>
              <a:ext cx="317425" cy="103200"/>
            </a:xfrm>
            <a:custGeom>
              <a:rect b="b" l="l" r="r" t="t"/>
              <a:pathLst>
                <a:path extrusionOk="0" h="4128" w="12697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59"/>
            <p:cNvSpPr/>
            <p:nvPr/>
          </p:nvSpPr>
          <p:spPr>
            <a:xfrm>
              <a:off x="-62884425" y="4111775"/>
              <a:ext cx="317425" cy="193000"/>
            </a:xfrm>
            <a:custGeom>
              <a:rect b="b" l="l" r="r" t="t"/>
              <a:pathLst>
                <a:path extrusionOk="0" h="7720" w="12697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44" name="Google Shape;6344;p59"/>
          <p:cNvGrpSpPr/>
          <p:nvPr/>
        </p:nvGrpSpPr>
        <p:grpSpPr>
          <a:xfrm>
            <a:off x="5660141" y="3046520"/>
            <a:ext cx="347688" cy="342514"/>
            <a:chOff x="-60991775" y="3376900"/>
            <a:chExt cx="315850" cy="311150"/>
          </a:xfrm>
        </p:grpSpPr>
        <p:sp>
          <p:nvSpPr>
            <p:cNvPr id="6345" name="Google Shape;6345;p59"/>
            <p:cNvSpPr/>
            <p:nvPr/>
          </p:nvSpPr>
          <p:spPr>
            <a:xfrm>
              <a:off x="-60991000" y="3376900"/>
              <a:ext cx="315075" cy="311150"/>
            </a:xfrm>
            <a:custGeom>
              <a:rect b="b" l="l" r="r" t="t"/>
              <a:pathLst>
                <a:path extrusionOk="0" h="12446" w="12603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59"/>
            <p:cNvSpPr/>
            <p:nvPr/>
          </p:nvSpPr>
          <p:spPr>
            <a:xfrm>
              <a:off x="-60991775" y="3404275"/>
              <a:ext cx="174875" cy="89250"/>
            </a:xfrm>
            <a:custGeom>
              <a:rect b="b" l="l" r="r" t="t"/>
              <a:pathLst>
                <a:path extrusionOk="0" h="3570" w="6995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59"/>
            <p:cNvSpPr/>
            <p:nvPr/>
          </p:nvSpPr>
          <p:spPr>
            <a:xfrm>
              <a:off x="-60795650" y="3513975"/>
              <a:ext cx="89000" cy="173300"/>
            </a:xfrm>
            <a:custGeom>
              <a:rect b="b" l="l" r="r" t="t"/>
              <a:pathLst>
                <a:path extrusionOk="0" h="6932" w="356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48" name="Google Shape;6348;p59"/>
          <p:cNvGrpSpPr/>
          <p:nvPr/>
        </p:nvGrpSpPr>
        <p:grpSpPr>
          <a:xfrm>
            <a:off x="5659701" y="3468443"/>
            <a:ext cx="348568" cy="341633"/>
            <a:chOff x="-60988625" y="3740800"/>
            <a:chExt cx="316650" cy="310350"/>
          </a:xfrm>
        </p:grpSpPr>
        <p:sp>
          <p:nvSpPr>
            <p:cNvPr id="6349" name="Google Shape;6349;p59"/>
            <p:cNvSpPr/>
            <p:nvPr/>
          </p:nvSpPr>
          <p:spPr>
            <a:xfrm>
              <a:off x="-60988625" y="3740800"/>
              <a:ext cx="311125" cy="310350"/>
            </a:xfrm>
            <a:custGeom>
              <a:rect b="b" l="l" r="r" t="t"/>
              <a:pathLst>
                <a:path extrusionOk="0" h="12414" w="12445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59"/>
            <p:cNvSpPr/>
            <p:nvPr/>
          </p:nvSpPr>
          <p:spPr>
            <a:xfrm>
              <a:off x="-60742100" y="3920375"/>
              <a:ext cx="68550" cy="55175"/>
            </a:xfrm>
            <a:custGeom>
              <a:rect b="b" l="l" r="r" t="t"/>
              <a:pathLst>
                <a:path extrusionOk="0" h="2207" w="2742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59"/>
            <p:cNvSpPr/>
            <p:nvPr/>
          </p:nvSpPr>
          <p:spPr>
            <a:xfrm>
              <a:off x="-60740525" y="3741600"/>
              <a:ext cx="68550" cy="158325"/>
            </a:xfrm>
            <a:custGeom>
              <a:rect b="b" l="l" r="r" t="t"/>
              <a:pathLst>
                <a:path extrusionOk="0" h="6333" w="2742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52" name="Google Shape;6352;p59"/>
          <p:cNvGrpSpPr/>
          <p:nvPr/>
        </p:nvGrpSpPr>
        <p:grpSpPr>
          <a:xfrm>
            <a:off x="5659701" y="3873607"/>
            <a:ext cx="348568" cy="347468"/>
            <a:chOff x="-60987850" y="4100950"/>
            <a:chExt cx="316650" cy="315650"/>
          </a:xfrm>
        </p:grpSpPr>
        <p:sp>
          <p:nvSpPr>
            <p:cNvPr id="6353" name="Google Shape;6353;p59"/>
            <p:cNvSpPr/>
            <p:nvPr/>
          </p:nvSpPr>
          <p:spPr>
            <a:xfrm>
              <a:off x="-60987850" y="4355925"/>
              <a:ext cx="315875" cy="60675"/>
            </a:xfrm>
            <a:custGeom>
              <a:rect b="b" l="l" r="r" t="t"/>
              <a:pathLst>
                <a:path extrusionOk="0" h="2427" w="12635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59"/>
            <p:cNvSpPr/>
            <p:nvPr/>
          </p:nvSpPr>
          <p:spPr>
            <a:xfrm>
              <a:off x="-60987050" y="4100950"/>
              <a:ext cx="315850" cy="123475"/>
            </a:xfrm>
            <a:custGeom>
              <a:rect b="b" l="l" r="r" t="t"/>
              <a:pathLst>
                <a:path extrusionOk="0" h="4939" w="12634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59"/>
            <p:cNvSpPr/>
            <p:nvPr/>
          </p:nvSpPr>
          <p:spPr>
            <a:xfrm>
              <a:off x="-60757075" y="4245675"/>
              <a:ext cx="61475" cy="89025"/>
            </a:xfrm>
            <a:custGeom>
              <a:rect b="b" l="l" r="r" t="t"/>
              <a:pathLst>
                <a:path extrusionOk="0" h="3561" w="2459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59"/>
            <p:cNvSpPr/>
            <p:nvPr/>
          </p:nvSpPr>
          <p:spPr>
            <a:xfrm>
              <a:off x="-60861025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59"/>
            <p:cNvSpPr/>
            <p:nvPr/>
          </p:nvSpPr>
          <p:spPr>
            <a:xfrm>
              <a:off x="-60964200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58" name="Google Shape;6358;p59"/>
          <p:cNvGrpSpPr/>
          <p:nvPr/>
        </p:nvGrpSpPr>
        <p:grpSpPr>
          <a:xfrm>
            <a:off x="7343519" y="3469311"/>
            <a:ext cx="351155" cy="339900"/>
            <a:chOff x="-59447250" y="3706150"/>
            <a:chExt cx="319000" cy="308775"/>
          </a:xfrm>
        </p:grpSpPr>
        <p:sp>
          <p:nvSpPr>
            <p:cNvPr id="6359" name="Google Shape;6359;p59"/>
            <p:cNvSpPr/>
            <p:nvPr/>
          </p:nvSpPr>
          <p:spPr>
            <a:xfrm>
              <a:off x="-59381875" y="3922750"/>
              <a:ext cx="79575" cy="29950"/>
            </a:xfrm>
            <a:custGeom>
              <a:rect b="b" l="l" r="r" t="t"/>
              <a:pathLst>
                <a:path extrusionOk="0" h="1198" w="3183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59"/>
            <p:cNvSpPr/>
            <p:nvPr/>
          </p:nvSpPr>
          <p:spPr>
            <a:xfrm>
              <a:off x="-59364550" y="3861525"/>
              <a:ext cx="43350" cy="40900"/>
            </a:xfrm>
            <a:custGeom>
              <a:rect b="b" l="l" r="r" t="t"/>
              <a:pathLst>
                <a:path extrusionOk="0" h="1636" w="1734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59"/>
            <p:cNvSpPr/>
            <p:nvPr/>
          </p:nvSpPr>
          <p:spPr>
            <a:xfrm>
              <a:off x="-59447250" y="3706150"/>
              <a:ext cx="319000" cy="308775"/>
            </a:xfrm>
            <a:custGeom>
              <a:rect b="b" l="l" r="r" t="t"/>
              <a:pathLst>
                <a:path extrusionOk="0" h="12351" w="1276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59"/>
            <p:cNvSpPr/>
            <p:nvPr/>
          </p:nvSpPr>
          <p:spPr>
            <a:xfrm>
              <a:off x="-59293650" y="3740025"/>
              <a:ext cx="14175" cy="14200"/>
            </a:xfrm>
            <a:custGeom>
              <a:rect b="b" l="l" r="r" t="t"/>
              <a:pathLst>
                <a:path extrusionOk="0" h="568" w="567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63" name="Google Shape;6363;p59"/>
          <p:cNvGrpSpPr/>
          <p:nvPr/>
        </p:nvGrpSpPr>
        <p:grpSpPr>
          <a:xfrm>
            <a:off x="1857821" y="3044511"/>
            <a:ext cx="350302" cy="346532"/>
            <a:chOff x="-64406125" y="3362225"/>
            <a:chExt cx="318225" cy="314800"/>
          </a:xfrm>
        </p:grpSpPr>
        <p:sp>
          <p:nvSpPr>
            <p:cNvPr id="6364" name="Google Shape;6364;p59"/>
            <p:cNvSpPr/>
            <p:nvPr/>
          </p:nvSpPr>
          <p:spPr>
            <a:xfrm>
              <a:off x="-64332100" y="3362225"/>
              <a:ext cx="170150" cy="199025"/>
            </a:xfrm>
            <a:custGeom>
              <a:rect b="b" l="l" r="r" t="t"/>
              <a:pathLst>
                <a:path extrusionOk="0" h="7961" w="6806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59"/>
            <p:cNvSpPr/>
            <p:nvPr/>
          </p:nvSpPr>
          <p:spPr>
            <a:xfrm>
              <a:off x="-64406125" y="3559050"/>
              <a:ext cx="318225" cy="117975"/>
            </a:xfrm>
            <a:custGeom>
              <a:rect b="b" l="l" r="r" t="t"/>
              <a:pathLst>
                <a:path extrusionOk="0" h="4719" w="12729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66" name="Google Shape;6366;p59"/>
          <p:cNvSpPr/>
          <p:nvPr/>
        </p:nvSpPr>
        <p:spPr>
          <a:xfrm>
            <a:off x="1916080" y="3464665"/>
            <a:ext cx="229792" cy="349421"/>
          </a:xfrm>
          <a:custGeom>
            <a:rect b="b" l="l" r="r" t="t"/>
            <a:pathLst>
              <a:path extrusionOk="0" h="12697" w="835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67" name="Google Shape;6367;p59"/>
          <p:cNvGrpSpPr/>
          <p:nvPr/>
        </p:nvGrpSpPr>
        <p:grpSpPr>
          <a:xfrm>
            <a:off x="1858262" y="3873057"/>
            <a:ext cx="349421" cy="348568"/>
            <a:chOff x="-64410850" y="4094450"/>
            <a:chExt cx="317425" cy="316650"/>
          </a:xfrm>
        </p:grpSpPr>
        <p:sp>
          <p:nvSpPr>
            <p:cNvPr id="6368" name="Google Shape;6368;p59"/>
            <p:cNvSpPr/>
            <p:nvPr/>
          </p:nvSpPr>
          <p:spPr>
            <a:xfrm>
              <a:off x="-64410850" y="4348850"/>
              <a:ext cx="317425" cy="62250"/>
            </a:xfrm>
            <a:custGeom>
              <a:rect b="b" l="l" r="r" t="t"/>
              <a:pathLst>
                <a:path extrusionOk="0" h="2490" w="12697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59"/>
            <p:cNvSpPr/>
            <p:nvPr/>
          </p:nvSpPr>
          <p:spPr>
            <a:xfrm>
              <a:off x="-64315550" y="4094450"/>
              <a:ext cx="122100" cy="192200"/>
            </a:xfrm>
            <a:custGeom>
              <a:rect b="b" l="l" r="r" t="t"/>
              <a:pathLst>
                <a:path extrusionOk="0" h="7688" w="4884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59"/>
            <p:cNvSpPr/>
            <p:nvPr/>
          </p:nvSpPr>
          <p:spPr>
            <a:xfrm>
              <a:off x="-64335250" y="4307100"/>
              <a:ext cx="161500" cy="21300"/>
            </a:xfrm>
            <a:custGeom>
              <a:rect b="b" l="l" r="r" t="t"/>
              <a:pathLst>
                <a:path extrusionOk="0" h="852" w="646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71" name="Google Shape;6371;p59"/>
          <p:cNvSpPr/>
          <p:nvPr/>
        </p:nvSpPr>
        <p:spPr>
          <a:xfrm>
            <a:off x="3991648" y="3043074"/>
            <a:ext cx="304344" cy="349614"/>
          </a:xfrm>
          <a:custGeom>
            <a:rect b="b" l="l" r="r" t="t"/>
            <a:pathLst>
              <a:path extrusionOk="0" h="12704" w="11059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72" name="Google Shape;6372;p59"/>
          <p:cNvGrpSpPr/>
          <p:nvPr/>
        </p:nvGrpSpPr>
        <p:grpSpPr>
          <a:xfrm>
            <a:off x="3971901" y="3464013"/>
            <a:ext cx="347715" cy="350495"/>
            <a:chOff x="-62516625" y="3743175"/>
            <a:chExt cx="315875" cy="318400"/>
          </a:xfrm>
        </p:grpSpPr>
        <p:sp>
          <p:nvSpPr>
            <p:cNvPr id="6373" name="Google Shape;6373;p59"/>
            <p:cNvSpPr/>
            <p:nvPr/>
          </p:nvSpPr>
          <p:spPr>
            <a:xfrm>
              <a:off x="-62334675" y="3884950"/>
              <a:ext cx="62250" cy="145725"/>
            </a:xfrm>
            <a:custGeom>
              <a:rect b="b" l="l" r="r" t="t"/>
              <a:pathLst>
                <a:path extrusionOk="0" h="5829" w="249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59"/>
            <p:cNvSpPr/>
            <p:nvPr/>
          </p:nvSpPr>
          <p:spPr>
            <a:xfrm>
              <a:off x="-62516625" y="3743175"/>
              <a:ext cx="315875" cy="318400"/>
            </a:xfrm>
            <a:custGeom>
              <a:rect b="b" l="l" r="r" t="t"/>
              <a:pathLst>
                <a:path extrusionOk="0" h="12736" w="12635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75" name="Google Shape;6375;p59"/>
          <p:cNvGrpSpPr/>
          <p:nvPr/>
        </p:nvGrpSpPr>
        <p:grpSpPr>
          <a:xfrm>
            <a:off x="3978410" y="3892128"/>
            <a:ext cx="334698" cy="310426"/>
            <a:chOff x="-62511900" y="4129100"/>
            <a:chExt cx="304050" cy="282000"/>
          </a:xfrm>
        </p:grpSpPr>
        <p:sp>
          <p:nvSpPr>
            <p:cNvPr id="6376" name="Google Shape;6376;p59"/>
            <p:cNvSpPr/>
            <p:nvPr/>
          </p:nvSpPr>
          <p:spPr>
            <a:xfrm>
              <a:off x="-62414225" y="4203925"/>
              <a:ext cx="206375" cy="207175"/>
            </a:xfrm>
            <a:custGeom>
              <a:rect b="b" l="l" r="r" t="t"/>
              <a:pathLst>
                <a:path extrusionOk="0" h="8287" w="8255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59"/>
            <p:cNvSpPr/>
            <p:nvPr/>
          </p:nvSpPr>
          <p:spPr>
            <a:xfrm>
              <a:off x="-62511100" y="4129100"/>
              <a:ext cx="159900" cy="74850"/>
            </a:xfrm>
            <a:custGeom>
              <a:rect b="b" l="l" r="r" t="t"/>
              <a:pathLst>
                <a:path extrusionOk="0" h="2994" w="6396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59"/>
            <p:cNvSpPr/>
            <p:nvPr/>
          </p:nvSpPr>
          <p:spPr>
            <a:xfrm>
              <a:off x="-62511100" y="4207075"/>
              <a:ext cx="110275" cy="59875"/>
            </a:xfrm>
            <a:custGeom>
              <a:rect b="b" l="l" r="r" t="t"/>
              <a:pathLst>
                <a:path extrusionOk="0" h="2395" w="4411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59"/>
            <p:cNvSpPr/>
            <p:nvPr/>
          </p:nvSpPr>
          <p:spPr>
            <a:xfrm>
              <a:off x="-62511100" y="4329950"/>
              <a:ext cx="106350" cy="59875"/>
            </a:xfrm>
            <a:custGeom>
              <a:rect b="b" l="l" r="r" t="t"/>
              <a:pathLst>
                <a:path extrusionOk="0" h="2395" w="4254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59"/>
            <p:cNvSpPr/>
            <p:nvPr/>
          </p:nvSpPr>
          <p:spPr>
            <a:xfrm>
              <a:off x="-62511900" y="4268500"/>
              <a:ext cx="78000" cy="60675"/>
            </a:xfrm>
            <a:custGeom>
              <a:rect b="b" l="l" r="r" t="t"/>
              <a:pathLst>
                <a:path extrusionOk="0" h="2427" w="312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81" name="Google Shape;6381;p59"/>
          <p:cNvGrpSpPr/>
          <p:nvPr/>
        </p:nvGrpSpPr>
        <p:grpSpPr>
          <a:xfrm>
            <a:off x="6102576" y="3043066"/>
            <a:ext cx="295675" cy="349421"/>
            <a:chOff x="-60597975" y="3367475"/>
            <a:chExt cx="268600" cy="317425"/>
          </a:xfrm>
        </p:grpSpPr>
        <p:sp>
          <p:nvSpPr>
            <p:cNvPr id="6382" name="Google Shape;6382;p59"/>
            <p:cNvSpPr/>
            <p:nvPr/>
          </p:nvSpPr>
          <p:spPr>
            <a:xfrm>
              <a:off x="-60535750" y="3495075"/>
              <a:ext cx="206375" cy="82725"/>
            </a:xfrm>
            <a:custGeom>
              <a:rect b="b" l="l" r="r" t="t"/>
              <a:pathLst>
                <a:path extrusionOk="0" h="3309" w="8255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59"/>
            <p:cNvSpPr/>
            <p:nvPr/>
          </p:nvSpPr>
          <p:spPr>
            <a:xfrm>
              <a:off x="-60432575" y="3367475"/>
              <a:ext cx="20500" cy="47275"/>
            </a:xfrm>
            <a:custGeom>
              <a:rect b="b" l="l" r="r" t="t"/>
              <a:pathLst>
                <a:path extrusionOk="0" h="1891" w="82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59"/>
            <p:cNvSpPr/>
            <p:nvPr/>
          </p:nvSpPr>
          <p:spPr>
            <a:xfrm>
              <a:off x="-60535750" y="3367475"/>
              <a:ext cx="206375" cy="107150"/>
            </a:xfrm>
            <a:custGeom>
              <a:rect b="b" l="l" r="r" t="t"/>
              <a:pathLst>
                <a:path extrusionOk="0" h="4286" w="8255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59"/>
            <p:cNvSpPr/>
            <p:nvPr/>
          </p:nvSpPr>
          <p:spPr>
            <a:xfrm>
              <a:off x="-60597975" y="3368175"/>
              <a:ext cx="40200" cy="316725"/>
            </a:xfrm>
            <a:custGeom>
              <a:rect b="b" l="l" r="r" t="t"/>
              <a:pathLst>
                <a:path extrusionOk="0" h="12669" w="1608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59"/>
            <p:cNvSpPr/>
            <p:nvPr/>
          </p:nvSpPr>
          <p:spPr>
            <a:xfrm>
              <a:off x="-60535750" y="3597450"/>
              <a:ext cx="206375" cy="86675"/>
            </a:xfrm>
            <a:custGeom>
              <a:rect b="b" l="l" r="r" t="t"/>
              <a:pathLst>
                <a:path extrusionOk="0" h="3467" w="8255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87" name="Google Shape;6387;p59"/>
          <p:cNvSpPr/>
          <p:nvPr/>
        </p:nvSpPr>
        <p:spPr>
          <a:xfrm>
            <a:off x="6072955" y="3465738"/>
            <a:ext cx="351155" cy="347275"/>
          </a:xfrm>
          <a:custGeom>
            <a:rect b="b" l="l" r="r" t="t"/>
            <a:pathLst>
              <a:path extrusionOk="0" h="12619" w="1276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88" name="Google Shape;6388;p59"/>
          <p:cNvGrpSpPr/>
          <p:nvPr/>
        </p:nvGrpSpPr>
        <p:grpSpPr>
          <a:xfrm>
            <a:off x="6076129" y="3922482"/>
            <a:ext cx="348568" cy="249716"/>
            <a:chOff x="-60621600" y="4145650"/>
            <a:chExt cx="316650" cy="226850"/>
          </a:xfrm>
        </p:grpSpPr>
        <p:sp>
          <p:nvSpPr>
            <p:cNvPr id="6389" name="Google Shape;6389;p59"/>
            <p:cNvSpPr/>
            <p:nvPr/>
          </p:nvSpPr>
          <p:spPr>
            <a:xfrm>
              <a:off x="-60463275" y="4249600"/>
              <a:ext cx="61450" cy="60675"/>
            </a:xfrm>
            <a:custGeom>
              <a:rect b="b" l="l" r="r" t="t"/>
              <a:pathLst>
                <a:path extrusionOk="0" h="2427" w="2458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59"/>
            <p:cNvSpPr/>
            <p:nvPr/>
          </p:nvSpPr>
          <p:spPr>
            <a:xfrm>
              <a:off x="-60526300" y="4249600"/>
              <a:ext cx="48075" cy="60675"/>
            </a:xfrm>
            <a:custGeom>
              <a:rect b="b" l="l" r="r" t="t"/>
              <a:pathLst>
                <a:path extrusionOk="0" h="2427" w="1923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59"/>
            <p:cNvSpPr/>
            <p:nvPr/>
          </p:nvSpPr>
          <p:spPr>
            <a:xfrm>
              <a:off x="-60621600" y="4145650"/>
              <a:ext cx="316650" cy="226850"/>
            </a:xfrm>
            <a:custGeom>
              <a:rect b="b" l="l" r="r" t="t"/>
              <a:pathLst>
                <a:path extrusionOk="0" h="9074" w="12666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92" name="Google Shape;6392;p59"/>
          <p:cNvGrpSpPr/>
          <p:nvPr/>
        </p:nvGrpSpPr>
        <p:grpSpPr>
          <a:xfrm>
            <a:off x="7347852" y="3873484"/>
            <a:ext cx="342486" cy="347715"/>
            <a:chOff x="-59400775" y="4084200"/>
            <a:chExt cx="311125" cy="315875"/>
          </a:xfrm>
        </p:grpSpPr>
        <p:sp>
          <p:nvSpPr>
            <p:cNvPr id="6393" name="Google Shape;6393;p59"/>
            <p:cNvSpPr/>
            <p:nvPr/>
          </p:nvSpPr>
          <p:spPr>
            <a:xfrm>
              <a:off x="-59400775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59"/>
            <p:cNvSpPr/>
            <p:nvPr/>
          </p:nvSpPr>
          <p:spPr>
            <a:xfrm>
              <a:off x="-59400000" y="4084200"/>
              <a:ext cx="89825" cy="212700"/>
            </a:xfrm>
            <a:custGeom>
              <a:rect b="b" l="l" r="r" t="t"/>
              <a:pathLst>
                <a:path extrusionOk="0" h="8508" w="3593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59"/>
            <p:cNvSpPr/>
            <p:nvPr/>
          </p:nvSpPr>
          <p:spPr>
            <a:xfrm>
              <a:off x="-59290500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59"/>
            <p:cNvSpPr/>
            <p:nvPr/>
          </p:nvSpPr>
          <p:spPr>
            <a:xfrm>
              <a:off x="-59290500" y="4084200"/>
              <a:ext cx="89800" cy="212700"/>
            </a:xfrm>
            <a:custGeom>
              <a:rect b="b" l="l" r="r" t="t"/>
              <a:pathLst>
                <a:path extrusionOk="0" h="8508" w="3592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59"/>
            <p:cNvSpPr/>
            <p:nvPr/>
          </p:nvSpPr>
          <p:spPr>
            <a:xfrm>
              <a:off x="-59181025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59"/>
            <p:cNvSpPr/>
            <p:nvPr/>
          </p:nvSpPr>
          <p:spPr>
            <a:xfrm>
              <a:off x="-59179450" y="4084200"/>
              <a:ext cx="89800" cy="212700"/>
            </a:xfrm>
            <a:custGeom>
              <a:rect b="b" l="l" r="r" t="t"/>
              <a:pathLst>
                <a:path extrusionOk="0" h="8508" w="3592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99" name="Google Shape;6399;p59"/>
          <p:cNvGrpSpPr/>
          <p:nvPr/>
        </p:nvGrpSpPr>
        <p:grpSpPr>
          <a:xfrm>
            <a:off x="2276375" y="3043493"/>
            <a:ext cx="347688" cy="348568"/>
            <a:chOff x="-64044600" y="3360375"/>
            <a:chExt cx="315850" cy="316650"/>
          </a:xfrm>
        </p:grpSpPr>
        <p:sp>
          <p:nvSpPr>
            <p:cNvPr id="6400" name="Google Shape;6400;p59"/>
            <p:cNvSpPr/>
            <p:nvPr/>
          </p:nvSpPr>
          <p:spPr>
            <a:xfrm>
              <a:off x="-63980025" y="3532875"/>
              <a:ext cx="185900" cy="144150"/>
            </a:xfrm>
            <a:custGeom>
              <a:rect b="b" l="l" r="r" t="t"/>
              <a:pathLst>
                <a:path extrusionOk="0" h="5766" w="7436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59"/>
            <p:cNvSpPr/>
            <p:nvPr/>
          </p:nvSpPr>
          <p:spPr>
            <a:xfrm>
              <a:off x="-64044600" y="3360375"/>
              <a:ext cx="315850" cy="152825"/>
            </a:xfrm>
            <a:custGeom>
              <a:rect b="b" l="l" r="r" t="t"/>
              <a:pathLst>
                <a:path extrusionOk="0" h="6113" w="12634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59"/>
            <p:cNvSpPr/>
            <p:nvPr/>
          </p:nvSpPr>
          <p:spPr>
            <a:xfrm>
              <a:off x="-63945375" y="3408425"/>
              <a:ext cx="117375" cy="103200"/>
            </a:xfrm>
            <a:custGeom>
              <a:rect b="b" l="l" r="r" t="t"/>
              <a:pathLst>
                <a:path extrusionOk="0" h="4128" w="4695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03" name="Google Shape;6403;p59"/>
          <p:cNvGrpSpPr/>
          <p:nvPr/>
        </p:nvGrpSpPr>
        <p:grpSpPr>
          <a:xfrm>
            <a:off x="2301514" y="3464550"/>
            <a:ext cx="297409" cy="349421"/>
            <a:chOff x="-64022550" y="3727425"/>
            <a:chExt cx="270175" cy="317425"/>
          </a:xfrm>
        </p:grpSpPr>
        <p:sp>
          <p:nvSpPr>
            <p:cNvPr id="6404" name="Google Shape;6404;p59"/>
            <p:cNvSpPr/>
            <p:nvPr/>
          </p:nvSpPr>
          <p:spPr>
            <a:xfrm>
              <a:off x="-64022550" y="3912500"/>
              <a:ext cx="270175" cy="90600"/>
            </a:xfrm>
            <a:custGeom>
              <a:rect b="b" l="l" r="r" t="t"/>
              <a:pathLst>
                <a:path extrusionOk="0" h="3624" w="10807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59"/>
            <p:cNvSpPr/>
            <p:nvPr/>
          </p:nvSpPr>
          <p:spPr>
            <a:xfrm>
              <a:off x="-64000500" y="4023550"/>
              <a:ext cx="227650" cy="21300"/>
            </a:xfrm>
            <a:custGeom>
              <a:rect b="b" l="l" r="r" t="t"/>
              <a:pathLst>
                <a:path extrusionOk="0" h="852" w="9106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59"/>
            <p:cNvSpPr/>
            <p:nvPr/>
          </p:nvSpPr>
          <p:spPr>
            <a:xfrm>
              <a:off x="-63960325" y="3727425"/>
              <a:ext cx="144925" cy="165425"/>
            </a:xfrm>
            <a:custGeom>
              <a:rect b="b" l="l" r="r" t="t"/>
              <a:pathLst>
                <a:path extrusionOk="0" h="6617" w="5797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07" name="Google Shape;6407;p59"/>
          <p:cNvGrpSpPr/>
          <p:nvPr/>
        </p:nvGrpSpPr>
        <p:grpSpPr>
          <a:xfrm>
            <a:off x="2324480" y="3872616"/>
            <a:ext cx="251478" cy="349449"/>
            <a:chOff x="-64001300" y="4093650"/>
            <a:chExt cx="228450" cy="317450"/>
          </a:xfrm>
        </p:grpSpPr>
        <p:sp>
          <p:nvSpPr>
            <p:cNvPr id="6408" name="Google Shape;6408;p59"/>
            <p:cNvSpPr/>
            <p:nvPr/>
          </p:nvSpPr>
          <p:spPr>
            <a:xfrm>
              <a:off x="-63933550" y="4328375"/>
              <a:ext cx="93750" cy="40975"/>
            </a:xfrm>
            <a:custGeom>
              <a:rect b="b" l="l" r="r" t="t"/>
              <a:pathLst>
                <a:path extrusionOk="0" h="1639" w="375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59"/>
            <p:cNvSpPr/>
            <p:nvPr/>
          </p:nvSpPr>
          <p:spPr>
            <a:xfrm>
              <a:off x="-63980025" y="4135400"/>
              <a:ext cx="185900" cy="234725"/>
            </a:xfrm>
            <a:custGeom>
              <a:rect b="b" l="l" r="r" t="t"/>
              <a:pathLst>
                <a:path extrusionOk="0" h="9389" w="7436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59"/>
            <p:cNvSpPr/>
            <p:nvPr/>
          </p:nvSpPr>
          <p:spPr>
            <a:xfrm>
              <a:off x="-64001300" y="4389800"/>
              <a:ext cx="228450" cy="21300"/>
            </a:xfrm>
            <a:custGeom>
              <a:rect b="b" l="l" r="r" t="t"/>
              <a:pathLst>
                <a:path extrusionOk="0" h="852" w="9138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59"/>
            <p:cNvSpPr/>
            <p:nvPr/>
          </p:nvSpPr>
          <p:spPr>
            <a:xfrm>
              <a:off x="-64001300" y="4093650"/>
              <a:ext cx="226875" cy="20500"/>
            </a:xfrm>
            <a:custGeom>
              <a:rect b="b" l="l" r="r" t="t"/>
              <a:pathLst>
                <a:path extrusionOk="0" h="820" w="9075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12" name="Google Shape;6412;p59"/>
          <p:cNvGrpSpPr/>
          <p:nvPr/>
        </p:nvGrpSpPr>
        <p:grpSpPr>
          <a:xfrm>
            <a:off x="4392400" y="3043438"/>
            <a:ext cx="342486" cy="348678"/>
            <a:chOff x="-62148800" y="3377700"/>
            <a:chExt cx="311125" cy="316750"/>
          </a:xfrm>
        </p:grpSpPr>
        <p:sp>
          <p:nvSpPr>
            <p:cNvPr id="6413" name="Google Shape;6413;p59"/>
            <p:cNvSpPr/>
            <p:nvPr/>
          </p:nvSpPr>
          <p:spPr>
            <a:xfrm>
              <a:off x="-62085775" y="3653375"/>
              <a:ext cx="185875" cy="41075"/>
            </a:xfrm>
            <a:custGeom>
              <a:rect b="b" l="l" r="r" t="t"/>
              <a:pathLst>
                <a:path extrusionOk="0" h="1643" w="7435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59"/>
            <p:cNvSpPr/>
            <p:nvPr/>
          </p:nvSpPr>
          <p:spPr>
            <a:xfrm>
              <a:off x="-62148800" y="3377700"/>
              <a:ext cx="311125" cy="254425"/>
            </a:xfrm>
            <a:custGeom>
              <a:rect b="b" l="l" r="r" t="t"/>
              <a:pathLst>
                <a:path extrusionOk="0" h="10177" w="12445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15" name="Google Shape;6415;p59"/>
          <p:cNvGrpSpPr/>
          <p:nvPr/>
        </p:nvGrpSpPr>
        <p:grpSpPr>
          <a:xfrm>
            <a:off x="4388506" y="3464535"/>
            <a:ext cx="350275" cy="349449"/>
            <a:chOff x="-62154300" y="3743950"/>
            <a:chExt cx="318200" cy="317450"/>
          </a:xfrm>
        </p:grpSpPr>
        <p:sp>
          <p:nvSpPr>
            <p:cNvPr id="6416" name="Google Shape;6416;p59"/>
            <p:cNvSpPr/>
            <p:nvPr/>
          </p:nvSpPr>
          <p:spPr>
            <a:xfrm>
              <a:off x="-61992850" y="3743950"/>
              <a:ext cx="63825" cy="69150"/>
            </a:xfrm>
            <a:custGeom>
              <a:rect b="b" l="l" r="r" t="t"/>
              <a:pathLst>
                <a:path extrusionOk="0" h="2766" w="2553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59"/>
            <p:cNvSpPr/>
            <p:nvPr/>
          </p:nvSpPr>
          <p:spPr>
            <a:xfrm>
              <a:off x="-62154300" y="3785700"/>
              <a:ext cx="318200" cy="275700"/>
            </a:xfrm>
            <a:custGeom>
              <a:rect b="b" l="l" r="r" t="t"/>
              <a:pathLst>
                <a:path extrusionOk="0" h="11028" w="12728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18" name="Google Shape;6418;p59"/>
          <p:cNvGrpSpPr/>
          <p:nvPr/>
        </p:nvGrpSpPr>
        <p:grpSpPr>
          <a:xfrm>
            <a:off x="4388493" y="3873056"/>
            <a:ext cx="350302" cy="348568"/>
            <a:chOff x="-62151950" y="4111775"/>
            <a:chExt cx="318225" cy="316650"/>
          </a:xfrm>
        </p:grpSpPr>
        <p:sp>
          <p:nvSpPr>
            <p:cNvPr id="6419" name="Google Shape;6419;p59"/>
            <p:cNvSpPr/>
            <p:nvPr/>
          </p:nvSpPr>
          <p:spPr>
            <a:xfrm>
              <a:off x="-62151950" y="4407925"/>
              <a:ext cx="318225" cy="20500"/>
            </a:xfrm>
            <a:custGeom>
              <a:rect b="b" l="l" r="r" t="t"/>
              <a:pathLst>
                <a:path extrusionOk="0" h="820" w="12729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59"/>
            <p:cNvSpPr/>
            <p:nvPr/>
          </p:nvSpPr>
          <p:spPr>
            <a:xfrm>
              <a:off x="-62151950" y="4283475"/>
              <a:ext cx="84300" cy="104000"/>
            </a:xfrm>
            <a:custGeom>
              <a:rect b="b" l="l" r="r" t="t"/>
              <a:pathLst>
                <a:path extrusionOk="0" h="4160" w="3372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59"/>
            <p:cNvSpPr/>
            <p:nvPr/>
          </p:nvSpPr>
          <p:spPr>
            <a:xfrm>
              <a:off x="-62033800" y="4111775"/>
              <a:ext cx="82725" cy="275700"/>
            </a:xfrm>
            <a:custGeom>
              <a:rect b="b" l="l" r="r" t="t"/>
              <a:pathLst>
                <a:path extrusionOk="0" h="11028" w="3309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59"/>
            <p:cNvSpPr/>
            <p:nvPr/>
          </p:nvSpPr>
          <p:spPr>
            <a:xfrm>
              <a:off x="-61916450" y="4200775"/>
              <a:ext cx="82725" cy="186700"/>
            </a:xfrm>
            <a:custGeom>
              <a:rect b="b" l="l" r="r" t="t"/>
              <a:pathLst>
                <a:path extrusionOk="0" h="7468" w="3309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23" name="Google Shape;6423;p59"/>
          <p:cNvGrpSpPr/>
          <p:nvPr/>
        </p:nvGrpSpPr>
        <p:grpSpPr>
          <a:xfrm>
            <a:off x="6499351" y="3042984"/>
            <a:ext cx="350275" cy="349587"/>
            <a:chOff x="-60254550" y="3367325"/>
            <a:chExt cx="318200" cy="317575"/>
          </a:xfrm>
        </p:grpSpPr>
        <p:sp>
          <p:nvSpPr>
            <p:cNvPr id="6424" name="Google Shape;6424;p59"/>
            <p:cNvSpPr/>
            <p:nvPr/>
          </p:nvSpPr>
          <p:spPr>
            <a:xfrm>
              <a:off x="-60219125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59"/>
            <p:cNvSpPr/>
            <p:nvPr/>
          </p:nvSpPr>
          <p:spPr>
            <a:xfrm>
              <a:off x="-60156900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59"/>
            <p:cNvSpPr/>
            <p:nvPr/>
          </p:nvSpPr>
          <p:spPr>
            <a:xfrm>
              <a:off x="-60094675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59"/>
            <p:cNvSpPr/>
            <p:nvPr/>
          </p:nvSpPr>
          <p:spPr>
            <a:xfrm>
              <a:off x="-60254550" y="3478525"/>
              <a:ext cx="318200" cy="206375"/>
            </a:xfrm>
            <a:custGeom>
              <a:rect b="b" l="l" r="r" t="t"/>
              <a:pathLst>
                <a:path extrusionOk="0" h="8255" w="12728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28" name="Google Shape;6428;p59"/>
          <p:cNvGrpSpPr/>
          <p:nvPr/>
        </p:nvGrpSpPr>
        <p:grpSpPr>
          <a:xfrm>
            <a:off x="6500204" y="3465031"/>
            <a:ext cx="348568" cy="348458"/>
            <a:chOff x="-60255350" y="3733825"/>
            <a:chExt cx="316650" cy="316550"/>
          </a:xfrm>
        </p:grpSpPr>
        <p:sp>
          <p:nvSpPr>
            <p:cNvPr id="6429" name="Google Shape;6429;p59"/>
            <p:cNvSpPr/>
            <p:nvPr/>
          </p:nvSpPr>
          <p:spPr>
            <a:xfrm>
              <a:off x="-60218325" y="3733825"/>
              <a:ext cx="235525" cy="316550"/>
            </a:xfrm>
            <a:custGeom>
              <a:rect b="b" l="l" r="r" t="t"/>
              <a:pathLst>
                <a:path extrusionOk="0" h="12662" w="9421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59"/>
            <p:cNvSpPr/>
            <p:nvPr/>
          </p:nvSpPr>
          <p:spPr>
            <a:xfrm>
              <a:off x="-60255350" y="3844775"/>
              <a:ext cx="34675" cy="20500"/>
            </a:xfrm>
            <a:custGeom>
              <a:rect b="b" l="l" r="r" t="t"/>
              <a:pathLst>
                <a:path extrusionOk="0" h="820" w="1387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59"/>
            <p:cNvSpPr/>
            <p:nvPr/>
          </p:nvSpPr>
          <p:spPr>
            <a:xfrm>
              <a:off x="-59974175" y="3844775"/>
              <a:ext cx="35475" cy="20500"/>
            </a:xfrm>
            <a:custGeom>
              <a:rect b="b" l="l" r="r" t="t"/>
              <a:pathLst>
                <a:path extrusionOk="0" h="820" w="1419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59"/>
            <p:cNvSpPr/>
            <p:nvPr/>
          </p:nvSpPr>
          <p:spPr>
            <a:xfrm>
              <a:off x="-60212825" y="3939475"/>
              <a:ext cx="32325" cy="30350"/>
            </a:xfrm>
            <a:custGeom>
              <a:rect b="b" l="l" r="r" t="t"/>
              <a:pathLst>
                <a:path extrusionOk="0" h="1214" w="1293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59"/>
            <p:cNvSpPr/>
            <p:nvPr/>
          </p:nvSpPr>
          <p:spPr>
            <a:xfrm>
              <a:off x="-60012750" y="3739425"/>
              <a:ext cx="32300" cy="30350"/>
            </a:xfrm>
            <a:custGeom>
              <a:rect b="b" l="l" r="r" t="t"/>
              <a:pathLst>
                <a:path extrusionOk="0" h="1214" w="1292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59"/>
            <p:cNvSpPr/>
            <p:nvPr/>
          </p:nvSpPr>
          <p:spPr>
            <a:xfrm>
              <a:off x="-60012750" y="3939475"/>
              <a:ext cx="32300" cy="30350"/>
            </a:xfrm>
            <a:custGeom>
              <a:rect b="b" l="l" r="r" t="t"/>
              <a:pathLst>
                <a:path extrusionOk="0" h="1214" w="1292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59"/>
            <p:cNvSpPr/>
            <p:nvPr/>
          </p:nvSpPr>
          <p:spPr>
            <a:xfrm>
              <a:off x="-60212825" y="3739425"/>
              <a:ext cx="32325" cy="30350"/>
            </a:xfrm>
            <a:custGeom>
              <a:rect b="b" l="l" r="r" t="t"/>
              <a:pathLst>
                <a:path extrusionOk="0" h="1214" w="1293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36" name="Google Shape;6436;p59"/>
          <p:cNvGrpSpPr/>
          <p:nvPr/>
        </p:nvGrpSpPr>
        <p:grpSpPr>
          <a:xfrm>
            <a:off x="6526651" y="3873483"/>
            <a:ext cx="295675" cy="347715"/>
            <a:chOff x="-60232500" y="4101525"/>
            <a:chExt cx="268600" cy="315875"/>
          </a:xfrm>
        </p:grpSpPr>
        <p:sp>
          <p:nvSpPr>
            <p:cNvPr id="6437" name="Google Shape;6437;p59"/>
            <p:cNvSpPr/>
            <p:nvPr/>
          </p:nvSpPr>
          <p:spPr>
            <a:xfrm>
              <a:off x="-60222275" y="4273225"/>
              <a:ext cx="63025" cy="144175"/>
            </a:xfrm>
            <a:custGeom>
              <a:rect b="b" l="l" r="r" t="t"/>
              <a:pathLst>
                <a:path extrusionOk="0" h="5767" w="2521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59"/>
            <p:cNvSpPr/>
            <p:nvPr/>
          </p:nvSpPr>
          <p:spPr>
            <a:xfrm>
              <a:off x="-60232500" y="4101525"/>
              <a:ext cx="268600" cy="315875"/>
            </a:xfrm>
            <a:custGeom>
              <a:rect b="b" l="l" r="r" t="t"/>
              <a:pathLst>
                <a:path extrusionOk="0" h="12635" w="10744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39" name="Google Shape;6439;p59"/>
          <p:cNvSpPr/>
          <p:nvPr/>
        </p:nvSpPr>
        <p:spPr>
          <a:xfrm>
            <a:off x="7766392" y="3043157"/>
            <a:ext cx="348541" cy="349449"/>
          </a:xfrm>
          <a:custGeom>
            <a:rect b="b" l="l" r="r" t="t"/>
            <a:pathLst>
              <a:path extrusionOk="0" h="12698" w="12665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40" name="Google Shape;6440;p59"/>
          <p:cNvGrpSpPr/>
          <p:nvPr/>
        </p:nvGrpSpPr>
        <p:grpSpPr>
          <a:xfrm>
            <a:off x="2700499" y="3043493"/>
            <a:ext cx="350302" cy="348568"/>
            <a:chOff x="-63679950" y="3360375"/>
            <a:chExt cx="318225" cy="316650"/>
          </a:xfrm>
        </p:grpSpPr>
        <p:sp>
          <p:nvSpPr>
            <p:cNvPr id="6441" name="Google Shape;6441;p59"/>
            <p:cNvSpPr/>
            <p:nvPr/>
          </p:nvSpPr>
          <p:spPr>
            <a:xfrm>
              <a:off x="-63497200" y="3423400"/>
              <a:ext cx="40975" cy="40975"/>
            </a:xfrm>
            <a:custGeom>
              <a:rect b="b" l="l" r="r" t="t"/>
              <a:pathLst>
                <a:path extrusionOk="0" h="1639" w="1639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59"/>
            <p:cNvSpPr/>
            <p:nvPr/>
          </p:nvSpPr>
          <p:spPr>
            <a:xfrm>
              <a:off x="-63516900" y="3485625"/>
              <a:ext cx="79575" cy="29950"/>
            </a:xfrm>
            <a:custGeom>
              <a:rect b="b" l="l" r="r" t="t"/>
              <a:pathLst>
                <a:path extrusionOk="0" h="1198" w="3183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59"/>
            <p:cNvSpPr/>
            <p:nvPr/>
          </p:nvSpPr>
          <p:spPr>
            <a:xfrm>
              <a:off x="-63618500" y="3360375"/>
              <a:ext cx="256775" cy="256600"/>
            </a:xfrm>
            <a:custGeom>
              <a:rect b="b" l="l" r="r" t="t"/>
              <a:pathLst>
                <a:path extrusionOk="0" h="10264" w="10271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59"/>
            <p:cNvSpPr/>
            <p:nvPr/>
          </p:nvSpPr>
          <p:spPr>
            <a:xfrm>
              <a:off x="-63679950" y="3576200"/>
              <a:ext cx="102425" cy="100825"/>
            </a:xfrm>
            <a:custGeom>
              <a:rect b="b" l="l" r="r" t="t"/>
              <a:pathLst>
                <a:path extrusionOk="0" h="4033" w="4097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45" name="Google Shape;6445;p59"/>
          <p:cNvSpPr/>
          <p:nvPr/>
        </p:nvSpPr>
        <p:spPr>
          <a:xfrm>
            <a:off x="2697656" y="3464445"/>
            <a:ext cx="352036" cy="349862"/>
          </a:xfrm>
          <a:custGeom>
            <a:rect b="b" l="l" r="r" t="t"/>
            <a:pathLst>
              <a:path extrusionOk="0" h="12713" w="12792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46" name="Google Shape;6446;p59"/>
          <p:cNvGrpSpPr/>
          <p:nvPr/>
        </p:nvGrpSpPr>
        <p:grpSpPr>
          <a:xfrm>
            <a:off x="2699192" y="3872506"/>
            <a:ext cx="352916" cy="349669"/>
            <a:chOff x="-63679950" y="4093450"/>
            <a:chExt cx="320600" cy="317650"/>
          </a:xfrm>
        </p:grpSpPr>
        <p:sp>
          <p:nvSpPr>
            <p:cNvPr id="6447" name="Google Shape;6447;p59"/>
            <p:cNvSpPr/>
            <p:nvPr/>
          </p:nvSpPr>
          <p:spPr>
            <a:xfrm>
              <a:off x="-63595650" y="4093450"/>
              <a:ext cx="236300" cy="230425"/>
            </a:xfrm>
            <a:custGeom>
              <a:rect b="b" l="l" r="r" t="t"/>
              <a:pathLst>
                <a:path extrusionOk="0" h="9217" w="9452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59"/>
            <p:cNvSpPr/>
            <p:nvPr/>
          </p:nvSpPr>
          <p:spPr>
            <a:xfrm>
              <a:off x="-63679950" y="4233850"/>
              <a:ext cx="177250" cy="177250"/>
            </a:xfrm>
            <a:custGeom>
              <a:rect b="b" l="l" r="r" t="t"/>
              <a:pathLst>
                <a:path extrusionOk="0" h="7090" w="709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59"/>
            <p:cNvSpPr/>
            <p:nvPr/>
          </p:nvSpPr>
          <p:spPr>
            <a:xfrm>
              <a:off x="-63548400" y="4348850"/>
              <a:ext cx="185900" cy="62250"/>
            </a:xfrm>
            <a:custGeom>
              <a:rect b="b" l="l" r="r" t="t"/>
              <a:pathLst>
                <a:path extrusionOk="0" h="2490" w="7436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50" name="Google Shape;6450;p59"/>
          <p:cNvGrpSpPr/>
          <p:nvPr/>
        </p:nvGrpSpPr>
        <p:grpSpPr>
          <a:xfrm>
            <a:off x="4806228" y="3043052"/>
            <a:ext cx="348568" cy="349449"/>
            <a:chOff x="-61784125" y="3377700"/>
            <a:chExt cx="316650" cy="317450"/>
          </a:xfrm>
        </p:grpSpPr>
        <p:sp>
          <p:nvSpPr>
            <p:cNvPr id="6451" name="Google Shape;6451;p59"/>
            <p:cNvSpPr/>
            <p:nvPr/>
          </p:nvSpPr>
          <p:spPr>
            <a:xfrm>
              <a:off x="-61688025" y="3460400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59"/>
            <p:cNvSpPr/>
            <p:nvPr/>
          </p:nvSpPr>
          <p:spPr>
            <a:xfrm>
              <a:off x="-61677800" y="3518900"/>
              <a:ext cx="104775" cy="61850"/>
            </a:xfrm>
            <a:custGeom>
              <a:rect b="b" l="l" r="r" t="t"/>
              <a:pathLst>
                <a:path extrusionOk="0" h="2474" w="4191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59"/>
            <p:cNvSpPr/>
            <p:nvPr/>
          </p:nvSpPr>
          <p:spPr>
            <a:xfrm>
              <a:off x="-61667550" y="3377700"/>
              <a:ext cx="82700" cy="82725"/>
            </a:xfrm>
            <a:custGeom>
              <a:rect b="b" l="l" r="r" t="t"/>
              <a:pathLst>
                <a:path extrusionOk="0" h="3309" w="3308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59"/>
            <p:cNvSpPr/>
            <p:nvPr/>
          </p:nvSpPr>
          <p:spPr>
            <a:xfrm>
              <a:off x="-61591150" y="3643150"/>
              <a:ext cx="123675" cy="51200"/>
            </a:xfrm>
            <a:custGeom>
              <a:rect b="b" l="l" r="r" t="t"/>
              <a:pathLst>
                <a:path extrusionOk="0" h="2048" w="4947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59"/>
            <p:cNvSpPr/>
            <p:nvPr/>
          </p:nvSpPr>
          <p:spPr>
            <a:xfrm>
              <a:off x="-61570675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59"/>
            <p:cNvSpPr/>
            <p:nvPr/>
          </p:nvSpPr>
          <p:spPr>
            <a:xfrm>
              <a:off x="-61784125" y="3643925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59"/>
            <p:cNvSpPr/>
            <p:nvPr/>
          </p:nvSpPr>
          <p:spPr>
            <a:xfrm>
              <a:off x="-61763650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58" name="Google Shape;6458;p59"/>
          <p:cNvGrpSpPr/>
          <p:nvPr/>
        </p:nvGrpSpPr>
        <p:grpSpPr>
          <a:xfrm>
            <a:off x="4806228" y="3464535"/>
            <a:ext cx="348568" cy="349449"/>
            <a:chOff x="-61783350" y="3743950"/>
            <a:chExt cx="316650" cy="317450"/>
          </a:xfrm>
        </p:grpSpPr>
        <p:sp>
          <p:nvSpPr>
            <p:cNvPr id="6459" name="Google Shape;6459;p59"/>
            <p:cNvSpPr/>
            <p:nvPr/>
          </p:nvSpPr>
          <p:spPr>
            <a:xfrm>
              <a:off x="-61783350" y="3743950"/>
              <a:ext cx="316650" cy="317450"/>
            </a:xfrm>
            <a:custGeom>
              <a:rect b="b" l="l" r="r" t="t"/>
              <a:pathLst>
                <a:path extrusionOk="0" h="12698" w="12666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59"/>
            <p:cNvSpPr/>
            <p:nvPr/>
          </p:nvSpPr>
          <p:spPr>
            <a:xfrm>
              <a:off x="-61739225" y="3833750"/>
              <a:ext cx="272525" cy="149675"/>
            </a:xfrm>
            <a:custGeom>
              <a:rect b="b" l="l" r="r" t="t"/>
              <a:pathLst>
                <a:path extrusionOk="0" h="5987" w="10901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61" name="Google Shape;6461;p59"/>
          <p:cNvSpPr/>
          <p:nvPr/>
        </p:nvSpPr>
        <p:spPr>
          <a:xfrm>
            <a:off x="4804311" y="3873032"/>
            <a:ext cx="348568" cy="348871"/>
          </a:xfrm>
          <a:custGeom>
            <a:rect b="b" l="l" r="r" t="t"/>
            <a:pathLst>
              <a:path extrusionOk="0" h="12677" w="12666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2" name="Google Shape;6462;p59"/>
          <p:cNvSpPr/>
          <p:nvPr/>
        </p:nvSpPr>
        <p:spPr>
          <a:xfrm>
            <a:off x="6919200" y="3052541"/>
            <a:ext cx="348568" cy="330680"/>
          </a:xfrm>
          <a:custGeom>
            <a:rect b="b" l="l" r="r" t="t"/>
            <a:pathLst>
              <a:path extrusionOk="0" h="12016" w="12666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3" name="Google Shape;6463;p59"/>
          <p:cNvSpPr/>
          <p:nvPr/>
        </p:nvSpPr>
        <p:spPr>
          <a:xfrm>
            <a:off x="6918333" y="3502808"/>
            <a:ext cx="350302" cy="273136"/>
          </a:xfrm>
          <a:custGeom>
            <a:rect b="b" l="l" r="r" t="t"/>
            <a:pathLst>
              <a:path extrusionOk="0" h="9925" w="12729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64" name="Google Shape;6464;p59"/>
          <p:cNvGrpSpPr/>
          <p:nvPr/>
        </p:nvGrpSpPr>
        <p:grpSpPr>
          <a:xfrm>
            <a:off x="6919750" y="3873868"/>
            <a:ext cx="351183" cy="346945"/>
            <a:chOff x="-59869425" y="4102225"/>
            <a:chExt cx="319025" cy="315175"/>
          </a:xfrm>
        </p:grpSpPr>
        <p:sp>
          <p:nvSpPr>
            <p:cNvPr id="6465" name="Google Shape;6465;p59"/>
            <p:cNvSpPr/>
            <p:nvPr/>
          </p:nvSpPr>
          <p:spPr>
            <a:xfrm>
              <a:off x="-59869425" y="4102225"/>
              <a:ext cx="149675" cy="256825"/>
            </a:xfrm>
            <a:custGeom>
              <a:rect b="b" l="l" r="r" t="t"/>
              <a:pathLst>
                <a:path extrusionOk="0" h="10273" w="5987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59"/>
            <p:cNvSpPr/>
            <p:nvPr/>
          </p:nvSpPr>
          <p:spPr>
            <a:xfrm>
              <a:off x="-59811125" y="4322075"/>
              <a:ext cx="201650" cy="95325"/>
            </a:xfrm>
            <a:custGeom>
              <a:rect b="b" l="l" r="r" t="t"/>
              <a:pathLst>
                <a:path extrusionOk="0" h="3813" w="8066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59"/>
            <p:cNvSpPr/>
            <p:nvPr/>
          </p:nvSpPr>
          <p:spPr>
            <a:xfrm>
              <a:off x="-59700075" y="4102225"/>
              <a:ext cx="149675" cy="256525"/>
            </a:xfrm>
            <a:custGeom>
              <a:rect b="b" l="l" r="r" t="t"/>
              <a:pathLst>
                <a:path extrusionOk="0" h="10261" w="5987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59"/>
            <p:cNvSpPr/>
            <p:nvPr/>
          </p:nvSpPr>
          <p:spPr>
            <a:xfrm>
              <a:off x="-59742600" y="4187375"/>
              <a:ext cx="63025" cy="144950"/>
            </a:xfrm>
            <a:custGeom>
              <a:rect b="b" l="l" r="r" t="t"/>
              <a:pathLst>
                <a:path extrusionOk="0" h="5798" w="2521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69" name="Google Shape;6469;p59"/>
          <p:cNvGrpSpPr/>
          <p:nvPr/>
        </p:nvGrpSpPr>
        <p:grpSpPr>
          <a:xfrm>
            <a:off x="7768209" y="3465403"/>
            <a:ext cx="348568" cy="347715"/>
            <a:chOff x="-59029025" y="3711650"/>
            <a:chExt cx="316650" cy="315875"/>
          </a:xfrm>
        </p:grpSpPr>
        <p:sp>
          <p:nvSpPr>
            <p:cNvPr id="6470" name="Google Shape;6470;p59"/>
            <p:cNvSpPr/>
            <p:nvPr/>
          </p:nvSpPr>
          <p:spPr>
            <a:xfrm>
              <a:off x="-59029025" y="371245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59"/>
            <p:cNvSpPr/>
            <p:nvPr/>
          </p:nvSpPr>
          <p:spPr>
            <a:xfrm>
              <a:off x="-58782500" y="3958175"/>
              <a:ext cx="70125" cy="69350"/>
            </a:xfrm>
            <a:custGeom>
              <a:rect b="b" l="l" r="r" t="t"/>
              <a:pathLst>
                <a:path extrusionOk="0" h="2774" w="2805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59"/>
            <p:cNvSpPr/>
            <p:nvPr/>
          </p:nvSpPr>
          <p:spPr>
            <a:xfrm>
              <a:off x="-58782500" y="371165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59"/>
            <p:cNvSpPr/>
            <p:nvPr/>
          </p:nvSpPr>
          <p:spPr>
            <a:xfrm>
              <a:off x="-58911650" y="3880200"/>
              <a:ext cx="79550" cy="30750"/>
            </a:xfrm>
            <a:custGeom>
              <a:rect b="b" l="l" r="r" t="t"/>
              <a:pathLst>
                <a:path extrusionOk="0" h="1230" w="3182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59"/>
            <p:cNvSpPr/>
            <p:nvPr/>
          </p:nvSpPr>
          <p:spPr>
            <a:xfrm>
              <a:off x="-58891975" y="3818000"/>
              <a:ext cx="41775" cy="41750"/>
            </a:xfrm>
            <a:custGeom>
              <a:rect b="b" l="l" r="r" t="t"/>
              <a:pathLst>
                <a:path extrusionOk="0" h="1670" w="1671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59"/>
            <p:cNvSpPr/>
            <p:nvPr/>
          </p:nvSpPr>
          <p:spPr>
            <a:xfrm>
              <a:off x="-58983325" y="3755775"/>
              <a:ext cx="227625" cy="226850"/>
            </a:xfrm>
            <a:custGeom>
              <a:rect b="b" l="l" r="r" t="t"/>
              <a:pathLst>
                <a:path extrusionOk="0" h="9074" w="9105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59"/>
            <p:cNvSpPr/>
            <p:nvPr/>
          </p:nvSpPr>
          <p:spPr>
            <a:xfrm>
              <a:off x="-59029025" y="3956600"/>
              <a:ext cx="70900" cy="70925"/>
            </a:xfrm>
            <a:custGeom>
              <a:rect b="b" l="l" r="r" t="t"/>
              <a:pathLst>
                <a:path extrusionOk="0" h="2837" w="2836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6480" name="Shape 6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1" name="Google Shape;6481;p60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Avatar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6482" name="Google Shape;6482;p60"/>
          <p:cNvGrpSpPr/>
          <p:nvPr/>
        </p:nvGrpSpPr>
        <p:grpSpPr>
          <a:xfrm>
            <a:off x="1095363" y="1685939"/>
            <a:ext cx="336332" cy="336332"/>
            <a:chOff x="-57970450" y="1903275"/>
            <a:chExt cx="318225" cy="318225"/>
          </a:xfrm>
        </p:grpSpPr>
        <p:sp>
          <p:nvSpPr>
            <p:cNvPr id="6483" name="Google Shape;6483;p60"/>
            <p:cNvSpPr/>
            <p:nvPr/>
          </p:nvSpPr>
          <p:spPr>
            <a:xfrm>
              <a:off x="-57847575" y="2135825"/>
              <a:ext cx="73250" cy="28975"/>
            </a:xfrm>
            <a:custGeom>
              <a:rect b="b" l="l" r="r" t="t"/>
              <a:pathLst>
                <a:path extrusionOk="0" h="1159" w="293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60"/>
            <p:cNvSpPr/>
            <p:nvPr/>
          </p:nvSpPr>
          <p:spPr>
            <a:xfrm>
              <a:off x="-57857025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60"/>
            <p:cNvSpPr/>
            <p:nvPr/>
          </p:nvSpPr>
          <p:spPr>
            <a:xfrm>
              <a:off x="-57782200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60"/>
            <p:cNvSpPr/>
            <p:nvPr/>
          </p:nvSpPr>
          <p:spPr>
            <a:xfrm>
              <a:off x="-57970450" y="1903275"/>
              <a:ext cx="318225" cy="318225"/>
            </a:xfrm>
            <a:custGeom>
              <a:rect b="b" l="l" r="r" t="t"/>
              <a:pathLst>
                <a:path extrusionOk="0" h="12729" w="12729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87" name="Google Shape;6487;p60"/>
          <p:cNvGrpSpPr/>
          <p:nvPr/>
        </p:nvGrpSpPr>
        <p:grpSpPr>
          <a:xfrm>
            <a:off x="1115761" y="2101328"/>
            <a:ext cx="295536" cy="334667"/>
            <a:chOff x="-57950750" y="2296300"/>
            <a:chExt cx="279625" cy="316650"/>
          </a:xfrm>
        </p:grpSpPr>
        <p:sp>
          <p:nvSpPr>
            <p:cNvPr id="6488" name="Google Shape;6488;p60"/>
            <p:cNvSpPr/>
            <p:nvPr/>
          </p:nvSpPr>
          <p:spPr>
            <a:xfrm>
              <a:off x="-57847575" y="2528075"/>
              <a:ext cx="73250" cy="29750"/>
            </a:xfrm>
            <a:custGeom>
              <a:rect b="b" l="l" r="r" t="t"/>
              <a:pathLst>
                <a:path extrusionOk="0" h="1190" w="293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60"/>
            <p:cNvSpPr/>
            <p:nvPr/>
          </p:nvSpPr>
          <p:spPr>
            <a:xfrm>
              <a:off x="-57857025" y="2446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60"/>
            <p:cNvSpPr/>
            <p:nvPr/>
          </p:nvSpPr>
          <p:spPr>
            <a:xfrm>
              <a:off x="-57782200" y="2446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60"/>
            <p:cNvSpPr/>
            <p:nvPr/>
          </p:nvSpPr>
          <p:spPr>
            <a:xfrm>
              <a:off x="-57950750" y="2296300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92" name="Google Shape;6492;p60"/>
          <p:cNvGrpSpPr/>
          <p:nvPr/>
        </p:nvGrpSpPr>
        <p:grpSpPr>
          <a:xfrm>
            <a:off x="1095469" y="2515051"/>
            <a:ext cx="336121" cy="335513"/>
            <a:chOff x="-57969675" y="2687750"/>
            <a:chExt cx="318025" cy="317450"/>
          </a:xfrm>
        </p:grpSpPr>
        <p:sp>
          <p:nvSpPr>
            <p:cNvPr id="6493" name="Google Shape;6493;p60"/>
            <p:cNvSpPr/>
            <p:nvPr/>
          </p:nvSpPr>
          <p:spPr>
            <a:xfrm>
              <a:off x="-57856250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60"/>
            <p:cNvSpPr/>
            <p:nvPr/>
          </p:nvSpPr>
          <p:spPr>
            <a:xfrm>
              <a:off x="-5784600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60"/>
            <p:cNvSpPr/>
            <p:nvPr/>
          </p:nvSpPr>
          <p:spPr>
            <a:xfrm>
              <a:off x="-57969675" y="2687750"/>
              <a:ext cx="318025" cy="317450"/>
            </a:xfrm>
            <a:custGeom>
              <a:rect b="b" l="l" r="r" t="t"/>
              <a:pathLst>
                <a:path extrusionOk="0" h="12698" w="12721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60"/>
            <p:cNvSpPr/>
            <p:nvPr/>
          </p:nvSpPr>
          <p:spPr>
            <a:xfrm>
              <a:off x="-57838125" y="2724975"/>
              <a:ext cx="56725" cy="55550"/>
            </a:xfrm>
            <a:custGeom>
              <a:rect b="b" l="l" r="r" t="t"/>
              <a:pathLst>
                <a:path extrusionOk="0" h="2222" w="2269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97" name="Google Shape;6497;p60"/>
          <p:cNvGrpSpPr/>
          <p:nvPr/>
        </p:nvGrpSpPr>
        <p:grpSpPr>
          <a:xfrm>
            <a:off x="3153180" y="1685939"/>
            <a:ext cx="338842" cy="336332"/>
            <a:chOff x="-56012425" y="1903275"/>
            <a:chExt cx="320600" cy="318225"/>
          </a:xfrm>
        </p:grpSpPr>
        <p:sp>
          <p:nvSpPr>
            <p:cNvPr id="6498" name="Google Shape;6498;p60"/>
            <p:cNvSpPr/>
            <p:nvPr/>
          </p:nvSpPr>
          <p:spPr>
            <a:xfrm>
              <a:off x="-55897425" y="20151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60"/>
            <p:cNvSpPr/>
            <p:nvPr/>
          </p:nvSpPr>
          <p:spPr>
            <a:xfrm>
              <a:off x="-56012425" y="1903275"/>
              <a:ext cx="320600" cy="318225"/>
            </a:xfrm>
            <a:custGeom>
              <a:rect b="b" l="l" r="r" t="t"/>
              <a:pathLst>
                <a:path extrusionOk="0" h="12729" w="12824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00" name="Google Shape;6500;p60"/>
          <p:cNvGrpSpPr/>
          <p:nvPr/>
        </p:nvGrpSpPr>
        <p:grpSpPr>
          <a:xfrm>
            <a:off x="3154013" y="2099663"/>
            <a:ext cx="337178" cy="337178"/>
            <a:chOff x="-56010850" y="2294725"/>
            <a:chExt cx="319025" cy="319025"/>
          </a:xfrm>
        </p:grpSpPr>
        <p:sp>
          <p:nvSpPr>
            <p:cNvPr id="6501" name="Google Shape;6501;p60"/>
            <p:cNvSpPr/>
            <p:nvPr/>
          </p:nvSpPr>
          <p:spPr>
            <a:xfrm>
              <a:off x="-55906875" y="25272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60"/>
            <p:cNvSpPr/>
            <p:nvPr/>
          </p:nvSpPr>
          <p:spPr>
            <a:xfrm>
              <a:off x="-5591632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60"/>
            <p:cNvSpPr/>
            <p:nvPr/>
          </p:nvSpPr>
          <p:spPr>
            <a:xfrm>
              <a:off x="-55842300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60"/>
            <p:cNvSpPr/>
            <p:nvPr/>
          </p:nvSpPr>
          <p:spPr>
            <a:xfrm>
              <a:off x="-56010850" y="2294725"/>
              <a:ext cx="319025" cy="319025"/>
            </a:xfrm>
            <a:custGeom>
              <a:rect b="b" l="l" r="r" t="t"/>
              <a:pathLst>
                <a:path extrusionOk="0" h="12761" w="12761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05" name="Google Shape;6505;p60"/>
          <p:cNvGrpSpPr/>
          <p:nvPr/>
        </p:nvGrpSpPr>
        <p:grpSpPr>
          <a:xfrm>
            <a:off x="3154026" y="2514232"/>
            <a:ext cx="337151" cy="336332"/>
            <a:chOff x="-56010050" y="2686975"/>
            <a:chExt cx="319000" cy="318225"/>
          </a:xfrm>
        </p:grpSpPr>
        <p:sp>
          <p:nvSpPr>
            <p:cNvPr id="6506" name="Google Shape;6506;p60"/>
            <p:cNvSpPr/>
            <p:nvPr/>
          </p:nvSpPr>
          <p:spPr>
            <a:xfrm>
              <a:off x="-55887975" y="2917925"/>
              <a:ext cx="72475" cy="29775"/>
            </a:xfrm>
            <a:custGeom>
              <a:rect b="b" l="l" r="r" t="t"/>
              <a:pathLst>
                <a:path extrusionOk="0" h="1191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60"/>
            <p:cNvSpPr/>
            <p:nvPr/>
          </p:nvSpPr>
          <p:spPr>
            <a:xfrm>
              <a:off x="-55897425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60"/>
            <p:cNvSpPr/>
            <p:nvPr/>
          </p:nvSpPr>
          <p:spPr>
            <a:xfrm>
              <a:off x="-55822600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60"/>
            <p:cNvSpPr/>
            <p:nvPr/>
          </p:nvSpPr>
          <p:spPr>
            <a:xfrm>
              <a:off x="-56010050" y="26869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10" name="Google Shape;6510;p60"/>
          <p:cNvGrpSpPr/>
          <p:nvPr/>
        </p:nvGrpSpPr>
        <p:grpSpPr>
          <a:xfrm>
            <a:off x="5231050" y="1685939"/>
            <a:ext cx="337178" cy="336332"/>
            <a:chOff x="-54081175" y="1903275"/>
            <a:chExt cx="319025" cy="318225"/>
          </a:xfrm>
        </p:grpSpPr>
        <p:sp>
          <p:nvSpPr>
            <p:cNvPr id="6511" name="Google Shape;6511;p60"/>
            <p:cNvSpPr/>
            <p:nvPr/>
          </p:nvSpPr>
          <p:spPr>
            <a:xfrm>
              <a:off x="-53959075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60"/>
            <p:cNvSpPr/>
            <p:nvPr/>
          </p:nvSpPr>
          <p:spPr>
            <a:xfrm>
              <a:off x="-54081175" y="19032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13" name="Google Shape;6513;p60"/>
          <p:cNvGrpSpPr/>
          <p:nvPr/>
        </p:nvGrpSpPr>
        <p:grpSpPr>
          <a:xfrm>
            <a:off x="5251871" y="2101328"/>
            <a:ext cx="295536" cy="335513"/>
            <a:chOff x="-54063050" y="2296300"/>
            <a:chExt cx="279625" cy="317450"/>
          </a:xfrm>
        </p:grpSpPr>
        <p:sp>
          <p:nvSpPr>
            <p:cNvPr id="6514" name="Google Shape;6514;p60"/>
            <p:cNvSpPr/>
            <p:nvPr/>
          </p:nvSpPr>
          <p:spPr>
            <a:xfrm>
              <a:off x="-53959075" y="252727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60"/>
            <p:cNvSpPr/>
            <p:nvPr/>
          </p:nvSpPr>
          <p:spPr>
            <a:xfrm>
              <a:off x="-53969325" y="24829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60"/>
            <p:cNvSpPr/>
            <p:nvPr/>
          </p:nvSpPr>
          <p:spPr>
            <a:xfrm>
              <a:off x="-53894500" y="248297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60"/>
            <p:cNvSpPr/>
            <p:nvPr/>
          </p:nvSpPr>
          <p:spPr>
            <a:xfrm>
              <a:off x="-54063050" y="2296300"/>
              <a:ext cx="279625" cy="317450"/>
            </a:xfrm>
            <a:custGeom>
              <a:rect b="b" l="l" r="r" t="t"/>
              <a:pathLst>
                <a:path extrusionOk="0" h="12698" w="11185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18" name="Google Shape;6518;p60"/>
          <p:cNvGrpSpPr/>
          <p:nvPr/>
        </p:nvGrpSpPr>
        <p:grpSpPr>
          <a:xfrm>
            <a:off x="5251871" y="2512620"/>
            <a:ext cx="295536" cy="336279"/>
            <a:chOff x="-54061475" y="2685450"/>
            <a:chExt cx="279625" cy="318175"/>
          </a:xfrm>
        </p:grpSpPr>
        <p:sp>
          <p:nvSpPr>
            <p:cNvPr id="6519" name="Google Shape;6519;p60"/>
            <p:cNvSpPr/>
            <p:nvPr/>
          </p:nvSpPr>
          <p:spPr>
            <a:xfrm>
              <a:off x="-53959075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60"/>
            <p:cNvSpPr/>
            <p:nvPr/>
          </p:nvSpPr>
          <p:spPr>
            <a:xfrm>
              <a:off x="-53969325" y="28547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60"/>
            <p:cNvSpPr/>
            <p:nvPr/>
          </p:nvSpPr>
          <p:spPr>
            <a:xfrm>
              <a:off x="-5389450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60"/>
            <p:cNvSpPr/>
            <p:nvPr/>
          </p:nvSpPr>
          <p:spPr>
            <a:xfrm>
              <a:off x="-54061475" y="2685450"/>
              <a:ext cx="279625" cy="318175"/>
            </a:xfrm>
            <a:custGeom>
              <a:rect b="b" l="l" r="r" t="t"/>
              <a:pathLst>
                <a:path extrusionOk="0" h="12727" w="11185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23" name="Google Shape;6523;p60"/>
          <p:cNvGrpSpPr/>
          <p:nvPr/>
        </p:nvGrpSpPr>
        <p:grpSpPr>
          <a:xfrm>
            <a:off x="7350894" y="1695108"/>
            <a:ext cx="256404" cy="337151"/>
            <a:chOff x="-52074300" y="1911950"/>
            <a:chExt cx="242600" cy="319000"/>
          </a:xfrm>
        </p:grpSpPr>
        <p:sp>
          <p:nvSpPr>
            <p:cNvPr id="6524" name="Google Shape;6524;p60"/>
            <p:cNvSpPr/>
            <p:nvPr/>
          </p:nvSpPr>
          <p:spPr>
            <a:xfrm>
              <a:off x="-51989225" y="21256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60"/>
            <p:cNvSpPr/>
            <p:nvPr/>
          </p:nvSpPr>
          <p:spPr>
            <a:xfrm>
              <a:off x="-51998675" y="206237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60"/>
            <p:cNvSpPr/>
            <p:nvPr/>
          </p:nvSpPr>
          <p:spPr>
            <a:xfrm>
              <a:off x="-51925450" y="20623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60"/>
            <p:cNvSpPr/>
            <p:nvPr/>
          </p:nvSpPr>
          <p:spPr>
            <a:xfrm>
              <a:off x="-52074300" y="1911950"/>
              <a:ext cx="242600" cy="319000"/>
            </a:xfrm>
            <a:custGeom>
              <a:rect b="b" l="l" r="r" t="t"/>
              <a:pathLst>
                <a:path extrusionOk="0" h="12760" w="9704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28" name="Google Shape;6528;p60"/>
          <p:cNvGrpSpPr/>
          <p:nvPr/>
        </p:nvGrpSpPr>
        <p:grpSpPr>
          <a:xfrm>
            <a:off x="1495497" y="1686785"/>
            <a:ext cx="337178" cy="336332"/>
            <a:chOff x="-57578225" y="1904075"/>
            <a:chExt cx="319025" cy="318225"/>
          </a:xfrm>
        </p:grpSpPr>
        <p:sp>
          <p:nvSpPr>
            <p:cNvPr id="6529" name="Google Shape;6529;p60"/>
            <p:cNvSpPr/>
            <p:nvPr/>
          </p:nvSpPr>
          <p:spPr>
            <a:xfrm>
              <a:off x="-57578225" y="19040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60"/>
            <p:cNvSpPr/>
            <p:nvPr/>
          </p:nvSpPr>
          <p:spPr>
            <a:xfrm>
              <a:off x="-57446675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60"/>
            <p:cNvSpPr/>
            <p:nvPr/>
          </p:nvSpPr>
          <p:spPr>
            <a:xfrm>
              <a:off x="-57371850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60"/>
            <p:cNvSpPr/>
            <p:nvPr/>
          </p:nvSpPr>
          <p:spPr>
            <a:xfrm>
              <a:off x="-57436450" y="2136625"/>
              <a:ext cx="72500" cy="29750"/>
            </a:xfrm>
            <a:custGeom>
              <a:rect b="b" l="l" r="r" t="t"/>
              <a:pathLst>
                <a:path extrusionOk="0" h="1190" w="290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33" name="Google Shape;6533;p60"/>
          <p:cNvGrpSpPr/>
          <p:nvPr/>
        </p:nvGrpSpPr>
        <p:grpSpPr>
          <a:xfrm>
            <a:off x="1516317" y="2099663"/>
            <a:ext cx="295536" cy="336332"/>
            <a:chOff x="-57558525" y="2294725"/>
            <a:chExt cx="279625" cy="318225"/>
          </a:xfrm>
        </p:grpSpPr>
        <p:sp>
          <p:nvSpPr>
            <p:cNvPr id="6534" name="Google Shape;6534;p60"/>
            <p:cNvSpPr/>
            <p:nvPr/>
          </p:nvSpPr>
          <p:spPr>
            <a:xfrm>
              <a:off x="-57455350" y="249892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60"/>
            <p:cNvSpPr/>
            <p:nvPr/>
          </p:nvSpPr>
          <p:spPr>
            <a:xfrm>
              <a:off x="-57465575" y="24270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60"/>
            <p:cNvSpPr/>
            <p:nvPr/>
          </p:nvSpPr>
          <p:spPr>
            <a:xfrm>
              <a:off x="-57389975" y="24270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60"/>
            <p:cNvSpPr/>
            <p:nvPr/>
          </p:nvSpPr>
          <p:spPr>
            <a:xfrm>
              <a:off x="-57558525" y="229472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60"/>
            <p:cNvSpPr/>
            <p:nvPr/>
          </p:nvSpPr>
          <p:spPr>
            <a:xfrm>
              <a:off x="-57521500" y="2332550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39" name="Google Shape;6539;p60"/>
          <p:cNvGrpSpPr/>
          <p:nvPr/>
        </p:nvGrpSpPr>
        <p:grpSpPr>
          <a:xfrm>
            <a:off x="1493832" y="2514232"/>
            <a:ext cx="340507" cy="337151"/>
            <a:chOff x="-57579800" y="2686975"/>
            <a:chExt cx="322175" cy="319000"/>
          </a:xfrm>
        </p:grpSpPr>
        <p:sp>
          <p:nvSpPr>
            <p:cNvPr id="6540" name="Google Shape;6540;p60"/>
            <p:cNvSpPr/>
            <p:nvPr/>
          </p:nvSpPr>
          <p:spPr>
            <a:xfrm>
              <a:off x="-5745535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60"/>
            <p:cNvSpPr/>
            <p:nvPr/>
          </p:nvSpPr>
          <p:spPr>
            <a:xfrm>
              <a:off x="-57579800" y="2686975"/>
              <a:ext cx="322175" cy="319000"/>
            </a:xfrm>
            <a:custGeom>
              <a:rect b="b" l="l" r="r" t="t"/>
              <a:pathLst>
                <a:path extrusionOk="0" h="12760" w="12887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42" name="Google Shape;6542;p60"/>
          <p:cNvGrpSpPr/>
          <p:nvPr/>
        </p:nvGrpSpPr>
        <p:grpSpPr>
          <a:xfrm>
            <a:off x="3566071" y="2099663"/>
            <a:ext cx="342171" cy="336332"/>
            <a:chOff x="-55620975" y="2294725"/>
            <a:chExt cx="323750" cy="318225"/>
          </a:xfrm>
        </p:grpSpPr>
        <p:sp>
          <p:nvSpPr>
            <p:cNvPr id="6543" name="Google Shape;6543;p60"/>
            <p:cNvSpPr/>
            <p:nvPr/>
          </p:nvSpPr>
          <p:spPr>
            <a:xfrm>
              <a:off x="-55496525" y="25272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60"/>
            <p:cNvSpPr/>
            <p:nvPr/>
          </p:nvSpPr>
          <p:spPr>
            <a:xfrm>
              <a:off x="-55505975" y="24443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60"/>
            <p:cNvSpPr/>
            <p:nvPr/>
          </p:nvSpPr>
          <p:spPr>
            <a:xfrm>
              <a:off x="-55431150" y="24443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60"/>
            <p:cNvSpPr/>
            <p:nvPr/>
          </p:nvSpPr>
          <p:spPr>
            <a:xfrm>
              <a:off x="-55620975" y="2294725"/>
              <a:ext cx="323750" cy="318225"/>
            </a:xfrm>
            <a:custGeom>
              <a:rect b="b" l="l" r="r" t="t"/>
              <a:pathLst>
                <a:path extrusionOk="0" h="12729" w="1295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60"/>
            <p:cNvSpPr/>
            <p:nvPr/>
          </p:nvSpPr>
          <p:spPr>
            <a:xfrm>
              <a:off x="-55450850" y="2482375"/>
              <a:ext cx="39400" cy="38225"/>
            </a:xfrm>
            <a:custGeom>
              <a:rect b="b" l="l" r="r" t="t"/>
              <a:pathLst>
                <a:path extrusionOk="0" h="1529" w="1576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60"/>
            <p:cNvSpPr/>
            <p:nvPr/>
          </p:nvSpPr>
          <p:spPr>
            <a:xfrm>
              <a:off x="-55506775" y="2482375"/>
              <a:ext cx="39400" cy="38225"/>
            </a:xfrm>
            <a:custGeom>
              <a:rect b="b" l="l" r="r" t="t"/>
              <a:pathLst>
                <a:path extrusionOk="0" h="1529" w="1576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49" name="Google Shape;6549;p60"/>
          <p:cNvGrpSpPr/>
          <p:nvPr/>
        </p:nvGrpSpPr>
        <p:grpSpPr>
          <a:xfrm>
            <a:off x="3568159" y="2514153"/>
            <a:ext cx="337997" cy="336411"/>
            <a:chOff x="-55620175" y="2686900"/>
            <a:chExt cx="319800" cy="318300"/>
          </a:xfrm>
        </p:grpSpPr>
        <p:sp>
          <p:nvSpPr>
            <p:cNvPr id="6550" name="Google Shape;6550;p60"/>
            <p:cNvSpPr/>
            <p:nvPr/>
          </p:nvSpPr>
          <p:spPr>
            <a:xfrm>
              <a:off x="-55514650" y="2917925"/>
              <a:ext cx="72500" cy="29775"/>
            </a:xfrm>
            <a:custGeom>
              <a:rect b="b" l="l" r="r" t="t"/>
              <a:pathLst>
                <a:path extrusionOk="0" h="1191" w="290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60"/>
            <p:cNvSpPr/>
            <p:nvPr/>
          </p:nvSpPr>
          <p:spPr>
            <a:xfrm>
              <a:off x="-5545005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60"/>
            <p:cNvSpPr/>
            <p:nvPr/>
          </p:nvSpPr>
          <p:spPr>
            <a:xfrm>
              <a:off x="-55524875" y="2855525"/>
              <a:ext cx="18925" cy="17450"/>
            </a:xfrm>
            <a:custGeom>
              <a:rect b="b" l="l" r="r" t="t"/>
              <a:pathLst>
                <a:path extrusionOk="0" h="698" w="757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60"/>
            <p:cNvSpPr/>
            <p:nvPr/>
          </p:nvSpPr>
          <p:spPr>
            <a:xfrm>
              <a:off x="-55620175" y="2686900"/>
              <a:ext cx="319800" cy="318300"/>
            </a:xfrm>
            <a:custGeom>
              <a:rect b="b" l="l" r="r" t="t"/>
              <a:pathLst>
                <a:path extrusionOk="0" h="12732" w="12792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54" name="Google Shape;6554;p60"/>
          <p:cNvGrpSpPr/>
          <p:nvPr/>
        </p:nvGrpSpPr>
        <p:grpSpPr>
          <a:xfrm>
            <a:off x="5645619" y="1685939"/>
            <a:ext cx="337151" cy="336332"/>
            <a:chOff x="-53690500" y="1903275"/>
            <a:chExt cx="319000" cy="318225"/>
          </a:xfrm>
        </p:grpSpPr>
        <p:sp>
          <p:nvSpPr>
            <p:cNvPr id="6555" name="Google Shape;6555;p60"/>
            <p:cNvSpPr/>
            <p:nvPr/>
          </p:nvSpPr>
          <p:spPr>
            <a:xfrm>
              <a:off x="-53567625" y="2136625"/>
              <a:ext cx="71675" cy="29750"/>
            </a:xfrm>
            <a:custGeom>
              <a:rect b="b" l="l" r="r" t="t"/>
              <a:pathLst>
                <a:path extrusionOk="0" h="1190" w="2867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60"/>
            <p:cNvSpPr/>
            <p:nvPr/>
          </p:nvSpPr>
          <p:spPr>
            <a:xfrm>
              <a:off x="-53502250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60"/>
            <p:cNvSpPr/>
            <p:nvPr/>
          </p:nvSpPr>
          <p:spPr>
            <a:xfrm>
              <a:off x="-53577075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60"/>
            <p:cNvSpPr/>
            <p:nvPr/>
          </p:nvSpPr>
          <p:spPr>
            <a:xfrm>
              <a:off x="-53690500" y="19032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59" name="Google Shape;6559;p60"/>
          <p:cNvGrpSpPr/>
          <p:nvPr/>
        </p:nvGrpSpPr>
        <p:grpSpPr>
          <a:xfrm>
            <a:off x="5666427" y="2101328"/>
            <a:ext cx="295536" cy="334667"/>
            <a:chOff x="-53670800" y="2296300"/>
            <a:chExt cx="279625" cy="316650"/>
          </a:xfrm>
        </p:grpSpPr>
        <p:sp>
          <p:nvSpPr>
            <p:cNvPr id="6560" name="Google Shape;6560;p60"/>
            <p:cNvSpPr/>
            <p:nvPr/>
          </p:nvSpPr>
          <p:spPr>
            <a:xfrm>
              <a:off x="-53567625" y="2527275"/>
              <a:ext cx="73250" cy="29750"/>
            </a:xfrm>
            <a:custGeom>
              <a:rect b="b" l="l" r="r" t="t"/>
              <a:pathLst>
                <a:path extrusionOk="0" h="1190" w="293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60"/>
            <p:cNvSpPr/>
            <p:nvPr/>
          </p:nvSpPr>
          <p:spPr>
            <a:xfrm>
              <a:off x="-53502250" y="246327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60"/>
            <p:cNvSpPr/>
            <p:nvPr/>
          </p:nvSpPr>
          <p:spPr>
            <a:xfrm>
              <a:off x="-53577075" y="246327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60"/>
            <p:cNvSpPr/>
            <p:nvPr/>
          </p:nvSpPr>
          <p:spPr>
            <a:xfrm>
              <a:off x="-53670800" y="2296300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64" name="Google Shape;6564;p60"/>
          <p:cNvGrpSpPr/>
          <p:nvPr/>
        </p:nvGrpSpPr>
        <p:grpSpPr>
          <a:xfrm>
            <a:off x="5645619" y="2513809"/>
            <a:ext cx="337151" cy="336755"/>
            <a:chOff x="-53690500" y="2686575"/>
            <a:chExt cx="319000" cy="318625"/>
          </a:xfrm>
        </p:grpSpPr>
        <p:sp>
          <p:nvSpPr>
            <p:cNvPr id="6565" name="Google Shape;6565;p60"/>
            <p:cNvSpPr/>
            <p:nvPr/>
          </p:nvSpPr>
          <p:spPr>
            <a:xfrm>
              <a:off x="-53567625" y="2917925"/>
              <a:ext cx="73250" cy="29775"/>
            </a:xfrm>
            <a:custGeom>
              <a:rect b="b" l="l" r="r" t="t"/>
              <a:pathLst>
                <a:path extrusionOk="0" h="1191" w="293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60"/>
            <p:cNvSpPr/>
            <p:nvPr/>
          </p:nvSpPr>
          <p:spPr>
            <a:xfrm>
              <a:off x="-53577075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60"/>
            <p:cNvSpPr/>
            <p:nvPr/>
          </p:nvSpPr>
          <p:spPr>
            <a:xfrm>
              <a:off x="-53502250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60"/>
            <p:cNvSpPr/>
            <p:nvPr/>
          </p:nvSpPr>
          <p:spPr>
            <a:xfrm>
              <a:off x="-53690500" y="2686575"/>
              <a:ext cx="319000" cy="318625"/>
            </a:xfrm>
            <a:custGeom>
              <a:rect b="b" l="l" r="r" t="t"/>
              <a:pathLst>
                <a:path extrusionOk="0" h="12745" w="1276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69" name="Google Shape;6569;p60"/>
          <p:cNvGrpSpPr/>
          <p:nvPr/>
        </p:nvGrpSpPr>
        <p:grpSpPr>
          <a:xfrm>
            <a:off x="7331315" y="2108964"/>
            <a:ext cx="295562" cy="336200"/>
            <a:chOff x="-52092425" y="2303525"/>
            <a:chExt cx="279650" cy="318100"/>
          </a:xfrm>
        </p:grpSpPr>
        <p:sp>
          <p:nvSpPr>
            <p:cNvPr id="6570" name="Google Shape;6570;p60"/>
            <p:cNvSpPr/>
            <p:nvPr/>
          </p:nvSpPr>
          <p:spPr>
            <a:xfrm>
              <a:off x="-51989225" y="253595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60"/>
            <p:cNvSpPr/>
            <p:nvPr/>
          </p:nvSpPr>
          <p:spPr>
            <a:xfrm>
              <a:off x="-52092425" y="2303525"/>
              <a:ext cx="279650" cy="318100"/>
            </a:xfrm>
            <a:custGeom>
              <a:rect b="b" l="l" r="r" t="t"/>
              <a:pathLst>
                <a:path extrusionOk="0" h="12724" w="11186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60"/>
            <p:cNvSpPr/>
            <p:nvPr/>
          </p:nvSpPr>
          <p:spPr>
            <a:xfrm>
              <a:off x="-51998675" y="2454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60"/>
            <p:cNvSpPr/>
            <p:nvPr/>
          </p:nvSpPr>
          <p:spPr>
            <a:xfrm>
              <a:off x="-51925450" y="24546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60"/>
            <p:cNvSpPr/>
            <p:nvPr/>
          </p:nvSpPr>
          <p:spPr>
            <a:xfrm>
              <a:off x="-51981350" y="2472725"/>
              <a:ext cx="55925" cy="55950"/>
            </a:xfrm>
            <a:custGeom>
              <a:rect b="b" l="l" r="r" t="t"/>
              <a:pathLst>
                <a:path extrusionOk="0" h="2238" w="2237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75" name="Google Shape;6575;p60"/>
          <p:cNvGrpSpPr/>
          <p:nvPr/>
        </p:nvGrpSpPr>
        <p:grpSpPr>
          <a:xfrm>
            <a:off x="1905365" y="1687604"/>
            <a:ext cx="338816" cy="336332"/>
            <a:chOff x="-57189125" y="1904850"/>
            <a:chExt cx="320575" cy="318225"/>
          </a:xfrm>
        </p:grpSpPr>
        <p:sp>
          <p:nvSpPr>
            <p:cNvPr id="6576" name="Google Shape;6576;p60"/>
            <p:cNvSpPr/>
            <p:nvPr/>
          </p:nvSpPr>
          <p:spPr>
            <a:xfrm>
              <a:off x="-57073350" y="2072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60"/>
            <p:cNvSpPr/>
            <p:nvPr/>
          </p:nvSpPr>
          <p:spPr>
            <a:xfrm>
              <a:off x="-56998525" y="20726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60"/>
            <p:cNvSpPr/>
            <p:nvPr/>
          </p:nvSpPr>
          <p:spPr>
            <a:xfrm>
              <a:off x="-57035550" y="2007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60"/>
            <p:cNvSpPr/>
            <p:nvPr/>
          </p:nvSpPr>
          <p:spPr>
            <a:xfrm>
              <a:off x="-5706390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60"/>
            <p:cNvSpPr/>
            <p:nvPr/>
          </p:nvSpPr>
          <p:spPr>
            <a:xfrm>
              <a:off x="-57189125" y="1904850"/>
              <a:ext cx="320575" cy="318225"/>
            </a:xfrm>
            <a:custGeom>
              <a:rect b="b" l="l" r="r" t="t"/>
              <a:pathLst>
                <a:path extrusionOk="0" h="12729" w="12823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1" name="Google Shape;6581;p60"/>
          <p:cNvGrpSpPr/>
          <p:nvPr/>
        </p:nvGrpSpPr>
        <p:grpSpPr>
          <a:xfrm>
            <a:off x="1906197" y="2120484"/>
            <a:ext cx="337151" cy="294717"/>
            <a:chOff x="-57187550" y="2314425"/>
            <a:chExt cx="319000" cy="278850"/>
          </a:xfrm>
        </p:grpSpPr>
        <p:sp>
          <p:nvSpPr>
            <p:cNvPr id="6582" name="Google Shape;6582;p60"/>
            <p:cNvSpPr/>
            <p:nvPr/>
          </p:nvSpPr>
          <p:spPr>
            <a:xfrm>
              <a:off x="-57073350" y="24459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60"/>
            <p:cNvSpPr/>
            <p:nvPr/>
          </p:nvSpPr>
          <p:spPr>
            <a:xfrm>
              <a:off x="-56998525" y="24451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60"/>
            <p:cNvSpPr/>
            <p:nvPr/>
          </p:nvSpPr>
          <p:spPr>
            <a:xfrm>
              <a:off x="-57063900" y="25083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60"/>
            <p:cNvSpPr/>
            <p:nvPr/>
          </p:nvSpPr>
          <p:spPr>
            <a:xfrm>
              <a:off x="-57187550" y="2314425"/>
              <a:ext cx="319000" cy="278850"/>
            </a:xfrm>
            <a:custGeom>
              <a:rect b="b" l="l" r="r" t="t"/>
              <a:pathLst>
                <a:path extrusionOk="0" h="11154" w="1276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6" name="Google Shape;6586;p60"/>
          <p:cNvGrpSpPr/>
          <p:nvPr/>
        </p:nvGrpSpPr>
        <p:grpSpPr>
          <a:xfrm>
            <a:off x="1921997" y="2513598"/>
            <a:ext cx="305550" cy="336966"/>
            <a:chOff x="-57172600" y="2686375"/>
            <a:chExt cx="289100" cy="318825"/>
          </a:xfrm>
        </p:grpSpPr>
        <p:sp>
          <p:nvSpPr>
            <p:cNvPr id="6587" name="Google Shape;6587;p60"/>
            <p:cNvSpPr/>
            <p:nvPr/>
          </p:nvSpPr>
          <p:spPr>
            <a:xfrm>
              <a:off x="-57063900" y="293762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60"/>
            <p:cNvSpPr/>
            <p:nvPr/>
          </p:nvSpPr>
          <p:spPr>
            <a:xfrm>
              <a:off x="-57172600" y="2686375"/>
              <a:ext cx="289100" cy="318825"/>
            </a:xfrm>
            <a:custGeom>
              <a:rect b="b" l="l" r="r" t="t"/>
              <a:pathLst>
                <a:path extrusionOk="0" h="12753" w="11564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9" name="Google Shape;6589;p60"/>
          <p:cNvGrpSpPr/>
          <p:nvPr/>
        </p:nvGrpSpPr>
        <p:grpSpPr>
          <a:xfrm>
            <a:off x="3983124" y="1685939"/>
            <a:ext cx="336332" cy="334667"/>
            <a:chOff x="-55225575" y="1903275"/>
            <a:chExt cx="318225" cy="316650"/>
          </a:xfrm>
        </p:grpSpPr>
        <p:sp>
          <p:nvSpPr>
            <p:cNvPr id="6590" name="Google Shape;6590;p60"/>
            <p:cNvSpPr/>
            <p:nvPr/>
          </p:nvSpPr>
          <p:spPr>
            <a:xfrm>
              <a:off x="-55104275" y="211692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60"/>
            <p:cNvSpPr/>
            <p:nvPr/>
          </p:nvSpPr>
          <p:spPr>
            <a:xfrm>
              <a:off x="-55113750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60"/>
            <p:cNvSpPr/>
            <p:nvPr/>
          </p:nvSpPr>
          <p:spPr>
            <a:xfrm>
              <a:off x="-55039700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60"/>
            <p:cNvSpPr/>
            <p:nvPr/>
          </p:nvSpPr>
          <p:spPr>
            <a:xfrm>
              <a:off x="-55225575" y="1903275"/>
              <a:ext cx="318225" cy="316650"/>
            </a:xfrm>
            <a:custGeom>
              <a:rect b="b" l="l" r="r" t="t"/>
              <a:pathLst>
                <a:path extrusionOk="0" h="12666" w="12729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60"/>
            <p:cNvSpPr/>
            <p:nvPr/>
          </p:nvSpPr>
          <p:spPr>
            <a:xfrm>
              <a:off x="-55170450" y="1959200"/>
              <a:ext cx="204800" cy="225300"/>
            </a:xfrm>
            <a:custGeom>
              <a:rect b="b" l="l" r="r" t="t"/>
              <a:pathLst>
                <a:path extrusionOk="0" h="9012" w="8192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95" name="Google Shape;6595;p60"/>
          <p:cNvGrpSpPr/>
          <p:nvPr/>
        </p:nvGrpSpPr>
        <p:grpSpPr>
          <a:xfrm>
            <a:off x="3993535" y="2101328"/>
            <a:ext cx="315511" cy="334667"/>
            <a:chOff x="-55217700" y="2296300"/>
            <a:chExt cx="298525" cy="316650"/>
          </a:xfrm>
        </p:grpSpPr>
        <p:sp>
          <p:nvSpPr>
            <p:cNvPr id="6596" name="Google Shape;6596;p60"/>
            <p:cNvSpPr/>
            <p:nvPr/>
          </p:nvSpPr>
          <p:spPr>
            <a:xfrm>
              <a:off x="-55105075" y="2426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60"/>
            <p:cNvSpPr/>
            <p:nvPr/>
          </p:nvSpPr>
          <p:spPr>
            <a:xfrm>
              <a:off x="-55030250" y="2426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60"/>
            <p:cNvSpPr/>
            <p:nvPr/>
          </p:nvSpPr>
          <p:spPr>
            <a:xfrm>
              <a:off x="-55095625" y="2488675"/>
              <a:ext cx="73275" cy="29775"/>
            </a:xfrm>
            <a:custGeom>
              <a:rect b="b" l="l" r="r" t="t"/>
              <a:pathLst>
                <a:path extrusionOk="0" h="1191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60"/>
            <p:cNvSpPr/>
            <p:nvPr/>
          </p:nvSpPr>
          <p:spPr>
            <a:xfrm>
              <a:off x="-55217700" y="2296300"/>
              <a:ext cx="298525" cy="316650"/>
            </a:xfrm>
            <a:custGeom>
              <a:rect b="b" l="l" r="r" t="t"/>
              <a:pathLst>
                <a:path extrusionOk="0" h="12666" w="11941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00" name="Google Shape;6600;p60"/>
          <p:cNvGrpSpPr/>
          <p:nvPr/>
        </p:nvGrpSpPr>
        <p:grpSpPr>
          <a:xfrm>
            <a:off x="3982292" y="2515897"/>
            <a:ext cx="337997" cy="334667"/>
            <a:chOff x="-55229525" y="2688550"/>
            <a:chExt cx="319800" cy="316650"/>
          </a:xfrm>
        </p:grpSpPr>
        <p:sp>
          <p:nvSpPr>
            <p:cNvPr id="6601" name="Google Shape;6601;p60"/>
            <p:cNvSpPr/>
            <p:nvPr/>
          </p:nvSpPr>
          <p:spPr>
            <a:xfrm>
              <a:off x="-55104275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60"/>
            <p:cNvSpPr/>
            <p:nvPr/>
          </p:nvSpPr>
          <p:spPr>
            <a:xfrm>
              <a:off x="-5503970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60"/>
            <p:cNvSpPr/>
            <p:nvPr/>
          </p:nvSpPr>
          <p:spPr>
            <a:xfrm>
              <a:off x="-55113750" y="28563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60"/>
            <p:cNvSpPr/>
            <p:nvPr/>
          </p:nvSpPr>
          <p:spPr>
            <a:xfrm>
              <a:off x="-55229525" y="2688550"/>
              <a:ext cx="319800" cy="316650"/>
            </a:xfrm>
            <a:custGeom>
              <a:rect b="b" l="l" r="r" t="t"/>
              <a:pathLst>
                <a:path extrusionOk="0" h="12666" w="12792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05" name="Google Shape;6605;p60"/>
          <p:cNvGrpSpPr/>
          <p:nvPr/>
        </p:nvGrpSpPr>
        <p:grpSpPr>
          <a:xfrm>
            <a:off x="6069304" y="1685939"/>
            <a:ext cx="315537" cy="336332"/>
            <a:chOff x="-53288825" y="1903275"/>
            <a:chExt cx="298550" cy="318225"/>
          </a:xfrm>
        </p:grpSpPr>
        <p:sp>
          <p:nvSpPr>
            <p:cNvPr id="6606" name="Google Shape;6606;p60"/>
            <p:cNvSpPr/>
            <p:nvPr/>
          </p:nvSpPr>
          <p:spPr>
            <a:xfrm>
              <a:off x="-53214000" y="20529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60"/>
            <p:cNvSpPr/>
            <p:nvPr/>
          </p:nvSpPr>
          <p:spPr>
            <a:xfrm>
              <a:off x="-53139175" y="20529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60"/>
            <p:cNvSpPr/>
            <p:nvPr/>
          </p:nvSpPr>
          <p:spPr>
            <a:xfrm>
              <a:off x="-53288825" y="1903275"/>
              <a:ext cx="298550" cy="318225"/>
            </a:xfrm>
            <a:custGeom>
              <a:rect b="b" l="l" r="r" t="t"/>
              <a:pathLst>
                <a:path extrusionOk="0" h="12729" w="11942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09" name="Google Shape;6609;p60"/>
          <p:cNvGrpSpPr/>
          <p:nvPr/>
        </p:nvGrpSpPr>
        <p:grpSpPr>
          <a:xfrm>
            <a:off x="6058484" y="2099663"/>
            <a:ext cx="337178" cy="336332"/>
            <a:chOff x="-53299850" y="2294725"/>
            <a:chExt cx="319025" cy="318225"/>
          </a:xfrm>
        </p:grpSpPr>
        <p:sp>
          <p:nvSpPr>
            <p:cNvPr id="6610" name="Google Shape;6610;p60"/>
            <p:cNvSpPr/>
            <p:nvPr/>
          </p:nvSpPr>
          <p:spPr>
            <a:xfrm>
              <a:off x="-53175400" y="25265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60"/>
            <p:cNvSpPr/>
            <p:nvPr/>
          </p:nvSpPr>
          <p:spPr>
            <a:xfrm>
              <a:off x="-53299850" y="229472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12" name="Google Shape;6612;p60"/>
          <p:cNvGrpSpPr/>
          <p:nvPr/>
        </p:nvGrpSpPr>
        <p:grpSpPr>
          <a:xfrm>
            <a:off x="6079715" y="2515051"/>
            <a:ext cx="294717" cy="335513"/>
            <a:chOff x="-53278575" y="2687750"/>
            <a:chExt cx="278850" cy="317450"/>
          </a:xfrm>
        </p:grpSpPr>
        <p:sp>
          <p:nvSpPr>
            <p:cNvPr id="6613" name="Google Shape;6613;p60"/>
            <p:cNvSpPr/>
            <p:nvPr/>
          </p:nvSpPr>
          <p:spPr>
            <a:xfrm>
              <a:off x="-53175400" y="2919525"/>
              <a:ext cx="71700" cy="28950"/>
            </a:xfrm>
            <a:custGeom>
              <a:rect b="b" l="l" r="r" t="t"/>
              <a:pathLst>
                <a:path extrusionOk="0" h="1158" w="2868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60"/>
            <p:cNvSpPr/>
            <p:nvPr/>
          </p:nvSpPr>
          <p:spPr>
            <a:xfrm>
              <a:off x="-53185625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60"/>
            <p:cNvSpPr/>
            <p:nvPr/>
          </p:nvSpPr>
          <p:spPr>
            <a:xfrm>
              <a:off x="-5311080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60"/>
            <p:cNvSpPr/>
            <p:nvPr/>
          </p:nvSpPr>
          <p:spPr>
            <a:xfrm>
              <a:off x="-53278575" y="2687750"/>
              <a:ext cx="278850" cy="317450"/>
            </a:xfrm>
            <a:custGeom>
              <a:rect b="b" l="l" r="r" t="t"/>
              <a:pathLst>
                <a:path extrusionOk="0" h="12698" w="11154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17" name="Google Shape;6617;p60"/>
          <p:cNvGrpSpPr/>
          <p:nvPr/>
        </p:nvGrpSpPr>
        <p:grpSpPr>
          <a:xfrm>
            <a:off x="7310508" y="2514760"/>
            <a:ext cx="337178" cy="337468"/>
            <a:chOff x="-52101875" y="2687475"/>
            <a:chExt cx="319025" cy="319300"/>
          </a:xfrm>
        </p:grpSpPr>
        <p:sp>
          <p:nvSpPr>
            <p:cNvPr id="6618" name="Google Shape;6618;p60"/>
            <p:cNvSpPr/>
            <p:nvPr/>
          </p:nvSpPr>
          <p:spPr>
            <a:xfrm>
              <a:off x="-5197820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60"/>
            <p:cNvSpPr/>
            <p:nvPr/>
          </p:nvSpPr>
          <p:spPr>
            <a:xfrm>
              <a:off x="-51988450" y="2857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60"/>
            <p:cNvSpPr/>
            <p:nvPr/>
          </p:nvSpPr>
          <p:spPr>
            <a:xfrm>
              <a:off x="-51913625" y="2857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60"/>
            <p:cNvSpPr/>
            <p:nvPr/>
          </p:nvSpPr>
          <p:spPr>
            <a:xfrm>
              <a:off x="-52101875" y="2687475"/>
              <a:ext cx="319025" cy="319300"/>
            </a:xfrm>
            <a:custGeom>
              <a:rect b="b" l="l" r="r" t="t"/>
              <a:pathLst>
                <a:path extrusionOk="0" h="12772" w="12761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2" name="Google Shape;6622;p60"/>
          <p:cNvGrpSpPr/>
          <p:nvPr/>
        </p:nvGrpSpPr>
        <p:grpSpPr>
          <a:xfrm>
            <a:off x="2346261" y="1686785"/>
            <a:ext cx="295536" cy="336332"/>
            <a:chOff x="-56774050" y="1904075"/>
            <a:chExt cx="279625" cy="318225"/>
          </a:xfrm>
        </p:grpSpPr>
        <p:sp>
          <p:nvSpPr>
            <p:cNvPr id="6623" name="Google Shape;6623;p60"/>
            <p:cNvSpPr/>
            <p:nvPr/>
          </p:nvSpPr>
          <p:spPr>
            <a:xfrm>
              <a:off x="-5667165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60"/>
            <p:cNvSpPr/>
            <p:nvPr/>
          </p:nvSpPr>
          <p:spPr>
            <a:xfrm>
              <a:off x="-56774050" y="19040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5" name="Google Shape;6625;p60"/>
          <p:cNvGrpSpPr/>
          <p:nvPr/>
        </p:nvGrpSpPr>
        <p:grpSpPr>
          <a:xfrm>
            <a:off x="2346261" y="2099663"/>
            <a:ext cx="295536" cy="336332"/>
            <a:chOff x="-56774850" y="2294725"/>
            <a:chExt cx="279625" cy="318225"/>
          </a:xfrm>
        </p:grpSpPr>
        <p:sp>
          <p:nvSpPr>
            <p:cNvPr id="6626" name="Google Shape;6626;p60"/>
            <p:cNvSpPr/>
            <p:nvPr/>
          </p:nvSpPr>
          <p:spPr>
            <a:xfrm>
              <a:off x="-56681100" y="2464075"/>
              <a:ext cx="17325" cy="18125"/>
            </a:xfrm>
            <a:custGeom>
              <a:rect b="b" l="l" r="r" t="t"/>
              <a:pathLst>
                <a:path extrusionOk="0" h="725" w="693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60"/>
            <p:cNvSpPr/>
            <p:nvPr/>
          </p:nvSpPr>
          <p:spPr>
            <a:xfrm>
              <a:off x="-56606275" y="2464075"/>
              <a:ext cx="17325" cy="18125"/>
            </a:xfrm>
            <a:custGeom>
              <a:rect b="b" l="l" r="r" t="t"/>
              <a:pathLst>
                <a:path extrusionOk="0" h="725" w="693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60"/>
            <p:cNvSpPr/>
            <p:nvPr/>
          </p:nvSpPr>
          <p:spPr>
            <a:xfrm>
              <a:off x="-56774850" y="229472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9" name="Google Shape;6629;p60"/>
          <p:cNvGrpSpPr/>
          <p:nvPr/>
        </p:nvGrpSpPr>
        <p:grpSpPr>
          <a:xfrm>
            <a:off x="2365827" y="2514232"/>
            <a:ext cx="256404" cy="335486"/>
            <a:chOff x="-56756725" y="2686975"/>
            <a:chExt cx="242600" cy="317425"/>
          </a:xfrm>
        </p:grpSpPr>
        <p:sp>
          <p:nvSpPr>
            <p:cNvPr id="6630" name="Google Shape;6630;p60"/>
            <p:cNvSpPr/>
            <p:nvPr/>
          </p:nvSpPr>
          <p:spPr>
            <a:xfrm>
              <a:off x="-56681100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60"/>
            <p:cNvSpPr/>
            <p:nvPr/>
          </p:nvSpPr>
          <p:spPr>
            <a:xfrm>
              <a:off x="-56606275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60"/>
            <p:cNvSpPr/>
            <p:nvPr/>
          </p:nvSpPr>
          <p:spPr>
            <a:xfrm>
              <a:off x="-56756725" y="2686975"/>
              <a:ext cx="242600" cy="317425"/>
            </a:xfrm>
            <a:custGeom>
              <a:rect b="b" l="l" r="r" t="t"/>
              <a:pathLst>
                <a:path extrusionOk="0" h="12697" w="9704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33" name="Google Shape;6633;p60"/>
          <p:cNvGrpSpPr/>
          <p:nvPr/>
        </p:nvGrpSpPr>
        <p:grpSpPr>
          <a:xfrm>
            <a:off x="4408328" y="1685939"/>
            <a:ext cx="314216" cy="337178"/>
            <a:chOff x="-54826975" y="1903275"/>
            <a:chExt cx="297300" cy="319025"/>
          </a:xfrm>
        </p:grpSpPr>
        <p:sp>
          <p:nvSpPr>
            <p:cNvPr id="6634" name="Google Shape;6634;p60"/>
            <p:cNvSpPr/>
            <p:nvPr/>
          </p:nvSpPr>
          <p:spPr>
            <a:xfrm>
              <a:off x="-5471285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60"/>
            <p:cNvSpPr/>
            <p:nvPr/>
          </p:nvSpPr>
          <p:spPr>
            <a:xfrm>
              <a:off x="-54826975" y="1903275"/>
              <a:ext cx="297300" cy="319025"/>
            </a:xfrm>
            <a:custGeom>
              <a:rect b="b" l="l" r="r" t="t"/>
              <a:pathLst>
                <a:path extrusionOk="0" h="12761" w="11892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60"/>
            <p:cNvSpPr/>
            <p:nvPr/>
          </p:nvSpPr>
          <p:spPr>
            <a:xfrm>
              <a:off x="-54722300" y="1997800"/>
              <a:ext cx="92175" cy="17350"/>
            </a:xfrm>
            <a:custGeom>
              <a:rect b="b" l="l" r="r" t="t"/>
              <a:pathLst>
                <a:path extrusionOk="0" h="694" w="368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37" name="Google Shape;6637;p60"/>
          <p:cNvGrpSpPr/>
          <p:nvPr/>
        </p:nvGrpSpPr>
        <p:grpSpPr>
          <a:xfrm>
            <a:off x="4396861" y="2101328"/>
            <a:ext cx="337151" cy="334641"/>
            <a:chOff x="-54836500" y="2296300"/>
            <a:chExt cx="319000" cy="316625"/>
          </a:xfrm>
        </p:grpSpPr>
        <p:sp>
          <p:nvSpPr>
            <p:cNvPr id="6638" name="Google Shape;6638;p60"/>
            <p:cNvSpPr/>
            <p:nvPr/>
          </p:nvSpPr>
          <p:spPr>
            <a:xfrm>
              <a:off x="-54722300" y="2445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60"/>
            <p:cNvSpPr/>
            <p:nvPr/>
          </p:nvSpPr>
          <p:spPr>
            <a:xfrm>
              <a:off x="-54647475" y="24459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60"/>
            <p:cNvSpPr/>
            <p:nvPr/>
          </p:nvSpPr>
          <p:spPr>
            <a:xfrm>
              <a:off x="-54712850" y="25083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60"/>
            <p:cNvSpPr/>
            <p:nvPr/>
          </p:nvSpPr>
          <p:spPr>
            <a:xfrm>
              <a:off x="-54836500" y="2296300"/>
              <a:ext cx="319000" cy="316625"/>
            </a:xfrm>
            <a:custGeom>
              <a:rect b="b" l="l" r="r" t="t"/>
              <a:pathLst>
                <a:path extrusionOk="0" h="12665" w="1276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42" name="Google Shape;6642;p60"/>
          <p:cNvGrpSpPr/>
          <p:nvPr/>
        </p:nvGrpSpPr>
        <p:grpSpPr>
          <a:xfrm>
            <a:off x="4416836" y="2515051"/>
            <a:ext cx="297200" cy="336332"/>
            <a:chOff x="-54817600" y="2687750"/>
            <a:chExt cx="281200" cy="318225"/>
          </a:xfrm>
        </p:grpSpPr>
        <p:sp>
          <p:nvSpPr>
            <p:cNvPr id="6643" name="Google Shape;6643;p60"/>
            <p:cNvSpPr/>
            <p:nvPr/>
          </p:nvSpPr>
          <p:spPr>
            <a:xfrm>
              <a:off x="-54712850" y="2919525"/>
              <a:ext cx="73275" cy="28950"/>
            </a:xfrm>
            <a:custGeom>
              <a:rect b="b" l="l" r="r" t="t"/>
              <a:pathLst>
                <a:path extrusionOk="0" h="1158" w="2931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60"/>
            <p:cNvSpPr/>
            <p:nvPr/>
          </p:nvSpPr>
          <p:spPr>
            <a:xfrm>
              <a:off x="-54722300" y="28563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60"/>
            <p:cNvSpPr/>
            <p:nvPr/>
          </p:nvSpPr>
          <p:spPr>
            <a:xfrm>
              <a:off x="-54647475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60"/>
            <p:cNvSpPr/>
            <p:nvPr/>
          </p:nvSpPr>
          <p:spPr>
            <a:xfrm>
              <a:off x="-54817600" y="2687750"/>
              <a:ext cx="281200" cy="318225"/>
            </a:xfrm>
            <a:custGeom>
              <a:rect b="b" l="l" r="r" t="t"/>
              <a:pathLst>
                <a:path extrusionOk="0" h="12729" w="11248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47" name="Google Shape;6647;p60"/>
          <p:cNvGrpSpPr/>
          <p:nvPr/>
        </p:nvGrpSpPr>
        <p:grpSpPr>
          <a:xfrm>
            <a:off x="6494706" y="1685939"/>
            <a:ext cx="295536" cy="334667"/>
            <a:chOff x="-52887125" y="1903275"/>
            <a:chExt cx="279625" cy="316650"/>
          </a:xfrm>
        </p:grpSpPr>
        <p:sp>
          <p:nvSpPr>
            <p:cNvPr id="6648" name="Google Shape;6648;p60"/>
            <p:cNvSpPr/>
            <p:nvPr/>
          </p:nvSpPr>
          <p:spPr>
            <a:xfrm>
              <a:off x="-5278395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60"/>
            <p:cNvSpPr/>
            <p:nvPr/>
          </p:nvSpPr>
          <p:spPr>
            <a:xfrm>
              <a:off x="-52887125" y="1903275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50" name="Google Shape;6650;p60"/>
          <p:cNvGrpSpPr/>
          <p:nvPr/>
        </p:nvGrpSpPr>
        <p:grpSpPr>
          <a:xfrm>
            <a:off x="6474731" y="2098844"/>
            <a:ext cx="335486" cy="337151"/>
            <a:chOff x="-52906025" y="2293950"/>
            <a:chExt cx="317425" cy="319000"/>
          </a:xfrm>
        </p:grpSpPr>
        <p:sp>
          <p:nvSpPr>
            <p:cNvPr id="6651" name="Google Shape;6651;p60"/>
            <p:cNvSpPr/>
            <p:nvPr/>
          </p:nvSpPr>
          <p:spPr>
            <a:xfrm>
              <a:off x="-52783950" y="2526500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60"/>
            <p:cNvSpPr/>
            <p:nvPr/>
          </p:nvSpPr>
          <p:spPr>
            <a:xfrm>
              <a:off x="-5271857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60"/>
            <p:cNvSpPr/>
            <p:nvPr/>
          </p:nvSpPr>
          <p:spPr>
            <a:xfrm>
              <a:off x="-52906025" y="2293950"/>
              <a:ext cx="317425" cy="319000"/>
            </a:xfrm>
            <a:custGeom>
              <a:rect b="b" l="l" r="r" t="t"/>
              <a:pathLst>
                <a:path extrusionOk="0" h="12760" w="12697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54" name="Google Shape;6654;p60"/>
          <p:cNvGrpSpPr/>
          <p:nvPr/>
        </p:nvGrpSpPr>
        <p:grpSpPr>
          <a:xfrm>
            <a:off x="6494706" y="2514232"/>
            <a:ext cx="295536" cy="336332"/>
            <a:chOff x="-52887125" y="2686975"/>
            <a:chExt cx="279625" cy="318225"/>
          </a:xfrm>
        </p:grpSpPr>
        <p:sp>
          <p:nvSpPr>
            <p:cNvPr id="6655" name="Google Shape;6655;p60"/>
            <p:cNvSpPr/>
            <p:nvPr/>
          </p:nvSpPr>
          <p:spPr>
            <a:xfrm>
              <a:off x="-52783950" y="2919525"/>
              <a:ext cx="73275" cy="28950"/>
            </a:xfrm>
            <a:custGeom>
              <a:rect b="b" l="l" r="r" t="t"/>
              <a:pathLst>
                <a:path extrusionOk="0" h="1158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60"/>
            <p:cNvSpPr/>
            <p:nvPr/>
          </p:nvSpPr>
          <p:spPr>
            <a:xfrm>
              <a:off x="-52793400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60"/>
            <p:cNvSpPr/>
            <p:nvPr/>
          </p:nvSpPr>
          <p:spPr>
            <a:xfrm>
              <a:off x="-52718575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60"/>
            <p:cNvSpPr/>
            <p:nvPr/>
          </p:nvSpPr>
          <p:spPr>
            <a:xfrm>
              <a:off x="-52887125" y="26869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59" name="Google Shape;6659;p60"/>
          <p:cNvGrpSpPr/>
          <p:nvPr/>
        </p:nvGrpSpPr>
        <p:grpSpPr>
          <a:xfrm>
            <a:off x="7742828" y="1698437"/>
            <a:ext cx="296355" cy="334667"/>
            <a:chOff x="-51722225" y="1915100"/>
            <a:chExt cx="280400" cy="316650"/>
          </a:xfrm>
        </p:grpSpPr>
        <p:sp>
          <p:nvSpPr>
            <p:cNvPr id="6660" name="Google Shape;6660;p60"/>
            <p:cNvSpPr/>
            <p:nvPr/>
          </p:nvSpPr>
          <p:spPr>
            <a:xfrm>
              <a:off x="-51618275" y="21460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60"/>
            <p:cNvSpPr/>
            <p:nvPr/>
          </p:nvSpPr>
          <p:spPr>
            <a:xfrm>
              <a:off x="-51627725" y="20820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60"/>
            <p:cNvSpPr/>
            <p:nvPr/>
          </p:nvSpPr>
          <p:spPr>
            <a:xfrm>
              <a:off x="-51552900" y="20820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60"/>
            <p:cNvSpPr/>
            <p:nvPr/>
          </p:nvSpPr>
          <p:spPr>
            <a:xfrm>
              <a:off x="-51722225" y="1915100"/>
              <a:ext cx="280400" cy="316650"/>
            </a:xfrm>
            <a:custGeom>
              <a:rect b="b" l="l" r="r" t="t"/>
              <a:pathLst>
                <a:path extrusionOk="0" h="12666" w="11216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64" name="Google Shape;6664;p60"/>
          <p:cNvGrpSpPr/>
          <p:nvPr/>
        </p:nvGrpSpPr>
        <p:grpSpPr>
          <a:xfrm>
            <a:off x="2733364" y="1685226"/>
            <a:ext cx="345474" cy="336226"/>
            <a:chOff x="-56407800" y="1902600"/>
            <a:chExt cx="326875" cy="318125"/>
          </a:xfrm>
        </p:grpSpPr>
        <p:sp>
          <p:nvSpPr>
            <p:cNvPr id="6665" name="Google Shape;6665;p60"/>
            <p:cNvSpPr/>
            <p:nvPr/>
          </p:nvSpPr>
          <p:spPr>
            <a:xfrm>
              <a:off x="-56289650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60"/>
            <p:cNvSpPr/>
            <p:nvPr/>
          </p:nvSpPr>
          <p:spPr>
            <a:xfrm>
              <a:off x="-56215625" y="20726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60"/>
            <p:cNvSpPr/>
            <p:nvPr/>
          </p:nvSpPr>
          <p:spPr>
            <a:xfrm>
              <a:off x="-56407800" y="1902600"/>
              <a:ext cx="326875" cy="318125"/>
            </a:xfrm>
            <a:custGeom>
              <a:rect b="b" l="l" r="r" t="t"/>
              <a:pathLst>
                <a:path extrusionOk="0" h="12725" w="13075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68" name="Google Shape;6668;p60"/>
          <p:cNvGrpSpPr/>
          <p:nvPr/>
        </p:nvGrpSpPr>
        <p:grpSpPr>
          <a:xfrm>
            <a:off x="2738768" y="2110496"/>
            <a:ext cx="334667" cy="315511"/>
            <a:chOff x="-56401500" y="2304975"/>
            <a:chExt cx="316650" cy="298525"/>
          </a:xfrm>
        </p:grpSpPr>
        <p:sp>
          <p:nvSpPr>
            <p:cNvPr id="6669" name="Google Shape;6669;p60"/>
            <p:cNvSpPr/>
            <p:nvPr/>
          </p:nvSpPr>
          <p:spPr>
            <a:xfrm>
              <a:off x="-56289650" y="2436500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60"/>
            <p:cNvSpPr/>
            <p:nvPr/>
          </p:nvSpPr>
          <p:spPr>
            <a:xfrm>
              <a:off x="-56215625" y="243650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60"/>
            <p:cNvSpPr/>
            <p:nvPr/>
          </p:nvSpPr>
          <p:spPr>
            <a:xfrm>
              <a:off x="-56280200" y="2499700"/>
              <a:ext cx="73250" cy="29775"/>
            </a:xfrm>
            <a:custGeom>
              <a:rect b="b" l="l" r="r" t="t"/>
              <a:pathLst>
                <a:path extrusionOk="0" h="1191" w="293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60"/>
            <p:cNvSpPr/>
            <p:nvPr/>
          </p:nvSpPr>
          <p:spPr>
            <a:xfrm>
              <a:off x="-56401500" y="2304975"/>
              <a:ext cx="316650" cy="298525"/>
            </a:xfrm>
            <a:custGeom>
              <a:rect b="b" l="l" r="r" t="t"/>
              <a:pathLst>
                <a:path extrusionOk="0" h="11941" w="12666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73" name="Google Shape;6673;p60"/>
          <p:cNvGrpSpPr/>
          <p:nvPr/>
        </p:nvGrpSpPr>
        <p:grpSpPr>
          <a:xfrm>
            <a:off x="4835248" y="1684275"/>
            <a:ext cx="298046" cy="336332"/>
            <a:chOff x="-54426150" y="1901700"/>
            <a:chExt cx="282000" cy="318225"/>
          </a:xfrm>
        </p:grpSpPr>
        <p:sp>
          <p:nvSpPr>
            <p:cNvPr id="6674" name="Google Shape;6674;p60"/>
            <p:cNvSpPr/>
            <p:nvPr/>
          </p:nvSpPr>
          <p:spPr>
            <a:xfrm>
              <a:off x="-54330850" y="20726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60"/>
            <p:cNvSpPr/>
            <p:nvPr/>
          </p:nvSpPr>
          <p:spPr>
            <a:xfrm>
              <a:off x="-54256800" y="2072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60"/>
            <p:cNvSpPr/>
            <p:nvPr/>
          </p:nvSpPr>
          <p:spPr>
            <a:xfrm>
              <a:off x="-5432060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60"/>
            <p:cNvSpPr/>
            <p:nvPr/>
          </p:nvSpPr>
          <p:spPr>
            <a:xfrm>
              <a:off x="-54426150" y="1901700"/>
              <a:ext cx="282000" cy="318225"/>
            </a:xfrm>
            <a:custGeom>
              <a:rect b="b" l="l" r="r" t="t"/>
              <a:pathLst>
                <a:path extrusionOk="0" h="12729" w="1128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78" name="Google Shape;6678;p60"/>
          <p:cNvGrpSpPr/>
          <p:nvPr/>
        </p:nvGrpSpPr>
        <p:grpSpPr>
          <a:xfrm>
            <a:off x="4835248" y="2099663"/>
            <a:ext cx="298046" cy="337178"/>
            <a:chOff x="-54426150" y="2294725"/>
            <a:chExt cx="282000" cy="319025"/>
          </a:xfrm>
        </p:grpSpPr>
        <p:sp>
          <p:nvSpPr>
            <p:cNvPr id="6679" name="Google Shape;6679;p60"/>
            <p:cNvSpPr/>
            <p:nvPr/>
          </p:nvSpPr>
          <p:spPr>
            <a:xfrm>
              <a:off x="-54320600" y="252727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60"/>
            <p:cNvSpPr/>
            <p:nvPr/>
          </p:nvSpPr>
          <p:spPr>
            <a:xfrm>
              <a:off x="-54330850" y="246407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60"/>
            <p:cNvSpPr/>
            <p:nvPr/>
          </p:nvSpPr>
          <p:spPr>
            <a:xfrm>
              <a:off x="-54256800" y="24640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60"/>
            <p:cNvSpPr/>
            <p:nvPr/>
          </p:nvSpPr>
          <p:spPr>
            <a:xfrm>
              <a:off x="-54426150" y="2294725"/>
              <a:ext cx="282000" cy="319025"/>
            </a:xfrm>
            <a:custGeom>
              <a:rect b="b" l="l" r="r" t="t"/>
              <a:pathLst>
                <a:path extrusionOk="0" h="12761" w="1128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60"/>
            <p:cNvSpPr/>
            <p:nvPr/>
          </p:nvSpPr>
          <p:spPr>
            <a:xfrm>
              <a:off x="-54312725" y="2334125"/>
              <a:ext cx="54375" cy="53575"/>
            </a:xfrm>
            <a:custGeom>
              <a:rect b="b" l="l" r="r" t="t"/>
              <a:pathLst>
                <a:path extrusionOk="0" h="2143" w="2175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84" name="Google Shape;6684;p60"/>
          <p:cNvGrpSpPr/>
          <p:nvPr/>
        </p:nvGrpSpPr>
        <p:grpSpPr>
          <a:xfrm>
            <a:off x="4833583" y="2514232"/>
            <a:ext cx="301375" cy="337151"/>
            <a:chOff x="-54427725" y="2686975"/>
            <a:chExt cx="285150" cy="319000"/>
          </a:xfrm>
        </p:grpSpPr>
        <p:sp>
          <p:nvSpPr>
            <p:cNvPr id="6685" name="Google Shape;6685;p60"/>
            <p:cNvSpPr/>
            <p:nvPr/>
          </p:nvSpPr>
          <p:spPr>
            <a:xfrm>
              <a:off x="-54320600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60"/>
            <p:cNvSpPr/>
            <p:nvPr/>
          </p:nvSpPr>
          <p:spPr>
            <a:xfrm>
              <a:off x="-5425680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60"/>
            <p:cNvSpPr/>
            <p:nvPr/>
          </p:nvSpPr>
          <p:spPr>
            <a:xfrm>
              <a:off x="-54330850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60"/>
            <p:cNvSpPr/>
            <p:nvPr/>
          </p:nvSpPr>
          <p:spPr>
            <a:xfrm>
              <a:off x="-54427725" y="2686975"/>
              <a:ext cx="285150" cy="319000"/>
            </a:xfrm>
            <a:custGeom>
              <a:rect b="b" l="l" r="r" t="t"/>
              <a:pathLst>
                <a:path extrusionOk="0" h="12760" w="11406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60"/>
            <p:cNvSpPr/>
            <p:nvPr/>
          </p:nvSpPr>
          <p:spPr>
            <a:xfrm>
              <a:off x="-54330850" y="2717875"/>
              <a:ext cx="93750" cy="85425"/>
            </a:xfrm>
            <a:custGeom>
              <a:rect b="b" l="l" r="r" t="t"/>
              <a:pathLst>
                <a:path extrusionOk="0" h="3417" w="375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90" name="Google Shape;6690;p60"/>
          <p:cNvGrpSpPr/>
          <p:nvPr/>
        </p:nvGrpSpPr>
        <p:grpSpPr>
          <a:xfrm>
            <a:off x="6888851" y="1686151"/>
            <a:ext cx="334667" cy="335302"/>
            <a:chOff x="-52513800" y="1903475"/>
            <a:chExt cx="316650" cy="317250"/>
          </a:xfrm>
        </p:grpSpPr>
        <p:sp>
          <p:nvSpPr>
            <p:cNvPr id="6691" name="Google Shape;6691;p60"/>
            <p:cNvSpPr/>
            <p:nvPr/>
          </p:nvSpPr>
          <p:spPr>
            <a:xfrm>
              <a:off x="-5239170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60"/>
            <p:cNvSpPr/>
            <p:nvPr/>
          </p:nvSpPr>
          <p:spPr>
            <a:xfrm>
              <a:off x="-52513800" y="1903475"/>
              <a:ext cx="316650" cy="317250"/>
            </a:xfrm>
            <a:custGeom>
              <a:rect b="b" l="l" r="r" t="t"/>
              <a:pathLst>
                <a:path extrusionOk="0" h="12690" w="12666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93" name="Google Shape;6693;p60"/>
          <p:cNvGrpSpPr/>
          <p:nvPr/>
        </p:nvGrpSpPr>
        <p:grpSpPr>
          <a:xfrm>
            <a:off x="6898006" y="2100509"/>
            <a:ext cx="316357" cy="335486"/>
            <a:chOff x="-52505925" y="2295525"/>
            <a:chExt cx="299325" cy="317425"/>
          </a:xfrm>
        </p:grpSpPr>
        <p:sp>
          <p:nvSpPr>
            <p:cNvPr id="6694" name="Google Shape;6694;p60"/>
            <p:cNvSpPr/>
            <p:nvPr/>
          </p:nvSpPr>
          <p:spPr>
            <a:xfrm>
              <a:off x="-52401950" y="2526500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60"/>
            <p:cNvSpPr/>
            <p:nvPr/>
          </p:nvSpPr>
          <p:spPr>
            <a:xfrm>
              <a:off x="-52411400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60"/>
            <p:cNvSpPr/>
            <p:nvPr/>
          </p:nvSpPr>
          <p:spPr>
            <a:xfrm>
              <a:off x="-5233657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60"/>
            <p:cNvSpPr/>
            <p:nvPr/>
          </p:nvSpPr>
          <p:spPr>
            <a:xfrm>
              <a:off x="-52505925" y="2295525"/>
              <a:ext cx="299325" cy="317425"/>
            </a:xfrm>
            <a:custGeom>
              <a:rect b="b" l="l" r="r" t="t"/>
              <a:pathLst>
                <a:path extrusionOk="0" h="12697" w="11973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98" name="Google Shape;6698;p60"/>
          <p:cNvGrpSpPr/>
          <p:nvPr/>
        </p:nvGrpSpPr>
        <p:grpSpPr>
          <a:xfrm>
            <a:off x="6908417" y="2514232"/>
            <a:ext cx="295536" cy="336332"/>
            <a:chOff x="-52494100" y="2686975"/>
            <a:chExt cx="279625" cy="318225"/>
          </a:xfrm>
        </p:grpSpPr>
        <p:sp>
          <p:nvSpPr>
            <p:cNvPr id="6699" name="Google Shape;6699;p60"/>
            <p:cNvSpPr/>
            <p:nvPr/>
          </p:nvSpPr>
          <p:spPr>
            <a:xfrm>
              <a:off x="-52391700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60"/>
            <p:cNvSpPr/>
            <p:nvPr/>
          </p:nvSpPr>
          <p:spPr>
            <a:xfrm>
              <a:off x="-5240195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60"/>
            <p:cNvSpPr/>
            <p:nvPr/>
          </p:nvSpPr>
          <p:spPr>
            <a:xfrm>
              <a:off x="-52327925" y="2855525"/>
              <a:ext cx="18925" cy="17350"/>
            </a:xfrm>
            <a:custGeom>
              <a:rect b="b" l="l" r="r" t="t"/>
              <a:pathLst>
                <a:path extrusionOk="0" h="694" w="757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60"/>
            <p:cNvSpPr/>
            <p:nvPr/>
          </p:nvSpPr>
          <p:spPr>
            <a:xfrm>
              <a:off x="-52494100" y="26869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03" name="Google Shape;6703;p60"/>
          <p:cNvGrpSpPr/>
          <p:nvPr/>
        </p:nvGrpSpPr>
        <p:grpSpPr>
          <a:xfrm>
            <a:off x="7744070" y="2111315"/>
            <a:ext cx="293871" cy="336332"/>
            <a:chOff x="-51708850" y="2305750"/>
            <a:chExt cx="278050" cy="318225"/>
          </a:xfrm>
        </p:grpSpPr>
        <p:sp>
          <p:nvSpPr>
            <p:cNvPr id="6704" name="Google Shape;6704;p60"/>
            <p:cNvSpPr/>
            <p:nvPr/>
          </p:nvSpPr>
          <p:spPr>
            <a:xfrm>
              <a:off x="-51617475" y="2455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60"/>
            <p:cNvSpPr/>
            <p:nvPr/>
          </p:nvSpPr>
          <p:spPr>
            <a:xfrm>
              <a:off x="-51541875" y="245540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60"/>
            <p:cNvSpPr/>
            <p:nvPr/>
          </p:nvSpPr>
          <p:spPr>
            <a:xfrm>
              <a:off x="-51708850" y="2305750"/>
              <a:ext cx="278050" cy="318225"/>
            </a:xfrm>
            <a:custGeom>
              <a:rect b="b" l="l" r="r" t="t"/>
              <a:pathLst>
                <a:path extrusionOk="0" h="12729" w="11122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07" name="Google Shape;6707;p60"/>
          <p:cNvGrpSpPr/>
          <p:nvPr/>
        </p:nvGrpSpPr>
        <p:grpSpPr>
          <a:xfrm>
            <a:off x="1094954" y="3054255"/>
            <a:ext cx="337151" cy="337389"/>
            <a:chOff x="-57956275" y="3197925"/>
            <a:chExt cx="319000" cy="319225"/>
          </a:xfrm>
        </p:grpSpPr>
        <p:sp>
          <p:nvSpPr>
            <p:cNvPr id="6708" name="Google Shape;6708;p60"/>
            <p:cNvSpPr/>
            <p:nvPr/>
          </p:nvSpPr>
          <p:spPr>
            <a:xfrm>
              <a:off x="-57940525" y="3353300"/>
              <a:ext cx="18150" cy="65400"/>
            </a:xfrm>
            <a:custGeom>
              <a:rect b="b" l="l" r="r" t="t"/>
              <a:pathLst>
                <a:path extrusionOk="0" h="2616" w="726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60"/>
            <p:cNvSpPr/>
            <p:nvPr/>
          </p:nvSpPr>
          <p:spPr>
            <a:xfrm>
              <a:off x="-57679825" y="3353300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60"/>
            <p:cNvSpPr/>
            <p:nvPr/>
          </p:nvSpPr>
          <p:spPr>
            <a:xfrm>
              <a:off x="-57956275" y="3255625"/>
              <a:ext cx="319000" cy="55175"/>
            </a:xfrm>
            <a:custGeom>
              <a:rect b="b" l="l" r="r" t="t"/>
              <a:pathLst>
                <a:path extrusionOk="0" h="2207" w="1276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60"/>
            <p:cNvSpPr/>
            <p:nvPr/>
          </p:nvSpPr>
          <p:spPr>
            <a:xfrm>
              <a:off x="-57868050" y="3494275"/>
              <a:ext cx="18900" cy="22875"/>
            </a:xfrm>
            <a:custGeom>
              <a:rect b="b" l="l" r="r" t="t"/>
              <a:pathLst>
                <a:path extrusionOk="0" h="915" w="756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60"/>
            <p:cNvSpPr/>
            <p:nvPr/>
          </p:nvSpPr>
          <p:spPr>
            <a:xfrm>
              <a:off x="-57755425" y="3494275"/>
              <a:ext cx="18125" cy="22875"/>
            </a:xfrm>
            <a:custGeom>
              <a:rect b="b" l="l" r="r" t="t"/>
              <a:pathLst>
                <a:path extrusionOk="0" h="915" w="725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60"/>
            <p:cNvSpPr/>
            <p:nvPr/>
          </p:nvSpPr>
          <p:spPr>
            <a:xfrm>
              <a:off x="-57903500" y="3329675"/>
              <a:ext cx="204800" cy="187475"/>
            </a:xfrm>
            <a:custGeom>
              <a:rect b="b" l="l" r="r" t="t"/>
              <a:pathLst>
                <a:path extrusionOk="0" h="7499" w="8192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60"/>
            <p:cNvSpPr/>
            <p:nvPr/>
          </p:nvSpPr>
          <p:spPr>
            <a:xfrm>
              <a:off x="-57860975" y="3197925"/>
              <a:ext cx="119750" cy="37250"/>
            </a:xfrm>
            <a:custGeom>
              <a:rect b="b" l="l" r="r" t="t"/>
              <a:pathLst>
                <a:path extrusionOk="0" h="1490" w="479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15" name="Google Shape;6715;p60"/>
          <p:cNvGrpSpPr/>
          <p:nvPr/>
        </p:nvGrpSpPr>
        <p:grpSpPr>
          <a:xfrm>
            <a:off x="1115761" y="3469035"/>
            <a:ext cx="295536" cy="337151"/>
            <a:chOff x="-57940525" y="3590375"/>
            <a:chExt cx="279625" cy="319000"/>
          </a:xfrm>
        </p:grpSpPr>
        <p:sp>
          <p:nvSpPr>
            <p:cNvPr id="6716" name="Google Shape;6716;p60"/>
            <p:cNvSpPr/>
            <p:nvPr/>
          </p:nvSpPr>
          <p:spPr>
            <a:xfrm>
              <a:off x="-57940525" y="3727425"/>
              <a:ext cx="18150" cy="63800"/>
            </a:xfrm>
            <a:custGeom>
              <a:rect b="b" l="l" r="r" t="t"/>
              <a:pathLst>
                <a:path extrusionOk="0" h="2552" w="726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60"/>
            <p:cNvSpPr/>
            <p:nvPr/>
          </p:nvSpPr>
          <p:spPr>
            <a:xfrm>
              <a:off x="-57904300" y="3686450"/>
              <a:ext cx="205600" cy="111075"/>
            </a:xfrm>
            <a:custGeom>
              <a:rect b="b" l="l" r="r" t="t"/>
              <a:pathLst>
                <a:path extrusionOk="0" h="4443" w="8224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60"/>
            <p:cNvSpPr/>
            <p:nvPr/>
          </p:nvSpPr>
          <p:spPr>
            <a:xfrm>
              <a:off x="-57903500" y="3590375"/>
              <a:ext cx="205575" cy="117375"/>
            </a:xfrm>
            <a:custGeom>
              <a:rect b="b" l="l" r="r" t="t"/>
              <a:pathLst>
                <a:path extrusionOk="0" h="4695" w="8223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60"/>
            <p:cNvSpPr/>
            <p:nvPr/>
          </p:nvSpPr>
          <p:spPr>
            <a:xfrm>
              <a:off x="-57903500" y="3798700"/>
              <a:ext cx="204800" cy="110675"/>
            </a:xfrm>
            <a:custGeom>
              <a:rect b="b" l="l" r="r" t="t"/>
              <a:pathLst>
                <a:path extrusionOk="0" h="4427" w="8192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60"/>
            <p:cNvSpPr/>
            <p:nvPr/>
          </p:nvSpPr>
          <p:spPr>
            <a:xfrm>
              <a:off x="-57679825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21" name="Google Shape;6721;p60"/>
          <p:cNvGrpSpPr/>
          <p:nvPr/>
        </p:nvGrpSpPr>
        <p:grpSpPr>
          <a:xfrm>
            <a:off x="1095363" y="3883578"/>
            <a:ext cx="336332" cy="337178"/>
            <a:chOff x="-57959425" y="3982600"/>
            <a:chExt cx="318225" cy="319025"/>
          </a:xfrm>
        </p:grpSpPr>
        <p:sp>
          <p:nvSpPr>
            <p:cNvPr id="6722" name="Google Shape;6722;p60"/>
            <p:cNvSpPr/>
            <p:nvPr/>
          </p:nvSpPr>
          <p:spPr>
            <a:xfrm>
              <a:off x="-57771975" y="41503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60"/>
            <p:cNvSpPr/>
            <p:nvPr/>
          </p:nvSpPr>
          <p:spPr>
            <a:xfrm>
              <a:off x="-57959425" y="3982600"/>
              <a:ext cx="318225" cy="130775"/>
            </a:xfrm>
            <a:custGeom>
              <a:rect b="b" l="l" r="r" t="t"/>
              <a:pathLst>
                <a:path extrusionOk="0" h="5231" w="12729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60"/>
            <p:cNvSpPr/>
            <p:nvPr/>
          </p:nvSpPr>
          <p:spPr>
            <a:xfrm>
              <a:off x="-57903500" y="4125950"/>
              <a:ext cx="204800" cy="175675"/>
            </a:xfrm>
            <a:custGeom>
              <a:rect b="b" l="l" r="r" t="t"/>
              <a:pathLst>
                <a:path extrusionOk="0" h="7027" w="8192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60"/>
            <p:cNvSpPr/>
            <p:nvPr/>
          </p:nvSpPr>
          <p:spPr>
            <a:xfrm>
              <a:off x="-57835775" y="4113350"/>
              <a:ext cx="138650" cy="70125"/>
            </a:xfrm>
            <a:custGeom>
              <a:rect b="b" l="l" r="r" t="t"/>
              <a:pathLst>
                <a:path extrusionOk="0" h="2805" w="5546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26" name="Google Shape;6726;p60"/>
          <p:cNvGrpSpPr/>
          <p:nvPr/>
        </p:nvGrpSpPr>
        <p:grpSpPr>
          <a:xfrm>
            <a:off x="3154845" y="3055312"/>
            <a:ext cx="335513" cy="335513"/>
            <a:chOff x="-55987225" y="3198925"/>
            <a:chExt cx="317450" cy="317450"/>
          </a:xfrm>
        </p:grpSpPr>
        <p:sp>
          <p:nvSpPr>
            <p:cNvPr id="6727" name="Google Shape;6727;p60"/>
            <p:cNvSpPr/>
            <p:nvPr/>
          </p:nvSpPr>
          <p:spPr>
            <a:xfrm>
              <a:off x="-55987225" y="3261925"/>
              <a:ext cx="173300" cy="198500"/>
            </a:xfrm>
            <a:custGeom>
              <a:rect b="b" l="l" r="r" t="t"/>
              <a:pathLst>
                <a:path extrusionOk="0" h="7940" w="6932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60"/>
            <p:cNvSpPr/>
            <p:nvPr/>
          </p:nvSpPr>
          <p:spPr>
            <a:xfrm>
              <a:off x="-55837575" y="3198925"/>
              <a:ext cx="167800" cy="298525"/>
            </a:xfrm>
            <a:custGeom>
              <a:rect b="b" l="l" r="r" t="t"/>
              <a:pathLst>
                <a:path extrusionOk="0" h="11941" w="6712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60"/>
            <p:cNvSpPr/>
            <p:nvPr/>
          </p:nvSpPr>
          <p:spPr>
            <a:xfrm>
              <a:off x="-55931300" y="3435200"/>
              <a:ext cx="194575" cy="81175"/>
            </a:xfrm>
            <a:custGeom>
              <a:rect b="b" l="l" r="r" t="t"/>
              <a:pathLst>
                <a:path extrusionOk="0" h="3247" w="7783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60"/>
            <p:cNvSpPr/>
            <p:nvPr/>
          </p:nvSpPr>
          <p:spPr>
            <a:xfrm>
              <a:off x="-55927350" y="3202850"/>
              <a:ext cx="70900" cy="71200"/>
            </a:xfrm>
            <a:custGeom>
              <a:rect b="b" l="l" r="r" t="t"/>
              <a:pathLst>
                <a:path extrusionOk="0" h="2848" w="2836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31" name="Google Shape;6731;p60"/>
          <p:cNvGrpSpPr/>
          <p:nvPr/>
        </p:nvGrpSpPr>
        <p:grpSpPr>
          <a:xfrm>
            <a:off x="3154845" y="3469722"/>
            <a:ext cx="335513" cy="335645"/>
            <a:chOff x="-55987225" y="3591025"/>
            <a:chExt cx="317450" cy="317575"/>
          </a:xfrm>
        </p:grpSpPr>
        <p:sp>
          <p:nvSpPr>
            <p:cNvPr id="6732" name="Google Shape;6732;p60"/>
            <p:cNvSpPr/>
            <p:nvPr/>
          </p:nvSpPr>
          <p:spPr>
            <a:xfrm>
              <a:off x="-55950200" y="3740025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60"/>
            <p:cNvSpPr/>
            <p:nvPr/>
          </p:nvSpPr>
          <p:spPr>
            <a:xfrm>
              <a:off x="-55967525" y="3591025"/>
              <a:ext cx="297750" cy="131700"/>
            </a:xfrm>
            <a:custGeom>
              <a:rect b="b" l="l" r="r" t="t"/>
              <a:pathLst>
                <a:path extrusionOk="0" h="5268" w="1191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60"/>
            <p:cNvSpPr/>
            <p:nvPr/>
          </p:nvSpPr>
          <p:spPr>
            <a:xfrm>
              <a:off x="-55875375" y="3703000"/>
              <a:ext cx="55950" cy="17350"/>
            </a:xfrm>
            <a:custGeom>
              <a:rect b="b" l="l" r="r" t="t"/>
              <a:pathLst>
                <a:path extrusionOk="0" h="694" w="223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60"/>
            <p:cNvSpPr/>
            <p:nvPr/>
          </p:nvSpPr>
          <p:spPr>
            <a:xfrm>
              <a:off x="-55987225" y="3746325"/>
              <a:ext cx="18150" cy="63825"/>
            </a:xfrm>
            <a:custGeom>
              <a:rect b="b" l="l" r="r" t="t"/>
              <a:pathLst>
                <a:path extrusionOk="0" h="2553" w="726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60"/>
            <p:cNvSpPr/>
            <p:nvPr/>
          </p:nvSpPr>
          <p:spPr>
            <a:xfrm>
              <a:off x="-55725725" y="37455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37" name="Google Shape;6737;p60"/>
          <p:cNvGrpSpPr/>
          <p:nvPr/>
        </p:nvGrpSpPr>
        <p:grpSpPr>
          <a:xfrm>
            <a:off x="3154013" y="3883578"/>
            <a:ext cx="337178" cy="337178"/>
            <a:chOff x="-55988800" y="3982600"/>
            <a:chExt cx="319025" cy="319025"/>
          </a:xfrm>
        </p:grpSpPr>
        <p:sp>
          <p:nvSpPr>
            <p:cNvPr id="6738" name="Google Shape;6738;p60"/>
            <p:cNvSpPr/>
            <p:nvPr/>
          </p:nvSpPr>
          <p:spPr>
            <a:xfrm>
              <a:off x="-55791875" y="3982600"/>
              <a:ext cx="102400" cy="102425"/>
            </a:xfrm>
            <a:custGeom>
              <a:rect b="b" l="l" r="r" t="t"/>
              <a:pathLst>
                <a:path extrusionOk="0" h="4097" w="4096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60"/>
            <p:cNvSpPr/>
            <p:nvPr/>
          </p:nvSpPr>
          <p:spPr>
            <a:xfrm>
              <a:off x="-55969100" y="3982600"/>
              <a:ext cx="102400" cy="102425"/>
            </a:xfrm>
            <a:custGeom>
              <a:rect b="b" l="l" r="r" t="t"/>
              <a:pathLst>
                <a:path extrusionOk="0" h="4097" w="4096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60"/>
            <p:cNvSpPr/>
            <p:nvPr/>
          </p:nvSpPr>
          <p:spPr>
            <a:xfrm>
              <a:off x="-55819450" y="40212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60"/>
            <p:cNvSpPr/>
            <p:nvPr/>
          </p:nvSpPr>
          <p:spPr>
            <a:xfrm>
              <a:off x="-55930500" y="40212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60"/>
            <p:cNvSpPr/>
            <p:nvPr/>
          </p:nvSpPr>
          <p:spPr>
            <a:xfrm>
              <a:off x="-55988800" y="4086575"/>
              <a:ext cx="319025" cy="215050"/>
            </a:xfrm>
            <a:custGeom>
              <a:rect b="b" l="l" r="r" t="t"/>
              <a:pathLst>
                <a:path extrusionOk="0" h="8602" w="12761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43" name="Google Shape;6743;p60"/>
          <p:cNvGrpSpPr/>
          <p:nvPr/>
        </p:nvGrpSpPr>
        <p:grpSpPr>
          <a:xfrm>
            <a:off x="5232305" y="3048653"/>
            <a:ext cx="334667" cy="337151"/>
            <a:chOff x="-54026025" y="3192625"/>
            <a:chExt cx="316650" cy="319000"/>
          </a:xfrm>
        </p:grpSpPr>
        <p:sp>
          <p:nvSpPr>
            <p:cNvPr id="6744" name="Google Shape;6744;p60"/>
            <p:cNvSpPr/>
            <p:nvPr/>
          </p:nvSpPr>
          <p:spPr>
            <a:xfrm>
              <a:off x="-54026025" y="3312350"/>
              <a:ext cx="18125" cy="63800"/>
            </a:xfrm>
            <a:custGeom>
              <a:rect b="b" l="l" r="r" t="t"/>
              <a:pathLst>
                <a:path extrusionOk="0" h="2552" w="725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60"/>
            <p:cNvSpPr/>
            <p:nvPr/>
          </p:nvSpPr>
          <p:spPr>
            <a:xfrm>
              <a:off x="-53890550" y="3192625"/>
              <a:ext cx="125250" cy="56725"/>
            </a:xfrm>
            <a:custGeom>
              <a:rect b="b" l="l" r="r" t="t"/>
              <a:pathLst>
                <a:path extrusionOk="0" h="2269" w="501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60"/>
            <p:cNvSpPr/>
            <p:nvPr/>
          </p:nvSpPr>
          <p:spPr>
            <a:xfrm>
              <a:off x="-53839375" y="3306025"/>
              <a:ext cx="55175" cy="55175"/>
            </a:xfrm>
            <a:custGeom>
              <a:rect b="b" l="l" r="r" t="t"/>
              <a:pathLst>
                <a:path extrusionOk="0" h="2207" w="2207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60"/>
            <p:cNvSpPr/>
            <p:nvPr/>
          </p:nvSpPr>
          <p:spPr>
            <a:xfrm>
              <a:off x="-53950425" y="3306025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60"/>
            <p:cNvSpPr/>
            <p:nvPr/>
          </p:nvSpPr>
          <p:spPr>
            <a:xfrm>
              <a:off x="-53985075" y="3400950"/>
              <a:ext cx="236300" cy="110675"/>
            </a:xfrm>
            <a:custGeom>
              <a:rect b="b" l="l" r="r" t="t"/>
              <a:pathLst>
                <a:path extrusionOk="0" h="4427" w="9452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60"/>
            <p:cNvSpPr/>
            <p:nvPr/>
          </p:nvSpPr>
          <p:spPr>
            <a:xfrm>
              <a:off x="-53986650" y="3342275"/>
              <a:ext cx="241025" cy="55150"/>
            </a:xfrm>
            <a:custGeom>
              <a:rect b="b" l="l" r="r" t="t"/>
              <a:pathLst>
                <a:path extrusionOk="0" h="2206" w="9641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60"/>
            <p:cNvSpPr/>
            <p:nvPr/>
          </p:nvSpPr>
          <p:spPr>
            <a:xfrm>
              <a:off x="-53989000" y="3199700"/>
              <a:ext cx="241800" cy="123700"/>
            </a:xfrm>
            <a:custGeom>
              <a:rect b="b" l="l" r="r" t="t"/>
              <a:pathLst>
                <a:path extrusionOk="0" h="4948" w="9672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60"/>
            <p:cNvSpPr/>
            <p:nvPr/>
          </p:nvSpPr>
          <p:spPr>
            <a:xfrm>
              <a:off x="-53728300" y="331077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52" name="Google Shape;6752;p60"/>
          <p:cNvGrpSpPr/>
          <p:nvPr/>
        </p:nvGrpSpPr>
        <p:grpSpPr>
          <a:xfrm>
            <a:off x="5251039" y="3463196"/>
            <a:ext cx="297200" cy="336332"/>
            <a:chOff x="-54007925" y="3584850"/>
            <a:chExt cx="281200" cy="318225"/>
          </a:xfrm>
        </p:grpSpPr>
        <p:sp>
          <p:nvSpPr>
            <p:cNvPr id="6753" name="Google Shape;6753;p60"/>
            <p:cNvSpPr/>
            <p:nvPr/>
          </p:nvSpPr>
          <p:spPr>
            <a:xfrm>
              <a:off x="-53943325" y="3716375"/>
              <a:ext cx="151250" cy="18950"/>
            </a:xfrm>
            <a:custGeom>
              <a:rect b="b" l="l" r="r" t="t"/>
              <a:pathLst>
                <a:path extrusionOk="0" h="758" w="605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60"/>
            <p:cNvSpPr/>
            <p:nvPr/>
          </p:nvSpPr>
          <p:spPr>
            <a:xfrm>
              <a:off x="-53970100" y="3679375"/>
              <a:ext cx="205575" cy="18125"/>
            </a:xfrm>
            <a:custGeom>
              <a:rect b="b" l="l" r="r" t="t"/>
              <a:pathLst>
                <a:path extrusionOk="0" h="725" w="8223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60"/>
            <p:cNvSpPr/>
            <p:nvPr/>
          </p:nvSpPr>
          <p:spPr>
            <a:xfrm>
              <a:off x="-53970100" y="3715600"/>
              <a:ext cx="204800" cy="187475"/>
            </a:xfrm>
            <a:custGeom>
              <a:rect b="b" l="l" r="r" t="t"/>
              <a:pathLst>
                <a:path extrusionOk="0" h="7499" w="8192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60"/>
            <p:cNvSpPr/>
            <p:nvPr/>
          </p:nvSpPr>
          <p:spPr>
            <a:xfrm>
              <a:off x="-54007125" y="3584850"/>
              <a:ext cx="278825" cy="74850"/>
            </a:xfrm>
            <a:custGeom>
              <a:rect b="b" l="l" r="r" t="t"/>
              <a:pathLst>
                <a:path extrusionOk="0" h="2994" w="11153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60"/>
            <p:cNvSpPr/>
            <p:nvPr/>
          </p:nvSpPr>
          <p:spPr>
            <a:xfrm>
              <a:off x="-54007925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60"/>
            <p:cNvSpPr/>
            <p:nvPr/>
          </p:nvSpPr>
          <p:spPr>
            <a:xfrm>
              <a:off x="-53745625" y="3740025"/>
              <a:ext cx="18900" cy="64600"/>
            </a:xfrm>
            <a:custGeom>
              <a:rect b="b" l="l" r="r" t="t"/>
              <a:pathLst>
                <a:path extrusionOk="0" h="2584" w="756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59" name="Google Shape;6759;p60"/>
          <p:cNvGrpSpPr/>
          <p:nvPr/>
        </p:nvGrpSpPr>
        <p:grpSpPr>
          <a:xfrm>
            <a:off x="5251039" y="3876153"/>
            <a:ext cx="297200" cy="337098"/>
            <a:chOff x="-54007925" y="3975575"/>
            <a:chExt cx="281200" cy="318950"/>
          </a:xfrm>
        </p:grpSpPr>
        <p:sp>
          <p:nvSpPr>
            <p:cNvPr id="6760" name="Google Shape;6760;p60"/>
            <p:cNvSpPr/>
            <p:nvPr/>
          </p:nvSpPr>
          <p:spPr>
            <a:xfrm>
              <a:off x="-53988225" y="3975575"/>
              <a:ext cx="244175" cy="142825"/>
            </a:xfrm>
            <a:custGeom>
              <a:rect b="b" l="l" r="r" t="t"/>
              <a:pathLst>
                <a:path extrusionOk="0" h="5713" w="9767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60"/>
            <p:cNvSpPr/>
            <p:nvPr/>
          </p:nvSpPr>
          <p:spPr>
            <a:xfrm>
              <a:off x="-53970100" y="4100750"/>
              <a:ext cx="204800" cy="193775"/>
            </a:xfrm>
            <a:custGeom>
              <a:rect b="b" l="l" r="r" t="t"/>
              <a:pathLst>
                <a:path extrusionOk="0" h="7751" w="8192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60"/>
            <p:cNvSpPr/>
            <p:nvPr/>
          </p:nvSpPr>
          <p:spPr>
            <a:xfrm>
              <a:off x="-53745625" y="4132250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60"/>
            <p:cNvSpPr/>
            <p:nvPr/>
          </p:nvSpPr>
          <p:spPr>
            <a:xfrm>
              <a:off x="-54007925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64" name="Google Shape;6764;p60"/>
          <p:cNvGrpSpPr/>
          <p:nvPr/>
        </p:nvGrpSpPr>
        <p:grpSpPr>
          <a:xfrm>
            <a:off x="7350062" y="3064930"/>
            <a:ext cx="258069" cy="336702"/>
            <a:chOff x="-52005775" y="3208025"/>
            <a:chExt cx="244175" cy="318575"/>
          </a:xfrm>
        </p:grpSpPr>
        <p:sp>
          <p:nvSpPr>
            <p:cNvPr id="6765" name="Google Shape;6765;p60"/>
            <p:cNvSpPr/>
            <p:nvPr/>
          </p:nvSpPr>
          <p:spPr>
            <a:xfrm>
              <a:off x="-51800200" y="3469850"/>
              <a:ext cx="38600" cy="56750"/>
            </a:xfrm>
            <a:custGeom>
              <a:rect b="b" l="l" r="r" t="t"/>
              <a:pathLst>
                <a:path extrusionOk="0" h="2270" w="1544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60"/>
            <p:cNvSpPr/>
            <p:nvPr/>
          </p:nvSpPr>
          <p:spPr>
            <a:xfrm>
              <a:off x="-52005775" y="3208025"/>
              <a:ext cx="111875" cy="131900"/>
            </a:xfrm>
            <a:custGeom>
              <a:rect b="b" l="l" r="r" t="t"/>
              <a:pathLst>
                <a:path extrusionOk="0" h="5276" w="4475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60"/>
            <p:cNvSpPr/>
            <p:nvPr/>
          </p:nvSpPr>
          <p:spPr>
            <a:xfrm>
              <a:off x="-51800200" y="3385575"/>
              <a:ext cx="37025" cy="37850"/>
            </a:xfrm>
            <a:custGeom>
              <a:rect b="b" l="l" r="r" t="t"/>
              <a:pathLst>
                <a:path extrusionOk="0" h="1514" w="1481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60"/>
            <p:cNvSpPr/>
            <p:nvPr/>
          </p:nvSpPr>
          <p:spPr>
            <a:xfrm>
              <a:off x="-51800200" y="3348575"/>
              <a:ext cx="37025" cy="37025"/>
            </a:xfrm>
            <a:custGeom>
              <a:rect b="b" l="l" r="r" t="t"/>
              <a:pathLst>
                <a:path extrusionOk="0" h="1481" w="1481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60"/>
            <p:cNvSpPr/>
            <p:nvPr/>
          </p:nvSpPr>
          <p:spPr>
            <a:xfrm>
              <a:off x="-51800200" y="3423400"/>
              <a:ext cx="37025" cy="37025"/>
            </a:xfrm>
            <a:custGeom>
              <a:rect b="b" l="l" r="r" t="t"/>
              <a:pathLst>
                <a:path extrusionOk="0" h="1481" w="1481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60"/>
            <p:cNvSpPr/>
            <p:nvPr/>
          </p:nvSpPr>
          <p:spPr>
            <a:xfrm>
              <a:off x="-51875025" y="3208025"/>
              <a:ext cx="111850" cy="131125"/>
            </a:xfrm>
            <a:custGeom>
              <a:rect b="b" l="l" r="r" t="t"/>
              <a:pathLst>
                <a:path extrusionOk="0" h="5245" w="4474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60"/>
            <p:cNvSpPr/>
            <p:nvPr/>
          </p:nvSpPr>
          <p:spPr>
            <a:xfrm>
              <a:off x="-52005000" y="3469850"/>
              <a:ext cx="38625" cy="56750"/>
            </a:xfrm>
            <a:custGeom>
              <a:rect b="b" l="l" r="r" t="t"/>
              <a:pathLst>
                <a:path extrusionOk="0" h="2270" w="1545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60"/>
            <p:cNvSpPr/>
            <p:nvPr/>
          </p:nvSpPr>
          <p:spPr>
            <a:xfrm>
              <a:off x="-52005000" y="3423400"/>
              <a:ext cx="37050" cy="37025"/>
            </a:xfrm>
            <a:custGeom>
              <a:rect b="b" l="l" r="r" t="t"/>
              <a:pathLst>
                <a:path extrusionOk="0" h="1481" w="1482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60"/>
            <p:cNvSpPr/>
            <p:nvPr/>
          </p:nvSpPr>
          <p:spPr>
            <a:xfrm>
              <a:off x="-52005000" y="3385575"/>
              <a:ext cx="37050" cy="37850"/>
            </a:xfrm>
            <a:custGeom>
              <a:rect b="b" l="l" r="r" t="t"/>
              <a:pathLst>
                <a:path extrusionOk="0" h="1514" w="1482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60"/>
            <p:cNvSpPr/>
            <p:nvPr/>
          </p:nvSpPr>
          <p:spPr>
            <a:xfrm>
              <a:off x="-51957725" y="3298150"/>
              <a:ext cx="148100" cy="209550"/>
            </a:xfrm>
            <a:custGeom>
              <a:rect b="b" l="l" r="r" t="t"/>
              <a:pathLst>
                <a:path extrusionOk="0" h="8382" w="5924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60"/>
            <p:cNvSpPr/>
            <p:nvPr/>
          </p:nvSpPr>
          <p:spPr>
            <a:xfrm>
              <a:off x="-52005000" y="3348575"/>
              <a:ext cx="37050" cy="37025"/>
            </a:xfrm>
            <a:custGeom>
              <a:rect b="b" l="l" r="r" t="t"/>
              <a:pathLst>
                <a:path extrusionOk="0" h="1481" w="1482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76" name="Google Shape;6776;p60"/>
          <p:cNvGrpSpPr/>
          <p:nvPr/>
        </p:nvGrpSpPr>
        <p:grpSpPr>
          <a:xfrm>
            <a:off x="1495919" y="3055312"/>
            <a:ext cx="336332" cy="336332"/>
            <a:chOff x="-57568775" y="3198925"/>
            <a:chExt cx="318225" cy="318225"/>
          </a:xfrm>
        </p:grpSpPr>
        <p:sp>
          <p:nvSpPr>
            <p:cNvPr id="6777" name="Google Shape;6777;p60"/>
            <p:cNvSpPr/>
            <p:nvPr/>
          </p:nvSpPr>
          <p:spPr>
            <a:xfrm>
              <a:off x="-57530950" y="337377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60"/>
            <p:cNvSpPr/>
            <p:nvPr/>
          </p:nvSpPr>
          <p:spPr>
            <a:xfrm>
              <a:off x="-57568775" y="3406850"/>
              <a:ext cx="99275" cy="110300"/>
            </a:xfrm>
            <a:custGeom>
              <a:rect b="b" l="l" r="r" t="t"/>
              <a:pathLst>
                <a:path extrusionOk="0" h="4412" w="3971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60"/>
            <p:cNvSpPr/>
            <p:nvPr/>
          </p:nvSpPr>
          <p:spPr>
            <a:xfrm>
              <a:off x="-57494725" y="3254850"/>
              <a:ext cx="207175" cy="262300"/>
            </a:xfrm>
            <a:custGeom>
              <a:rect b="b" l="l" r="r" t="t"/>
              <a:pathLst>
                <a:path extrusionOk="0" h="10492" w="8287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60"/>
            <p:cNvSpPr/>
            <p:nvPr/>
          </p:nvSpPr>
          <p:spPr>
            <a:xfrm>
              <a:off x="-57269475" y="3372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60"/>
            <p:cNvSpPr/>
            <p:nvPr/>
          </p:nvSpPr>
          <p:spPr>
            <a:xfrm>
              <a:off x="-57436450" y="3198925"/>
              <a:ext cx="185900" cy="154400"/>
            </a:xfrm>
            <a:custGeom>
              <a:rect b="b" l="l" r="r" t="t"/>
              <a:pathLst>
                <a:path extrusionOk="0" h="6176" w="7436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60"/>
            <p:cNvSpPr/>
            <p:nvPr/>
          </p:nvSpPr>
          <p:spPr>
            <a:xfrm>
              <a:off x="-57532525" y="3215450"/>
              <a:ext cx="77975" cy="148900"/>
            </a:xfrm>
            <a:custGeom>
              <a:rect b="b" l="l" r="r" t="t"/>
              <a:pathLst>
                <a:path extrusionOk="0" h="5956" w="3119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83" name="Google Shape;6783;p60"/>
          <p:cNvGrpSpPr/>
          <p:nvPr/>
        </p:nvGrpSpPr>
        <p:grpSpPr>
          <a:xfrm>
            <a:off x="1516317" y="3469035"/>
            <a:ext cx="295536" cy="336332"/>
            <a:chOff x="-57549075" y="3590375"/>
            <a:chExt cx="279625" cy="318225"/>
          </a:xfrm>
        </p:grpSpPr>
        <p:sp>
          <p:nvSpPr>
            <p:cNvPr id="6784" name="Google Shape;6784;p60"/>
            <p:cNvSpPr/>
            <p:nvPr/>
          </p:nvSpPr>
          <p:spPr>
            <a:xfrm>
              <a:off x="-57493150" y="3777825"/>
              <a:ext cx="167000" cy="74850"/>
            </a:xfrm>
            <a:custGeom>
              <a:rect b="b" l="l" r="r" t="t"/>
              <a:pathLst>
                <a:path extrusionOk="0" h="2994" w="668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60"/>
            <p:cNvSpPr/>
            <p:nvPr/>
          </p:nvSpPr>
          <p:spPr>
            <a:xfrm>
              <a:off x="-57478975" y="3647075"/>
              <a:ext cx="139425" cy="37050"/>
            </a:xfrm>
            <a:custGeom>
              <a:rect b="b" l="l" r="r" t="t"/>
              <a:pathLst>
                <a:path extrusionOk="0" h="1482" w="5577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60"/>
            <p:cNvSpPr/>
            <p:nvPr/>
          </p:nvSpPr>
          <p:spPr>
            <a:xfrm>
              <a:off x="-57493950" y="3703775"/>
              <a:ext cx="168575" cy="55175"/>
            </a:xfrm>
            <a:custGeom>
              <a:rect b="b" l="l" r="r" t="t"/>
              <a:pathLst>
                <a:path extrusionOk="0" h="2207" w="6743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60"/>
            <p:cNvSpPr/>
            <p:nvPr/>
          </p:nvSpPr>
          <p:spPr>
            <a:xfrm>
              <a:off x="-57549075" y="35903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88" name="Google Shape;6788;p60"/>
          <p:cNvGrpSpPr/>
          <p:nvPr/>
        </p:nvGrpSpPr>
        <p:grpSpPr>
          <a:xfrm>
            <a:off x="1495087" y="3883578"/>
            <a:ext cx="337997" cy="337997"/>
            <a:chOff x="-57570350" y="3982600"/>
            <a:chExt cx="319800" cy="319800"/>
          </a:xfrm>
        </p:grpSpPr>
        <p:sp>
          <p:nvSpPr>
            <p:cNvPr id="6789" name="Google Shape;6789;p60"/>
            <p:cNvSpPr/>
            <p:nvPr/>
          </p:nvSpPr>
          <p:spPr>
            <a:xfrm>
              <a:off x="-57570350" y="4033000"/>
              <a:ext cx="319800" cy="269400"/>
            </a:xfrm>
            <a:custGeom>
              <a:rect b="b" l="l" r="r" t="t"/>
              <a:pathLst>
                <a:path extrusionOk="0" h="10776" w="12792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60"/>
            <p:cNvSpPr/>
            <p:nvPr/>
          </p:nvSpPr>
          <p:spPr>
            <a:xfrm>
              <a:off x="-57493150" y="4151150"/>
              <a:ext cx="55150" cy="36250"/>
            </a:xfrm>
            <a:custGeom>
              <a:rect b="b" l="l" r="r" t="t"/>
              <a:pathLst>
                <a:path extrusionOk="0" h="1450" w="2206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60"/>
            <p:cNvSpPr/>
            <p:nvPr/>
          </p:nvSpPr>
          <p:spPr>
            <a:xfrm>
              <a:off x="-57381300" y="4151150"/>
              <a:ext cx="55925" cy="36250"/>
            </a:xfrm>
            <a:custGeom>
              <a:rect b="b" l="l" r="r" t="t"/>
              <a:pathLst>
                <a:path extrusionOk="0" h="1450" w="2237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60"/>
            <p:cNvSpPr/>
            <p:nvPr/>
          </p:nvSpPr>
          <p:spPr>
            <a:xfrm>
              <a:off x="-57442750" y="3982600"/>
              <a:ext cx="65400" cy="93750"/>
            </a:xfrm>
            <a:custGeom>
              <a:rect b="b" l="l" r="r" t="t"/>
              <a:pathLst>
                <a:path extrusionOk="0" h="3750" w="2616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93" name="Google Shape;6793;p60"/>
          <p:cNvGrpSpPr/>
          <p:nvPr/>
        </p:nvGrpSpPr>
        <p:grpSpPr>
          <a:xfrm>
            <a:off x="3589389" y="3054466"/>
            <a:ext cx="295536" cy="337178"/>
            <a:chOff x="-55576850" y="3198125"/>
            <a:chExt cx="279625" cy="319025"/>
          </a:xfrm>
        </p:grpSpPr>
        <p:sp>
          <p:nvSpPr>
            <p:cNvPr id="6794" name="Google Shape;6794;p60"/>
            <p:cNvSpPr/>
            <p:nvPr/>
          </p:nvSpPr>
          <p:spPr>
            <a:xfrm>
              <a:off x="-55576850" y="3335975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60"/>
            <p:cNvSpPr/>
            <p:nvPr/>
          </p:nvSpPr>
          <p:spPr>
            <a:xfrm>
              <a:off x="-55539850" y="3198125"/>
              <a:ext cx="206375" cy="99275"/>
            </a:xfrm>
            <a:custGeom>
              <a:rect b="b" l="l" r="r" t="t"/>
              <a:pathLst>
                <a:path extrusionOk="0" h="3971" w="8255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60"/>
            <p:cNvSpPr/>
            <p:nvPr/>
          </p:nvSpPr>
          <p:spPr>
            <a:xfrm>
              <a:off x="-55539850" y="3275325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60"/>
            <p:cNvSpPr/>
            <p:nvPr/>
          </p:nvSpPr>
          <p:spPr>
            <a:xfrm>
              <a:off x="-55316150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98" name="Google Shape;6798;p60"/>
          <p:cNvGrpSpPr/>
          <p:nvPr/>
        </p:nvGrpSpPr>
        <p:grpSpPr>
          <a:xfrm>
            <a:off x="3568159" y="3468824"/>
            <a:ext cx="337997" cy="336543"/>
            <a:chOff x="-55596550" y="3590175"/>
            <a:chExt cx="319800" cy="318425"/>
          </a:xfrm>
        </p:grpSpPr>
        <p:sp>
          <p:nvSpPr>
            <p:cNvPr id="6799" name="Google Shape;6799;p60"/>
            <p:cNvSpPr/>
            <p:nvPr/>
          </p:nvSpPr>
          <p:spPr>
            <a:xfrm>
              <a:off x="-55596550" y="3590175"/>
              <a:ext cx="319800" cy="112850"/>
            </a:xfrm>
            <a:custGeom>
              <a:rect b="b" l="l" r="r" t="t"/>
              <a:pathLst>
                <a:path extrusionOk="0" h="4514" w="12792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60"/>
            <p:cNvSpPr/>
            <p:nvPr/>
          </p:nvSpPr>
          <p:spPr>
            <a:xfrm>
              <a:off x="-55539850" y="3721900"/>
              <a:ext cx="204800" cy="186700"/>
            </a:xfrm>
            <a:custGeom>
              <a:rect b="b" l="l" r="r" t="t"/>
              <a:pathLst>
                <a:path extrusionOk="0" h="7468" w="8192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60"/>
            <p:cNvSpPr/>
            <p:nvPr/>
          </p:nvSpPr>
          <p:spPr>
            <a:xfrm>
              <a:off x="-55316150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60"/>
            <p:cNvSpPr/>
            <p:nvPr/>
          </p:nvSpPr>
          <p:spPr>
            <a:xfrm>
              <a:off x="-55576850" y="3727425"/>
              <a:ext cx="18900" cy="63800"/>
            </a:xfrm>
            <a:custGeom>
              <a:rect b="b" l="l" r="r" t="t"/>
              <a:pathLst>
                <a:path extrusionOk="0" h="2552" w="756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03" name="Google Shape;6803;p60"/>
          <p:cNvGrpSpPr/>
          <p:nvPr/>
        </p:nvGrpSpPr>
        <p:grpSpPr>
          <a:xfrm>
            <a:off x="3568568" y="3883340"/>
            <a:ext cx="337178" cy="337415"/>
            <a:chOff x="-55595775" y="3982375"/>
            <a:chExt cx="319025" cy="319250"/>
          </a:xfrm>
        </p:grpSpPr>
        <p:sp>
          <p:nvSpPr>
            <p:cNvPr id="6804" name="Google Shape;6804;p60"/>
            <p:cNvSpPr/>
            <p:nvPr/>
          </p:nvSpPr>
          <p:spPr>
            <a:xfrm>
              <a:off x="-55441400" y="3982375"/>
              <a:ext cx="125250" cy="145175"/>
            </a:xfrm>
            <a:custGeom>
              <a:rect b="b" l="l" r="r" t="t"/>
              <a:pathLst>
                <a:path extrusionOk="0" h="5807" w="501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60"/>
            <p:cNvSpPr/>
            <p:nvPr/>
          </p:nvSpPr>
          <p:spPr>
            <a:xfrm>
              <a:off x="-55343725" y="4203125"/>
              <a:ext cx="66975" cy="41000"/>
            </a:xfrm>
            <a:custGeom>
              <a:rect b="b" l="l" r="r" t="t"/>
              <a:pathLst>
                <a:path extrusionOk="0" h="1640" w="2679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60"/>
            <p:cNvSpPr/>
            <p:nvPr/>
          </p:nvSpPr>
          <p:spPr>
            <a:xfrm>
              <a:off x="-55557950" y="4019625"/>
              <a:ext cx="147300" cy="94525"/>
            </a:xfrm>
            <a:custGeom>
              <a:rect b="b" l="l" r="r" t="t"/>
              <a:pathLst>
                <a:path extrusionOk="0" h="3781" w="5892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60"/>
            <p:cNvSpPr/>
            <p:nvPr/>
          </p:nvSpPr>
          <p:spPr>
            <a:xfrm>
              <a:off x="-55557950" y="4042450"/>
              <a:ext cx="206375" cy="259175"/>
            </a:xfrm>
            <a:custGeom>
              <a:rect b="b" l="l" r="r" t="t"/>
              <a:pathLst>
                <a:path extrusionOk="0" h="10367" w="8255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60"/>
            <p:cNvSpPr/>
            <p:nvPr/>
          </p:nvSpPr>
          <p:spPr>
            <a:xfrm>
              <a:off x="-55335050" y="4136200"/>
              <a:ext cx="18900" cy="64600"/>
            </a:xfrm>
            <a:custGeom>
              <a:rect b="b" l="l" r="r" t="t"/>
              <a:pathLst>
                <a:path extrusionOk="0" h="2584" w="756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60"/>
            <p:cNvSpPr/>
            <p:nvPr/>
          </p:nvSpPr>
          <p:spPr>
            <a:xfrm>
              <a:off x="-55595775" y="4136975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10" name="Google Shape;6810;p60"/>
          <p:cNvGrpSpPr/>
          <p:nvPr/>
        </p:nvGrpSpPr>
        <p:grpSpPr>
          <a:xfrm>
            <a:off x="5645606" y="3048653"/>
            <a:ext cx="337178" cy="336332"/>
            <a:chOff x="-53635375" y="3192625"/>
            <a:chExt cx="319025" cy="318225"/>
          </a:xfrm>
        </p:grpSpPr>
        <p:sp>
          <p:nvSpPr>
            <p:cNvPr id="6811" name="Google Shape;6811;p60"/>
            <p:cNvSpPr/>
            <p:nvPr/>
          </p:nvSpPr>
          <p:spPr>
            <a:xfrm>
              <a:off x="-53560550" y="3342275"/>
              <a:ext cx="167000" cy="151250"/>
            </a:xfrm>
            <a:custGeom>
              <a:rect b="b" l="l" r="r" t="t"/>
              <a:pathLst>
                <a:path extrusionOk="0" h="6050" w="668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60"/>
            <p:cNvSpPr/>
            <p:nvPr/>
          </p:nvSpPr>
          <p:spPr>
            <a:xfrm>
              <a:off x="-53559750" y="3305250"/>
              <a:ext cx="168575" cy="18150"/>
            </a:xfrm>
            <a:custGeom>
              <a:rect b="b" l="l" r="r" t="t"/>
              <a:pathLst>
                <a:path extrusionOk="0" h="726" w="6743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60"/>
            <p:cNvSpPr/>
            <p:nvPr/>
          </p:nvSpPr>
          <p:spPr>
            <a:xfrm>
              <a:off x="-53635375" y="319262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14" name="Google Shape;6814;p60"/>
          <p:cNvGrpSpPr/>
          <p:nvPr/>
        </p:nvGrpSpPr>
        <p:grpSpPr>
          <a:xfrm>
            <a:off x="5666427" y="3463196"/>
            <a:ext cx="295536" cy="337178"/>
            <a:chOff x="-53615675" y="3584850"/>
            <a:chExt cx="279625" cy="319025"/>
          </a:xfrm>
        </p:grpSpPr>
        <p:sp>
          <p:nvSpPr>
            <p:cNvPr id="6815" name="Google Shape;6815;p60"/>
            <p:cNvSpPr/>
            <p:nvPr/>
          </p:nvSpPr>
          <p:spPr>
            <a:xfrm>
              <a:off x="-53577075" y="3584850"/>
              <a:ext cx="204800" cy="319025"/>
            </a:xfrm>
            <a:custGeom>
              <a:rect b="b" l="l" r="r" t="t"/>
              <a:pathLst>
                <a:path extrusionOk="0" h="12761" w="8192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60"/>
            <p:cNvSpPr/>
            <p:nvPr/>
          </p:nvSpPr>
          <p:spPr>
            <a:xfrm>
              <a:off x="-53615675" y="3739225"/>
              <a:ext cx="20500" cy="65400"/>
            </a:xfrm>
            <a:custGeom>
              <a:rect b="b" l="l" r="r" t="t"/>
              <a:pathLst>
                <a:path extrusionOk="0" h="2616" w="82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60"/>
            <p:cNvSpPr/>
            <p:nvPr/>
          </p:nvSpPr>
          <p:spPr>
            <a:xfrm>
              <a:off x="-53356550" y="3738450"/>
              <a:ext cx="20500" cy="64600"/>
            </a:xfrm>
            <a:custGeom>
              <a:rect b="b" l="l" r="r" t="t"/>
              <a:pathLst>
                <a:path extrusionOk="0" h="2584" w="82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18" name="Google Shape;6818;p60"/>
          <p:cNvGrpSpPr/>
          <p:nvPr/>
        </p:nvGrpSpPr>
        <p:grpSpPr>
          <a:xfrm>
            <a:off x="5645619" y="3877131"/>
            <a:ext cx="337151" cy="336121"/>
            <a:chOff x="-53634575" y="3976500"/>
            <a:chExt cx="319000" cy="318025"/>
          </a:xfrm>
        </p:grpSpPr>
        <p:sp>
          <p:nvSpPr>
            <p:cNvPr id="6819" name="Google Shape;6819;p60"/>
            <p:cNvSpPr/>
            <p:nvPr/>
          </p:nvSpPr>
          <p:spPr>
            <a:xfrm>
              <a:off x="-53634575" y="3976500"/>
              <a:ext cx="319000" cy="93550"/>
            </a:xfrm>
            <a:custGeom>
              <a:rect b="b" l="l" r="r" t="t"/>
              <a:pathLst>
                <a:path extrusionOk="0" h="3742" w="1276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60"/>
            <p:cNvSpPr/>
            <p:nvPr/>
          </p:nvSpPr>
          <p:spPr>
            <a:xfrm>
              <a:off x="-53614900" y="4163750"/>
              <a:ext cx="140225" cy="130775"/>
            </a:xfrm>
            <a:custGeom>
              <a:rect b="b" l="l" r="r" t="t"/>
              <a:pathLst>
                <a:path extrusionOk="0" h="5231" w="5609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60"/>
            <p:cNvSpPr/>
            <p:nvPr/>
          </p:nvSpPr>
          <p:spPr>
            <a:xfrm>
              <a:off x="-53616475" y="4088925"/>
              <a:ext cx="126050" cy="74850"/>
            </a:xfrm>
            <a:custGeom>
              <a:rect b="b" l="l" r="r" t="t"/>
              <a:pathLst>
                <a:path extrusionOk="0" h="2994" w="5042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60"/>
            <p:cNvSpPr/>
            <p:nvPr/>
          </p:nvSpPr>
          <p:spPr>
            <a:xfrm>
              <a:off x="-53475475" y="4163750"/>
              <a:ext cx="139425" cy="130775"/>
            </a:xfrm>
            <a:custGeom>
              <a:rect b="b" l="l" r="r" t="t"/>
              <a:pathLst>
                <a:path extrusionOk="0" h="5231" w="5577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60"/>
            <p:cNvSpPr/>
            <p:nvPr/>
          </p:nvSpPr>
          <p:spPr>
            <a:xfrm>
              <a:off x="-53559750" y="4100750"/>
              <a:ext cx="167775" cy="174875"/>
            </a:xfrm>
            <a:custGeom>
              <a:rect b="b" l="l" r="r" t="t"/>
              <a:pathLst>
                <a:path extrusionOk="0" h="6995" w="6711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60"/>
            <p:cNvSpPr/>
            <p:nvPr/>
          </p:nvSpPr>
          <p:spPr>
            <a:xfrm>
              <a:off x="-53373875" y="4144850"/>
              <a:ext cx="18925" cy="37825"/>
            </a:xfrm>
            <a:custGeom>
              <a:rect b="b" l="l" r="r" t="t"/>
              <a:pathLst>
                <a:path extrusionOk="0" h="1513" w="757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60"/>
            <p:cNvSpPr/>
            <p:nvPr/>
          </p:nvSpPr>
          <p:spPr>
            <a:xfrm>
              <a:off x="-53596775" y="4144850"/>
              <a:ext cx="18125" cy="37825"/>
            </a:xfrm>
            <a:custGeom>
              <a:rect b="b" l="l" r="r" t="t"/>
              <a:pathLst>
                <a:path extrusionOk="0" h="1513" w="725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60"/>
            <p:cNvSpPr/>
            <p:nvPr/>
          </p:nvSpPr>
          <p:spPr>
            <a:xfrm>
              <a:off x="-53461300" y="4088925"/>
              <a:ext cx="125250" cy="74850"/>
            </a:xfrm>
            <a:custGeom>
              <a:rect b="b" l="l" r="r" t="t"/>
              <a:pathLst>
                <a:path extrusionOk="0" h="2994" w="501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27" name="Google Shape;6827;p60"/>
          <p:cNvGrpSpPr/>
          <p:nvPr/>
        </p:nvGrpSpPr>
        <p:grpSpPr>
          <a:xfrm>
            <a:off x="7331328" y="3468718"/>
            <a:ext cx="295536" cy="336649"/>
            <a:chOff x="-52023900" y="3590075"/>
            <a:chExt cx="279625" cy="318525"/>
          </a:xfrm>
        </p:grpSpPr>
        <p:sp>
          <p:nvSpPr>
            <p:cNvPr id="6828" name="Google Shape;6828;p60"/>
            <p:cNvSpPr/>
            <p:nvPr/>
          </p:nvSpPr>
          <p:spPr>
            <a:xfrm>
              <a:off x="-52005000" y="3611625"/>
              <a:ext cx="92175" cy="92175"/>
            </a:xfrm>
            <a:custGeom>
              <a:rect b="b" l="l" r="r" t="t"/>
              <a:pathLst>
                <a:path extrusionOk="0" h="3687" w="3687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60"/>
            <p:cNvSpPr/>
            <p:nvPr/>
          </p:nvSpPr>
          <p:spPr>
            <a:xfrm>
              <a:off x="-51894725" y="3614000"/>
              <a:ext cx="121325" cy="106350"/>
            </a:xfrm>
            <a:custGeom>
              <a:rect b="b" l="l" r="r" t="t"/>
              <a:pathLst>
                <a:path extrusionOk="0" h="4254" w="4853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60"/>
            <p:cNvSpPr/>
            <p:nvPr/>
          </p:nvSpPr>
          <p:spPr>
            <a:xfrm>
              <a:off x="-51838000" y="3590075"/>
              <a:ext cx="76400" cy="74350"/>
            </a:xfrm>
            <a:custGeom>
              <a:rect b="b" l="l" r="r" t="t"/>
              <a:pathLst>
                <a:path extrusionOk="0" h="2974" w="3056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60"/>
            <p:cNvSpPr/>
            <p:nvPr/>
          </p:nvSpPr>
          <p:spPr>
            <a:xfrm>
              <a:off x="-51988450" y="3666775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60"/>
            <p:cNvSpPr/>
            <p:nvPr/>
          </p:nvSpPr>
          <p:spPr>
            <a:xfrm>
              <a:off x="-51893150" y="379750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60"/>
            <p:cNvSpPr/>
            <p:nvPr/>
          </p:nvSpPr>
          <p:spPr>
            <a:xfrm>
              <a:off x="-51763200" y="37455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60"/>
            <p:cNvSpPr/>
            <p:nvPr/>
          </p:nvSpPr>
          <p:spPr>
            <a:xfrm>
              <a:off x="-52023900" y="37463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35" name="Google Shape;6835;p60"/>
          <p:cNvGrpSpPr/>
          <p:nvPr/>
        </p:nvGrpSpPr>
        <p:grpSpPr>
          <a:xfrm>
            <a:off x="1906197" y="3055312"/>
            <a:ext cx="337151" cy="337151"/>
            <a:chOff x="-57173375" y="3198925"/>
            <a:chExt cx="319000" cy="319000"/>
          </a:xfrm>
        </p:grpSpPr>
        <p:sp>
          <p:nvSpPr>
            <p:cNvPr id="6836" name="Google Shape;6836;p60"/>
            <p:cNvSpPr/>
            <p:nvPr/>
          </p:nvSpPr>
          <p:spPr>
            <a:xfrm>
              <a:off x="-57120600" y="3237525"/>
              <a:ext cx="204800" cy="92825"/>
            </a:xfrm>
            <a:custGeom>
              <a:rect b="b" l="l" r="r" t="t"/>
              <a:pathLst>
                <a:path extrusionOk="0" h="3713" w="8192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60"/>
            <p:cNvSpPr/>
            <p:nvPr/>
          </p:nvSpPr>
          <p:spPr>
            <a:xfrm>
              <a:off x="-57053650" y="3273750"/>
              <a:ext cx="70100" cy="74850"/>
            </a:xfrm>
            <a:custGeom>
              <a:rect b="b" l="l" r="r" t="t"/>
              <a:pathLst>
                <a:path extrusionOk="0" h="2994" w="2804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60"/>
            <p:cNvSpPr/>
            <p:nvPr/>
          </p:nvSpPr>
          <p:spPr>
            <a:xfrm>
              <a:off x="-57058375" y="3198925"/>
              <a:ext cx="82700" cy="26800"/>
            </a:xfrm>
            <a:custGeom>
              <a:rect b="b" l="l" r="r" t="t"/>
              <a:pathLst>
                <a:path extrusionOk="0" h="1072" w="3308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60"/>
            <p:cNvSpPr/>
            <p:nvPr/>
          </p:nvSpPr>
          <p:spPr>
            <a:xfrm>
              <a:off x="-57173375" y="3338325"/>
              <a:ext cx="319000" cy="179600"/>
            </a:xfrm>
            <a:custGeom>
              <a:rect b="b" l="l" r="r" t="t"/>
              <a:pathLst>
                <a:path extrusionOk="0" h="7184" w="1276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40" name="Google Shape;6840;p60"/>
          <p:cNvGrpSpPr/>
          <p:nvPr/>
        </p:nvGrpSpPr>
        <p:grpSpPr>
          <a:xfrm>
            <a:off x="1907029" y="3489830"/>
            <a:ext cx="335486" cy="295562"/>
            <a:chOff x="-57176525" y="3610050"/>
            <a:chExt cx="317425" cy="279650"/>
          </a:xfrm>
        </p:grpSpPr>
        <p:sp>
          <p:nvSpPr>
            <p:cNvPr id="6841" name="Google Shape;6841;p60"/>
            <p:cNvSpPr/>
            <p:nvPr/>
          </p:nvSpPr>
          <p:spPr>
            <a:xfrm>
              <a:off x="-57109575" y="3610050"/>
              <a:ext cx="181950" cy="56750"/>
            </a:xfrm>
            <a:custGeom>
              <a:rect b="b" l="l" r="r" t="t"/>
              <a:pathLst>
                <a:path extrusionOk="0" h="2270" w="7278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60"/>
            <p:cNvSpPr/>
            <p:nvPr/>
          </p:nvSpPr>
          <p:spPr>
            <a:xfrm>
              <a:off x="-57120600" y="3684100"/>
              <a:ext cx="88225" cy="36375"/>
            </a:xfrm>
            <a:custGeom>
              <a:rect b="b" l="l" r="r" t="t"/>
              <a:pathLst>
                <a:path extrusionOk="0" h="1455" w="3529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60"/>
            <p:cNvSpPr/>
            <p:nvPr/>
          </p:nvSpPr>
          <p:spPr>
            <a:xfrm>
              <a:off x="-57176525" y="3747100"/>
              <a:ext cx="28375" cy="67775"/>
            </a:xfrm>
            <a:custGeom>
              <a:rect b="b" l="l" r="r" t="t"/>
              <a:pathLst>
                <a:path extrusionOk="0" h="2711" w="1135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60"/>
            <p:cNvSpPr/>
            <p:nvPr/>
          </p:nvSpPr>
          <p:spPr>
            <a:xfrm>
              <a:off x="-57139500" y="3743175"/>
              <a:ext cx="37825" cy="89025"/>
            </a:xfrm>
            <a:custGeom>
              <a:rect b="b" l="l" r="r" t="t"/>
              <a:pathLst>
                <a:path extrusionOk="0" h="3561" w="1513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60"/>
            <p:cNvSpPr/>
            <p:nvPr/>
          </p:nvSpPr>
          <p:spPr>
            <a:xfrm>
              <a:off x="-57104075" y="3684875"/>
              <a:ext cx="244975" cy="204825"/>
            </a:xfrm>
            <a:custGeom>
              <a:rect b="b" l="l" r="r" t="t"/>
              <a:pathLst>
                <a:path extrusionOk="0" h="8193" w="9799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46" name="Google Shape;6846;p60"/>
          <p:cNvGrpSpPr/>
          <p:nvPr/>
        </p:nvGrpSpPr>
        <p:grpSpPr>
          <a:xfrm>
            <a:off x="1922843" y="3882944"/>
            <a:ext cx="303859" cy="336966"/>
            <a:chOff x="-57162350" y="3982000"/>
            <a:chExt cx="287500" cy="318825"/>
          </a:xfrm>
        </p:grpSpPr>
        <p:sp>
          <p:nvSpPr>
            <p:cNvPr id="6847" name="Google Shape;6847;p60"/>
            <p:cNvSpPr/>
            <p:nvPr/>
          </p:nvSpPr>
          <p:spPr>
            <a:xfrm>
              <a:off x="-56989850" y="4151150"/>
              <a:ext cx="55150" cy="55150"/>
            </a:xfrm>
            <a:custGeom>
              <a:rect b="b" l="l" r="r" t="t"/>
              <a:pathLst>
                <a:path extrusionOk="0" h="2206" w="2206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60"/>
            <p:cNvSpPr/>
            <p:nvPr/>
          </p:nvSpPr>
          <p:spPr>
            <a:xfrm>
              <a:off x="-57162350" y="3982000"/>
              <a:ext cx="287500" cy="161300"/>
            </a:xfrm>
            <a:custGeom>
              <a:rect b="b" l="l" r="r" t="t"/>
              <a:pathLst>
                <a:path extrusionOk="0" h="6452" w="1150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60"/>
            <p:cNvSpPr/>
            <p:nvPr/>
          </p:nvSpPr>
          <p:spPr>
            <a:xfrm>
              <a:off x="-57119850" y="4066875"/>
              <a:ext cx="126075" cy="111875"/>
            </a:xfrm>
            <a:custGeom>
              <a:rect b="b" l="l" r="r" t="t"/>
              <a:pathLst>
                <a:path extrusionOk="0" h="4475" w="5043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60"/>
            <p:cNvSpPr/>
            <p:nvPr/>
          </p:nvSpPr>
          <p:spPr>
            <a:xfrm>
              <a:off x="-57100925" y="4151150"/>
              <a:ext cx="55175" cy="55150"/>
            </a:xfrm>
            <a:custGeom>
              <a:rect b="b" l="l" r="r" t="t"/>
              <a:pathLst>
                <a:path extrusionOk="0" h="2206" w="2207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60"/>
            <p:cNvSpPr/>
            <p:nvPr/>
          </p:nvSpPr>
          <p:spPr>
            <a:xfrm>
              <a:off x="-57119825" y="4179500"/>
              <a:ext cx="204800" cy="121325"/>
            </a:xfrm>
            <a:custGeom>
              <a:rect b="b" l="l" r="r" t="t"/>
              <a:pathLst>
                <a:path extrusionOk="0" h="4853" w="8192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60"/>
            <p:cNvSpPr/>
            <p:nvPr/>
          </p:nvSpPr>
          <p:spPr>
            <a:xfrm>
              <a:off x="-57158400" y="4156675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60"/>
            <p:cNvSpPr/>
            <p:nvPr/>
          </p:nvSpPr>
          <p:spPr>
            <a:xfrm>
              <a:off x="-56896125" y="41558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60"/>
            <p:cNvSpPr/>
            <p:nvPr/>
          </p:nvSpPr>
          <p:spPr>
            <a:xfrm>
              <a:off x="-56924475" y="4149575"/>
              <a:ext cx="9450" cy="29175"/>
            </a:xfrm>
            <a:custGeom>
              <a:rect b="b" l="l" r="r" t="t"/>
              <a:pathLst>
                <a:path extrusionOk="0" h="1167" w="378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55" name="Google Shape;6855;p60"/>
          <p:cNvGrpSpPr/>
          <p:nvPr/>
        </p:nvGrpSpPr>
        <p:grpSpPr>
          <a:xfrm>
            <a:off x="3983124" y="3055312"/>
            <a:ext cx="336332" cy="334667"/>
            <a:chOff x="-55202750" y="3198925"/>
            <a:chExt cx="318225" cy="316650"/>
          </a:xfrm>
        </p:grpSpPr>
        <p:sp>
          <p:nvSpPr>
            <p:cNvPr id="6856" name="Google Shape;6856;p60"/>
            <p:cNvSpPr/>
            <p:nvPr/>
          </p:nvSpPr>
          <p:spPr>
            <a:xfrm>
              <a:off x="-55130275" y="3293425"/>
              <a:ext cx="167775" cy="168575"/>
            </a:xfrm>
            <a:custGeom>
              <a:rect b="b" l="l" r="r" t="t"/>
              <a:pathLst>
                <a:path extrusionOk="0" h="6743" w="6711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60"/>
            <p:cNvSpPr/>
            <p:nvPr/>
          </p:nvSpPr>
          <p:spPr>
            <a:xfrm>
              <a:off x="-55202750" y="3198925"/>
              <a:ext cx="318225" cy="316650"/>
            </a:xfrm>
            <a:custGeom>
              <a:rect b="b" l="l" r="r" t="t"/>
              <a:pathLst>
                <a:path extrusionOk="0" h="12666" w="12729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58" name="Google Shape;6858;p60"/>
          <p:cNvGrpSpPr/>
          <p:nvPr/>
        </p:nvGrpSpPr>
        <p:grpSpPr>
          <a:xfrm>
            <a:off x="3993112" y="3469035"/>
            <a:ext cx="316357" cy="336332"/>
            <a:chOff x="-55194875" y="3590375"/>
            <a:chExt cx="299325" cy="318225"/>
          </a:xfrm>
        </p:grpSpPr>
        <p:sp>
          <p:nvSpPr>
            <p:cNvPr id="6859" name="Google Shape;6859;p60"/>
            <p:cNvSpPr/>
            <p:nvPr/>
          </p:nvSpPr>
          <p:spPr>
            <a:xfrm>
              <a:off x="-55194875" y="3667550"/>
              <a:ext cx="37050" cy="241050"/>
            </a:xfrm>
            <a:custGeom>
              <a:rect b="b" l="l" r="r" t="t"/>
              <a:pathLst>
                <a:path extrusionOk="0" h="9642" w="1482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60"/>
            <p:cNvSpPr/>
            <p:nvPr/>
          </p:nvSpPr>
          <p:spPr>
            <a:xfrm>
              <a:off x="-55065700" y="3643925"/>
              <a:ext cx="132350" cy="40200"/>
            </a:xfrm>
            <a:custGeom>
              <a:rect b="b" l="l" r="r" t="t"/>
              <a:pathLst>
                <a:path extrusionOk="0" h="1608" w="5294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60"/>
            <p:cNvSpPr/>
            <p:nvPr/>
          </p:nvSpPr>
          <p:spPr>
            <a:xfrm>
              <a:off x="-55138950" y="3703000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60"/>
            <p:cNvSpPr/>
            <p:nvPr/>
          </p:nvSpPr>
          <p:spPr>
            <a:xfrm>
              <a:off x="-55138950" y="3590375"/>
              <a:ext cx="204025" cy="92950"/>
            </a:xfrm>
            <a:custGeom>
              <a:rect b="b" l="l" r="r" t="t"/>
              <a:pathLst>
                <a:path extrusionOk="0" h="3718" w="8161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60"/>
            <p:cNvSpPr/>
            <p:nvPr/>
          </p:nvSpPr>
          <p:spPr>
            <a:xfrm>
              <a:off x="-54914475" y="36888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64" name="Google Shape;6864;p60"/>
          <p:cNvGrpSpPr/>
          <p:nvPr/>
        </p:nvGrpSpPr>
        <p:grpSpPr>
          <a:xfrm>
            <a:off x="3983547" y="3884424"/>
            <a:ext cx="335486" cy="335486"/>
            <a:chOff x="-55203525" y="3983400"/>
            <a:chExt cx="317425" cy="317425"/>
          </a:xfrm>
        </p:grpSpPr>
        <p:sp>
          <p:nvSpPr>
            <p:cNvPr id="6865" name="Google Shape;6865;p60"/>
            <p:cNvSpPr/>
            <p:nvPr/>
          </p:nvSpPr>
          <p:spPr>
            <a:xfrm>
              <a:off x="-55147600" y="4094450"/>
              <a:ext cx="204800" cy="206375"/>
            </a:xfrm>
            <a:custGeom>
              <a:rect b="b" l="l" r="r" t="t"/>
              <a:pathLst>
                <a:path extrusionOk="0" h="8255" w="8192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60"/>
            <p:cNvSpPr/>
            <p:nvPr/>
          </p:nvSpPr>
          <p:spPr>
            <a:xfrm>
              <a:off x="-55203525" y="4027500"/>
              <a:ext cx="317425" cy="196925"/>
            </a:xfrm>
            <a:custGeom>
              <a:rect b="b" l="l" r="r" t="t"/>
              <a:pathLst>
                <a:path extrusionOk="0" h="7877" w="12697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60"/>
            <p:cNvSpPr/>
            <p:nvPr/>
          </p:nvSpPr>
          <p:spPr>
            <a:xfrm>
              <a:off x="-55128700" y="3983400"/>
              <a:ext cx="166200" cy="54350"/>
            </a:xfrm>
            <a:custGeom>
              <a:rect b="b" l="l" r="r" t="t"/>
              <a:pathLst>
                <a:path extrusionOk="0" h="2174" w="6648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68" name="Google Shape;6868;p60"/>
          <p:cNvGrpSpPr/>
          <p:nvPr/>
        </p:nvGrpSpPr>
        <p:grpSpPr>
          <a:xfrm>
            <a:off x="6069317" y="3048653"/>
            <a:ext cx="315511" cy="337151"/>
            <a:chOff x="-53232900" y="3192625"/>
            <a:chExt cx="298525" cy="319000"/>
          </a:xfrm>
        </p:grpSpPr>
        <p:sp>
          <p:nvSpPr>
            <p:cNvPr id="6869" name="Google Shape;6869;p60"/>
            <p:cNvSpPr/>
            <p:nvPr/>
          </p:nvSpPr>
          <p:spPr>
            <a:xfrm>
              <a:off x="-52972975" y="3315500"/>
              <a:ext cx="37825" cy="55925"/>
            </a:xfrm>
            <a:custGeom>
              <a:rect b="b" l="l" r="r" t="t"/>
              <a:pathLst>
                <a:path extrusionOk="0" h="2237" w="1513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60"/>
            <p:cNvSpPr/>
            <p:nvPr/>
          </p:nvSpPr>
          <p:spPr>
            <a:xfrm>
              <a:off x="-52978500" y="3259575"/>
              <a:ext cx="44125" cy="55950"/>
            </a:xfrm>
            <a:custGeom>
              <a:rect b="b" l="l" r="r" t="t"/>
              <a:pathLst>
                <a:path extrusionOk="0" h="2238" w="1765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60"/>
            <p:cNvSpPr/>
            <p:nvPr/>
          </p:nvSpPr>
          <p:spPr>
            <a:xfrm>
              <a:off x="-53232900" y="3324950"/>
              <a:ext cx="242625" cy="55925"/>
            </a:xfrm>
            <a:custGeom>
              <a:rect b="b" l="l" r="r" t="t"/>
              <a:pathLst>
                <a:path extrusionOk="0" h="2237" w="9705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60"/>
            <p:cNvSpPr/>
            <p:nvPr/>
          </p:nvSpPr>
          <p:spPr>
            <a:xfrm>
              <a:off x="-53232100" y="3399775"/>
              <a:ext cx="241825" cy="111850"/>
            </a:xfrm>
            <a:custGeom>
              <a:rect b="b" l="l" r="r" t="t"/>
              <a:pathLst>
                <a:path extrusionOk="0" h="4474" w="9673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60"/>
            <p:cNvSpPr/>
            <p:nvPr/>
          </p:nvSpPr>
          <p:spPr>
            <a:xfrm>
              <a:off x="-53134450" y="3287125"/>
              <a:ext cx="44125" cy="18925"/>
            </a:xfrm>
            <a:custGeom>
              <a:rect b="b" l="l" r="r" t="t"/>
              <a:pathLst>
                <a:path extrusionOk="0" h="757" w="1765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60"/>
            <p:cNvSpPr/>
            <p:nvPr/>
          </p:nvSpPr>
          <p:spPr>
            <a:xfrm>
              <a:off x="-53232900" y="3287125"/>
              <a:ext cx="86675" cy="18925"/>
            </a:xfrm>
            <a:custGeom>
              <a:rect b="b" l="l" r="r" t="t"/>
              <a:pathLst>
                <a:path extrusionOk="0" h="757" w="3467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60"/>
            <p:cNvSpPr/>
            <p:nvPr/>
          </p:nvSpPr>
          <p:spPr>
            <a:xfrm>
              <a:off x="-53078525" y="3287125"/>
              <a:ext cx="86675" cy="18925"/>
            </a:xfrm>
            <a:custGeom>
              <a:rect b="b" l="l" r="r" t="t"/>
              <a:pathLst>
                <a:path extrusionOk="0" h="757" w="3467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60"/>
            <p:cNvSpPr/>
            <p:nvPr/>
          </p:nvSpPr>
          <p:spPr>
            <a:xfrm>
              <a:off x="-53224225" y="3192625"/>
              <a:ext cx="223700" cy="74850"/>
            </a:xfrm>
            <a:custGeom>
              <a:rect b="b" l="l" r="r" t="t"/>
              <a:pathLst>
                <a:path extrusionOk="0" h="2994" w="8948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77" name="Google Shape;6877;p60"/>
          <p:cNvGrpSpPr/>
          <p:nvPr/>
        </p:nvGrpSpPr>
        <p:grpSpPr>
          <a:xfrm>
            <a:off x="6059330" y="3463196"/>
            <a:ext cx="335486" cy="334667"/>
            <a:chOff x="-53242350" y="3584850"/>
            <a:chExt cx="317425" cy="316650"/>
          </a:xfrm>
        </p:grpSpPr>
        <p:sp>
          <p:nvSpPr>
            <p:cNvPr id="6878" name="Google Shape;6878;p60"/>
            <p:cNvSpPr/>
            <p:nvPr/>
          </p:nvSpPr>
          <p:spPr>
            <a:xfrm>
              <a:off x="-53202975" y="3584850"/>
              <a:ext cx="237900" cy="98475"/>
            </a:xfrm>
            <a:custGeom>
              <a:rect b="b" l="l" r="r" t="t"/>
              <a:pathLst>
                <a:path extrusionOk="0" h="3939" w="9516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60"/>
            <p:cNvSpPr/>
            <p:nvPr/>
          </p:nvSpPr>
          <p:spPr>
            <a:xfrm>
              <a:off x="-53242350" y="3711650"/>
              <a:ext cx="80350" cy="155975"/>
            </a:xfrm>
            <a:custGeom>
              <a:rect b="b" l="l" r="r" t="t"/>
              <a:pathLst>
                <a:path extrusionOk="0" h="6239" w="3214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60"/>
            <p:cNvSpPr/>
            <p:nvPr/>
          </p:nvSpPr>
          <p:spPr>
            <a:xfrm>
              <a:off x="-53206125" y="3686850"/>
              <a:ext cx="243400" cy="84700"/>
            </a:xfrm>
            <a:custGeom>
              <a:rect b="b" l="l" r="r" t="t"/>
              <a:pathLst>
                <a:path extrusionOk="0" h="3388" w="9736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60"/>
            <p:cNvSpPr/>
            <p:nvPr/>
          </p:nvSpPr>
          <p:spPr>
            <a:xfrm>
              <a:off x="-53186425" y="3775450"/>
              <a:ext cx="205600" cy="126050"/>
            </a:xfrm>
            <a:custGeom>
              <a:rect b="b" l="l" r="r" t="t"/>
              <a:pathLst>
                <a:path extrusionOk="0" h="5042" w="8224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60"/>
            <p:cNvSpPr/>
            <p:nvPr/>
          </p:nvSpPr>
          <p:spPr>
            <a:xfrm>
              <a:off x="-52962725" y="3710875"/>
              <a:ext cx="37800" cy="95325"/>
            </a:xfrm>
            <a:custGeom>
              <a:rect b="b" l="l" r="r" t="t"/>
              <a:pathLst>
                <a:path extrusionOk="0" h="3813" w="1512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83" name="Google Shape;6883;p60"/>
          <p:cNvGrpSpPr/>
          <p:nvPr/>
        </p:nvGrpSpPr>
        <p:grpSpPr>
          <a:xfrm>
            <a:off x="6079305" y="3876920"/>
            <a:ext cx="295536" cy="337178"/>
            <a:chOff x="-53224225" y="3976300"/>
            <a:chExt cx="279625" cy="319025"/>
          </a:xfrm>
        </p:grpSpPr>
        <p:sp>
          <p:nvSpPr>
            <p:cNvPr id="6884" name="Google Shape;6884;p60"/>
            <p:cNvSpPr/>
            <p:nvPr/>
          </p:nvSpPr>
          <p:spPr>
            <a:xfrm>
              <a:off x="-53224225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60"/>
            <p:cNvSpPr/>
            <p:nvPr/>
          </p:nvSpPr>
          <p:spPr>
            <a:xfrm>
              <a:off x="-53185625" y="4014900"/>
              <a:ext cx="204800" cy="117375"/>
            </a:xfrm>
            <a:custGeom>
              <a:rect b="b" l="l" r="r" t="t"/>
              <a:pathLst>
                <a:path extrusionOk="0" h="4695" w="8192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60"/>
            <p:cNvSpPr/>
            <p:nvPr/>
          </p:nvSpPr>
          <p:spPr>
            <a:xfrm>
              <a:off x="-53187200" y="4110200"/>
              <a:ext cx="205575" cy="185125"/>
            </a:xfrm>
            <a:custGeom>
              <a:rect b="b" l="l" r="r" t="t"/>
              <a:pathLst>
                <a:path extrusionOk="0" h="7405" w="8223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60"/>
            <p:cNvSpPr/>
            <p:nvPr/>
          </p:nvSpPr>
          <p:spPr>
            <a:xfrm>
              <a:off x="-53020225" y="4211800"/>
              <a:ext cx="74825" cy="83525"/>
            </a:xfrm>
            <a:custGeom>
              <a:rect b="b" l="l" r="r" t="t"/>
              <a:pathLst>
                <a:path extrusionOk="0" h="3341" w="2993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60"/>
            <p:cNvSpPr/>
            <p:nvPr/>
          </p:nvSpPr>
          <p:spPr>
            <a:xfrm>
              <a:off x="-53224225" y="4211025"/>
              <a:ext cx="74850" cy="83500"/>
            </a:xfrm>
            <a:custGeom>
              <a:rect b="b" l="l" r="r" t="t"/>
              <a:pathLst>
                <a:path extrusionOk="0" h="3340" w="2994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60"/>
            <p:cNvSpPr/>
            <p:nvPr/>
          </p:nvSpPr>
          <p:spPr>
            <a:xfrm>
              <a:off x="-52962725" y="4131475"/>
              <a:ext cx="18125" cy="63800"/>
            </a:xfrm>
            <a:custGeom>
              <a:rect b="b" l="l" r="r" t="t"/>
              <a:pathLst>
                <a:path extrusionOk="0" h="2552" w="725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60"/>
            <p:cNvSpPr/>
            <p:nvPr/>
          </p:nvSpPr>
          <p:spPr>
            <a:xfrm>
              <a:off x="-53125775" y="3976300"/>
              <a:ext cx="82725" cy="26800"/>
            </a:xfrm>
            <a:custGeom>
              <a:rect b="b" l="l" r="r" t="t"/>
              <a:pathLst>
                <a:path extrusionOk="0" h="1072" w="3309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91" name="Google Shape;6891;p60"/>
          <p:cNvGrpSpPr/>
          <p:nvPr/>
        </p:nvGrpSpPr>
        <p:grpSpPr>
          <a:xfrm>
            <a:off x="7310521" y="3884133"/>
            <a:ext cx="337151" cy="336623"/>
            <a:chOff x="-52043575" y="3983125"/>
            <a:chExt cx="319000" cy="318500"/>
          </a:xfrm>
        </p:grpSpPr>
        <p:sp>
          <p:nvSpPr>
            <p:cNvPr id="6892" name="Google Shape;6892;p60"/>
            <p:cNvSpPr/>
            <p:nvPr/>
          </p:nvSpPr>
          <p:spPr>
            <a:xfrm>
              <a:off x="-52043575" y="3983200"/>
              <a:ext cx="55150" cy="105750"/>
            </a:xfrm>
            <a:custGeom>
              <a:rect b="b" l="l" r="r" t="t"/>
              <a:pathLst>
                <a:path extrusionOk="0" h="4230" w="2206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60"/>
            <p:cNvSpPr/>
            <p:nvPr/>
          </p:nvSpPr>
          <p:spPr>
            <a:xfrm>
              <a:off x="-51985300" y="3983400"/>
              <a:ext cx="204800" cy="129975"/>
            </a:xfrm>
            <a:custGeom>
              <a:rect b="b" l="l" r="r" t="t"/>
              <a:pathLst>
                <a:path extrusionOk="0" h="5199" w="8192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60"/>
            <p:cNvSpPr/>
            <p:nvPr/>
          </p:nvSpPr>
          <p:spPr>
            <a:xfrm>
              <a:off x="-51855350" y="3987325"/>
              <a:ext cx="74075" cy="89825"/>
            </a:xfrm>
            <a:custGeom>
              <a:rect b="b" l="l" r="r" t="t"/>
              <a:pathLst>
                <a:path extrusionOk="0" h="3593" w="2963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60"/>
            <p:cNvSpPr/>
            <p:nvPr/>
          </p:nvSpPr>
          <p:spPr>
            <a:xfrm>
              <a:off x="-51985300" y="3987325"/>
              <a:ext cx="74050" cy="89825"/>
            </a:xfrm>
            <a:custGeom>
              <a:rect b="b" l="l" r="r" t="t"/>
              <a:pathLst>
                <a:path extrusionOk="0" h="3593" w="2962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60"/>
            <p:cNvSpPr/>
            <p:nvPr/>
          </p:nvSpPr>
          <p:spPr>
            <a:xfrm>
              <a:off x="-51985300" y="4190350"/>
              <a:ext cx="204800" cy="111275"/>
            </a:xfrm>
            <a:custGeom>
              <a:rect b="b" l="l" r="r" t="t"/>
              <a:pathLst>
                <a:path extrusionOk="0" h="4451" w="8192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60"/>
            <p:cNvSpPr/>
            <p:nvPr/>
          </p:nvSpPr>
          <p:spPr>
            <a:xfrm>
              <a:off x="-51985300" y="4133050"/>
              <a:ext cx="204800" cy="55925"/>
            </a:xfrm>
            <a:custGeom>
              <a:rect b="b" l="l" r="r" t="t"/>
              <a:pathLst>
                <a:path extrusionOk="0" h="2237" w="8192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60"/>
            <p:cNvSpPr/>
            <p:nvPr/>
          </p:nvSpPr>
          <p:spPr>
            <a:xfrm>
              <a:off x="-51780525" y="3983125"/>
              <a:ext cx="55950" cy="105825"/>
            </a:xfrm>
            <a:custGeom>
              <a:rect b="b" l="l" r="r" t="t"/>
              <a:pathLst>
                <a:path extrusionOk="0" h="4233" w="2238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60"/>
            <p:cNvSpPr/>
            <p:nvPr/>
          </p:nvSpPr>
          <p:spPr>
            <a:xfrm>
              <a:off x="-52023900" y="4139350"/>
              <a:ext cx="18925" cy="63800"/>
            </a:xfrm>
            <a:custGeom>
              <a:rect b="b" l="l" r="r" t="t"/>
              <a:pathLst>
                <a:path extrusionOk="0" h="2552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60"/>
            <p:cNvSpPr/>
            <p:nvPr/>
          </p:nvSpPr>
          <p:spPr>
            <a:xfrm>
              <a:off x="-51763200" y="4139350"/>
              <a:ext cx="18925" cy="63800"/>
            </a:xfrm>
            <a:custGeom>
              <a:rect b="b" l="l" r="r" t="t"/>
              <a:pathLst>
                <a:path extrusionOk="0" h="2552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01" name="Google Shape;6901;p60"/>
          <p:cNvGrpSpPr/>
          <p:nvPr/>
        </p:nvGrpSpPr>
        <p:grpSpPr>
          <a:xfrm>
            <a:off x="2346261" y="3055312"/>
            <a:ext cx="295536" cy="337151"/>
            <a:chOff x="-56766175" y="3198925"/>
            <a:chExt cx="279625" cy="319000"/>
          </a:xfrm>
        </p:grpSpPr>
        <p:sp>
          <p:nvSpPr>
            <p:cNvPr id="6902" name="Google Shape;6902;p60"/>
            <p:cNvSpPr/>
            <p:nvPr/>
          </p:nvSpPr>
          <p:spPr>
            <a:xfrm>
              <a:off x="-56766175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60"/>
            <p:cNvSpPr/>
            <p:nvPr/>
          </p:nvSpPr>
          <p:spPr>
            <a:xfrm>
              <a:off x="-56747275" y="3198925"/>
              <a:ext cx="222925" cy="93750"/>
            </a:xfrm>
            <a:custGeom>
              <a:rect b="b" l="l" r="r" t="t"/>
              <a:pathLst>
                <a:path extrusionOk="0" h="3750" w="8917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60"/>
            <p:cNvSpPr/>
            <p:nvPr/>
          </p:nvSpPr>
          <p:spPr>
            <a:xfrm>
              <a:off x="-56710250" y="3348575"/>
              <a:ext cx="55150" cy="55150"/>
            </a:xfrm>
            <a:custGeom>
              <a:rect b="b" l="l" r="r" t="t"/>
              <a:pathLst>
                <a:path extrusionOk="0" h="2206" w="2206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60"/>
            <p:cNvSpPr/>
            <p:nvPr/>
          </p:nvSpPr>
          <p:spPr>
            <a:xfrm>
              <a:off x="-56597625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60"/>
            <p:cNvSpPr/>
            <p:nvPr/>
          </p:nvSpPr>
          <p:spPr>
            <a:xfrm>
              <a:off x="-56727575" y="3376925"/>
              <a:ext cx="204800" cy="141000"/>
            </a:xfrm>
            <a:custGeom>
              <a:rect b="b" l="l" r="r" t="t"/>
              <a:pathLst>
                <a:path extrusionOk="0" h="5640" w="8192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60"/>
            <p:cNvSpPr/>
            <p:nvPr/>
          </p:nvSpPr>
          <p:spPr>
            <a:xfrm>
              <a:off x="-56729150" y="3289500"/>
              <a:ext cx="204000" cy="87450"/>
            </a:xfrm>
            <a:custGeom>
              <a:rect b="b" l="l" r="r" t="t"/>
              <a:pathLst>
                <a:path extrusionOk="0" h="3498" w="816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60"/>
            <p:cNvSpPr/>
            <p:nvPr/>
          </p:nvSpPr>
          <p:spPr>
            <a:xfrm>
              <a:off x="-56505475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09" name="Google Shape;6909;p60"/>
          <p:cNvGrpSpPr/>
          <p:nvPr/>
        </p:nvGrpSpPr>
        <p:grpSpPr>
          <a:xfrm>
            <a:off x="2345429" y="3469035"/>
            <a:ext cx="297200" cy="336332"/>
            <a:chOff x="-56766175" y="3590375"/>
            <a:chExt cx="281200" cy="318225"/>
          </a:xfrm>
        </p:grpSpPr>
        <p:sp>
          <p:nvSpPr>
            <p:cNvPr id="6910" name="Google Shape;6910;p60"/>
            <p:cNvSpPr/>
            <p:nvPr/>
          </p:nvSpPr>
          <p:spPr>
            <a:xfrm>
              <a:off x="-56766175" y="3632900"/>
              <a:ext cx="281200" cy="275700"/>
            </a:xfrm>
            <a:custGeom>
              <a:rect b="b" l="l" r="r" t="t"/>
              <a:pathLst>
                <a:path extrusionOk="0" h="11028" w="11248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60"/>
            <p:cNvSpPr/>
            <p:nvPr/>
          </p:nvSpPr>
          <p:spPr>
            <a:xfrm>
              <a:off x="-56709475" y="3722700"/>
              <a:ext cx="167800" cy="153600"/>
            </a:xfrm>
            <a:custGeom>
              <a:rect b="b" l="l" r="r" t="t"/>
              <a:pathLst>
                <a:path extrusionOk="0" h="6144" w="6712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60"/>
            <p:cNvSpPr/>
            <p:nvPr/>
          </p:nvSpPr>
          <p:spPr>
            <a:xfrm>
              <a:off x="-56654325" y="3833750"/>
              <a:ext cx="55150" cy="55950"/>
            </a:xfrm>
            <a:custGeom>
              <a:rect b="b" l="l" r="r" t="t"/>
              <a:pathLst>
                <a:path extrusionOk="0" h="2238" w="2206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60"/>
            <p:cNvSpPr/>
            <p:nvPr/>
          </p:nvSpPr>
          <p:spPr>
            <a:xfrm>
              <a:off x="-56710250" y="3590375"/>
              <a:ext cx="167775" cy="74850"/>
            </a:xfrm>
            <a:custGeom>
              <a:rect b="b" l="l" r="r" t="t"/>
              <a:pathLst>
                <a:path extrusionOk="0" h="2994" w="6711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14" name="Google Shape;6914;p60"/>
          <p:cNvGrpSpPr/>
          <p:nvPr/>
        </p:nvGrpSpPr>
        <p:grpSpPr>
          <a:xfrm>
            <a:off x="2366237" y="3883578"/>
            <a:ext cx="255585" cy="336332"/>
            <a:chOff x="-56747275" y="3982600"/>
            <a:chExt cx="241825" cy="318225"/>
          </a:xfrm>
        </p:grpSpPr>
        <p:sp>
          <p:nvSpPr>
            <p:cNvPr id="6915" name="Google Shape;6915;p60"/>
            <p:cNvSpPr/>
            <p:nvPr/>
          </p:nvSpPr>
          <p:spPr>
            <a:xfrm>
              <a:off x="-56635425" y="4076325"/>
              <a:ext cx="18125" cy="37050"/>
            </a:xfrm>
            <a:custGeom>
              <a:rect b="b" l="l" r="r" t="t"/>
              <a:pathLst>
                <a:path extrusionOk="0" h="1482" w="725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60"/>
            <p:cNvSpPr/>
            <p:nvPr/>
          </p:nvSpPr>
          <p:spPr>
            <a:xfrm>
              <a:off x="-56618900" y="3991275"/>
              <a:ext cx="113450" cy="136250"/>
            </a:xfrm>
            <a:custGeom>
              <a:rect b="b" l="l" r="r" t="t"/>
              <a:pathLst>
                <a:path extrusionOk="0" h="5450" w="4538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60"/>
            <p:cNvSpPr/>
            <p:nvPr/>
          </p:nvSpPr>
          <p:spPr>
            <a:xfrm>
              <a:off x="-56601550" y="4094450"/>
              <a:ext cx="31525" cy="19700"/>
            </a:xfrm>
            <a:custGeom>
              <a:rect b="b" l="l" r="r" t="t"/>
              <a:pathLst>
                <a:path extrusionOk="0" h="788" w="1261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60"/>
            <p:cNvSpPr/>
            <p:nvPr/>
          </p:nvSpPr>
          <p:spPr>
            <a:xfrm>
              <a:off x="-56688200" y="4085775"/>
              <a:ext cx="37050" cy="27600"/>
            </a:xfrm>
            <a:custGeom>
              <a:rect b="b" l="l" r="r" t="t"/>
              <a:pathLst>
                <a:path extrusionOk="0" h="1104" w="1482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60"/>
            <p:cNvSpPr/>
            <p:nvPr/>
          </p:nvSpPr>
          <p:spPr>
            <a:xfrm>
              <a:off x="-56747275" y="3982600"/>
              <a:ext cx="189850" cy="143850"/>
            </a:xfrm>
            <a:custGeom>
              <a:rect b="b" l="l" r="r" t="t"/>
              <a:pathLst>
                <a:path extrusionOk="0" h="5754" w="7594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60"/>
            <p:cNvSpPr/>
            <p:nvPr/>
          </p:nvSpPr>
          <p:spPr>
            <a:xfrm>
              <a:off x="-56654325" y="4217500"/>
              <a:ext cx="55150" cy="83325"/>
            </a:xfrm>
            <a:custGeom>
              <a:rect b="b" l="l" r="r" t="t"/>
              <a:pathLst>
                <a:path extrusionOk="0" h="3333" w="2206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60"/>
            <p:cNvSpPr/>
            <p:nvPr/>
          </p:nvSpPr>
          <p:spPr>
            <a:xfrm>
              <a:off x="-56729150" y="4132250"/>
              <a:ext cx="204800" cy="157550"/>
            </a:xfrm>
            <a:custGeom>
              <a:rect b="b" l="l" r="r" t="t"/>
              <a:pathLst>
                <a:path extrusionOk="0" h="6302" w="8192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22" name="Google Shape;6922;p60"/>
          <p:cNvGrpSpPr/>
          <p:nvPr/>
        </p:nvGrpSpPr>
        <p:grpSpPr>
          <a:xfrm>
            <a:off x="4417669" y="3055312"/>
            <a:ext cx="295536" cy="337151"/>
            <a:chOff x="-54793175" y="3198925"/>
            <a:chExt cx="279625" cy="319000"/>
          </a:xfrm>
        </p:grpSpPr>
        <p:sp>
          <p:nvSpPr>
            <p:cNvPr id="6923" name="Google Shape;6923;p60"/>
            <p:cNvSpPr/>
            <p:nvPr/>
          </p:nvSpPr>
          <p:spPr>
            <a:xfrm>
              <a:off x="-54532475" y="3354075"/>
              <a:ext cx="18925" cy="60675"/>
            </a:xfrm>
            <a:custGeom>
              <a:rect b="b" l="l" r="r" t="t"/>
              <a:pathLst>
                <a:path extrusionOk="0" h="2427" w="757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p60"/>
            <p:cNvSpPr/>
            <p:nvPr/>
          </p:nvSpPr>
          <p:spPr>
            <a:xfrm>
              <a:off x="-54793175" y="3198925"/>
              <a:ext cx="97675" cy="126050"/>
            </a:xfrm>
            <a:custGeom>
              <a:rect b="b" l="l" r="r" t="t"/>
              <a:pathLst>
                <a:path extrusionOk="0" h="5042" w="3907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60"/>
            <p:cNvSpPr/>
            <p:nvPr/>
          </p:nvSpPr>
          <p:spPr>
            <a:xfrm>
              <a:off x="-54624625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60"/>
            <p:cNvSpPr/>
            <p:nvPr/>
          </p:nvSpPr>
          <p:spPr>
            <a:xfrm>
              <a:off x="-54737250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60"/>
            <p:cNvSpPr/>
            <p:nvPr/>
          </p:nvSpPr>
          <p:spPr>
            <a:xfrm>
              <a:off x="-54770325" y="3218600"/>
              <a:ext cx="233925" cy="299325"/>
            </a:xfrm>
            <a:custGeom>
              <a:rect b="b" l="l" r="r" t="t"/>
              <a:pathLst>
                <a:path extrusionOk="0" h="11973" w="9357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60"/>
            <p:cNvSpPr/>
            <p:nvPr/>
          </p:nvSpPr>
          <p:spPr>
            <a:xfrm>
              <a:off x="-54612025" y="3198925"/>
              <a:ext cx="96100" cy="123675"/>
            </a:xfrm>
            <a:custGeom>
              <a:rect b="b" l="l" r="r" t="t"/>
              <a:pathLst>
                <a:path extrusionOk="0" h="4947" w="3844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60"/>
            <p:cNvSpPr/>
            <p:nvPr/>
          </p:nvSpPr>
          <p:spPr>
            <a:xfrm>
              <a:off x="-54793175" y="3353300"/>
              <a:ext cx="18925" cy="60675"/>
            </a:xfrm>
            <a:custGeom>
              <a:rect b="b" l="l" r="r" t="t"/>
              <a:pathLst>
                <a:path extrusionOk="0" h="2427" w="757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30" name="Google Shape;6930;p60"/>
          <p:cNvGrpSpPr/>
          <p:nvPr/>
        </p:nvGrpSpPr>
        <p:grpSpPr>
          <a:xfrm>
            <a:off x="4396848" y="3475694"/>
            <a:ext cx="337178" cy="322143"/>
            <a:chOff x="-54812875" y="3596675"/>
            <a:chExt cx="319025" cy="304800"/>
          </a:xfrm>
        </p:grpSpPr>
        <p:sp>
          <p:nvSpPr>
            <p:cNvPr id="6931" name="Google Shape;6931;p60"/>
            <p:cNvSpPr/>
            <p:nvPr/>
          </p:nvSpPr>
          <p:spPr>
            <a:xfrm>
              <a:off x="-54812875" y="3607700"/>
              <a:ext cx="74850" cy="293775"/>
            </a:xfrm>
            <a:custGeom>
              <a:rect b="b" l="l" r="r" t="t"/>
              <a:pathLst>
                <a:path extrusionOk="0" h="11751" w="2994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60"/>
            <p:cNvSpPr/>
            <p:nvPr/>
          </p:nvSpPr>
          <p:spPr>
            <a:xfrm>
              <a:off x="-54662425" y="3621875"/>
              <a:ext cx="18125" cy="61450"/>
            </a:xfrm>
            <a:custGeom>
              <a:rect b="b" l="l" r="r" t="t"/>
              <a:pathLst>
                <a:path extrusionOk="0" h="2458" w="725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60"/>
            <p:cNvSpPr/>
            <p:nvPr/>
          </p:nvSpPr>
          <p:spPr>
            <a:xfrm>
              <a:off x="-54737250" y="3652600"/>
              <a:ext cx="66175" cy="37825"/>
            </a:xfrm>
            <a:custGeom>
              <a:rect b="b" l="l" r="r" t="t"/>
              <a:pathLst>
                <a:path extrusionOk="0" h="1513" w="2647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60"/>
            <p:cNvSpPr/>
            <p:nvPr/>
          </p:nvSpPr>
          <p:spPr>
            <a:xfrm>
              <a:off x="-54568700" y="3608475"/>
              <a:ext cx="74850" cy="293000"/>
            </a:xfrm>
            <a:custGeom>
              <a:rect b="b" l="l" r="r" t="t"/>
              <a:pathLst>
                <a:path extrusionOk="0" h="11720" w="2994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60"/>
            <p:cNvSpPr/>
            <p:nvPr/>
          </p:nvSpPr>
          <p:spPr>
            <a:xfrm>
              <a:off x="-54636450" y="3652600"/>
              <a:ext cx="66975" cy="37825"/>
            </a:xfrm>
            <a:custGeom>
              <a:rect b="b" l="l" r="r" t="t"/>
              <a:pathLst>
                <a:path extrusionOk="0" h="1513" w="2679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60"/>
            <p:cNvSpPr/>
            <p:nvPr/>
          </p:nvSpPr>
          <p:spPr>
            <a:xfrm>
              <a:off x="-54760100" y="3596675"/>
              <a:ext cx="212675" cy="37025"/>
            </a:xfrm>
            <a:custGeom>
              <a:rect b="b" l="l" r="r" t="t"/>
              <a:pathLst>
                <a:path extrusionOk="0" h="1481" w="8507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60"/>
            <p:cNvSpPr/>
            <p:nvPr/>
          </p:nvSpPr>
          <p:spPr>
            <a:xfrm>
              <a:off x="-54738050" y="3708500"/>
              <a:ext cx="169375" cy="186700"/>
            </a:xfrm>
            <a:custGeom>
              <a:rect b="b" l="l" r="r" t="t"/>
              <a:pathLst>
                <a:path extrusionOk="0" h="7468" w="6775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38" name="Google Shape;6938;p60"/>
          <p:cNvSpPr/>
          <p:nvPr/>
        </p:nvSpPr>
        <p:spPr>
          <a:xfrm>
            <a:off x="4561689" y="3882759"/>
            <a:ext cx="7530" cy="846"/>
          </a:xfrm>
          <a:custGeom>
            <a:rect b="b" l="l" r="r" t="t"/>
            <a:pathLst>
              <a:path extrusionOk="0" h="32" w="285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39" name="Google Shape;6939;p60"/>
          <p:cNvSpPr/>
          <p:nvPr/>
        </p:nvSpPr>
        <p:spPr>
          <a:xfrm>
            <a:off x="4562111" y="3883578"/>
            <a:ext cx="6685" cy="872"/>
          </a:xfrm>
          <a:custGeom>
            <a:rect b="b" l="l" r="r" t="t"/>
            <a:pathLst>
              <a:path extrusionOk="0" h="33" w="253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40" name="Google Shape;6940;p60"/>
          <p:cNvGrpSpPr/>
          <p:nvPr/>
        </p:nvGrpSpPr>
        <p:grpSpPr>
          <a:xfrm>
            <a:off x="4417669" y="3883578"/>
            <a:ext cx="295536" cy="336332"/>
            <a:chOff x="-54793175" y="3982600"/>
            <a:chExt cx="279625" cy="318225"/>
          </a:xfrm>
        </p:grpSpPr>
        <p:sp>
          <p:nvSpPr>
            <p:cNvPr id="6941" name="Google Shape;6941;p60"/>
            <p:cNvSpPr/>
            <p:nvPr/>
          </p:nvSpPr>
          <p:spPr>
            <a:xfrm>
              <a:off x="-54646675" y="3982600"/>
              <a:ext cx="113425" cy="111075"/>
            </a:xfrm>
            <a:custGeom>
              <a:rect b="b" l="l" r="r" t="t"/>
              <a:pathLst>
                <a:path extrusionOk="0" h="4443" w="4537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60"/>
            <p:cNvSpPr/>
            <p:nvPr/>
          </p:nvSpPr>
          <p:spPr>
            <a:xfrm>
              <a:off x="-54644325" y="4003075"/>
              <a:ext cx="36250" cy="90600"/>
            </a:xfrm>
            <a:custGeom>
              <a:rect b="b" l="l" r="r" t="t"/>
              <a:pathLst>
                <a:path extrusionOk="0" h="3624" w="145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60"/>
            <p:cNvSpPr/>
            <p:nvPr/>
          </p:nvSpPr>
          <p:spPr>
            <a:xfrm>
              <a:off x="-54773475" y="3983400"/>
              <a:ext cx="113425" cy="111075"/>
            </a:xfrm>
            <a:custGeom>
              <a:rect b="b" l="l" r="r" t="t"/>
              <a:pathLst>
                <a:path extrusionOk="0" h="4443" w="4537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60"/>
            <p:cNvSpPr/>
            <p:nvPr/>
          </p:nvSpPr>
          <p:spPr>
            <a:xfrm>
              <a:off x="-54699450" y="4003075"/>
              <a:ext cx="36250" cy="90600"/>
            </a:xfrm>
            <a:custGeom>
              <a:rect b="b" l="l" r="r" t="t"/>
              <a:pathLst>
                <a:path extrusionOk="0" h="3624" w="145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60"/>
            <p:cNvSpPr/>
            <p:nvPr/>
          </p:nvSpPr>
          <p:spPr>
            <a:xfrm>
              <a:off x="-54756150" y="4112550"/>
              <a:ext cx="204800" cy="188275"/>
            </a:xfrm>
            <a:custGeom>
              <a:rect b="b" l="l" r="r" t="t"/>
              <a:pathLst>
                <a:path extrusionOk="0" h="7531" w="8192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60"/>
            <p:cNvSpPr/>
            <p:nvPr/>
          </p:nvSpPr>
          <p:spPr>
            <a:xfrm>
              <a:off x="-54532475" y="4136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60"/>
            <p:cNvSpPr/>
            <p:nvPr/>
          </p:nvSpPr>
          <p:spPr>
            <a:xfrm>
              <a:off x="-54793175" y="4136975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48" name="Google Shape;6948;p60"/>
          <p:cNvGrpSpPr/>
          <p:nvPr/>
        </p:nvGrpSpPr>
        <p:grpSpPr>
          <a:xfrm>
            <a:off x="6494706" y="3048653"/>
            <a:ext cx="295536" cy="336332"/>
            <a:chOff x="-52832000" y="3192625"/>
            <a:chExt cx="279625" cy="318225"/>
          </a:xfrm>
        </p:grpSpPr>
        <p:sp>
          <p:nvSpPr>
            <p:cNvPr id="6949" name="Google Shape;6949;p60"/>
            <p:cNvSpPr/>
            <p:nvPr/>
          </p:nvSpPr>
          <p:spPr>
            <a:xfrm>
              <a:off x="-52574450" y="3306025"/>
              <a:ext cx="22075" cy="110300"/>
            </a:xfrm>
            <a:custGeom>
              <a:rect b="b" l="l" r="r" t="t"/>
              <a:pathLst>
                <a:path extrusionOk="0" h="4412" w="883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60"/>
            <p:cNvSpPr/>
            <p:nvPr/>
          </p:nvSpPr>
          <p:spPr>
            <a:xfrm>
              <a:off x="-52826475" y="3192625"/>
              <a:ext cx="267800" cy="100050"/>
            </a:xfrm>
            <a:custGeom>
              <a:rect b="b" l="l" r="r" t="t"/>
              <a:pathLst>
                <a:path extrusionOk="0" h="4002" w="10712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60"/>
            <p:cNvSpPr/>
            <p:nvPr/>
          </p:nvSpPr>
          <p:spPr>
            <a:xfrm>
              <a:off x="-52794975" y="3361175"/>
              <a:ext cx="204800" cy="149675"/>
            </a:xfrm>
            <a:custGeom>
              <a:rect b="b" l="l" r="r" t="t"/>
              <a:pathLst>
                <a:path extrusionOk="0" h="5987" w="8192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60"/>
            <p:cNvSpPr/>
            <p:nvPr/>
          </p:nvSpPr>
          <p:spPr>
            <a:xfrm>
              <a:off x="-52791025" y="3231225"/>
              <a:ext cx="137850" cy="74825"/>
            </a:xfrm>
            <a:custGeom>
              <a:rect b="b" l="l" r="r" t="t"/>
              <a:pathLst>
                <a:path extrusionOk="0" h="2993" w="5514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60"/>
            <p:cNvSpPr/>
            <p:nvPr/>
          </p:nvSpPr>
          <p:spPr>
            <a:xfrm>
              <a:off x="-52683125" y="336195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60"/>
            <p:cNvSpPr/>
            <p:nvPr/>
          </p:nvSpPr>
          <p:spPr>
            <a:xfrm>
              <a:off x="-52794975" y="3247750"/>
              <a:ext cx="204800" cy="104000"/>
            </a:xfrm>
            <a:custGeom>
              <a:rect b="b" l="l" r="r" t="t"/>
              <a:pathLst>
                <a:path extrusionOk="0" h="4160" w="8192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60"/>
            <p:cNvSpPr/>
            <p:nvPr/>
          </p:nvSpPr>
          <p:spPr>
            <a:xfrm>
              <a:off x="-52776850" y="336195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60"/>
            <p:cNvSpPr/>
            <p:nvPr/>
          </p:nvSpPr>
          <p:spPr>
            <a:xfrm>
              <a:off x="-52832000" y="3306025"/>
              <a:ext cx="21300" cy="110300"/>
            </a:xfrm>
            <a:custGeom>
              <a:rect b="b" l="l" r="r" t="t"/>
              <a:pathLst>
                <a:path extrusionOk="0" h="4412" w="852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57" name="Google Shape;6957;p60"/>
          <p:cNvGrpSpPr/>
          <p:nvPr/>
        </p:nvGrpSpPr>
        <p:grpSpPr>
          <a:xfrm>
            <a:off x="6473899" y="3464042"/>
            <a:ext cx="337151" cy="335486"/>
            <a:chOff x="-52851675" y="3585650"/>
            <a:chExt cx="319000" cy="317425"/>
          </a:xfrm>
        </p:grpSpPr>
        <p:sp>
          <p:nvSpPr>
            <p:cNvPr id="6958" name="Google Shape;6958;p60"/>
            <p:cNvSpPr/>
            <p:nvPr/>
          </p:nvSpPr>
          <p:spPr>
            <a:xfrm>
              <a:off x="-52851675" y="3641575"/>
              <a:ext cx="319000" cy="106350"/>
            </a:xfrm>
            <a:custGeom>
              <a:rect b="b" l="l" r="r" t="t"/>
              <a:pathLst>
                <a:path extrusionOk="0" h="4254" w="1276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60"/>
            <p:cNvSpPr/>
            <p:nvPr/>
          </p:nvSpPr>
          <p:spPr>
            <a:xfrm>
              <a:off x="-52787100" y="3585650"/>
              <a:ext cx="189050" cy="52000"/>
            </a:xfrm>
            <a:custGeom>
              <a:rect b="b" l="l" r="r" t="t"/>
              <a:pathLst>
                <a:path extrusionOk="0" h="2080" w="7562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60"/>
            <p:cNvSpPr/>
            <p:nvPr/>
          </p:nvSpPr>
          <p:spPr>
            <a:xfrm>
              <a:off x="-52794975" y="3696700"/>
              <a:ext cx="127625" cy="74850"/>
            </a:xfrm>
            <a:custGeom>
              <a:rect b="b" l="l" r="r" t="t"/>
              <a:pathLst>
                <a:path extrusionOk="0" h="2994" w="5105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60"/>
            <p:cNvSpPr/>
            <p:nvPr/>
          </p:nvSpPr>
          <p:spPr>
            <a:xfrm>
              <a:off x="-52795750" y="3700625"/>
              <a:ext cx="204800" cy="202450"/>
            </a:xfrm>
            <a:custGeom>
              <a:rect b="b" l="l" r="r" t="t"/>
              <a:pathLst>
                <a:path extrusionOk="0" h="8098" w="8192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60"/>
            <p:cNvSpPr/>
            <p:nvPr/>
          </p:nvSpPr>
          <p:spPr>
            <a:xfrm>
              <a:off x="-52832775" y="374002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60"/>
            <p:cNvSpPr/>
            <p:nvPr/>
          </p:nvSpPr>
          <p:spPr>
            <a:xfrm>
              <a:off x="-52570500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64" name="Google Shape;6964;p60"/>
          <p:cNvGrpSpPr/>
          <p:nvPr/>
        </p:nvGrpSpPr>
        <p:grpSpPr>
          <a:xfrm>
            <a:off x="6494706" y="3876920"/>
            <a:ext cx="295536" cy="337178"/>
            <a:chOff x="-52832000" y="3976300"/>
            <a:chExt cx="279625" cy="319025"/>
          </a:xfrm>
        </p:grpSpPr>
        <p:sp>
          <p:nvSpPr>
            <p:cNvPr id="6965" name="Google Shape;6965;p60"/>
            <p:cNvSpPr/>
            <p:nvPr/>
          </p:nvSpPr>
          <p:spPr>
            <a:xfrm>
              <a:off x="-52794975" y="3976300"/>
              <a:ext cx="204800" cy="112650"/>
            </a:xfrm>
            <a:custGeom>
              <a:rect b="b" l="l" r="r" t="t"/>
              <a:pathLst>
                <a:path extrusionOk="0" h="4506" w="8192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p60"/>
            <p:cNvSpPr/>
            <p:nvPr/>
          </p:nvSpPr>
          <p:spPr>
            <a:xfrm>
              <a:off x="-52757175" y="4051125"/>
              <a:ext cx="167000" cy="94550"/>
            </a:xfrm>
            <a:custGeom>
              <a:rect b="b" l="l" r="r" t="t"/>
              <a:pathLst>
                <a:path extrusionOk="0" h="3782" w="668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7" name="Google Shape;6967;p60"/>
            <p:cNvSpPr/>
            <p:nvPr/>
          </p:nvSpPr>
          <p:spPr>
            <a:xfrm>
              <a:off x="-52794975" y="4088925"/>
              <a:ext cx="204025" cy="206400"/>
            </a:xfrm>
            <a:custGeom>
              <a:rect b="b" l="l" r="r" t="t"/>
              <a:pathLst>
                <a:path extrusionOk="0" h="8256" w="8161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60"/>
            <p:cNvSpPr/>
            <p:nvPr/>
          </p:nvSpPr>
          <p:spPr>
            <a:xfrm>
              <a:off x="-5283200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60"/>
            <p:cNvSpPr/>
            <p:nvPr/>
          </p:nvSpPr>
          <p:spPr>
            <a:xfrm>
              <a:off x="-5257130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70" name="Google Shape;6970;p60"/>
          <p:cNvGrpSpPr/>
          <p:nvPr/>
        </p:nvGrpSpPr>
        <p:grpSpPr>
          <a:xfrm>
            <a:off x="7742405" y="3055312"/>
            <a:ext cx="297200" cy="336332"/>
            <a:chOff x="-51633225" y="3198925"/>
            <a:chExt cx="281200" cy="318225"/>
          </a:xfrm>
        </p:grpSpPr>
        <p:sp>
          <p:nvSpPr>
            <p:cNvPr id="6971" name="Google Shape;6971;p60"/>
            <p:cNvSpPr/>
            <p:nvPr/>
          </p:nvSpPr>
          <p:spPr>
            <a:xfrm>
              <a:off x="-51633225" y="33533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60"/>
            <p:cNvSpPr/>
            <p:nvPr/>
          </p:nvSpPr>
          <p:spPr>
            <a:xfrm>
              <a:off x="-51595425" y="3348575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60"/>
            <p:cNvSpPr/>
            <p:nvPr/>
          </p:nvSpPr>
          <p:spPr>
            <a:xfrm>
              <a:off x="-51633225" y="3292650"/>
              <a:ext cx="279625" cy="37050"/>
            </a:xfrm>
            <a:custGeom>
              <a:rect b="b" l="l" r="r" t="t"/>
              <a:pathLst>
                <a:path extrusionOk="0" h="1482" w="11185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60"/>
            <p:cNvSpPr/>
            <p:nvPr/>
          </p:nvSpPr>
          <p:spPr>
            <a:xfrm>
              <a:off x="-51492250" y="319892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p60"/>
            <p:cNvSpPr/>
            <p:nvPr/>
          </p:nvSpPr>
          <p:spPr>
            <a:xfrm>
              <a:off x="-51590700" y="319892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60"/>
            <p:cNvSpPr/>
            <p:nvPr/>
          </p:nvSpPr>
          <p:spPr>
            <a:xfrm>
              <a:off x="-51517450" y="3218600"/>
              <a:ext cx="52000" cy="55950"/>
            </a:xfrm>
            <a:custGeom>
              <a:rect b="b" l="l" r="r" t="t"/>
              <a:pathLst>
                <a:path extrusionOk="0" h="2238" w="208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60"/>
            <p:cNvSpPr/>
            <p:nvPr/>
          </p:nvSpPr>
          <p:spPr>
            <a:xfrm>
              <a:off x="-51370950" y="3354075"/>
              <a:ext cx="18925" cy="64625"/>
            </a:xfrm>
            <a:custGeom>
              <a:rect b="b" l="l" r="r" t="t"/>
              <a:pathLst>
                <a:path extrusionOk="0" h="2585" w="757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78" name="Google Shape;6978;p60"/>
          <p:cNvGrpSpPr/>
          <p:nvPr/>
        </p:nvGrpSpPr>
        <p:grpSpPr>
          <a:xfrm>
            <a:off x="2734606" y="3056131"/>
            <a:ext cx="342990" cy="335513"/>
            <a:chOff x="-56396775" y="3199700"/>
            <a:chExt cx="324525" cy="317450"/>
          </a:xfrm>
        </p:grpSpPr>
        <p:sp>
          <p:nvSpPr>
            <p:cNvPr id="6979" name="Google Shape;6979;p60"/>
            <p:cNvSpPr/>
            <p:nvPr/>
          </p:nvSpPr>
          <p:spPr>
            <a:xfrm>
              <a:off x="-56374725" y="33533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60"/>
            <p:cNvSpPr/>
            <p:nvPr/>
          </p:nvSpPr>
          <p:spPr>
            <a:xfrm>
              <a:off x="-56333775" y="3199700"/>
              <a:ext cx="198500" cy="73275"/>
            </a:xfrm>
            <a:custGeom>
              <a:rect b="b" l="l" r="r" t="t"/>
              <a:pathLst>
                <a:path extrusionOk="0" h="2931" w="794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p60"/>
            <p:cNvSpPr/>
            <p:nvPr/>
          </p:nvSpPr>
          <p:spPr>
            <a:xfrm>
              <a:off x="-56396775" y="3273325"/>
              <a:ext cx="324525" cy="58725"/>
            </a:xfrm>
            <a:custGeom>
              <a:rect b="b" l="l" r="r" t="t"/>
              <a:pathLst>
                <a:path extrusionOk="0" h="2349" w="12981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60"/>
            <p:cNvSpPr/>
            <p:nvPr/>
          </p:nvSpPr>
          <p:spPr>
            <a:xfrm>
              <a:off x="-56336925" y="3346200"/>
              <a:ext cx="204800" cy="78800"/>
            </a:xfrm>
            <a:custGeom>
              <a:rect b="b" l="l" r="r" t="t"/>
              <a:pathLst>
                <a:path extrusionOk="0" h="3152" w="8192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60"/>
            <p:cNvSpPr/>
            <p:nvPr/>
          </p:nvSpPr>
          <p:spPr>
            <a:xfrm>
              <a:off x="-56332200" y="3406850"/>
              <a:ext cx="193775" cy="110300"/>
            </a:xfrm>
            <a:custGeom>
              <a:rect b="b" l="l" r="r" t="t"/>
              <a:pathLst>
                <a:path extrusionOk="0" h="4412" w="7751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60"/>
            <p:cNvSpPr/>
            <p:nvPr/>
          </p:nvSpPr>
          <p:spPr>
            <a:xfrm>
              <a:off x="-56113225" y="3354075"/>
              <a:ext cx="18125" cy="64625"/>
            </a:xfrm>
            <a:custGeom>
              <a:rect b="b" l="l" r="r" t="t"/>
              <a:pathLst>
                <a:path extrusionOk="0" h="2585" w="725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85" name="Google Shape;6985;p60"/>
          <p:cNvGrpSpPr/>
          <p:nvPr/>
        </p:nvGrpSpPr>
        <p:grpSpPr>
          <a:xfrm>
            <a:off x="2737513" y="3479842"/>
            <a:ext cx="337178" cy="315537"/>
            <a:chOff x="-56394425" y="3600600"/>
            <a:chExt cx="319025" cy="298550"/>
          </a:xfrm>
        </p:grpSpPr>
        <p:sp>
          <p:nvSpPr>
            <p:cNvPr id="6986" name="Google Shape;6986;p60"/>
            <p:cNvSpPr/>
            <p:nvPr/>
          </p:nvSpPr>
          <p:spPr>
            <a:xfrm>
              <a:off x="-56272325" y="386130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p60"/>
            <p:cNvSpPr/>
            <p:nvPr/>
          </p:nvSpPr>
          <p:spPr>
            <a:xfrm>
              <a:off x="-56297550" y="3600600"/>
              <a:ext cx="126050" cy="71700"/>
            </a:xfrm>
            <a:custGeom>
              <a:rect b="b" l="l" r="r" t="t"/>
              <a:pathLst>
                <a:path extrusionOk="0" h="2868" w="5042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8" name="Google Shape;6988;p60"/>
            <p:cNvSpPr/>
            <p:nvPr/>
          </p:nvSpPr>
          <p:spPr>
            <a:xfrm>
              <a:off x="-56394425" y="3635275"/>
              <a:ext cx="319025" cy="233925"/>
            </a:xfrm>
            <a:custGeom>
              <a:rect b="b" l="l" r="r" t="t"/>
              <a:pathLst>
                <a:path extrusionOk="0" h="9357" w="12761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89" name="Google Shape;6989;p60"/>
          <p:cNvGrpSpPr/>
          <p:nvPr/>
        </p:nvGrpSpPr>
        <p:grpSpPr>
          <a:xfrm>
            <a:off x="2752507" y="3884424"/>
            <a:ext cx="307188" cy="335486"/>
            <a:chOff x="-56379450" y="3983400"/>
            <a:chExt cx="290650" cy="317425"/>
          </a:xfrm>
        </p:grpSpPr>
        <p:sp>
          <p:nvSpPr>
            <p:cNvPr id="6990" name="Google Shape;6990;p60"/>
            <p:cNvSpPr/>
            <p:nvPr/>
          </p:nvSpPr>
          <p:spPr>
            <a:xfrm>
              <a:off x="-56330625" y="3983400"/>
              <a:ext cx="241825" cy="111075"/>
            </a:xfrm>
            <a:custGeom>
              <a:rect b="b" l="l" r="r" t="t"/>
              <a:pathLst>
                <a:path extrusionOk="0" h="4443" w="9673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60"/>
            <p:cNvSpPr/>
            <p:nvPr/>
          </p:nvSpPr>
          <p:spPr>
            <a:xfrm>
              <a:off x="-56350300" y="4058225"/>
              <a:ext cx="186675" cy="55150"/>
            </a:xfrm>
            <a:custGeom>
              <a:rect b="b" l="l" r="r" t="t"/>
              <a:pathLst>
                <a:path extrusionOk="0" h="2206" w="7467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60"/>
            <p:cNvSpPr/>
            <p:nvPr/>
          </p:nvSpPr>
          <p:spPr>
            <a:xfrm>
              <a:off x="-56245550" y="4168275"/>
              <a:ext cx="78000" cy="26600"/>
            </a:xfrm>
            <a:custGeom>
              <a:rect b="b" l="l" r="r" t="t"/>
              <a:pathLst>
                <a:path extrusionOk="0" h="1064" w="312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60"/>
            <p:cNvSpPr/>
            <p:nvPr/>
          </p:nvSpPr>
          <p:spPr>
            <a:xfrm>
              <a:off x="-56359750" y="4112550"/>
              <a:ext cx="204800" cy="53100"/>
            </a:xfrm>
            <a:custGeom>
              <a:rect b="b" l="l" r="r" t="t"/>
              <a:pathLst>
                <a:path extrusionOk="0" h="2124" w="8192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4" name="Google Shape;6994;p60"/>
            <p:cNvSpPr/>
            <p:nvPr/>
          </p:nvSpPr>
          <p:spPr>
            <a:xfrm>
              <a:off x="-56345575" y="4169000"/>
              <a:ext cx="77200" cy="26325"/>
            </a:xfrm>
            <a:custGeom>
              <a:rect b="b" l="l" r="r" t="t"/>
              <a:pathLst>
                <a:path extrusionOk="0" h="1053" w="3088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60"/>
            <p:cNvSpPr/>
            <p:nvPr/>
          </p:nvSpPr>
          <p:spPr>
            <a:xfrm>
              <a:off x="-56379450" y="4180300"/>
              <a:ext cx="242600" cy="120525"/>
            </a:xfrm>
            <a:custGeom>
              <a:rect b="b" l="l" r="r" t="t"/>
              <a:pathLst>
                <a:path extrusionOk="0" h="4821" w="9704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p60"/>
            <p:cNvSpPr/>
            <p:nvPr/>
          </p:nvSpPr>
          <p:spPr>
            <a:xfrm>
              <a:off x="-56181750" y="4039300"/>
              <a:ext cx="0" cy="25"/>
            </a:xfrm>
            <a:custGeom>
              <a:rect b="b" l="l" r="r" t="t"/>
              <a:pathLst>
                <a:path extrusionOk="0" h="1" w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60"/>
            <p:cNvSpPr/>
            <p:nvPr/>
          </p:nvSpPr>
          <p:spPr>
            <a:xfrm>
              <a:off x="-56332200" y="40393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98" name="Google Shape;6998;p60"/>
          <p:cNvGrpSpPr/>
          <p:nvPr/>
        </p:nvGrpSpPr>
        <p:grpSpPr>
          <a:xfrm>
            <a:off x="4835670" y="3055312"/>
            <a:ext cx="297200" cy="337151"/>
            <a:chOff x="-54401725" y="3198925"/>
            <a:chExt cx="281200" cy="319000"/>
          </a:xfrm>
        </p:grpSpPr>
        <p:sp>
          <p:nvSpPr>
            <p:cNvPr id="6999" name="Google Shape;6999;p60"/>
            <p:cNvSpPr/>
            <p:nvPr/>
          </p:nvSpPr>
          <p:spPr>
            <a:xfrm>
              <a:off x="-54159150" y="3465925"/>
              <a:ext cx="38625" cy="52000"/>
            </a:xfrm>
            <a:custGeom>
              <a:rect b="b" l="l" r="r" t="t"/>
              <a:pathLst>
                <a:path extrusionOk="0" h="2080" w="1545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0" name="Google Shape;7000;p60"/>
            <p:cNvSpPr/>
            <p:nvPr/>
          </p:nvSpPr>
          <p:spPr>
            <a:xfrm>
              <a:off x="-54401725" y="3465925"/>
              <a:ext cx="38600" cy="52000"/>
            </a:xfrm>
            <a:custGeom>
              <a:rect b="b" l="l" r="r" t="t"/>
              <a:pathLst>
                <a:path extrusionOk="0" h="2080" w="1544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60"/>
            <p:cNvSpPr/>
            <p:nvPr/>
          </p:nvSpPr>
          <p:spPr>
            <a:xfrm>
              <a:off x="-54176475" y="3224125"/>
              <a:ext cx="17350" cy="61450"/>
            </a:xfrm>
            <a:custGeom>
              <a:rect b="b" l="l" r="r" t="t"/>
              <a:pathLst>
                <a:path extrusionOk="0" h="2458" w="694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60"/>
            <p:cNvSpPr/>
            <p:nvPr/>
          </p:nvSpPr>
          <p:spPr>
            <a:xfrm>
              <a:off x="-54385975" y="3198925"/>
              <a:ext cx="198500" cy="74850"/>
            </a:xfrm>
            <a:custGeom>
              <a:rect b="b" l="l" r="r" t="t"/>
              <a:pathLst>
                <a:path extrusionOk="0" h="2994" w="794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3" name="Google Shape;7003;p60"/>
            <p:cNvSpPr/>
            <p:nvPr/>
          </p:nvSpPr>
          <p:spPr>
            <a:xfrm>
              <a:off x="-54400950" y="3385575"/>
              <a:ext cx="37050" cy="19725"/>
            </a:xfrm>
            <a:custGeom>
              <a:rect b="b" l="l" r="r" t="t"/>
              <a:pathLst>
                <a:path extrusionOk="0" h="789" w="1482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60"/>
            <p:cNvSpPr/>
            <p:nvPr/>
          </p:nvSpPr>
          <p:spPr>
            <a:xfrm>
              <a:off x="-54401725" y="3292650"/>
              <a:ext cx="128400" cy="74850"/>
            </a:xfrm>
            <a:custGeom>
              <a:rect b="b" l="l" r="r" t="t"/>
              <a:pathLst>
                <a:path extrusionOk="0" h="2994" w="5136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60"/>
            <p:cNvSpPr/>
            <p:nvPr/>
          </p:nvSpPr>
          <p:spPr>
            <a:xfrm>
              <a:off x="-54250500" y="3266650"/>
              <a:ext cx="128400" cy="99275"/>
            </a:xfrm>
            <a:custGeom>
              <a:rect b="b" l="l" r="r" t="t"/>
              <a:pathLst>
                <a:path extrusionOk="0" h="3971" w="5136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60"/>
            <p:cNvSpPr/>
            <p:nvPr/>
          </p:nvSpPr>
          <p:spPr>
            <a:xfrm>
              <a:off x="-54159150" y="3385575"/>
              <a:ext cx="37050" cy="19725"/>
            </a:xfrm>
            <a:custGeom>
              <a:rect b="b" l="l" r="r" t="t"/>
              <a:pathLst>
                <a:path extrusionOk="0" h="789" w="1482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60"/>
            <p:cNvSpPr/>
            <p:nvPr/>
          </p:nvSpPr>
          <p:spPr>
            <a:xfrm>
              <a:off x="-54345025" y="3309975"/>
              <a:ext cx="167000" cy="207175"/>
            </a:xfrm>
            <a:custGeom>
              <a:rect b="b" l="l" r="r" t="t"/>
              <a:pathLst>
                <a:path extrusionOk="0" h="8287" w="668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60"/>
            <p:cNvSpPr/>
            <p:nvPr/>
          </p:nvSpPr>
          <p:spPr>
            <a:xfrm>
              <a:off x="-54401725" y="3424175"/>
              <a:ext cx="37825" cy="40975"/>
            </a:xfrm>
            <a:custGeom>
              <a:rect b="b" l="l" r="r" t="t"/>
              <a:pathLst>
                <a:path extrusionOk="0" h="1639" w="1513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60"/>
            <p:cNvSpPr/>
            <p:nvPr/>
          </p:nvSpPr>
          <p:spPr>
            <a:xfrm>
              <a:off x="-54159150" y="3424175"/>
              <a:ext cx="37050" cy="40975"/>
            </a:xfrm>
            <a:custGeom>
              <a:rect b="b" l="l" r="r" t="t"/>
              <a:pathLst>
                <a:path extrusionOk="0" h="1639" w="1482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10" name="Google Shape;7010;p60"/>
          <p:cNvGrpSpPr/>
          <p:nvPr/>
        </p:nvGrpSpPr>
        <p:grpSpPr>
          <a:xfrm>
            <a:off x="4836503" y="3469035"/>
            <a:ext cx="295536" cy="336332"/>
            <a:chOff x="-54401725" y="3590375"/>
            <a:chExt cx="279625" cy="318225"/>
          </a:xfrm>
        </p:grpSpPr>
        <p:sp>
          <p:nvSpPr>
            <p:cNvPr id="7011" name="Google Shape;7011;p60"/>
            <p:cNvSpPr/>
            <p:nvPr/>
          </p:nvSpPr>
          <p:spPr>
            <a:xfrm>
              <a:off x="-54194575" y="3721900"/>
              <a:ext cx="35450" cy="19725"/>
            </a:xfrm>
            <a:custGeom>
              <a:rect b="b" l="l" r="r" t="t"/>
              <a:pathLst>
                <a:path extrusionOk="0" h="789" w="1418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60"/>
            <p:cNvSpPr/>
            <p:nvPr/>
          </p:nvSpPr>
          <p:spPr>
            <a:xfrm>
              <a:off x="-54380450" y="3590375"/>
              <a:ext cx="237075" cy="112650"/>
            </a:xfrm>
            <a:custGeom>
              <a:rect b="b" l="l" r="r" t="t"/>
              <a:pathLst>
                <a:path extrusionOk="0" h="4506" w="9483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3" name="Google Shape;7013;p60"/>
            <p:cNvSpPr/>
            <p:nvPr/>
          </p:nvSpPr>
          <p:spPr>
            <a:xfrm>
              <a:off x="-54363925" y="3721900"/>
              <a:ext cx="35475" cy="19725"/>
            </a:xfrm>
            <a:custGeom>
              <a:rect b="b" l="l" r="r" t="t"/>
              <a:pathLst>
                <a:path extrusionOk="0" h="789" w="1419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4" name="Google Shape;7014;p60"/>
            <p:cNvSpPr/>
            <p:nvPr/>
          </p:nvSpPr>
          <p:spPr>
            <a:xfrm>
              <a:off x="-54363925" y="3721900"/>
              <a:ext cx="204800" cy="186700"/>
            </a:xfrm>
            <a:custGeom>
              <a:rect b="b" l="l" r="r" t="t"/>
              <a:pathLst>
                <a:path extrusionOk="0" h="7468" w="8192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60"/>
            <p:cNvSpPr/>
            <p:nvPr/>
          </p:nvSpPr>
          <p:spPr>
            <a:xfrm>
              <a:off x="-54401725" y="37471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60"/>
            <p:cNvSpPr/>
            <p:nvPr/>
          </p:nvSpPr>
          <p:spPr>
            <a:xfrm>
              <a:off x="-54140225" y="374632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17" name="Google Shape;7017;p60"/>
          <p:cNvGrpSpPr/>
          <p:nvPr/>
        </p:nvGrpSpPr>
        <p:grpSpPr>
          <a:xfrm>
            <a:off x="4834429" y="3883578"/>
            <a:ext cx="299684" cy="336332"/>
            <a:chOff x="-54403300" y="3982600"/>
            <a:chExt cx="283550" cy="318225"/>
          </a:xfrm>
        </p:grpSpPr>
        <p:sp>
          <p:nvSpPr>
            <p:cNvPr id="7018" name="Google Shape;7018;p60"/>
            <p:cNvSpPr/>
            <p:nvPr/>
          </p:nvSpPr>
          <p:spPr>
            <a:xfrm>
              <a:off x="-54273350" y="4036950"/>
              <a:ext cx="27600" cy="27600"/>
            </a:xfrm>
            <a:custGeom>
              <a:rect b="b" l="l" r="r" t="t"/>
              <a:pathLst>
                <a:path extrusionOk="0" h="1104" w="1104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60"/>
            <p:cNvSpPr/>
            <p:nvPr/>
          </p:nvSpPr>
          <p:spPr>
            <a:xfrm>
              <a:off x="-54383600" y="3982600"/>
              <a:ext cx="241800" cy="130775"/>
            </a:xfrm>
            <a:custGeom>
              <a:rect b="b" l="l" r="r" t="t"/>
              <a:pathLst>
                <a:path extrusionOk="0" h="5231" w="9672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60"/>
            <p:cNvSpPr/>
            <p:nvPr/>
          </p:nvSpPr>
          <p:spPr>
            <a:xfrm>
              <a:off x="-54403300" y="4122000"/>
              <a:ext cx="58300" cy="140225"/>
            </a:xfrm>
            <a:custGeom>
              <a:rect b="b" l="l" r="r" t="t"/>
              <a:pathLst>
                <a:path extrusionOk="0" h="5609" w="2332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60"/>
            <p:cNvSpPr/>
            <p:nvPr/>
          </p:nvSpPr>
          <p:spPr>
            <a:xfrm>
              <a:off x="-54346600" y="4132250"/>
              <a:ext cx="167800" cy="168575"/>
            </a:xfrm>
            <a:custGeom>
              <a:rect b="b" l="l" r="r" t="t"/>
              <a:pathLst>
                <a:path extrusionOk="0" h="6743" w="6712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60"/>
            <p:cNvSpPr/>
            <p:nvPr/>
          </p:nvSpPr>
          <p:spPr>
            <a:xfrm>
              <a:off x="-54177250" y="4122000"/>
              <a:ext cx="57500" cy="141025"/>
            </a:xfrm>
            <a:custGeom>
              <a:rect b="b" l="l" r="r" t="t"/>
              <a:pathLst>
                <a:path extrusionOk="0" h="5641" w="230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23" name="Google Shape;7023;p60"/>
          <p:cNvGrpSpPr/>
          <p:nvPr/>
        </p:nvGrpSpPr>
        <p:grpSpPr>
          <a:xfrm>
            <a:off x="6888864" y="3050529"/>
            <a:ext cx="334641" cy="335275"/>
            <a:chOff x="-52458650" y="3194400"/>
            <a:chExt cx="316625" cy="317225"/>
          </a:xfrm>
        </p:grpSpPr>
        <p:sp>
          <p:nvSpPr>
            <p:cNvPr id="7024" name="Google Shape;7024;p60"/>
            <p:cNvSpPr/>
            <p:nvPr/>
          </p:nvSpPr>
          <p:spPr>
            <a:xfrm>
              <a:off x="-52458650" y="3194400"/>
              <a:ext cx="316625" cy="166000"/>
            </a:xfrm>
            <a:custGeom>
              <a:rect b="b" l="l" r="r" t="t"/>
              <a:pathLst>
                <a:path extrusionOk="0" h="6640" w="12665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p60"/>
            <p:cNvSpPr/>
            <p:nvPr/>
          </p:nvSpPr>
          <p:spPr>
            <a:xfrm>
              <a:off x="-52379100" y="3287125"/>
              <a:ext cx="156750" cy="18925"/>
            </a:xfrm>
            <a:custGeom>
              <a:rect b="b" l="l" r="r" t="t"/>
              <a:pathLst>
                <a:path extrusionOk="0" h="757" w="627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60"/>
            <p:cNvSpPr/>
            <p:nvPr/>
          </p:nvSpPr>
          <p:spPr>
            <a:xfrm>
              <a:off x="-52383825" y="3361950"/>
              <a:ext cx="55150" cy="37050"/>
            </a:xfrm>
            <a:custGeom>
              <a:rect b="b" l="l" r="r" t="t"/>
              <a:pathLst>
                <a:path extrusionOk="0" h="1482" w="2206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60"/>
            <p:cNvSpPr/>
            <p:nvPr/>
          </p:nvSpPr>
          <p:spPr>
            <a:xfrm>
              <a:off x="-52401950" y="3380075"/>
              <a:ext cx="204800" cy="131550"/>
            </a:xfrm>
            <a:custGeom>
              <a:rect b="b" l="l" r="r" t="t"/>
              <a:pathLst>
                <a:path extrusionOk="0" h="5262" w="8192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60"/>
            <p:cNvSpPr/>
            <p:nvPr/>
          </p:nvSpPr>
          <p:spPr>
            <a:xfrm>
              <a:off x="-52272000" y="3361950"/>
              <a:ext cx="55175" cy="37050"/>
            </a:xfrm>
            <a:custGeom>
              <a:rect b="b" l="l" r="r" t="t"/>
              <a:pathLst>
                <a:path extrusionOk="0" h="1482" w="2207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60"/>
            <p:cNvSpPr/>
            <p:nvPr/>
          </p:nvSpPr>
          <p:spPr>
            <a:xfrm>
              <a:off x="-52402750" y="3324950"/>
              <a:ext cx="204825" cy="46475"/>
            </a:xfrm>
            <a:custGeom>
              <a:rect b="b" l="l" r="r" t="t"/>
              <a:pathLst>
                <a:path extrusionOk="0" h="1859" w="8193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60"/>
            <p:cNvSpPr/>
            <p:nvPr/>
          </p:nvSpPr>
          <p:spPr>
            <a:xfrm>
              <a:off x="-52440550" y="33493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60"/>
            <p:cNvSpPr/>
            <p:nvPr/>
          </p:nvSpPr>
          <p:spPr>
            <a:xfrm>
              <a:off x="-52179050" y="334857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32" name="Google Shape;7032;p60"/>
          <p:cNvGrpSpPr/>
          <p:nvPr/>
        </p:nvGrpSpPr>
        <p:grpSpPr>
          <a:xfrm>
            <a:off x="6897597" y="3463196"/>
            <a:ext cx="317176" cy="336094"/>
            <a:chOff x="-52450000" y="3584850"/>
            <a:chExt cx="300100" cy="318000"/>
          </a:xfrm>
        </p:grpSpPr>
        <p:sp>
          <p:nvSpPr>
            <p:cNvPr id="7033" name="Google Shape;7033;p60"/>
            <p:cNvSpPr/>
            <p:nvPr/>
          </p:nvSpPr>
          <p:spPr>
            <a:xfrm>
              <a:off x="-52206625" y="3601400"/>
              <a:ext cx="55150" cy="55950"/>
            </a:xfrm>
            <a:custGeom>
              <a:rect b="b" l="l" r="r" t="t"/>
              <a:pathLst>
                <a:path extrusionOk="0" h="2238" w="2206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60"/>
            <p:cNvSpPr/>
            <p:nvPr/>
          </p:nvSpPr>
          <p:spPr>
            <a:xfrm>
              <a:off x="-52271200" y="3601700"/>
              <a:ext cx="29950" cy="11525"/>
            </a:xfrm>
            <a:custGeom>
              <a:rect b="b" l="l" r="r" t="t"/>
              <a:pathLst>
                <a:path extrusionOk="0" h="461" w="1198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60"/>
            <p:cNvSpPr/>
            <p:nvPr/>
          </p:nvSpPr>
          <p:spPr>
            <a:xfrm>
              <a:off x="-52225525" y="3584850"/>
              <a:ext cx="30750" cy="44925"/>
            </a:xfrm>
            <a:custGeom>
              <a:rect b="b" l="l" r="r" t="t"/>
              <a:pathLst>
                <a:path extrusionOk="0" h="1797" w="123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60"/>
            <p:cNvSpPr/>
            <p:nvPr/>
          </p:nvSpPr>
          <p:spPr>
            <a:xfrm>
              <a:off x="-52412200" y="3694325"/>
              <a:ext cx="205600" cy="208525"/>
            </a:xfrm>
            <a:custGeom>
              <a:rect b="b" l="l" r="r" t="t"/>
              <a:pathLst>
                <a:path extrusionOk="0" h="8341" w="8224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60"/>
            <p:cNvSpPr/>
            <p:nvPr/>
          </p:nvSpPr>
          <p:spPr>
            <a:xfrm>
              <a:off x="-52430300" y="3619500"/>
              <a:ext cx="219775" cy="92975"/>
            </a:xfrm>
            <a:custGeom>
              <a:rect b="b" l="l" r="r" t="t"/>
              <a:pathLst>
                <a:path extrusionOk="0" h="3719" w="8791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60"/>
            <p:cNvSpPr/>
            <p:nvPr/>
          </p:nvSpPr>
          <p:spPr>
            <a:xfrm>
              <a:off x="-52192450" y="3666775"/>
              <a:ext cx="42550" cy="120525"/>
            </a:xfrm>
            <a:custGeom>
              <a:rect b="b" l="l" r="r" t="t"/>
              <a:pathLst>
                <a:path extrusionOk="0" h="4821" w="1702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60"/>
            <p:cNvSpPr/>
            <p:nvPr/>
          </p:nvSpPr>
          <p:spPr>
            <a:xfrm>
              <a:off x="-52450000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40" name="Google Shape;7040;p60"/>
          <p:cNvGrpSpPr/>
          <p:nvPr/>
        </p:nvGrpSpPr>
        <p:grpSpPr>
          <a:xfrm>
            <a:off x="6908417" y="3878584"/>
            <a:ext cx="295536" cy="335513"/>
            <a:chOff x="-52440550" y="3977875"/>
            <a:chExt cx="279625" cy="317450"/>
          </a:xfrm>
        </p:grpSpPr>
        <p:sp>
          <p:nvSpPr>
            <p:cNvPr id="7041" name="Google Shape;7041;p60"/>
            <p:cNvSpPr/>
            <p:nvPr/>
          </p:nvSpPr>
          <p:spPr>
            <a:xfrm>
              <a:off x="-52403525" y="4052700"/>
              <a:ext cx="76425" cy="18150"/>
            </a:xfrm>
            <a:custGeom>
              <a:rect b="b" l="l" r="r" t="t"/>
              <a:pathLst>
                <a:path extrusionOk="0" h="726" w="3057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60"/>
            <p:cNvSpPr/>
            <p:nvPr/>
          </p:nvSpPr>
          <p:spPr>
            <a:xfrm>
              <a:off x="-52357850" y="4088925"/>
              <a:ext cx="168575" cy="33075"/>
            </a:xfrm>
            <a:custGeom>
              <a:rect b="b" l="l" r="r" t="t"/>
              <a:pathLst>
                <a:path extrusionOk="0" h="1323" w="6743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60"/>
            <p:cNvSpPr/>
            <p:nvPr/>
          </p:nvSpPr>
          <p:spPr>
            <a:xfrm>
              <a:off x="-52309000" y="40519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60"/>
            <p:cNvSpPr/>
            <p:nvPr/>
          </p:nvSpPr>
          <p:spPr>
            <a:xfrm>
              <a:off x="-52402750" y="3977875"/>
              <a:ext cx="204825" cy="55950"/>
            </a:xfrm>
            <a:custGeom>
              <a:rect b="b" l="l" r="r" t="t"/>
              <a:pathLst>
                <a:path extrusionOk="0" h="2238" w="8193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p60"/>
            <p:cNvSpPr/>
            <p:nvPr/>
          </p:nvSpPr>
          <p:spPr>
            <a:xfrm>
              <a:off x="-52275150" y="4052700"/>
              <a:ext cx="77225" cy="17350"/>
            </a:xfrm>
            <a:custGeom>
              <a:rect b="b" l="l" r="r" t="t"/>
              <a:pathLst>
                <a:path extrusionOk="0" h="694" w="3089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60"/>
            <p:cNvSpPr/>
            <p:nvPr/>
          </p:nvSpPr>
          <p:spPr>
            <a:xfrm>
              <a:off x="-52403525" y="4089725"/>
              <a:ext cx="204800" cy="205600"/>
            </a:xfrm>
            <a:custGeom>
              <a:rect b="b" l="l" r="r" t="t"/>
              <a:pathLst>
                <a:path extrusionOk="0" h="8224" w="8192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60"/>
            <p:cNvSpPr/>
            <p:nvPr/>
          </p:nvSpPr>
          <p:spPr>
            <a:xfrm>
              <a:off x="-52179050" y="4132250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60"/>
            <p:cNvSpPr/>
            <p:nvPr/>
          </p:nvSpPr>
          <p:spPr>
            <a:xfrm>
              <a:off x="-5244055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49" name="Google Shape;7049;p60"/>
          <p:cNvGrpSpPr/>
          <p:nvPr/>
        </p:nvGrpSpPr>
        <p:grpSpPr>
          <a:xfrm>
            <a:off x="7743238" y="3463196"/>
            <a:ext cx="295536" cy="337178"/>
            <a:chOff x="-51623775" y="3584850"/>
            <a:chExt cx="279625" cy="319025"/>
          </a:xfrm>
        </p:grpSpPr>
        <p:sp>
          <p:nvSpPr>
            <p:cNvPr id="7050" name="Google Shape;7050;p60"/>
            <p:cNvSpPr/>
            <p:nvPr/>
          </p:nvSpPr>
          <p:spPr>
            <a:xfrm>
              <a:off x="-51497750" y="3832175"/>
              <a:ext cx="26000" cy="13200"/>
            </a:xfrm>
            <a:custGeom>
              <a:rect b="b" l="l" r="r" t="t"/>
              <a:pathLst>
                <a:path extrusionOk="0" h="528" w="104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p60"/>
            <p:cNvSpPr/>
            <p:nvPr/>
          </p:nvSpPr>
          <p:spPr>
            <a:xfrm>
              <a:off x="-51574150" y="3809300"/>
              <a:ext cx="78000" cy="26550"/>
            </a:xfrm>
            <a:custGeom>
              <a:rect b="b" l="l" r="r" t="t"/>
              <a:pathLst>
                <a:path extrusionOk="0" h="1062" w="312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60"/>
            <p:cNvSpPr/>
            <p:nvPr/>
          </p:nvSpPr>
          <p:spPr>
            <a:xfrm>
              <a:off x="-51579675" y="3837675"/>
              <a:ext cx="190625" cy="66200"/>
            </a:xfrm>
            <a:custGeom>
              <a:rect b="b" l="l" r="r" t="t"/>
              <a:pathLst>
                <a:path extrusionOk="0" h="2648" w="7625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60"/>
            <p:cNvSpPr/>
            <p:nvPr/>
          </p:nvSpPr>
          <p:spPr>
            <a:xfrm>
              <a:off x="-51473350" y="3809250"/>
              <a:ext cx="78000" cy="26500"/>
            </a:xfrm>
            <a:custGeom>
              <a:rect b="b" l="l" r="r" t="t"/>
              <a:pathLst>
                <a:path extrusionOk="0" h="1060" w="312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60"/>
            <p:cNvSpPr/>
            <p:nvPr/>
          </p:nvSpPr>
          <p:spPr>
            <a:xfrm>
              <a:off x="-51598575" y="3584850"/>
              <a:ext cx="226850" cy="111875"/>
            </a:xfrm>
            <a:custGeom>
              <a:rect b="b" l="l" r="r" t="t"/>
              <a:pathLst>
                <a:path extrusionOk="0" h="4475" w="9074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60"/>
            <p:cNvSpPr/>
            <p:nvPr/>
          </p:nvSpPr>
          <p:spPr>
            <a:xfrm>
              <a:off x="-51623775" y="370377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60"/>
            <p:cNvSpPr/>
            <p:nvPr/>
          </p:nvSpPr>
          <p:spPr>
            <a:xfrm>
              <a:off x="-51363075" y="37030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60"/>
            <p:cNvSpPr/>
            <p:nvPr/>
          </p:nvSpPr>
          <p:spPr>
            <a:xfrm>
              <a:off x="-51586750" y="3716375"/>
              <a:ext cx="207150" cy="89775"/>
            </a:xfrm>
            <a:custGeom>
              <a:rect b="b" l="l" r="r" t="t"/>
              <a:pathLst>
                <a:path extrusionOk="0" h="3591" w="8286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60"/>
            <p:cNvSpPr/>
            <p:nvPr/>
          </p:nvSpPr>
          <p:spPr>
            <a:xfrm>
              <a:off x="-51497750" y="3666775"/>
              <a:ext cx="26000" cy="26800"/>
            </a:xfrm>
            <a:custGeom>
              <a:rect b="b" l="l" r="r" t="t"/>
              <a:pathLst>
                <a:path extrusionOk="0" h="1072" w="104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59" name="Google Shape;7059;p60"/>
          <p:cNvGrpSpPr/>
          <p:nvPr/>
        </p:nvGrpSpPr>
        <p:grpSpPr>
          <a:xfrm>
            <a:off x="3589004" y="1687377"/>
            <a:ext cx="297204" cy="337241"/>
            <a:chOff x="1044400" y="2917425"/>
            <a:chExt cx="248125" cy="281550"/>
          </a:xfrm>
        </p:grpSpPr>
        <p:sp>
          <p:nvSpPr>
            <p:cNvPr id="7060" name="Google Shape;7060;p60"/>
            <p:cNvSpPr/>
            <p:nvPr/>
          </p:nvSpPr>
          <p:spPr>
            <a:xfrm>
              <a:off x="1136400" y="3123175"/>
              <a:ext cx="64125" cy="26325"/>
            </a:xfrm>
            <a:custGeom>
              <a:rect b="b" l="l" r="r" t="t"/>
              <a:pathLst>
                <a:path extrusionOk="0" h="1053" w="2565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60"/>
            <p:cNvSpPr/>
            <p:nvPr/>
          </p:nvSpPr>
          <p:spPr>
            <a:xfrm>
              <a:off x="1127325" y="3050525"/>
              <a:ext cx="16075" cy="16050"/>
            </a:xfrm>
            <a:custGeom>
              <a:rect b="b" l="l" r="r" t="t"/>
              <a:pathLst>
                <a:path extrusionOk="0" h="642" w="643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60"/>
            <p:cNvSpPr/>
            <p:nvPr/>
          </p:nvSpPr>
          <p:spPr>
            <a:xfrm>
              <a:off x="1192850" y="3050525"/>
              <a:ext cx="15350" cy="16050"/>
            </a:xfrm>
            <a:custGeom>
              <a:rect b="b" l="l" r="r" t="t"/>
              <a:pathLst>
                <a:path extrusionOk="0" h="642" w="614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60"/>
            <p:cNvSpPr/>
            <p:nvPr/>
          </p:nvSpPr>
          <p:spPr>
            <a:xfrm>
              <a:off x="1044400" y="2917425"/>
              <a:ext cx="248125" cy="281550"/>
            </a:xfrm>
            <a:custGeom>
              <a:rect b="b" l="l" r="r" t="t"/>
              <a:pathLst>
                <a:path extrusionOk="0" h="11262" w="9925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60"/>
            <p:cNvSpPr/>
            <p:nvPr/>
          </p:nvSpPr>
          <p:spPr>
            <a:xfrm>
              <a:off x="1086125" y="2932961"/>
              <a:ext cx="11427" cy="58241"/>
            </a:xfrm>
            <a:custGeom>
              <a:rect b="b" l="l" r="r" t="t"/>
              <a:pathLst>
                <a:path extrusionOk="0" h="2548" w="50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065" name="Google Shape;7065;p60"/>
            <p:cNvSpPr/>
            <p:nvPr/>
          </p:nvSpPr>
          <p:spPr>
            <a:xfrm>
              <a:off x="1090922" y="2925900"/>
              <a:ext cx="29209" cy="38629"/>
            </a:xfrm>
            <a:custGeom>
              <a:rect b="b" l="l" r="r" t="t"/>
              <a:pathLst>
                <a:path extrusionOk="0" h="1690" w="1278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066" name="Google Shape;7066;p60"/>
            <p:cNvSpPr/>
            <p:nvPr/>
          </p:nvSpPr>
          <p:spPr>
            <a:xfrm>
              <a:off x="1222775" y="2966925"/>
              <a:ext cx="28574" cy="36325"/>
            </a:xfrm>
            <a:custGeom>
              <a:rect b="b" l="l" r="r" t="t"/>
              <a:pathLst>
                <a:path extrusionOk="0" h="1453" w="1048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067" name="Google Shape;7067;p60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60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69" name="Google Shape;7069;p60"/>
          <p:cNvSpPr/>
          <p:nvPr/>
        </p:nvSpPr>
        <p:spPr>
          <a:xfrm>
            <a:off x="2747818" y="2515053"/>
            <a:ext cx="319692" cy="337331"/>
          </a:xfrm>
          <a:custGeom>
            <a:rect b="b" l="l" r="r" t="t"/>
            <a:pathLst>
              <a:path extrusionOk="0" h="11207" w="10621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7073" name="Shape 7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4" name="Google Shape;7074;p61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Creative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7075" name="Google Shape;7075;p61"/>
          <p:cNvGrpSpPr/>
          <p:nvPr/>
        </p:nvGrpSpPr>
        <p:grpSpPr>
          <a:xfrm>
            <a:off x="1133421" y="1688547"/>
            <a:ext cx="257794" cy="330743"/>
            <a:chOff x="-50489600" y="1947400"/>
            <a:chExt cx="233150" cy="299125"/>
          </a:xfrm>
        </p:grpSpPr>
        <p:sp>
          <p:nvSpPr>
            <p:cNvPr id="7076" name="Google Shape;7076;p61"/>
            <p:cNvSpPr/>
            <p:nvPr/>
          </p:nvSpPr>
          <p:spPr>
            <a:xfrm>
              <a:off x="-50382475" y="2018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61"/>
            <p:cNvSpPr/>
            <p:nvPr/>
          </p:nvSpPr>
          <p:spPr>
            <a:xfrm>
              <a:off x="-50489600" y="1947400"/>
              <a:ext cx="233150" cy="299125"/>
            </a:xfrm>
            <a:custGeom>
              <a:rect b="b" l="l" r="r" t="t"/>
              <a:pathLst>
                <a:path extrusionOk="0" h="11965" w="9326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78" name="Google Shape;7078;p61"/>
          <p:cNvGrpSpPr/>
          <p:nvPr/>
        </p:nvGrpSpPr>
        <p:grpSpPr>
          <a:xfrm>
            <a:off x="1096836" y="2096108"/>
            <a:ext cx="330964" cy="331821"/>
            <a:chOff x="-50523475" y="2316000"/>
            <a:chExt cx="299325" cy="300100"/>
          </a:xfrm>
        </p:grpSpPr>
        <p:sp>
          <p:nvSpPr>
            <p:cNvPr id="7079" name="Google Shape;7079;p61"/>
            <p:cNvSpPr/>
            <p:nvPr/>
          </p:nvSpPr>
          <p:spPr>
            <a:xfrm>
              <a:off x="-50453375" y="2387675"/>
              <a:ext cx="158350" cy="228425"/>
            </a:xfrm>
            <a:custGeom>
              <a:rect b="b" l="l" r="r" t="t"/>
              <a:pathLst>
                <a:path extrusionOk="0" h="9137" w="6334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61"/>
            <p:cNvSpPr/>
            <p:nvPr/>
          </p:nvSpPr>
          <p:spPr>
            <a:xfrm>
              <a:off x="-50523475" y="2316000"/>
              <a:ext cx="299325" cy="178025"/>
            </a:xfrm>
            <a:custGeom>
              <a:rect b="b" l="l" r="r" t="t"/>
              <a:pathLst>
                <a:path extrusionOk="0" h="7121" w="11973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81" name="Google Shape;7081;p61"/>
          <p:cNvGrpSpPr/>
          <p:nvPr/>
        </p:nvGrpSpPr>
        <p:grpSpPr>
          <a:xfrm>
            <a:off x="1095537" y="2505383"/>
            <a:ext cx="333562" cy="330991"/>
            <a:chOff x="-50524250" y="2686150"/>
            <a:chExt cx="301675" cy="299350"/>
          </a:xfrm>
        </p:grpSpPr>
        <p:sp>
          <p:nvSpPr>
            <p:cNvPr id="7082" name="Google Shape;7082;p61"/>
            <p:cNvSpPr/>
            <p:nvPr/>
          </p:nvSpPr>
          <p:spPr>
            <a:xfrm>
              <a:off x="-50488025" y="279250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61"/>
            <p:cNvSpPr/>
            <p:nvPr/>
          </p:nvSpPr>
          <p:spPr>
            <a:xfrm>
              <a:off x="-50488025" y="2897250"/>
              <a:ext cx="18150" cy="53600"/>
            </a:xfrm>
            <a:custGeom>
              <a:rect b="b" l="l" r="r" t="t"/>
              <a:pathLst>
                <a:path extrusionOk="0" h="2144" w="726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61"/>
            <p:cNvSpPr/>
            <p:nvPr/>
          </p:nvSpPr>
          <p:spPr>
            <a:xfrm>
              <a:off x="-50488025" y="286182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61"/>
            <p:cNvSpPr/>
            <p:nvPr/>
          </p:nvSpPr>
          <p:spPr>
            <a:xfrm>
              <a:off x="-50524250" y="2686150"/>
              <a:ext cx="301675" cy="52825"/>
            </a:xfrm>
            <a:custGeom>
              <a:rect b="b" l="l" r="r" t="t"/>
              <a:pathLst>
                <a:path extrusionOk="0" h="2113" w="12067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61"/>
            <p:cNvSpPr/>
            <p:nvPr/>
          </p:nvSpPr>
          <p:spPr>
            <a:xfrm>
              <a:off x="-50523475" y="2757075"/>
              <a:ext cx="300900" cy="228425"/>
            </a:xfrm>
            <a:custGeom>
              <a:rect b="b" l="l" r="r" t="t"/>
              <a:pathLst>
                <a:path extrusionOk="0" h="9137" w="12036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61"/>
            <p:cNvSpPr/>
            <p:nvPr/>
          </p:nvSpPr>
          <p:spPr>
            <a:xfrm>
              <a:off x="-50453375" y="2792500"/>
              <a:ext cx="194575" cy="158350"/>
            </a:xfrm>
            <a:custGeom>
              <a:rect b="b" l="l" r="r" t="t"/>
              <a:pathLst>
                <a:path extrusionOk="0" h="6334" w="7783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88" name="Google Shape;7088;p61"/>
          <p:cNvGrpSpPr/>
          <p:nvPr/>
        </p:nvGrpSpPr>
        <p:grpSpPr>
          <a:xfrm>
            <a:off x="3154610" y="1716411"/>
            <a:ext cx="331821" cy="332705"/>
            <a:chOff x="-48633950" y="1972600"/>
            <a:chExt cx="300100" cy="300900"/>
          </a:xfrm>
        </p:grpSpPr>
        <p:sp>
          <p:nvSpPr>
            <p:cNvPr id="7089" name="Google Shape;7089;p61"/>
            <p:cNvSpPr/>
            <p:nvPr/>
          </p:nvSpPr>
          <p:spPr>
            <a:xfrm>
              <a:off x="-48633950" y="19726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61"/>
            <p:cNvSpPr/>
            <p:nvPr/>
          </p:nvSpPr>
          <p:spPr>
            <a:xfrm>
              <a:off x="-48509525" y="2097050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91" name="Google Shape;7091;p61"/>
          <p:cNvGrpSpPr/>
          <p:nvPr/>
        </p:nvGrpSpPr>
        <p:grpSpPr>
          <a:xfrm>
            <a:off x="3154167" y="2124856"/>
            <a:ext cx="332705" cy="334419"/>
            <a:chOff x="-48634750" y="2342000"/>
            <a:chExt cx="300900" cy="302450"/>
          </a:xfrm>
        </p:grpSpPr>
        <p:sp>
          <p:nvSpPr>
            <p:cNvPr id="7092" name="Google Shape;7092;p61"/>
            <p:cNvSpPr/>
            <p:nvPr/>
          </p:nvSpPr>
          <p:spPr>
            <a:xfrm>
              <a:off x="-48545750" y="2342000"/>
              <a:ext cx="211900" cy="300875"/>
            </a:xfrm>
            <a:custGeom>
              <a:rect b="b" l="l" r="r" t="t"/>
              <a:pathLst>
                <a:path extrusionOk="0" h="12035" w="8476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61"/>
            <p:cNvSpPr/>
            <p:nvPr/>
          </p:nvSpPr>
          <p:spPr>
            <a:xfrm>
              <a:off x="-48509525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61"/>
            <p:cNvSpPr/>
            <p:nvPr/>
          </p:nvSpPr>
          <p:spPr>
            <a:xfrm>
              <a:off x="-48509525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p61"/>
            <p:cNvSpPr/>
            <p:nvPr/>
          </p:nvSpPr>
          <p:spPr>
            <a:xfrm>
              <a:off x="-48509525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61"/>
            <p:cNvSpPr/>
            <p:nvPr/>
          </p:nvSpPr>
          <p:spPr>
            <a:xfrm>
              <a:off x="-48421300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61"/>
            <p:cNvSpPr/>
            <p:nvPr/>
          </p:nvSpPr>
          <p:spPr>
            <a:xfrm>
              <a:off x="-48421300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61"/>
            <p:cNvSpPr/>
            <p:nvPr/>
          </p:nvSpPr>
          <p:spPr>
            <a:xfrm>
              <a:off x="-48421300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61"/>
            <p:cNvSpPr/>
            <p:nvPr/>
          </p:nvSpPr>
          <p:spPr>
            <a:xfrm>
              <a:off x="-48634750" y="2342775"/>
              <a:ext cx="71700" cy="301675"/>
            </a:xfrm>
            <a:custGeom>
              <a:rect b="b" l="l" r="r" t="t"/>
              <a:pathLst>
                <a:path extrusionOk="0" h="12067" w="2868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00" name="Google Shape;7100;p61"/>
          <p:cNvGrpSpPr/>
          <p:nvPr/>
        </p:nvGrpSpPr>
        <p:grpSpPr>
          <a:xfrm>
            <a:off x="3155038" y="2533274"/>
            <a:ext cx="330964" cy="330964"/>
            <a:chOff x="-48633175" y="2711375"/>
            <a:chExt cx="299325" cy="299325"/>
          </a:xfrm>
        </p:grpSpPr>
        <p:sp>
          <p:nvSpPr>
            <p:cNvPr id="7101" name="Google Shape;7101;p61"/>
            <p:cNvSpPr/>
            <p:nvPr/>
          </p:nvSpPr>
          <p:spPr>
            <a:xfrm>
              <a:off x="-48633175" y="2711375"/>
              <a:ext cx="299325" cy="299325"/>
            </a:xfrm>
            <a:custGeom>
              <a:rect b="b" l="l" r="r" t="t"/>
              <a:pathLst>
                <a:path extrusionOk="0" h="11973" w="11973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61"/>
            <p:cNvSpPr/>
            <p:nvPr/>
          </p:nvSpPr>
          <p:spPr>
            <a:xfrm>
              <a:off x="-48579600" y="2764950"/>
              <a:ext cx="192975" cy="191400"/>
            </a:xfrm>
            <a:custGeom>
              <a:rect b="b" l="l" r="r" t="t"/>
              <a:pathLst>
                <a:path extrusionOk="0" h="7656" w="7719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03" name="Google Shape;7103;p61"/>
          <p:cNvGrpSpPr/>
          <p:nvPr/>
        </p:nvGrpSpPr>
        <p:grpSpPr>
          <a:xfrm>
            <a:off x="5238891" y="1708560"/>
            <a:ext cx="290882" cy="331848"/>
            <a:chOff x="-46753100" y="1965500"/>
            <a:chExt cx="263075" cy="300125"/>
          </a:xfrm>
        </p:grpSpPr>
        <p:sp>
          <p:nvSpPr>
            <p:cNvPr id="7104" name="Google Shape;7104;p61"/>
            <p:cNvSpPr/>
            <p:nvPr/>
          </p:nvSpPr>
          <p:spPr>
            <a:xfrm>
              <a:off x="-46647575" y="203482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61"/>
            <p:cNvSpPr/>
            <p:nvPr/>
          </p:nvSpPr>
          <p:spPr>
            <a:xfrm>
              <a:off x="-46753100" y="1965500"/>
              <a:ext cx="263075" cy="300125"/>
            </a:xfrm>
            <a:custGeom>
              <a:rect b="b" l="l" r="r" t="t"/>
              <a:pathLst>
                <a:path extrusionOk="0" h="12005" w="10523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06" name="Google Shape;7106;p61"/>
          <p:cNvGrpSpPr/>
          <p:nvPr/>
        </p:nvGrpSpPr>
        <p:grpSpPr>
          <a:xfrm>
            <a:off x="5217979" y="2134421"/>
            <a:ext cx="332705" cy="292651"/>
            <a:chOff x="-46772025" y="2350650"/>
            <a:chExt cx="300900" cy="264675"/>
          </a:xfrm>
        </p:grpSpPr>
        <p:sp>
          <p:nvSpPr>
            <p:cNvPr id="7107" name="Google Shape;7107;p61"/>
            <p:cNvSpPr/>
            <p:nvPr/>
          </p:nvSpPr>
          <p:spPr>
            <a:xfrm>
              <a:off x="-46772025" y="2350650"/>
              <a:ext cx="300900" cy="264675"/>
            </a:xfrm>
            <a:custGeom>
              <a:rect b="b" l="l" r="r" t="t"/>
              <a:pathLst>
                <a:path extrusionOk="0" h="10587" w="12036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8" name="Google Shape;7108;p61"/>
            <p:cNvSpPr/>
            <p:nvPr/>
          </p:nvSpPr>
          <p:spPr>
            <a:xfrm>
              <a:off x="-46664900" y="2475100"/>
              <a:ext cx="92175" cy="122900"/>
            </a:xfrm>
            <a:custGeom>
              <a:rect b="b" l="l" r="r" t="t"/>
              <a:pathLst>
                <a:path extrusionOk="0" h="4916" w="3687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09" name="Google Shape;7109;p61"/>
          <p:cNvGrpSpPr/>
          <p:nvPr/>
        </p:nvGrpSpPr>
        <p:grpSpPr>
          <a:xfrm>
            <a:off x="5217979" y="2522825"/>
            <a:ext cx="332705" cy="332705"/>
            <a:chOff x="-46772025" y="2701925"/>
            <a:chExt cx="300900" cy="300900"/>
          </a:xfrm>
        </p:grpSpPr>
        <p:sp>
          <p:nvSpPr>
            <p:cNvPr id="7110" name="Google Shape;7110;p61"/>
            <p:cNvSpPr/>
            <p:nvPr/>
          </p:nvSpPr>
          <p:spPr>
            <a:xfrm>
              <a:off x="-46647575" y="282637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p61"/>
            <p:cNvSpPr/>
            <p:nvPr/>
          </p:nvSpPr>
          <p:spPr>
            <a:xfrm>
              <a:off x="-46772025" y="2701925"/>
              <a:ext cx="300900" cy="300900"/>
            </a:xfrm>
            <a:custGeom>
              <a:rect b="b" l="l" r="r" t="t"/>
              <a:pathLst>
                <a:path extrusionOk="0" h="12036" w="12036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12" name="Google Shape;7112;p61"/>
          <p:cNvSpPr/>
          <p:nvPr/>
        </p:nvSpPr>
        <p:spPr>
          <a:xfrm>
            <a:off x="7283043" y="1747658"/>
            <a:ext cx="331821" cy="332705"/>
          </a:xfrm>
          <a:custGeom>
            <a:rect b="b" l="l" r="r" t="t"/>
            <a:pathLst>
              <a:path extrusionOk="0" h="12036" w="12004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13" name="Google Shape;7113;p61"/>
          <p:cNvGrpSpPr/>
          <p:nvPr/>
        </p:nvGrpSpPr>
        <p:grpSpPr>
          <a:xfrm>
            <a:off x="1507602" y="1689404"/>
            <a:ext cx="331821" cy="332705"/>
            <a:chOff x="-50154075" y="1948175"/>
            <a:chExt cx="300100" cy="300900"/>
          </a:xfrm>
        </p:grpSpPr>
        <p:sp>
          <p:nvSpPr>
            <p:cNvPr id="7114" name="Google Shape;7114;p61"/>
            <p:cNvSpPr/>
            <p:nvPr/>
          </p:nvSpPr>
          <p:spPr>
            <a:xfrm>
              <a:off x="-50154075" y="1948175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61"/>
            <p:cNvSpPr/>
            <p:nvPr/>
          </p:nvSpPr>
          <p:spPr>
            <a:xfrm>
              <a:off x="-50119425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16" name="Google Shape;7116;p61"/>
          <p:cNvGrpSpPr/>
          <p:nvPr/>
        </p:nvGrpSpPr>
        <p:grpSpPr>
          <a:xfrm>
            <a:off x="1507602" y="2096965"/>
            <a:ext cx="331821" cy="331848"/>
            <a:chOff x="-50154850" y="2316775"/>
            <a:chExt cx="300100" cy="300125"/>
          </a:xfrm>
        </p:grpSpPr>
        <p:sp>
          <p:nvSpPr>
            <p:cNvPr id="7117" name="Google Shape;7117;p61"/>
            <p:cNvSpPr/>
            <p:nvPr/>
          </p:nvSpPr>
          <p:spPr>
            <a:xfrm>
              <a:off x="-501548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61"/>
            <p:cNvSpPr/>
            <p:nvPr/>
          </p:nvSpPr>
          <p:spPr>
            <a:xfrm>
              <a:off x="-50083975" y="2368775"/>
              <a:ext cx="158325" cy="193775"/>
            </a:xfrm>
            <a:custGeom>
              <a:rect b="b" l="l" r="r" t="t"/>
              <a:pathLst>
                <a:path extrusionOk="0" h="7751" w="6333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19" name="Google Shape;7119;p61"/>
          <p:cNvGrpSpPr/>
          <p:nvPr/>
        </p:nvGrpSpPr>
        <p:grpSpPr>
          <a:xfrm>
            <a:off x="1503690" y="2504112"/>
            <a:ext cx="339643" cy="330300"/>
            <a:chOff x="-50158000" y="2685000"/>
            <a:chExt cx="307175" cy="298725"/>
          </a:xfrm>
        </p:grpSpPr>
        <p:sp>
          <p:nvSpPr>
            <p:cNvPr id="7120" name="Google Shape;7120;p61"/>
            <p:cNvSpPr/>
            <p:nvPr/>
          </p:nvSpPr>
          <p:spPr>
            <a:xfrm>
              <a:off x="-50158000" y="2685000"/>
              <a:ext cx="307175" cy="298725"/>
            </a:xfrm>
            <a:custGeom>
              <a:rect b="b" l="l" r="r" t="t"/>
              <a:pathLst>
                <a:path extrusionOk="0" h="11949" w="12287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61"/>
            <p:cNvSpPr/>
            <p:nvPr/>
          </p:nvSpPr>
          <p:spPr>
            <a:xfrm>
              <a:off x="-50058775" y="2838200"/>
              <a:ext cx="51225" cy="49625"/>
            </a:xfrm>
            <a:custGeom>
              <a:rect b="b" l="l" r="r" t="t"/>
              <a:pathLst>
                <a:path extrusionOk="0" h="1985" w="2049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22" name="Google Shape;7122;p61"/>
          <p:cNvGrpSpPr/>
          <p:nvPr/>
        </p:nvGrpSpPr>
        <p:grpSpPr>
          <a:xfrm>
            <a:off x="3572048" y="1717268"/>
            <a:ext cx="334419" cy="331848"/>
            <a:chOff x="-48266125" y="1973375"/>
            <a:chExt cx="302450" cy="300125"/>
          </a:xfrm>
        </p:grpSpPr>
        <p:sp>
          <p:nvSpPr>
            <p:cNvPr id="7123" name="Google Shape;7123;p61"/>
            <p:cNvSpPr/>
            <p:nvPr/>
          </p:nvSpPr>
          <p:spPr>
            <a:xfrm>
              <a:off x="-48212575" y="2045050"/>
              <a:ext cx="122900" cy="123700"/>
            </a:xfrm>
            <a:custGeom>
              <a:rect b="b" l="l" r="r" t="t"/>
              <a:pathLst>
                <a:path extrusionOk="0" h="4948" w="4916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61"/>
            <p:cNvSpPr/>
            <p:nvPr/>
          </p:nvSpPr>
          <p:spPr>
            <a:xfrm>
              <a:off x="-48266125" y="1973375"/>
              <a:ext cx="230000" cy="300125"/>
            </a:xfrm>
            <a:custGeom>
              <a:rect b="b" l="l" r="r" t="t"/>
              <a:pathLst>
                <a:path extrusionOk="0" h="12005" w="920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p61"/>
            <p:cNvSpPr/>
            <p:nvPr/>
          </p:nvSpPr>
          <p:spPr>
            <a:xfrm>
              <a:off x="-48018025" y="1991500"/>
              <a:ext cx="54350" cy="282000"/>
            </a:xfrm>
            <a:custGeom>
              <a:rect b="b" l="l" r="r" t="t"/>
              <a:pathLst>
                <a:path extrusionOk="0" h="11280" w="2174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61"/>
            <p:cNvSpPr/>
            <p:nvPr/>
          </p:nvSpPr>
          <p:spPr>
            <a:xfrm>
              <a:off x="-48211800" y="2221475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61"/>
            <p:cNvSpPr/>
            <p:nvPr/>
          </p:nvSpPr>
          <p:spPr>
            <a:xfrm>
              <a:off x="-48211800" y="2185250"/>
              <a:ext cx="87450" cy="18150"/>
            </a:xfrm>
            <a:custGeom>
              <a:rect b="b" l="l" r="r" t="t"/>
              <a:pathLst>
                <a:path extrusionOk="0" h="726" w="3498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8" name="Google Shape;7128;p61"/>
            <p:cNvSpPr/>
            <p:nvPr/>
          </p:nvSpPr>
          <p:spPr>
            <a:xfrm>
              <a:off x="-48106250" y="2185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29" name="Google Shape;7129;p61"/>
          <p:cNvGrpSpPr/>
          <p:nvPr/>
        </p:nvGrpSpPr>
        <p:grpSpPr>
          <a:xfrm>
            <a:off x="3597286" y="2125575"/>
            <a:ext cx="283944" cy="331959"/>
            <a:chOff x="-48237000" y="2342650"/>
            <a:chExt cx="256800" cy="300225"/>
          </a:xfrm>
        </p:grpSpPr>
        <p:sp>
          <p:nvSpPr>
            <p:cNvPr id="7130" name="Google Shape;7130;p61"/>
            <p:cNvSpPr/>
            <p:nvPr/>
          </p:nvSpPr>
          <p:spPr>
            <a:xfrm>
              <a:off x="-48237000" y="2342650"/>
              <a:ext cx="256800" cy="300225"/>
            </a:xfrm>
            <a:custGeom>
              <a:rect b="b" l="l" r="r" t="t"/>
              <a:pathLst>
                <a:path extrusionOk="0" h="12009" w="10272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p61"/>
            <p:cNvSpPr/>
            <p:nvPr/>
          </p:nvSpPr>
          <p:spPr>
            <a:xfrm>
              <a:off x="-48195250" y="2377425"/>
              <a:ext cx="144150" cy="140225"/>
            </a:xfrm>
            <a:custGeom>
              <a:rect b="b" l="l" r="r" t="t"/>
              <a:pathLst>
                <a:path extrusionOk="0" h="5609" w="5766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p61"/>
            <p:cNvSpPr/>
            <p:nvPr/>
          </p:nvSpPr>
          <p:spPr>
            <a:xfrm>
              <a:off x="-48150350" y="2422325"/>
              <a:ext cx="52775" cy="52800"/>
            </a:xfrm>
            <a:custGeom>
              <a:rect b="b" l="l" r="r" t="t"/>
              <a:pathLst>
                <a:path extrusionOk="0" h="2112" w="2111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33" name="Google Shape;7133;p61"/>
          <p:cNvGrpSpPr/>
          <p:nvPr/>
        </p:nvGrpSpPr>
        <p:grpSpPr>
          <a:xfrm>
            <a:off x="5630194" y="1709224"/>
            <a:ext cx="334447" cy="329443"/>
            <a:chOff x="-46404975" y="1966100"/>
            <a:chExt cx="302475" cy="297950"/>
          </a:xfrm>
        </p:grpSpPr>
        <p:sp>
          <p:nvSpPr>
            <p:cNvPr id="7134" name="Google Shape;7134;p61"/>
            <p:cNvSpPr/>
            <p:nvPr/>
          </p:nvSpPr>
          <p:spPr>
            <a:xfrm>
              <a:off x="-46349850" y="1966100"/>
              <a:ext cx="38625" cy="86850"/>
            </a:xfrm>
            <a:custGeom>
              <a:rect b="b" l="l" r="r" t="t"/>
              <a:pathLst>
                <a:path extrusionOk="0" h="3474" w="1545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5" name="Google Shape;7135;p61"/>
            <p:cNvSpPr/>
            <p:nvPr/>
          </p:nvSpPr>
          <p:spPr>
            <a:xfrm>
              <a:off x="-46297875" y="1966100"/>
              <a:ext cx="38625" cy="86850"/>
            </a:xfrm>
            <a:custGeom>
              <a:rect b="b" l="l" r="r" t="t"/>
              <a:pathLst>
                <a:path extrusionOk="0" h="3474" w="1545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61"/>
            <p:cNvSpPr/>
            <p:nvPr/>
          </p:nvSpPr>
          <p:spPr>
            <a:xfrm>
              <a:off x="-46244300" y="1966100"/>
              <a:ext cx="38600" cy="86850"/>
            </a:xfrm>
            <a:custGeom>
              <a:rect b="b" l="l" r="r" t="t"/>
              <a:pathLst>
                <a:path extrusionOk="0" h="3474" w="1544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p61"/>
            <p:cNvSpPr/>
            <p:nvPr/>
          </p:nvSpPr>
          <p:spPr>
            <a:xfrm>
              <a:off x="-46404975" y="2070250"/>
              <a:ext cx="302475" cy="193800"/>
            </a:xfrm>
            <a:custGeom>
              <a:rect b="b" l="l" r="r" t="t"/>
              <a:pathLst>
                <a:path extrusionOk="0" h="7752" w="12099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38" name="Google Shape;7138;p61"/>
          <p:cNvGrpSpPr/>
          <p:nvPr/>
        </p:nvGrpSpPr>
        <p:grpSpPr>
          <a:xfrm>
            <a:off x="5631493" y="2115264"/>
            <a:ext cx="331848" cy="331821"/>
            <a:chOff x="-46401050" y="2333325"/>
            <a:chExt cx="300125" cy="300100"/>
          </a:xfrm>
        </p:grpSpPr>
        <p:sp>
          <p:nvSpPr>
            <p:cNvPr id="7139" name="Google Shape;7139;p61"/>
            <p:cNvSpPr/>
            <p:nvPr/>
          </p:nvSpPr>
          <p:spPr>
            <a:xfrm>
              <a:off x="-46401050" y="2333325"/>
              <a:ext cx="300125" cy="300100"/>
            </a:xfrm>
            <a:custGeom>
              <a:rect b="b" l="l" r="r" t="t"/>
              <a:pathLst>
                <a:path extrusionOk="0" h="12004" w="12005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61"/>
            <p:cNvSpPr/>
            <p:nvPr/>
          </p:nvSpPr>
          <p:spPr>
            <a:xfrm>
              <a:off x="-46366400" y="258065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p61"/>
            <p:cNvSpPr/>
            <p:nvPr/>
          </p:nvSpPr>
          <p:spPr>
            <a:xfrm>
              <a:off x="-46313625" y="2457775"/>
              <a:ext cx="122900" cy="122100"/>
            </a:xfrm>
            <a:custGeom>
              <a:rect b="b" l="l" r="r" t="t"/>
              <a:pathLst>
                <a:path extrusionOk="0" h="4884" w="4916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61"/>
            <p:cNvSpPr/>
            <p:nvPr/>
          </p:nvSpPr>
          <p:spPr>
            <a:xfrm>
              <a:off x="-46278950" y="2493225"/>
              <a:ext cx="53575" cy="52775"/>
            </a:xfrm>
            <a:custGeom>
              <a:rect b="b" l="l" r="r" t="t"/>
              <a:pathLst>
                <a:path extrusionOk="0" h="2111" w="2143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43" name="Google Shape;7143;p61"/>
          <p:cNvSpPr/>
          <p:nvPr/>
        </p:nvSpPr>
        <p:spPr>
          <a:xfrm>
            <a:off x="5632801" y="2523575"/>
            <a:ext cx="333590" cy="332705"/>
          </a:xfrm>
          <a:custGeom>
            <a:rect b="b" l="l" r="r" t="t"/>
            <a:pathLst>
              <a:path extrusionOk="0" h="12036" w="12068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44" name="Google Shape;7144;p61"/>
          <p:cNvGrpSpPr/>
          <p:nvPr/>
        </p:nvGrpSpPr>
        <p:grpSpPr>
          <a:xfrm>
            <a:off x="7280492" y="2124856"/>
            <a:ext cx="332705" cy="332677"/>
            <a:chOff x="-44914800" y="2342000"/>
            <a:chExt cx="300900" cy="300875"/>
          </a:xfrm>
        </p:grpSpPr>
        <p:sp>
          <p:nvSpPr>
            <p:cNvPr id="7145" name="Google Shape;7145;p61"/>
            <p:cNvSpPr/>
            <p:nvPr/>
          </p:nvSpPr>
          <p:spPr>
            <a:xfrm>
              <a:off x="-44914800" y="2342000"/>
              <a:ext cx="300900" cy="300875"/>
            </a:xfrm>
            <a:custGeom>
              <a:rect b="b" l="l" r="r" t="t"/>
              <a:pathLst>
                <a:path extrusionOk="0" h="12035" w="12036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61"/>
            <p:cNvSpPr/>
            <p:nvPr/>
          </p:nvSpPr>
          <p:spPr>
            <a:xfrm>
              <a:off x="-44860450" y="2412875"/>
              <a:ext cx="193000" cy="159125"/>
            </a:xfrm>
            <a:custGeom>
              <a:rect b="b" l="l" r="r" t="t"/>
              <a:pathLst>
                <a:path extrusionOk="0" h="6365" w="772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p61"/>
            <p:cNvSpPr/>
            <p:nvPr/>
          </p:nvSpPr>
          <p:spPr>
            <a:xfrm>
              <a:off x="-44791150" y="243965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48" name="Google Shape;7148;p61"/>
          <p:cNvSpPr/>
          <p:nvPr/>
        </p:nvSpPr>
        <p:spPr>
          <a:xfrm>
            <a:off x="1920983" y="1688671"/>
            <a:ext cx="330964" cy="330521"/>
          </a:xfrm>
          <a:custGeom>
            <a:rect b="b" l="l" r="r" t="t"/>
            <a:pathLst>
              <a:path extrusionOk="0" h="11957" w="11973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49" name="Google Shape;7149;p61"/>
          <p:cNvGrpSpPr/>
          <p:nvPr/>
        </p:nvGrpSpPr>
        <p:grpSpPr>
          <a:xfrm>
            <a:off x="1917775" y="2096827"/>
            <a:ext cx="332705" cy="331102"/>
            <a:chOff x="-49786250" y="2316650"/>
            <a:chExt cx="300900" cy="299450"/>
          </a:xfrm>
        </p:grpSpPr>
        <p:sp>
          <p:nvSpPr>
            <p:cNvPr id="7150" name="Google Shape;7150;p61"/>
            <p:cNvSpPr/>
            <p:nvPr/>
          </p:nvSpPr>
          <p:spPr>
            <a:xfrm>
              <a:off x="-49746875" y="2316650"/>
              <a:ext cx="217400" cy="299450"/>
            </a:xfrm>
            <a:custGeom>
              <a:rect b="b" l="l" r="r" t="t"/>
              <a:pathLst>
                <a:path extrusionOk="0" h="11978" w="8696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61"/>
            <p:cNvSpPr/>
            <p:nvPr/>
          </p:nvSpPr>
          <p:spPr>
            <a:xfrm>
              <a:off x="-49786250" y="2422325"/>
              <a:ext cx="36250" cy="17350"/>
            </a:xfrm>
            <a:custGeom>
              <a:rect b="b" l="l" r="r" t="t"/>
              <a:pathLst>
                <a:path extrusionOk="0" h="694" w="145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p61"/>
            <p:cNvSpPr/>
            <p:nvPr/>
          </p:nvSpPr>
          <p:spPr>
            <a:xfrm>
              <a:off x="-49783900" y="2362475"/>
              <a:ext cx="31550" cy="30150"/>
            </a:xfrm>
            <a:custGeom>
              <a:rect b="b" l="l" r="r" t="t"/>
              <a:pathLst>
                <a:path extrusionOk="0" h="1206" w="1262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61"/>
            <p:cNvSpPr/>
            <p:nvPr/>
          </p:nvSpPr>
          <p:spPr>
            <a:xfrm>
              <a:off x="-49783900" y="2468800"/>
              <a:ext cx="31550" cy="30150"/>
            </a:xfrm>
            <a:custGeom>
              <a:rect b="b" l="l" r="r" t="t"/>
              <a:pathLst>
                <a:path extrusionOk="0" h="1206" w="1262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61"/>
            <p:cNvSpPr/>
            <p:nvPr/>
          </p:nvSpPr>
          <p:spPr>
            <a:xfrm>
              <a:off x="-49520825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p61"/>
            <p:cNvSpPr/>
            <p:nvPr/>
          </p:nvSpPr>
          <p:spPr>
            <a:xfrm>
              <a:off x="-49519250" y="2362475"/>
              <a:ext cx="31525" cy="31325"/>
            </a:xfrm>
            <a:custGeom>
              <a:rect b="b" l="l" r="r" t="t"/>
              <a:pathLst>
                <a:path extrusionOk="0" h="1253" w="1261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61"/>
            <p:cNvSpPr/>
            <p:nvPr/>
          </p:nvSpPr>
          <p:spPr>
            <a:xfrm>
              <a:off x="-49519250" y="2468800"/>
              <a:ext cx="31525" cy="30150"/>
            </a:xfrm>
            <a:custGeom>
              <a:rect b="b" l="l" r="r" t="t"/>
              <a:pathLst>
                <a:path extrusionOk="0" h="1206" w="1261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57" name="Google Shape;7157;p61"/>
          <p:cNvSpPr/>
          <p:nvPr/>
        </p:nvSpPr>
        <p:spPr>
          <a:xfrm>
            <a:off x="1913589" y="2503535"/>
            <a:ext cx="345752" cy="332705"/>
          </a:xfrm>
          <a:custGeom>
            <a:rect b="b" l="l" r="r" t="t"/>
            <a:pathLst>
              <a:path extrusionOk="0" h="12036" w="12508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58" name="Google Shape;7158;p61"/>
          <p:cNvSpPr/>
          <p:nvPr/>
        </p:nvSpPr>
        <p:spPr>
          <a:xfrm>
            <a:off x="3988517" y="1718054"/>
            <a:ext cx="332705" cy="331821"/>
          </a:xfrm>
          <a:custGeom>
            <a:rect b="b" l="l" r="r" t="t"/>
            <a:pathLst>
              <a:path extrusionOk="0" h="12004" w="12036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59" name="Google Shape;7159;p61"/>
          <p:cNvGrpSpPr/>
          <p:nvPr/>
        </p:nvGrpSpPr>
        <p:grpSpPr>
          <a:xfrm>
            <a:off x="4045921" y="2124856"/>
            <a:ext cx="213400" cy="332677"/>
            <a:chOff x="-47842400" y="2342000"/>
            <a:chExt cx="193000" cy="300875"/>
          </a:xfrm>
        </p:grpSpPr>
        <p:sp>
          <p:nvSpPr>
            <p:cNvPr id="7160" name="Google Shape;7160;p61"/>
            <p:cNvSpPr/>
            <p:nvPr/>
          </p:nvSpPr>
          <p:spPr>
            <a:xfrm>
              <a:off x="-47809325" y="2412875"/>
              <a:ext cx="124475" cy="124475"/>
            </a:xfrm>
            <a:custGeom>
              <a:rect b="b" l="l" r="r" t="t"/>
              <a:pathLst>
                <a:path extrusionOk="0" h="4979" w="4979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61"/>
            <p:cNvSpPr/>
            <p:nvPr/>
          </p:nvSpPr>
          <p:spPr>
            <a:xfrm>
              <a:off x="-47842400" y="2342000"/>
              <a:ext cx="193000" cy="300875"/>
            </a:xfrm>
            <a:custGeom>
              <a:rect b="b" l="l" r="r" t="t"/>
              <a:pathLst>
                <a:path extrusionOk="0" h="12035" w="772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61"/>
            <p:cNvSpPr/>
            <p:nvPr/>
          </p:nvSpPr>
          <p:spPr>
            <a:xfrm>
              <a:off x="-47772300" y="258930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3" name="Google Shape;7163;p61"/>
          <p:cNvGrpSpPr/>
          <p:nvPr/>
        </p:nvGrpSpPr>
        <p:grpSpPr>
          <a:xfrm>
            <a:off x="3986697" y="2532417"/>
            <a:ext cx="331848" cy="332705"/>
            <a:chOff x="-47896750" y="2710600"/>
            <a:chExt cx="300125" cy="300900"/>
          </a:xfrm>
        </p:grpSpPr>
        <p:sp>
          <p:nvSpPr>
            <p:cNvPr id="7164" name="Google Shape;7164;p61"/>
            <p:cNvSpPr/>
            <p:nvPr/>
          </p:nvSpPr>
          <p:spPr>
            <a:xfrm>
              <a:off x="-47896750" y="2710600"/>
              <a:ext cx="300125" cy="300900"/>
            </a:xfrm>
            <a:custGeom>
              <a:rect b="b" l="l" r="r" t="t"/>
              <a:pathLst>
                <a:path extrusionOk="0" h="12036" w="12005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61"/>
            <p:cNvSpPr/>
            <p:nvPr/>
          </p:nvSpPr>
          <p:spPr>
            <a:xfrm>
              <a:off x="-47834525" y="29043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61"/>
            <p:cNvSpPr/>
            <p:nvPr/>
          </p:nvSpPr>
          <p:spPr>
            <a:xfrm>
              <a:off x="-47790400" y="2884475"/>
              <a:ext cx="38600" cy="36450"/>
            </a:xfrm>
            <a:custGeom>
              <a:rect b="b" l="l" r="r" t="t"/>
              <a:pathLst>
                <a:path extrusionOk="0" h="1458" w="1544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61"/>
            <p:cNvSpPr/>
            <p:nvPr/>
          </p:nvSpPr>
          <p:spPr>
            <a:xfrm>
              <a:off x="-47896750" y="2885150"/>
              <a:ext cx="37050" cy="37350"/>
            </a:xfrm>
            <a:custGeom>
              <a:rect b="b" l="l" r="r" t="t"/>
              <a:pathLst>
                <a:path extrusionOk="0" h="1494" w="1482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8" name="Google Shape;7168;p61"/>
          <p:cNvGrpSpPr/>
          <p:nvPr/>
        </p:nvGrpSpPr>
        <p:grpSpPr>
          <a:xfrm>
            <a:off x="6041972" y="1727717"/>
            <a:ext cx="332705" cy="291794"/>
            <a:chOff x="-46033225" y="1982825"/>
            <a:chExt cx="300900" cy="263900"/>
          </a:xfrm>
        </p:grpSpPr>
        <p:sp>
          <p:nvSpPr>
            <p:cNvPr id="7169" name="Google Shape;7169;p61"/>
            <p:cNvSpPr/>
            <p:nvPr/>
          </p:nvSpPr>
          <p:spPr>
            <a:xfrm>
              <a:off x="-45962325" y="2053725"/>
              <a:ext cx="157525" cy="157550"/>
            </a:xfrm>
            <a:custGeom>
              <a:rect b="b" l="l" r="r" t="t"/>
              <a:pathLst>
                <a:path extrusionOk="0" h="6302" w="6301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61"/>
            <p:cNvSpPr/>
            <p:nvPr/>
          </p:nvSpPr>
          <p:spPr>
            <a:xfrm>
              <a:off x="-45927675" y="2088375"/>
              <a:ext cx="89025" cy="88250"/>
            </a:xfrm>
            <a:custGeom>
              <a:rect b="b" l="l" r="r" t="t"/>
              <a:pathLst>
                <a:path extrusionOk="0" h="3530" w="3561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61"/>
            <p:cNvSpPr/>
            <p:nvPr/>
          </p:nvSpPr>
          <p:spPr>
            <a:xfrm>
              <a:off x="-46033225" y="1982825"/>
              <a:ext cx="300900" cy="263900"/>
            </a:xfrm>
            <a:custGeom>
              <a:rect b="b" l="l" r="r" t="t"/>
              <a:pathLst>
                <a:path extrusionOk="0" h="10556" w="12036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72" name="Google Shape;7172;p61"/>
          <p:cNvGrpSpPr/>
          <p:nvPr/>
        </p:nvGrpSpPr>
        <p:grpSpPr>
          <a:xfrm>
            <a:off x="6038932" y="2116564"/>
            <a:ext cx="338786" cy="302133"/>
            <a:chOff x="-46034000" y="2334500"/>
            <a:chExt cx="306400" cy="273250"/>
          </a:xfrm>
        </p:grpSpPr>
        <p:sp>
          <p:nvSpPr>
            <p:cNvPr id="7173" name="Google Shape;7173;p61"/>
            <p:cNvSpPr/>
            <p:nvPr/>
          </p:nvSpPr>
          <p:spPr>
            <a:xfrm>
              <a:off x="-46034000" y="2334500"/>
              <a:ext cx="306400" cy="273250"/>
            </a:xfrm>
            <a:custGeom>
              <a:rect b="b" l="l" r="r" t="t"/>
              <a:pathLst>
                <a:path extrusionOk="0" h="10930" w="12256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61"/>
            <p:cNvSpPr/>
            <p:nvPr/>
          </p:nvSpPr>
          <p:spPr>
            <a:xfrm>
              <a:off x="-45879625" y="2374275"/>
              <a:ext cx="105550" cy="104000"/>
            </a:xfrm>
            <a:custGeom>
              <a:rect b="b" l="l" r="r" t="t"/>
              <a:pathLst>
                <a:path extrusionOk="0" h="4160" w="4222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61"/>
            <p:cNvSpPr/>
            <p:nvPr/>
          </p:nvSpPr>
          <p:spPr>
            <a:xfrm>
              <a:off x="-45922950" y="2474125"/>
              <a:ext cx="49625" cy="47475"/>
            </a:xfrm>
            <a:custGeom>
              <a:rect b="b" l="l" r="r" t="t"/>
              <a:pathLst>
                <a:path extrusionOk="0" h="1899" w="1985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76" name="Google Shape;7176;p61"/>
          <p:cNvGrpSpPr/>
          <p:nvPr/>
        </p:nvGrpSpPr>
        <p:grpSpPr>
          <a:xfrm>
            <a:off x="6081598" y="2523599"/>
            <a:ext cx="253454" cy="330190"/>
            <a:chOff x="-45998575" y="2702625"/>
            <a:chExt cx="229225" cy="298625"/>
          </a:xfrm>
        </p:grpSpPr>
        <p:sp>
          <p:nvSpPr>
            <p:cNvPr id="7177" name="Google Shape;7177;p61"/>
            <p:cNvSpPr/>
            <p:nvPr/>
          </p:nvSpPr>
          <p:spPr>
            <a:xfrm>
              <a:off x="-45944225" y="2702625"/>
              <a:ext cx="125250" cy="298625"/>
            </a:xfrm>
            <a:custGeom>
              <a:rect b="b" l="l" r="r" t="t"/>
              <a:pathLst>
                <a:path extrusionOk="0" h="11945" w="501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p61"/>
            <p:cNvSpPr/>
            <p:nvPr/>
          </p:nvSpPr>
          <p:spPr>
            <a:xfrm>
              <a:off x="-45804025" y="2755500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61"/>
            <p:cNvSpPr/>
            <p:nvPr/>
          </p:nvSpPr>
          <p:spPr>
            <a:xfrm>
              <a:off x="-45998575" y="27555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61"/>
            <p:cNvSpPr/>
            <p:nvPr/>
          </p:nvSpPr>
          <p:spPr>
            <a:xfrm>
              <a:off x="-45818200" y="2703175"/>
              <a:ext cx="35475" cy="26100"/>
            </a:xfrm>
            <a:custGeom>
              <a:rect b="b" l="l" r="r" t="t"/>
              <a:pathLst>
                <a:path extrusionOk="0" h="1044" w="1419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61"/>
            <p:cNvSpPr/>
            <p:nvPr/>
          </p:nvSpPr>
          <p:spPr>
            <a:xfrm>
              <a:off x="-45984400" y="2799050"/>
              <a:ext cx="35475" cy="26100"/>
            </a:xfrm>
            <a:custGeom>
              <a:rect b="b" l="l" r="r" t="t"/>
              <a:pathLst>
                <a:path extrusionOk="0" h="1044" w="1419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61"/>
            <p:cNvSpPr/>
            <p:nvPr/>
          </p:nvSpPr>
          <p:spPr>
            <a:xfrm>
              <a:off x="-45815850" y="2799050"/>
              <a:ext cx="33900" cy="25750"/>
            </a:xfrm>
            <a:custGeom>
              <a:rect b="b" l="l" r="r" t="t"/>
              <a:pathLst>
                <a:path extrusionOk="0" h="1030" w="1356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61"/>
            <p:cNvSpPr/>
            <p:nvPr/>
          </p:nvSpPr>
          <p:spPr>
            <a:xfrm>
              <a:off x="-45983600" y="2702750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84" name="Google Shape;7184;p61"/>
          <p:cNvSpPr/>
          <p:nvPr/>
        </p:nvSpPr>
        <p:spPr>
          <a:xfrm>
            <a:off x="7303069" y="2543173"/>
            <a:ext cx="291767" cy="331821"/>
          </a:xfrm>
          <a:custGeom>
            <a:rect b="b" l="l" r="r" t="t"/>
            <a:pathLst>
              <a:path extrusionOk="0" h="12004" w="10555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85" name="Google Shape;7185;p61"/>
          <p:cNvSpPr/>
          <p:nvPr/>
        </p:nvSpPr>
        <p:spPr>
          <a:xfrm>
            <a:off x="2332159" y="1698014"/>
            <a:ext cx="333562" cy="311807"/>
          </a:xfrm>
          <a:custGeom>
            <a:rect b="b" l="l" r="r" t="t"/>
            <a:pathLst>
              <a:path extrusionOk="0" h="11280" w="12067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86" name="Google Shape;7186;p61"/>
          <p:cNvSpPr/>
          <p:nvPr/>
        </p:nvSpPr>
        <p:spPr>
          <a:xfrm>
            <a:off x="2481948" y="2096850"/>
            <a:ext cx="19184" cy="57524"/>
          </a:xfrm>
          <a:custGeom>
            <a:rect b="b" l="l" r="r" t="t"/>
            <a:pathLst>
              <a:path extrusionOk="0" h="2081" w="694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87" name="Google Shape;7187;p61"/>
          <p:cNvSpPr/>
          <p:nvPr/>
        </p:nvSpPr>
        <p:spPr>
          <a:xfrm>
            <a:off x="2407924" y="2121367"/>
            <a:ext cx="51415" cy="36488"/>
          </a:xfrm>
          <a:custGeom>
            <a:rect b="b" l="l" r="r" t="t"/>
            <a:pathLst>
              <a:path extrusionOk="0" h="1320" w="186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88" name="Google Shape;7188;p61"/>
          <p:cNvSpPr/>
          <p:nvPr/>
        </p:nvSpPr>
        <p:spPr>
          <a:xfrm>
            <a:off x="2526367" y="2123026"/>
            <a:ext cx="47932" cy="35686"/>
          </a:xfrm>
          <a:custGeom>
            <a:rect b="b" l="l" r="r" t="t"/>
            <a:pathLst>
              <a:path extrusionOk="0" h="1291" w="1734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89" name="Google Shape;7189;p61"/>
          <p:cNvGrpSpPr/>
          <p:nvPr/>
        </p:nvGrpSpPr>
        <p:grpSpPr>
          <a:xfrm>
            <a:off x="2350737" y="2503669"/>
            <a:ext cx="291767" cy="334447"/>
            <a:chOff x="-49398750" y="2684600"/>
            <a:chExt cx="263875" cy="302475"/>
          </a:xfrm>
        </p:grpSpPr>
        <p:sp>
          <p:nvSpPr>
            <p:cNvPr id="7190" name="Google Shape;7190;p61"/>
            <p:cNvSpPr/>
            <p:nvPr/>
          </p:nvSpPr>
          <p:spPr>
            <a:xfrm>
              <a:off x="-49294775" y="2684600"/>
              <a:ext cx="73275" cy="299325"/>
            </a:xfrm>
            <a:custGeom>
              <a:rect b="b" l="l" r="r" t="t"/>
              <a:pathLst>
                <a:path extrusionOk="0" h="11973" w="2931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61"/>
            <p:cNvSpPr/>
            <p:nvPr/>
          </p:nvSpPr>
          <p:spPr>
            <a:xfrm>
              <a:off x="-49398750" y="2684600"/>
              <a:ext cx="87450" cy="300900"/>
            </a:xfrm>
            <a:custGeom>
              <a:rect b="b" l="l" r="r" t="t"/>
              <a:pathLst>
                <a:path extrusionOk="0" h="12036" w="3498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61"/>
            <p:cNvSpPr/>
            <p:nvPr/>
          </p:nvSpPr>
          <p:spPr>
            <a:xfrm>
              <a:off x="-49207350" y="2686175"/>
              <a:ext cx="72475" cy="300900"/>
            </a:xfrm>
            <a:custGeom>
              <a:rect b="b" l="l" r="r" t="t"/>
              <a:pathLst>
                <a:path extrusionOk="0" h="12036" w="2899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93" name="Google Shape;7193;p61"/>
          <p:cNvGrpSpPr/>
          <p:nvPr/>
        </p:nvGrpSpPr>
        <p:grpSpPr>
          <a:xfrm>
            <a:off x="4419244" y="1718152"/>
            <a:ext cx="290882" cy="332705"/>
            <a:chOff x="-47509225" y="1974175"/>
            <a:chExt cx="263075" cy="300900"/>
          </a:xfrm>
        </p:grpSpPr>
        <p:sp>
          <p:nvSpPr>
            <p:cNvPr id="7194" name="Google Shape;7194;p61"/>
            <p:cNvSpPr/>
            <p:nvPr/>
          </p:nvSpPr>
          <p:spPr>
            <a:xfrm>
              <a:off x="-47439925" y="2026950"/>
              <a:ext cx="124475" cy="124450"/>
            </a:xfrm>
            <a:custGeom>
              <a:rect b="b" l="l" r="r" t="t"/>
              <a:pathLst>
                <a:path extrusionOk="0" h="4978" w="4979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61"/>
            <p:cNvSpPr/>
            <p:nvPr/>
          </p:nvSpPr>
          <p:spPr>
            <a:xfrm>
              <a:off x="-47439125" y="2184475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6" name="Google Shape;7196;p61"/>
            <p:cNvSpPr/>
            <p:nvPr/>
          </p:nvSpPr>
          <p:spPr>
            <a:xfrm>
              <a:off x="-47438350" y="2219900"/>
              <a:ext cx="122900" cy="18150"/>
            </a:xfrm>
            <a:custGeom>
              <a:rect b="b" l="l" r="r" t="t"/>
              <a:pathLst>
                <a:path extrusionOk="0" h="726" w="4916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61"/>
            <p:cNvSpPr/>
            <p:nvPr/>
          </p:nvSpPr>
          <p:spPr>
            <a:xfrm>
              <a:off x="-47333600" y="21860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61"/>
            <p:cNvSpPr/>
            <p:nvPr/>
          </p:nvSpPr>
          <p:spPr>
            <a:xfrm>
              <a:off x="-47509225" y="1974175"/>
              <a:ext cx="263075" cy="300900"/>
            </a:xfrm>
            <a:custGeom>
              <a:rect b="b" l="l" r="r" t="t"/>
              <a:pathLst>
                <a:path extrusionOk="0" h="12036" w="10523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99" name="Google Shape;7199;p61"/>
          <p:cNvGrpSpPr/>
          <p:nvPr/>
        </p:nvGrpSpPr>
        <p:grpSpPr>
          <a:xfrm>
            <a:off x="4397476" y="2124856"/>
            <a:ext cx="334419" cy="331599"/>
            <a:chOff x="-47529700" y="2342000"/>
            <a:chExt cx="302450" cy="299900"/>
          </a:xfrm>
        </p:grpSpPr>
        <p:sp>
          <p:nvSpPr>
            <p:cNvPr id="7200" name="Google Shape;7200;p61"/>
            <p:cNvSpPr/>
            <p:nvPr/>
          </p:nvSpPr>
          <p:spPr>
            <a:xfrm>
              <a:off x="-47529700" y="2342000"/>
              <a:ext cx="302450" cy="299900"/>
            </a:xfrm>
            <a:custGeom>
              <a:rect b="b" l="l" r="r" t="t"/>
              <a:pathLst>
                <a:path extrusionOk="0" h="11996" w="12098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p61"/>
            <p:cNvSpPr/>
            <p:nvPr/>
          </p:nvSpPr>
          <p:spPr>
            <a:xfrm>
              <a:off x="-47404475" y="2395550"/>
              <a:ext cx="124475" cy="123675"/>
            </a:xfrm>
            <a:custGeom>
              <a:rect b="b" l="l" r="r" t="t"/>
              <a:pathLst>
                <a:path extrusionOk="0" h="4947" w="4979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02" name="Google Shape;7202;p61"/>
          <p:cNvGrpSpPr/>
          <p:nvPr/>
        </p:nvGrpSpPr>
        <p:grpSpPr>
          <a:xfrm>
            <a:off x="4398775" y="2573356"/>
            <a:ext cx="331821" cy="252570"/>
            <a:chOff x="-47527350" y="2747625"/>
            <a:chExt cx="300100" cy="228425"/>
          </a:xfrm>
        </p:grpSpPr>
        <p:sp>
          <p:nvSpPr>
            <p:cNvPr id="7203" name="Google Shape;7203;p61"/>
            <p:cNvSpPr/>
            <p:nvPr/>
          </p:nvSpPr>
          <p:spPr>
            <a:xfrm>
              <a:off x="-47475350" y="2782275"/>
              <a:ext cx="124450" cy="124475"/>
            </a:xfrm>
            <a:custGeom>
              <a:rect b="b" l="l" r="r" t="t"/>
              <a:pathLst>
                <a:path extrusionOk="0" h="4979" w="4978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61"/>
            <p:cNvSpPr/>
            <p:nvPr/>
          </p:nvSpPr>
          <p:spPr>
            <a:xfrm>
              <a:off x="-47333600" y="2782275"/>
              <a:ext cx="53600" cy="18125"/>
            </a:xfrm>
            <a:custGeom>
              <a:rect b="b" l="l" r="r" t="t"/>
              <a:pathLst>
                <a:path extrusionOk="0" h="725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61"/>
            <p:cNvSpPr/>
            <p:nvPr/>
          </p:nvSpPr>
          <p:spPr>
            <a:xfrm>
              <a:off x="-47333600" y="2817725"/>
              <a:ext cx="53600" cy="18125"/>
            </a:xfrm>
            <a:custGeom>
              <a:rect b="b" l="l" r="r" t="t"/>
              <a:pathLst>
                <a:path extrusionOk="0" h="725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61"/>
            <p:cNvSpPr/>
            <p:nvPr/>
          </p:nvSpPr>
          <p:spPr>
            <a:xfrm>
              <a:off x="-47333600" y="2852375"/>
              <a:ext cx="53600" cy="17350"/>
            </a:xfrm>
            <a:custGeom>
              <a:rect b="b" l="l" r="r" t="t"/>
              <a:pathLst>
                <a:path extrusionOk="0" h="694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61"/>
            <p:cNvSpPr/>
            <p:nvPr/>
          </p:nvSpPr>
          <p:spPr>
            <a:xfrm>
              <a:off x="-47333600" y="2887800"/>
              <a:ext cx="53600" cy="17375"/>
            </a:xfrm>
            <a:custGeom>
              <a:rect b="b" l="l" r="r" t="t"/>
              <a:pathLst>
                <a:path extrusionOk="0" h="695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8" name="Google Shape;7208;p61"/>
            <p:cNvSpPr/>
            <p:nvPr/>
          </p:nvSpPr>
          <p:spPr>
            <a:xfrm>
              <a:off x="-47527350" y="2747625"/>
              <a:ext cx="300100" cy="228425"/>
            </a:xfrm>
            <a:custGeom>
              <a:rect b="b" l="l" r="r" t="t"/>
              <a:pathLst>
                <a:path extrusionOk="0" h="9137" w="12004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09" name="Google Shape;7209;p61"/>
          <p:cNvSpPr/>
          <p:nvPr/>
        </p:nvSpPr>
        <p:spPr>
          <a:xfrm>
            <a:off x="6461002" y="1706500"/>
            <a:ext cx="330079" cy="334225"/>
          </a:xfrm>
          <a:custGeom>
            <a:rect b="b" l="l" r="r" t="t"/>
            <a:pathLst>
              <a:path extrusionOk="0" h="12091" w="11941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10" name="Google Shape;7210;p61"/>
          <p:cNvGrpSpPr/>
          <p:nvPr/>
        </p:nvGrpSpPr>
        <p:grpSpPr>
          <a:xfrm>
            <a:off x="6457973" y="2136162"/>
            <a:ext cx="331848" cy="291767"/>
            <a:chOff x="-45664625" y="2352225"/>
            <a:chExt cx="300125" cy="263875"/>
          </a:xfrm>
        </p:grpSpPr>
        <p:sp>
          <p:nvSpPr>
            <p:cNvPr id="7211" name="Google Shape;7211;p61"/>
            <p:cNvSpPr/>
            <p:nvPr/>
          </p:nvSpPr>
          <p:spPr>
            <a:xfrm>
              <a:off x="-45664625" y="2352225"/>
              <a:ext cx="300125" cy="263875"/>
            </a:xfrm>
            <a:custGeom>
              <a:rect b="b" l="l" r="r" t="t"/>
              <a:pathLst>
                <a:path extrusionOk="0" h="10555" w="12005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61"/>
            <p:cNvSpPr/>
            <p:nvPr/>
          </p:nvSpPr>
          <p:spPr>
            <a:xfrm>
              <a:off x="-45612625" y="2475100"/>
              <a:ext cx="55150" cy="88225"/>
            </a:xfrm>
            <a:custGeom>
              <a:rect b="b" l="l" r="r" t="t"/>
              <a:pathLst>
                <a:path extrusionOk="0" h="3529" w="2206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3" name="Google Shape;7213;p61"/>
            <p:cNvSpPr/>
            <p:nvPr/>
          </p:nvSpPr>
          <p:spPr>
            <a:xfrm>
              <a:off x="-45471650" y="2475100"/>
              <a:ext cx="54375" cy="86850"/>
            </a:xfrm>
            <a:custGeom>
              <a:rect b="b" l="l" r="r" t="t"/>
              <a:pathLst>
                <a:path extrusionOk="0" h="3474" w="2175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p61"/>
            <p:cNvSpPr/>
            <p:nvPr/>
          </p:nvSpPr>
          <p:spPr>
            <a:xfrm>
              <a:off x="-45542525" y="2456975"/>
              <a:ext cx="55150" cy="123300"/>
            </a:xfrm>
            <a:custGeom>
              <a:rect b="b" l="l" r="r" t="t"/>
              <a:pathLst>
                <a:path extrusionOk="0" h="4932" w="2206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61"/>
            <p:cNvSpPr/>
            <p:nvPr/>
          </p:nvSpPr>
          <p:spPr>
            <a:xfrm>
              <a:off x="-45541750" y="23861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61"/>
            <p:cNvSpPr/>
            <p:nvPr/>
          </p:nvSpPr>
          <p:spPr>
            <a:xfrm>
              <a:off x="-45488175" y="23861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61"/>
            <p:cNvSpPr/>
            <p:nvPr/>
          </p:nvSpPr>
          <p:spPr>
            <a:xfrm>
              <a:off x="-45436200" y="23861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18" name="Google Shape;7218;p61"/>
          <p:cNvGrpSpPr/>
          <p:nvPr/>
        </p:nvGrpSpPr>
        <p:grpSpPr>
          <a:xfrm>
            <a:off x="6457213" y="2524291"/>
            <a:ext cx="333369" cy="331240"/>
            <a:chOff x="-45665400" y="2703250"/>
            <a:chExt cx="301500" cy="299575"/>
          </a:xfrm>
        </p:grpSpPr>
        <p:sp>
          <p:nvSpPr>
            <p:cNvPr id="7219" name="Google Shape;7219;p61"/>
            <p:cNvSpPr/>
            <p:nvPr/>
          </p:nvSpPr>
          <p:spPr>
            <a:xfrm>
              <a:off x="-45664625" y="2703250"/>
              <a:ext cx="300725" cy="299575"/>
            </a:xfrm>
            <a:custGeom>
              <a:rect b="b" l="l" r="r" t="t"/>
              <a:pathLst>
                <a:path extrusionOk="0" h="11983" w="12029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61"/>
            <p:cNvSpPr/>
            <p:nvPr/>
          </p:nvSpPr>
          <p:spPr>
            <a:xfrm>
              <a:off x="-45663825" y="28791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61"/>
            <p:cNvSpPr/>
            <p:nvPr/>
          </p:nvSpPr>
          <p:spPr>
            <a:xfrm>
              <a:off x="-45613425" y="29297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61"/>
            <p:cNvSpPr/>
            <p:nvPr/>
          </p:nvSpPr>
          <p:spPr>
            <a:xfrm>
              <a:off x="-45665400" y="2923050"/>
              <a:ext cx="81150" cy="79000"/>
            </a:xfrm>
            <a:custGeom>
              <a:rect b="b" l="l" r="r" t="t"/>
              <a:pathLst>
                <a:path extrusionOk="0" h="3160" w="3246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23" name="Google Shape;7223;p61"/>
          <p:cNvGrpSpPr/>
          <p:nvPr/>
        </p:nvGrpSpPr>
        <p:grpSpPr>
          <a:xfrm>
            <a:off x="7727678" y="1727717"/>
            <a:ext cx="332705" cy="333590"/>
            <a:chOff x="-44528075" y="1982825"/>
            <a:chExt cx="300900" cy="301700"/>
          </a:xfrm>
        </p:grpSpPr>
        <p:sp>
          <p:nvSpPr>
            <p:cNvPr id="7224" name="Google Shape;7224;p61"/>
            <p:cNvSpPr/>
            <p:nvPr/>
          </p:nvSpPr>
          <p:spPr>
            <a:xfrm>
              <a:off x="-44528075" y="1982825"/>
              <a:ext cx="300900" cy="301700"/>
            </a:xfrm>
            <a:custGeom>
              <a:rect b="b" l="l" r="r" t="t"/>
              <a:pathLst>
                <a:path extrusionOk="0" h="12068" w="12036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p61"/>
            <p:cNvSpPr/>
            <p:nvPr/>
          </p:nvSpPr>
          <p:spPr>
            <a:xfrm>
              <a:off x="-44455600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61"/>
            <p:cNvSpPr/>
            <p:nvPr/>
          </p:nvSpPr>
          <p:spPr>
            <a:xfrm>
              <a:off x="-44455600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61"/>
            <p:cNvSpPr/>
            <p:nvPr/>
          </p:nvSpPr>
          <p:spPr>
            <a:xfrm>
              <a:off x="-44314625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61"/>
            <p:cNvSpPr/>
            <p:nvPr/>
          </p:nvSpPr>
          <p:spPr>
            <a:xfrm>
              <a:off x="-44314625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61"/>
            <p:cNvSpPr/>
            <p:nvPr/>
          </p:nvSpPr>
          <p:spPr>
            <a:xfrm>
              <a:off x="-44447725" y="2062375"/>
              <a:ext cx="143350" cy="140225"/>
            </a:xfrm>
            <a:custGeom>
              <a:rect b="b" l="l" r="r" t="t"/>
              <a:pathLst>
                <a:path extrusionOk="0" h="5609" w="5734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61"/>
            <p:cNvSpPr/>
            <p:nvPr/>
          </p:nvSpPr>
          <p:spPr>
            <a:xfrm>
              <a:off x="-44403625" y="2107275"/>
              <a:ext cx="53575" cy="52800"/>
            </a:xfrm>
            <a:custGeom>
              <a:rect b="b" l="l" r="r" t="t"/>
              <a:pathLst>
                <a:path extrusionOk="0" h="2112" w="2143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31" name="Google Shape;7231;p61"/>
          <p:cNvSpPr/>
          <p:nvPr/>
        </p:nvSpPr>
        <p:spPr>
          <a:xfrm>
            <a:off x="2744635" y="1688450"/>
            <a:ext cx="331821" cy="331821"/>
          </a:xfrm>
          <a:custGeom>
            <a:rect b="b" l="l" r="r" t="t"/>
            <a:pathLst>
              <a:path extrusionOk="0" h="12004" w="12004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32" name="Google Shape;7232;p61"/>
          <p:cNvGrpSpPr/>
          <p:nvPr/>
        </p:nvGrpSpPr>
        <p:grpSpPr>
          <a:xfrm>
            <a:off x="2742332" y="2096965"/>
            <a:ext cx="331821" cy="331848"/>
            <a:chOff x="-49048250" y="2316775"/>
            <a:chExt cx="300100" cy="300125"/>
          </a:xfrm>
        </p:grpSpPr>
        <p:sp>
          <p:nvSpPr>
            <p:cNvPr id="7233" name="Google Shape;7233;p61"/>
            <p:cNvSpPr/>
            <p:nvPr/>
          </p:nvSpPr>
          <p:spPr>
            <a:xfrm>
              <a:off x="-490482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p61"/>
            <p:cNvSpPr/>
            <p:nvPr/>
          </p:nvSpPr>
          <p:spPr>
            <a:xfrm>
              <a:off x="-49004150" y="23601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61"/>
            <p:cNvSpPr/>
            <p:nvPr/>
          </p:nvSpPr>
          <p:spPr>
            <a:xfrm>
              <a:off x="-48925375" y="2465650"/>
              <a:ext cx="71700" cy="86650"/>
            </a:xfrm>
            <a:custGeom>
              <a:rect b="b" l="l" r="r" t="t"/>
              <a:pathLst>
                <a:path extrusionOk="0" h="3466" w="2868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61"/>
            <p:cNvSpPr/>
            <p:nvPr/>
          </p:nvSpPr>
          <p:spPr>
            <a:xfrm>
              <a:off x="-48977350" y="2431000"/>
              <a:ext cx="157525" cy="157550"/>
            </a:xfrm>
            <a:custGeom>
              <a:rect b="b" l="l" r="r" t="t"/>
              <a:pathLst>
                <a:path extrusionOk="0" h="6302" w="6301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37" name="Google Shape;7237;p61"/>
          <p:cNvSpPr/>
          <p:nvPr/>
        </p:nvSpPr>
        <p:spPr>
          <a:xfrm>
            <a:off x="2743336" y="2504724"/>
            <a:ext cx="334419" cy="331517"/>
          </a:xfrm>
          <a:custGeom>
            <a:rect b="b" l="l" r="r" t="t"/>
            <a:pathLst>
              <a:path extrusionOk="0" h="11993" w="12098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38" name="Google Shape;7238;p61"/>
          <p:cNvGrpSpPr/>
          <p:nvPr/>
        </p:nvGrpSpPr>
        <p:grpSpPr>
          <a:xfrm>
            <a:off x="4805880" y="1718152"/>
            <a:ext cx="333590" cy="331821"/>
            <a:chOff x="-47160325" y="1974175"/>
            <a:chExt cx="301700" cy="300100"/>
          </a:xfrm>
        </p:grpSpPr>
        <p:sp>
          <p:nvSpPr>
            <p:cNvPr id="7239" name="Google Shape;7239;p61"/>
            <p:cNvSpPr/>
            <p:nvPr/>
          </p:nvSpPr>
          <p:spPr>
            <a:xfrm>
              <a:off x="-47160325" y="1974175"/>
              <a:ext cx="301700" cy="300100"/>
            </a:xfrm>
            <a:custGeom>
              <a:rect b="b" l="l" r="r" t="t"/>
              <a:pathLst>
                <a:path extrusionOk="0" h="12004" w="12068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61"/>
            <p:cNvSpPr/>
            <p:nvPr/>
          </p:nvSpPr>
          <p:spPr>
            <a:xfrm>
              <a:off x="-47070525" y="21151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41" name="Google Shape;7241;p61"/>
          <p:cNvGrpSpPr/>
          <p:nvPr/>
        </p:nvGrpSpPr>
        <p:grpSpPr>
          <a:xfrm>
            <a:off x="4806322" y="2124856"/>
            <a:ext cx="332705" cy="332677"/>
            <a:chOff x="-47159525" y="2342000"/>
            <a:chExt cx="300900" cy="300875"/>
          </a:xfrm>
        </p:grpSpPr>
        <p:sp>
          <p:nvSpPr>
            <p:cNvPr id="7242" name="Google Shape;7242;p61"/>
            <p:cNvSpPr/>
            <p:nvPr/>
          </p:nvSpPr>
          <p:spPr>
            <a:xfrm>
              <a:off x="-47122500" y="2376650"/>
              <a:ext cx="123675" cy="125250"/>
            </a:xfrm>
            <a:custGeom>
              <a:rect b="b" l="l" r="r" t="t"/>
              <a:pathLst>
                <a:path extrusionOk="0" h="5010" w="4947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61"/>
            <p:cNvSpPr/>
            <p:nvPr/>
          </p:nvSpPr>
          <p:spPr>
            <a:xfrm>
              <a:off x="-47159525" y="2342000"/>
              <a:ext cx="300900" cy="300875"/>
            </a:xfrm>
            <a:custGeom>
              <a:rect b="b" l="l" r="r" t="t"/>
              <a:pathLst>
                <a:path extrusionOk="0" h="12035" w="12036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61"/>
            <p:cNvSpPr/>
            <p:nvPr/>
          </p:nvSpPr>
          <p:spPr>
            <a:xfrm>
              <a:off x="-46946075" y="253732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61"/>
            <p:cNvSpPr/>
            <p:nvPr/>
          </p:nvSpPr>
          <p:spPr>
            <a:xfrm>
              <a:off x="-47122500" y="2537325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61"/>
            <p:cNvSpPr/>
            <p:nvPr/>
          </p:nvSpPr>
          <p:spPr>
            <a:xfrm>
              <a:off x="-47122500" y="2572775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47" name="Google Shape;7247;p61"/>
          <p:cNvGrpSpPr/>
          <p:nvPr/>
        </p:nvGrpSpPr>
        <p:grpSpPr>
          <a:xfrm>
            <a:off x="4806765" y="2534159"/>
            <a:ext cx="331821" cy="332705"/>
            <a:chOff x="-47157950" y="2712175"/>
            <a:chExt cx="300100" cy="300900"/>
          </a:xfrm>
        </p:grpSpPr>
        <p:sp>
          <p:nvSpPr>
            <p:cNvPr id="7248" name="Google Shape;7248;p61"/>
            <p:cNvSpPr/>
            <p:nvPr/>
          </p:nvSpPr>
          <p:spPr>
            <a:xfrm>
              <a:off x="-47157950" y="2712175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61"/>
            <p:cNvSpPr/>
            <p:nvPr/>
          </p:nvSpPr>
          <p:spPr>
            <a:xfrm>
              <a:off x="-47087075" y="28523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61"/>
            <p:cNvSpPr/>
            <p:nvPr/>
          </p:nvSpPr>
          <p:spPr>
            <a:xfrm>
              <a:off x="-47052400" y="28523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61"/>
            <p:cNvSpPr/>
            <p:nvPr/>
          </p:nvSpPr>
          <p:spPr>
            <a:xfrm>
              <a:off x="-47051625" y="295790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61"/>
            <p:cNvSpPr/>
            <p:nvPr/>
          </p:nvSpPr>
          <p:spPr>
            <a:xfrm>
              <a:off x="-47051625" y="292325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61"/>
            <p:cNvSpPr/>
            <p:nvPr/>
          </p:nvSpPr>
          <p:spPr>
            <a:xfrm>
              <a:off x="-47017750" y="2852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61"/>
            <p:cNvSpPr/>
            <p:nvPr/>
          </p:nvSpPr>
          <p:spPr>
            <a:xfrm>
              <a:off x="-46964975" y="2852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55" name="Google Shape;7255;p61"/>
          <p:cNvSpPr/>
          <p:nvPr/>
        </p:nvSpPr>
        <p:spPr>
          <a:xfrm>
            <a:off x="6887812" y="1708462"/>
            <a:ext cx="291767" cy="330964"/>
          </a:xfrm>
          <a:custGeom>
            <a:rect b="b" l="l" r="r" t="t"/>
            <a:pathLst>
              <a:path extrusionOk="0" h="11973" w="10555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56" name="Google Shape;7256;p61"/>
          <p:cNvGrpSpPr/>
          <p:nvPr/>
        </p:nvGrpSpPr>
        <p:grpSpPr>
          <a:xfrm>
            <a:off x="6885257" y="2115264"/>
            <a:ext cx="292624" cy="331821"/>
            <a:chOff x="-45278675" y="2333325"/>
            <a:chExt cx="264650" cy="300100"/>
          </a:xfrm>
        </p:grpSpPr>
        <p:sp>
          <p:nvSpPr>
            <p:cNvPr id="7257" name="Google Shape;7257;p61"/>
            <p:cNvSpPr/>
            <p:nvPr/>
          </p:nvSpPr>
          <p:spPr>
            <a:xfrm>
              <a:off x="-45243225" y="2475100"/>
              <a:ext cx="52775" cy="87450"/>
            </a:xfrm>
            <a:custGeom>
              <a:rect b="b" l="l" r="r" t="t"/>
              <a:pathLst>
                <a:path extrusionOk="0" h="3498" w="2111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61"/>
            <p:cNvSpPr/>
            <p:nvPr/>
          </p:nvSpPr>
          <p:spPr>
            <a:xfrm>
              <a:off x="-45172350" y="2475100"/>
              <a:ext cx="52800" cy="89025"/>
            </a:xfrm>
            <a:custGeom>
              <a:rect b="b" l="l" r="r" t="t"/>
              <a:pathLst>
                <a:path extrusionOk="0" h="3561" w="2112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61"/>
            <p:cNvSpPr/>
            <p:nvPr/>
          </p:nvSpPr>
          <p:spPr>
            <a:xfrm>
              <a:off x="-45102250" y="2475100"/>
              <a:ext cx="52800" cy="87450"/>
            </a:xfrm>
            <a:custGeom>
              <a:rect b="b" l="l" r="r" t="t"/>
              <a:pathLst>
                <a:path extrusionOk="0" h="3498" w="2112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p61"/>
            <p:cNvSpPr/>
            <p:nvPr/>
          </p:nvSpPr>
          <p:spPr>
            <a:xfrm>
              <a:off x="-45278675" y="2333325"/>
              <a:ext cx="264650" cy="300100"/>
            </a:xfrm>
            <a:custGeom>
              <a:rect b="b" l="l" r="r" t="t"/>
              <a:pathLst>
                <a:path extrusionOk="0" h="12004" w="10586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61" name="Google Shape;7261;p61"/>
          <p:cNvGrpSpPr/>
          <p:nvPr/>
        </p:nvGrpSpPr>
        <p:grpSpPr>
          <a:xfrm>
            <a:off x="6894821" y="2522825"/>
            <a:ext cx="273495" cy="331848"/>
            <a:chOff x="-45270025" y="2701925"/>
            <a:chExt cx="247350" cy="300125"/>
          </a:xfrm>
        </p:grpSpPr>
        <p:sp>
          <p:nvSpPr>
            <p:cNvPr id="7262" name="Google Shape;7262;p61"/>
            <p:cNvSpPr/>
            <p:nvPr/>
          </p:nvSpPr>
          <p:spPr>
            <a:xfrm>
              <a:off x="-45128250" y="28437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61"/>
            <p:cNvSpPr/>
            <p:nvPr/>
          </p:nvSpPr>
          <p:spPr>
            <a:xfrm>
              <a:off x="-45270025" y="2701925"/>
              <a:ext cx="247350" cy="300125"/>
            </a:xfrm>
            <a:custGeom>
              <a:rect b="b" l="l" r="r" t="t"/>
              <a:pathLst>
                <a:path extrusionOk="0" h="12005" w="9894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61"/>
            <p:cNvSpPr/>
            <p:nvPr/>
          </p:nvSpPr>
          <p:spPr>
            <a:xfrm>
              <a:off x="-45235350" y="2844500"/>
              <a:ext cx="89800" cy="87450"/>
            </a:xfrm>
            <a:custGeom>
              <a:rect b="b" l="l" r="r" t="t"/>
              <a:pathLst>
                <a:path extrusionOk="0" h="3498" w="3592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61"/>
            <p:cNvSpPr/>
            <p:nvPr/>
          </p:nvSpPr>
          <p:spPr>
            <a:xfrm>
              <a:off x="-45128250" y="28791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66" name="Google Shape;7266;p61"/>
          <p:cNvSpPr/>
          <p:nvPr/>
        </p:nvSpPr>
        <p:spPr>
          <a:xfrm>
            <a:off x="7730211" y="2131705"/>
            <a:ext cx="331821" cy="331821"/>
          </a:xfrm>
          <a:custGeom>
            <a:rect b="b" l="l" r="r" t="t"/>
            <a:pathLst>
              <a:path extrusionOk="0" h="12004" w="12004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67" name="Google Shape;7267;p61"/>
          <p:cNvGrpSpPr/>
          <p:nvPr/>
        </p:nvGrpSpPr>
        <p:grpSpPr>
          <a:xfrm>
            <a:off x="1133422" y="3054944"/>
            <a:ext cx="257794" cy="333728"/>
            <a:chOff x="-50469125" y="3183175"/>
            <a:chExt cx="233150" cy="301825"/>
          </a:xfrm>
        </p:grpSpPr>
        <p:sp>
          <p:nvSpPr>
            <p:cNvPr id="7268" name="Google Shape;7268;p61"/>
            <p:cNvSpPr/>
            <p:nvPr/>
          </p:nvSpPr>
          <p:spPr>
            <a:xfrm>
              <a:off x="-50388775" y="32272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p61"/>
            <p:cNvSpPr/>
            <p:nvPr/>
          </p:nvSpPr>
          <p:spPr>
            <a:xfrm>
              <a:off x="-50469125" y="3290275"/>
              <a:ext cx="233150" cy="194725"/>
            </a:xfrm>
            <a:custGeom>
              <a:rect b="b" l="l" r="r" t="t"/>
              <a:pathLst>
                <a:path extrusionOk="0" h="7789" w="9326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61"/>
            <p:cNvSpPr/>
            <p:nvPr/>
          </p:nvSpPr>
          <p:spPr>
            <a:xfrm>
              <a:off x="-50379325" y="3183175"/>
              <a:ext cx="52775" cy="34675"/>
            </a:xfrm>
            <a:custGeom>
              <a:rect b="b" l="l" r="r" t="t"/>
              <a:pathLst>
                <a:path extrusionOk="0" h="1387" w="2111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71" name="Google Shape;7271;p61"/>
          <p:cNvGrpSpPr/>
          <p:nvPr/>
        </p:nvGrpSpPr>
        <p:grpSpPr>
          <a:xfrm>
            <a:off x="1095967" y="3461620"/>
            <a:ext cx="332705" cy="331848"/>
            <a:chOff x="-50504575" y="3550975"/>
            <a:chExt cx="300900" cy="300125"/>
          </a:xfrm>
        </p:grpSpPr>
        <p:sp>
          <p:nvSpPr>
            <p:cNvPr id="7272" name="Google Shape;7272;p61"/>
            <p:cNvSpPr/>
            <p:nvPr/>
          </p:nvSpPr>
          <p:spPr>
            <a:xfrm>
              <a:off x="-50504575" y="3550975"/>
              <a:ext cx="300900" cy="176475"/>
            </a:xfrm>
            <a:custGeom>
              <a:rect b="b" l="l" r="r" t="t"/>
              <a:pathLst>
                <a:path extrusionOk="0" h="7059" w="12036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61"/>
            <p:cNvSpPr/>
            <p:nvPr/>
          </p:nvSpPr>
          <p:spPr>
            <a:xfrm>
              <a:off x="-50432100" y="3622650"/>
              <a:ext cx="157550" cy="175675"/>
            </a:xfrm>
            <a:custGeom>
              <a:rect b="b" l="l" r="r" t="t"/>
              <a:pathLst>
                <a:path extrusionOk="0" h="7027" w="6302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61"/>
            <p:cNvSpPr/>
            <p:nvPr/>
          </p:nvSpPr>
          <p:spPr>
            <a:xfrm>
              <a:off x="-50414775" y="3815625"/>
              <a:ext cx="122900" cy="35475"/>
            </a:xfrm>
            <a:custGeom>
              <a:rect b="b" l="l" r="r" t="t"/>
              <a:pathLst>
                <a:path extrusionOk="0" h="1419" w="4916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61"/>
            <p:cNvSpPr/>
            <p:nvPr/>
          </p:nvSpPr>
          <p:spPr>
            <a:xfrm>
              <a:off x="-50362000" y="3727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76" name="Google Shape;7276;p61"/>
          <p:cNvGrpSpPr/>
          <p:nvPr/>
        </p:nvGrpSpPr>
        <p:grpSpPr>
          <a:xfrm>
            <a:off x="1095967" y="3870950"/>
            <a:ext cx="332705" cy="330964"/>
            <a:chOff x="-50503000" y="3921175"/>
            <a:chExt cx="300900" cy="299325"/>
          </a:xfrm>
        </p:grpSpPr>
        <p:sp>
          <p:nvSpPr>
            <p:cNvPr id="7277" name="Google Shape;7277;p61"/>
            <p:cNvSpPr/>
            <p:nvPr/>
          </p:nvSpPr>
          <p:spPr>
            <a:xfrm>
              <a:off x="-50432900" y="3921175"/>
              <a:ext cx="177250" cy="53575"/>
            </a:xfrm>
            <a:custGeom>
              <a:rect b="b" l="l" r="r" t="t"/>
              <a:pathLst>
                <a:path extrusionOk="0" h="2143" w="709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61"/>
            <p:cNvSpPr/>
            <p:nvPr/>
          </p:nvSpPr>
          <p:spPr>
            <a:xfrm>
              <a:off x="-50503000" y="3921175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61"/>
            <p:cNvSpPr/>
            <p:nvPr/>
          </p:nvSpPr>
          <p:spPr>
            <a:xfrm>
              <a:off x="-50237550" y="3921175"/>
              <a:ext cx="35450" cy="53575"/>
            </a:xfrm>
            <a:custGeom>
              <a:rect b="b" l="l" r="r" t="t"/>
              <a:pathLst>
                <a:path extrusionOk="0" h="2143" w="1418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61"/>
            <p:cNvSpPr/>
            <p:nvPr/>
          </p:nvSpPr>
          <p:spPr>
            <a:xfrm>
              <a:off x="-50414775" y="4045625"/>
              <a:ext cx="159125" cy="122875"/>
            </a:xfrm>
            <a:custGeom>
              <a:rect b="b" l="l" r="r" t="t"/>
              <a:pathLst>
                <a:path extrusionOk="0" h="4915" w="6365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61"/>
            <p:cNvSpPr/>
            <p:nvPr/>
          </p:nvSpPr>
          <p:spPr>
            <a:xfrm>
              <a:off x="-50503000" y="3992050"/>
              <a:ext cx="300900" cy="228450"/>
            </a:xfrm>
            <a:custGeom>
              <a:rect b="b" l="l" r="r" t="t"/>
              <a:pathLst>
                <a:path extrusionOk="0" h="9138" w="12036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82" name="Google Shape;7282;p61"/>
          <p:cNvGrpSpPr/>
          <p:nvPr/>
        </p:nvGrpSpPr>
        <p:grpSpPr>
          <a:xfrm>
            <a:off x="3154610" y="3073215"/>
            <a:ext cx="331821" cy="332705"/>
            <a:chOff x="-48630025" y="3199700"/>
            <a:chExt cx="300100" cy="300900"/>
          </a:xfrm>
        </p:grpSpPr>
        <p:sp>
          <p:nvSpPr>
            <p:cNvPr id="7283" name="Google Shape;7283;p61"/>
            <p:cNvSpPr/>
            <p:nvPr/>
          </p:nvSpPr>
          <p:spPr>
            <a:xfrm>
              <a:off x="-48630025" y="31997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61"/>
            <p:cNvSpPr/>
            <p:nvPr/>
          </p:nvSpPr>
          <p:spPr>
            <a:xfrm>
              <a:off x="-48524475" y="3306025"/>
              <a:ext cx="88225" cy="89050"/>
            </a:xfrm>
            <a:custGeom>
              <a:rect b="b" l="l" r="r" t="t"/>
              <a:pathLst>
                <a:path extrusionOk="0" h="3562" w="3529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61"/>
            <p:cNvSpPr/>
            <p:nvPr/>
          </p:nvSpPr>
          <p:spPr>
            <a:xfrm>
              <a:off x="-48489025" y="33414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86" name="Google Shape;7286;p61"/>
          <p:cNvGrpSpPr/>
          <p:nvPr/>
        </p:nvGrpSpPr>
        <p:grpSpPr>
          <a:xfrm>
            <a:off x="3154610" y="3481661"/>
            <a:ext cx="331821" cy="331821"/>
            <a:chOff x="-48630025" y="3569100"/>
            <a:chExt cx="300100" cy="300100"/>
          </a:xfrm>
        </p:grpSpPr>
        <p:sp>
          <p:nvSpPr>
            <p:cNvPr id="7287" name="Google Shape;7287;p61"/>
            <p:cNvSpPr/>
            <p:nvPr/>
          </p:nvSpPr>
          <p:spPr>
            <a:xfrm>
              <a:off x="-48400825" y="371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61"/>
            <p:cNvSpPr/>
            <p:nvPr/>
          </p:nvSpPr>
          <p:spPr>
            <a:xfrm>
              <a:off x="-48400825" y="37817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61"/>
            <p:cNvSpPr/>
            <p:nvPr/>
          </p:nvSpPr>
          <p:spPr>
            <a:xfrm>
              <a:off x="-48488250" y="371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61"/>
            <p:cNvSpPr/>
            <p:nvPr/>
          </p:nvSpPr>
          <p:spPr>
            <a:xfrm>
              <a:off x="-48488250" y="36400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61"/>
            <p:cNvSpPr/>
            <p:nvPr/>
          </p:nvSpPr>
          <p:spPr>
            <a:xfrm>
              <a:off x="-48400825" y="36400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61"/>
            <p:cNvSpPr/>
            <p:nvPr/>
          </p:nvSpPr>
          <p:spPr>
            <a:xfrm>
              <a:off x="-48541800" y="3569100"/>
              <a:ext cx="211875" cy="300100"/>
            </a:xfrm>
            <a:custGeom>
              <a:rect b="b" l="l" r="r" t="t"/>
              <a:pathLst>
                <a:path extrusionOk="0" h="12004" w="8475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61"/>
            <p:cNvSpPr/>
            <p:nvPr/>
          </p:nvSpPr>
          <p:spPr>
            <a:xfrm>
              <a:off x="-48488250" y="37817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61"/>
            <p:cNvSpPr/>
            <p:nvPr/>
          </p:nvSpPr>
          <p:spPr>
            <a:xfrm>
              <a:off x="-48630025" y="3569900"/>
              <a:ext cx="71700" cy="87450"/>
            </a:xfrm>
            <a:custGeom>
              <a:rect b="b" l="l" r="r" t="t"/>
              <a:pathLst>
                <a:path extrusionOk="0" h="3498" w="2868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61"/>
            <p:cNvSpPr/>
            <p:nvPr/>
          </p:nvSpPr>
          <p:spPr>
            <a:xfrm>
              <a:off x="-48626875" y="3668350"/>
              <a:ext cx="64625" cy="42550"/>
            </a:xfrm>
            <a:custGeom>
              <a:rect b="b" l="l" r="r" t="t"/>
              <a:pathLst>
                <a:path extrusionOk="0" h="1702" w="2585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61"/>
            <p:cNvSpPr/>
            <p:nvPr/>
          </p:nvSpPr>
          <p:spPr>
            <a:xfrm>
              <a:off x="-48630025" y="3727425"/>
              <a:ext cx="70925" cy="141775"/>
            </a:xfrm>
            <a:custGeom>
              <a:rect b="b" l="l" r="r" t="t"/>
              <a:pathLst>
                <a:path extrusionOk="0" h="5671" w="2837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97" name="Google Shape;7297;p61"/>
          <p:cNvGrpSpPr/>
          <p:nvPr/>
        </p:nvGrpSpPr>
        <p:grpSpPr>
          <a:xfrm>
            <a:off x="3155052" y="3890106"/>
            <a:ext cx="330936" cy="330079"/>
            <a:chOff x="-48629225" y="3938500"/>
            <a:chExt cx="299300" cy="298525"/>
          </a:xfrm>
        </p:grpSpPr>
        <p:sp>
          <p:nvSpPr>
            <p:cNvPr id="7298" name="Google Shape;7298;p61"/>
            <p:cNvSpPr/>
            <p:nvPr/>
          </p:nvSpPr>
          <p:spPr>
            <a:xfrm>
              <a:off x="-48629225" y="3938500"/>
              <a:ext cx="299300" cy="298525"/>
            </a:xfrm>
            <a:custGeom>
              <a:rect b="b" l="l" r="r" t="t"/>
              <a:pathLst>
                <a:path extrusionOk="0" h="11941" w="11972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61"/>
            <p:cNvSpPr/>
            <p:nvPr/>
          </p:nvSpPr>
          <p:spPr>
            <a:xfrm>
              <a:off x="-48496900" y="4119650"/>
              <a:ext cx="35450" cy="47275"/>
            </a:xfrm>
            <a:custGeom>
              <a:rect b="b" l="l" r="r" t="t"/>
              <a:pathLst>
                <a:path extrusionOk="0" h="1891" w="1418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61"/>
            <p:cNvSpPr/>
            <p:nvPr/>
          </p:nvSpPr>
          <p:spPr>
            <a:xfrm>
              <a:off x="-48495325" y="4073175"/>
              <a:ext cx="29950" cy="31325"/>
            </a:xfrm>
            <a:custGeom>
              <a:rect b="b" l="l" r="r" t="t"/>
              <a:pathLst>
                <a:path extrusionOk="0" h="1253" w="1198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61"/>
            <p:cNvSpPr/>
            <p:nvPr/>
          </p:nvSpPr>
          <p:spPr>
            <a:xfrm>
              <a:off x="-48559125" y="4009375"/>
              <a:ext cx="159900" cy="149675"/>
            </a:xfrm>
            <a:custGeom>
              <a:rect b="b" l="l" r="r" t="t"/>
              <a:pathLst>
                <a:path extrusionOk="0" h="5987" w="6396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02" name="Google Shape;7302;p61"/>
          <p:cNvGrpSpPr/>
          <p:nvPr/>
        </p:nvGrpSpPr>
        <p:grpSpPr>
          <a:xfrm>
            <a:off x="5238877" y="3074100"/>
            <a:ext cx="290910" cy="330964"/>
            <a:chOff x="-46762575" y="3200500"/>
            <a:chExt cx="263100" cy="299325"/>
          </a:xfrm>
        </p:grpSpPr>
        <p:sp>
          <p:nvSpPr>
            <p:cNvPr id="7303" name="Google Shape;7303;p61"/>
            <p:cNvSpPr/>
            <p:nvPr/>
          </p:nvSpPr>
          <p:spPr>
            <a:xfrm>
              <a:off x="-46762575" y="3393475"/>
              <a:ext cx="263100" cy="106350"/>
            </a:xfrm>
            <a:custGeom>
              <a:rect b="b" l="l" r="r" t="t"/>
              <a:pathLst>
                <a:path extrusionOk="0" h="4254" w="10524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61"/>
            <p:cNvSpPr/>
            <p:nvPr/>
          </p:nvSpPr>
          <p:spPr>
            <a:xfrm>
              <a:off x="-46743650" y="3200500"/>
              <a:ext cx="228425" cy="176450"/>
            </a:xfrm>
            <a:custGeom>
              <a:rect b="b" l="l" r="r" t="t"/>
              <a:pathLst>
                <a:path extrusionOk="0" h="7058" w="9137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61"/>
            <p:cNvSpPr/>
            <p:nvPr/>
          </p:nvSpPr>
          <p:spPr>
            <a:xfrm>
              <a:off x="-46638125" y="32895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61"/>
            <p:cNvSpPr/>
            <p:nvPr/>
          </p:nvSpPr>
          <p:spPr>
            <a:xfrm>
              <a:off x="-46696400" y="3345425"/>
              <a:ext cx="63025" cy="31525"/>
            </a:xfrm>
            <a:custGeom>
              <a:rect b="b" l="l" r="r" t="t"/>
              <a:pathLst>
                <a:path extrusionOk="0" h="1261" w="2521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61"/>
            <p:cNvSpPr/>
            <p:nvPr/>
          </p:nvSpPr>
          <p:spPr>
            <a:xfrm>
              <a:off x="-46616850" y="3345425"/>
              <a:ext cx="53575" cy="31525"/>
            </a:xfrm>
            <a:custGeom>
              <a:rect b="b" l="l" r="r" t="t"/>
              <a:pathLst>
                <a:path extrusionOk="0" h="1261" w="2143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08" name="Google Shape;7308;p61"/>
          <p:cNvGrpSpPr/>
          <p:nvPr/>
        </p:nvGrpSpPr>
        <p:grpSpPr>
          <a:xfrm>
            <a:off x="5218408" y="3502559"/>
            <a:ext cx="331848" cy="291767"/>
            <a:chOff x="-46779900" y="3588000"/>
            <a:chExt cx="300125" cy="263875"/>
          </a:xfrm>
        </p:grpSpPr>
        <p:sp>
          <p:nvSpPr>
            <p:cNvPr id="7309" name="Google Shape;7309;p61"/>
            <p:cNvSpPr/>
            <p:nvPr/>
          </p:nvSpPr>
          <p:spPr>
            <a:xfrm>
              <a:off x="-46746025" y="3588000"/>
              <a:ext cx="230800" cy="263875"/>
            </a:xfrm>
            <a:custGeom>
              <a:rect b="b" l="l" r="r" t="t"/>
              <a:pathLst>
                <a:path extrusionOk="0" h="10555" w="9232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61"/>
            <p:cNvSpPr/>
            <p:nvPr/>
          </p:nvSpPr>
          <p:spPr>
            <a:xfrm>
              <a:off x="-46674350" y="3710075"/>
              <a:ext cx="91400" cy="122900"/>
            </a:xfrm>
            <a:custGeom>
              <a:rect b="b" l="l" r="r" t="t"/>
              <a:pathLst>
                <a:path extrusionOk="0" h="4916" w="3656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61"/>
            <p:cNvSpPr/>
            <p:nvPr/>
          </p:nvSpPr>
          <p:spPr>
            <a:xfrm>
              <a:off x="-46779900" y="3754200"/>
              <a:ext cx="17350" cy="70125"/>
            </a:xfrm>
            <a:custGeom>
              <a:rect b="b" l="l" r="r" t="t"/>
              <a:pathLst>
                <a:path extrusionOk="0" h="2805" w="694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61"/>
            <p:cNvSpPr/>
            <p:nvPr/>
          </p:nvSpPr>
          <p:spPr>
            <a:xfrm>
              <a:off x="-46497925" y="3754200"/>
              <a:ext cx="18150" cy="70125"/>
            </a:xfrm>
            <a:custGeom>
              <a:rect b="b" l="l" r="r" t="t"/>
              <a:pathLst>
                <a:path extrusionOk="0" h="2805" w="726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13" name="Google Shape;7313;p61"/>
          <p:cNvGrpSpPr/>
          <p:nvPr/>
        </p:nvGrpSpPr>
        <p:grpSpPr>
          <a:xfrm>
            <a:off x="5218850" y="3890106"/>
            <a:ext cx="330964" cy="330079"/>
            <a:chOff x="-46779100" y="3938500"/>
            <a:chExt cx="299325" cy="298525"/>
          </a:xfrm>
        </p:grpSpPr>
        <p:sp>
          <p:nvSpPr>
            <p:cNvPr id="7314" name="Google Shape;7314;p61"/>
            <p:cNvSpPr/>
            <p:nvPr/>
          </p:nvSpPr>
          <p:spPr>
            <a:xfrm>
              <a:off x="-46656225" y="4061375"/>
              <a:ext cx="53575" cy="52775"/>
            </a:xfrm>
            <a:custGeom>
              <a:rect b="b" l="l" r="r" t="t"/>
              <a:pathLst>
                <a:path extrusionOk="0" h="2111" w="2143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61"/>
            <p:cNvSpPr/>
            <p:nvPr/>
          </p:nvSpPr>
          <p:spPr>
            <a:xfrm>
              <a:off x="-46779100" y="3938500"/>
              <a:ext cx="299325" cy="298525"/>
            </a:xfrm>
            <a:custGeom>
              <a:rect b="b" l="l" r="r" t="t"/>
              <a:pathLst>
                <a:path extrusionOk="0" h="11941" w="11973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16" name="Google Shape;7316;p61"/>
          <p:cNvGrpSpPr/>
          <p:nvPr/>
        </p:nvGrpSpPr>
        <p:grpSpPr>
          <a:xfrm>
            <a:off x="7280934" y="3080181"/>
            <a:ext cx="331821" cy="331848"/>
            <a:chOff x="-44924250" y="3206000"/>
            <a:chExt cx="300100" cy="300125"/>
          </a:xfrm>
        </p:grpSpPr>
        <p:sp>
          <p:nvSpPr>
            <p:cNvPr id="7317" name="Google Shape;7317;p61"/>
            <p:cNvSpPr/>
            <p:nvPr/>
          </p:nvSpPr>
          <p:spPr>
            <a:xfrm>
              <a:off x="-44747025" y="3365100"/>
              <a:ext cx="122875" cy="87450"/>
            </a:xfrm>
            <a:custGeom>
              <a:rect b="b" l="l" r="r" t="t"/>
              <a:pathLst>
                <a:path extrusionOk="0" h="3498" w="4915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61"/>
            <p:cNvSpPr/>
            <p:nvPr/>
          </p:nvSpPr>
          <p:spPr>
            <a:xfrm>
              <a:off x="-44747025" y="3470650"/>
              <a:ext cx="122875" cy="35475"/>
            </a:xfrm>
            <a:custGeom>
              <a:rect b="b" l="l" r="r" t="t"/>
              <a:pathLst>
                <a:path extrusionOk="0" h="1419" w="4915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61"/>
            <p:cNvSpPr/>
            <p:nvPr/>
          </p:nvSpPr>
          <p:spPr>
            <a:xfrm>
              <a:off x="-44747025" y="3313125"/>
              <a:ext cx="122875" cy="35475"/>
            </a:xfrm>
            <a:custGeom>
              <a:rect b="b" l="l" r="r" t="t"/>
              <a:pathLst>
                <a:path extrusionOk="0" h="1419" w="4915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61"/>
            <p:cNvSpPr/>
            <p:nvPr/>
          </p:nvSpPr>
          <p:spPr>
            <a:xfrm>
              <a:off x="-44924250" y="3384000"/>
              <a:ext cx="159125" cy="69350"/>
            </a:xfrm>
            <a:custGeom>
              <a:rect b="b" l="l" r="r" t="t"/>
              <a:pathLst>
                <a:path extrusionOk="0" h="2774" w="6365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61"/>
            <p:cNvSpPr/>
            <p:nvPr/>
          </p:nvSpPr>
          <p:spPr>
            <a:xfrm>
              <a:off x="-44924250" y="3206000"/>
              <a:ext cx="264675" cy="159125"/>
            </a:xfrm>
            <a:custGeom>
              <a:rect b="b" l="l" r="r" t="t"/>
              <a:pathLst>
                <a:path extrusionOk="0" h="6365" w="10587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22" name="Google Shape;7322;p61"/>
          <p:cNvGrpSpPr/>
          <p:nvPr/>
        </p:nvGrpSpPr>
        <p:grpSpPr>
          <a:xfrm>
            <a:off x="1507603" y="3054944"/>
            <a:ext cx="331821" cy="331821"/>
            <a:chOff x="-50134375" y="3183175"/>
            <a:chExt cx="300100" cy="300100"/>
          </a:xfrm>
        </p:grpSpPr>
        <p:sp>
          <p:nvSpPr>
            <p:cNvPr id="7323" name="Google Shape;7323;p61"/>
            <p:cNvSpPr/>
            <p:nvPr/>
          </p:nvSpPr>
          <p:spPr>
            <a:xfrm>
              <a:off x="-50134375" y="3270600"/>
              <a:ext cx="87450" cy="53575"/>
            </a:xfrm>
            <a:custGeom>
              <a:rect b="b" l="l" r="r" t="t"/>
              <a:pathLst>
                <a:path extrusionOk="0" h="2143" w="3498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61"/>
            <p:cNvSpPr/>
            <p:nvPr/>
          </p:nvSpPr>
          <p:spPr>
            <a:xfrm>
              <a:off x="-50134375" y="3340700"/>
              <a:ext cx="87450" cy="54375"/>
            </a:xfrm>
            <a:custGeom>
              <a:rect b="b" l="l" r="r" t="t"/>
              <a:pathLst>
                <a:path extrusionOk="0" h="2175" w="3498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p61"/>
            <p:cNvSpPr/>
            <p:nvPr/>
          </p:nvSpPr>
          <p:spPr>
            <a:xfrm>
              <a:off x="-50134375" y="3183175"/>
              <a:ext cx="87450" cy="70125"/>
            </a:xfrm>
            <a:custGeom>
              <a:rect b="b" l="l" r="r" t="t"/>
              <a:pathLst>
                <a:path extrusionOk="0" h="2805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p61"/>
            <p:cNvSpPr/>
            <p:nvPr/>
          </p:nvSpPr>
          <p:spPr>
            <a:xfrm>
              <a:off x="-50028050" y="3363525"/>
              <a:ext cx="37050" cy="75650"/>
            </a:xfrm>
            <a:custGeom>
              <a:rect b="b" l="l" r="r" t="t"/>
              <a:pathLst>
                <a:path extrusionOk="0" h="3026" w="1482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61"/>
            <p:cNvSpPr/>
            <p:nvPr/>
          </p:nvSpPr>
          <p:spPr>
            <a:xfrm>
              <a:off x="-50028050" y="3287125"/>
              <a:ext cx="88225" cy="101625"/>
            </a:xfrm>
            <a:custGeom>
              <a:rect b="b" l="l" r="r" t="t"/>
              <a:pathLst>
                <a:path extrusionOk="0" h="4065" w="3529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61"/>
            <p:cNvSpPr/>
            <p:nvPr/>
          </p:nvSpPr>
          <p:spPr>
            <a:xfrm>
              <a:off x="-49988675" y="3225700"/>
              <a:ext cx="111875" cy="111875"/>
            </a:xfrm>
            <a:custGeom>
              <a:rect b="b" l="l" r="r" t="t"/>
              <a:pathLst>
                <a:path extrusionOk="0" h="4475" w="4475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61"/>
            <p:cNvSpPr/>
            <p:nvPr/>
          </p:nvSpPr>
          <p:spPr>
            <a:xfrm>
              <a:off x="-50134375" y="3395050"/>
              <a:ext cx="89025" cy="88225"/>
            </a:xfrm>
            <a:custGeom>
              <a:rect b="b" l="l" r="r" t="t"/>
              <a:pathLst>
                <a:path extrusionOk="0" h="3529" w="3561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61"/>
            <p:cNvSpPr/>
            <p:nvPr/>
          </p:nvSpPr>
          <p:spPr>
            <a:xfrm>
              <a:off x="-50045375" y="342890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61"/>
            <p:cNvSpPr/>
            <p:nvPr/>
          </p:nvSpPr>
          <p:spPr>
            <a:xfrm>
              <a:off x="-49975275" y="3395050"/>
              <a:ext cx="52775" cy="87450"/>
            </a:xfrm>
            <a:custGeom>
              <a:rect b="b" l="l" r="r" t="t"/>
              <a:pathLst>
                <a:path extrusionOk="0" h="3498" w="2111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61"/>
            <p:cNvSpPr/>
            <p:nvPr/>
          </p:nvSpPr>
          <p:spPr>
            <a:xfrm>
              <a:off x="-49905175" y="3395050"/>
              <a:ext cx="70900" cy="87450"/>
            </a:xfrm>
            <a:custGeom>
              <a:rect b="b" l="l" r="r" t="t"/>
              <a:pathLst>
                <a:path extrusionOk="0" h="3498" w="2836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33" name="Google Shape;7333;p61"/>
          <p:cNvGrpSpPr/>
          <p:nvPr/>
        </p:nvGrpSpPr>
        <p:grpSpPr>
          <a:xfrm>
            <a:off x="1507603" y="3461620"/>
            <a:ext cx="331821" cy="331848"/>
            <a:chOff x="-50134375" y="3550975"/>
            <a:chExt cx="300100" cy="300125"/>
          </a:xfrm>
        </p:grpSpPr>
        <p:sp>
          <p:nvSpPr>
            <p:cNvPr id="7334" name="Google Shape;7334;p61"/>
            <p:cNvSpPr/>
            <p:nvPr/>
          </p:nvSpPr>
          <p:spPr>
            <a:xfrm>
              <a:off x="-50134375" y="35509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61"/>
            <p:cNvSpPr/>
            <p:nvPr/>
          </p:nvSpPr>
          <p:spPr>
            <a:xfrm>
              <a:off x="-50054825" y="3603750"/>
              <a:ext cx="141800" cy="194575"/>
            </a:xfrm>
            <a:custGeom>
              <a:rect b="b" l="l" r="r" t="t"/>
              <a:pathLst>
                <a:path extrusionOk="0" h="7783" w="567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36" name="Google Shape;7336;p61"/>
          <p:cNvGrpSpPr/>
          <p:nvPr/>
        </p:nvGrpSpPr>
        <p:grpSpPr>
          <a:xfrm>
            <a:off x="1507603" y="3870287"/>
            <a:ext cx="331821" cy="331627"/>
            <a:chOff x="-50134375" y="3920575"/>
            <a:chExt cx="300100" cy="299925"/>
          </a:xfrm>
        </p:grpSpPr>
        <p:sp>
          <p:nvSpPr>
            <p:cNvPr id="7337" name="Google Shape;7337;p61"/>
            <p:cNvSpPr/>
            <p:nvPr/>
          </p:nvSpPr>
          <p:spPr>
            <a:xfrm>
              <a:off x="-49985525" y="3920575"/>
              <a:ext cx="151250" cy="151850"/>
            </a:xfrm>
            <a:custGeom>
              <a:rect b="b" l="l" r="r" t="t"/>
              <a:pathLst>
                <a:path extrusionOk="0" h="6074" w="605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61"/>
            <p:cNvSpPr/>
            <p:nvPr/>
          </p:nvSpPr>
          <p:spPr>
            <a:xfrm>
              <a:off x="-50134375" y="4069250"/>
              <a:ext cx="151250" cy="151250"/>
            </a:xfrm>
            <a:custGeom>
              <a:rect b="b" l="l" r="r" t="t"/>
              <a:pathLst>
                <a:path extrusionOk="0" h="6050" w="605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61"/>
            <p:cNvSpPr/>
            <p:nvPr/>
          </p:nvSpPr>
          <p:spPr>
            <a:xfrm>
              <a:off x="-50090275" y="3964500"/>
              <a:ext cx="211100" cy="211100"/>
            </a:xfrm>
            <a:custGeom>
              <a:rect b="b" l="l" r="r" t="t"/>
              <a:pathLst>
                <a:path extrusionOk="0" h="8444" w="8444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40" name="Google Shape;7340;p61"/>
          <p:cNvGrpSpPr/>
          <p:nvPr/>
        </p:nvGrpSpPr>
        <p:grpSpPr>
          <a:xfrm>
            <a:off x="3572477" y="3074100"/>
            <a:ext cx="333562" cy="331821"/>
            <a:chOff x="-48262200" y="3200500"/>
            <a:chExt cx="301675" cy="300100"/>
          </a:xfrm>
        </p:grpSpPr>
        <p:sp>
          <p:nvSpPr>
            <p:cNvPr id="7341" name="Google Shape;7341;p61"/>
            <p:cNvSpPr/>
            <p:nvPr/>
          </p:nvSpPr>
          <p:spPr>
            <a:xfrm>
              <a:off x="-48191325" y="32887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61"/>
            <p:cNvSpPr/>
            <p:nvPr/>
          </p:nvSpPr>
          <p:spPr>
            <a:xfrm>
              <a:off x="-48155875" y="33241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p61"/>
            <p:cNvSpPr/>
            <p:nvPr/>
          </p:nvSpPr>
          <p:spPr>
            <a:xfrm>
              <a:off x="-48085775" y="3206000"/>
              <a:ext cx="47275" cy="47300"/>
            </a:xfrm>
            <a:custGeom>
              <a:rect b="b" l="l" r="r" t="t"/>
              <a:pathLst>
                <a:path extrusionOk="0" h="1892" w="1891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61"/>
            <p:cNvSpPr/>
            <p:nvPr/>
          </p:nvSpPr>
          <p:spPr>
            <a:xfrm>
              <a:off x="-48262200" y="3200500"/>
              <a:ext cx="228425" cy="300100"/>
            </a:xfrm>
            <a:custGeom>
              <a:rect b="b" l="l" r="r" t="t"/>
              <a:pathLst>
                <a:path extrusionOk="0" h="12004" w="9137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61"/>
            <p:cNvSpPr/>
            <p:nvPr/>
          </p:nvSpPr>
          <p:spPr>
            <a:xfrm>
              <a:off x="-48155075" y="3322575"/>
              <a:ext cx="52775" cy="53575"/>
            </a:xfrm>
            <a:custGeom>
              <a:rect b="b" l="l" r="r" t="t"/>
              <a:pathLst>
                <a:path extrusionOk="0" h="2143" w="2111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61"/>
            <p:cNvSpPr/>
            <p:nvPr/>
          </p:nvSpPr>
          <p:spPr>
            <a:xfrm>
              <a:off x="-48014100" y="3417100"/>
              <a:ext cx="53575" cy="18125"/>
            </a:xfrm>
            <a:custGeom>
              <a:rect b="b" l="l" r="r" t="t"/>
              <a:pathLst>
                <a:path extrusionOk="0" h="725" w="2143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61"/>
            <p:cNvSpPr/>
            <p:nvPr/>
          </p:nvSpPr>
          <p:spPr>
            <a:xfrm>
              <a:off x="-48014100" y="3289500"/>
              <a:ext cx="53575" cy="110300"/>
            </a:xfrm>
            <a:custGeom>
              <a:rect b="b" l="l" r="r" t="t"/>
              <a:pathLst>
                <a:path extrusionOk="0" h="4412" w="2143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61"/>
            <p:cNvSpPr/>
            <p:nvPr/>
          </p:nvSpPr>
          <p:spPr>
            <a:xfrm>
              <a:off x="-48014100" y="3451750"/>
              <a:ext cx="53575" cy="48075"/>
            </a:xfrm>
            <a:custGeom>
              <a:rect b="b" l="l" r="r" t="t"/>
              <a:pathLst>
                <a:path extrusionOk="0" h="1923" w="2143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61"/>
            <p:cNvSpPr/>
            <p:nvPr/>
          </p:nvSpPr>
          <p:spPr>
            <a:xfrm>
              <a:off x="-48011725" y="3220375"/>
              <a:ext cx="48050" cy="51025"/>
            </a:xfrm>
            <a:custGeom>
              <a:rect b="b" l="l" r="r" t="t"/>
              <a:pathLst>
                <a:path extrusionOk="0" h="2041" w="1922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50" name="Google Shape;7350;p61"/>
          <p:cNvGrpSpPr/>
          <p:nvPr/>
        </p:nvGrpSpPr>
        <p:grpSpPr>
          <a:xfrm>
            <a:off x="3599912" y="3482352"/>
            <a:ext cx="278692" cy="331130"/>
            <a:chOff x="-48233050" y="3569725"/>
            <a:chExt cx="252050" cy="299475"/>
          </a:xfrm>
        </p:grpSpPr>
        <p:sp>
          <p:nvSpPr>
            <p:cNvPr id="7351" name="Google Shape;7351;p61"/>
            <p:cNvSpPr/>
            <p:nvPr/>
          </p:nvSpPr>
          <p:spPr>
            <a:xfrm>
              <a:off x="-48233050" y="3569725"/>
              <a:ext cx="252050" cy="299475"/>
            </a:xfrm>
            <a:custGeom>
              <a:rect b="b" l="l" r="r" t="t"/>
              <a:pathLst>
                <a:path extrusionOk="0" h="11979" w="10082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61"/>
            <p:cNvSpPr/>
            <p:nvPr/>
          </p:nvSpPr>
          <p:spPr>
            <a:xfrm>
              <a:off x="-48170050" y="3622650"/>
              <a:ext cx="100050" cy="103225"/>
            </a:xfrm>
            <a:custGeom>
              <a:rect b="b" l="l" r="r" t="t"/>
              <a:pathLst>
                <a:path extrusionOk="0" h="4129" w="4002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61"/>
            <p:cNvSpPr/>
            <p:nvPr/>
          </p:nvSpPr>
          <p:spPr>
            <a:xfrm>
              <a:off x="-48129100" y="36652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54" name="Google Shape;7354;p61"/>
          <p:cNvGrpSpPr/>
          <p:nvPr/>
        </p:nvGrpSpPr>
        <p:grpSpPr>
          <a:xfrm>
            <a:off x="3622109" y="3887480"/>
            <a:ext cx="234298" cy="334447"/>
            <a:chOff x="-48216525" y="3936125"/>
            <a:chExt cx="211900" cy="302475"/>
          </a:xfrm>
        </p:grpSpPr>
        <p:sp>
          <p:nvSpPr>
            <p:cNvPr id="7355" name="Google Shape;7355;p61"/>
            <p:cNvSpPr/>
            <p:nvPr/>
          </p:nvSpPr>
          <p:spPr>
            <a:xfrm>
              <a:off x="-48207850" y="3955825"/>
              <a:ext cx="105550" cy="158325"/>
            </a:xfrm>
            <a:custGeom>
              <a:rect b="b" l="l" r="r" t="t"/>
              <a:pathLst>
                <a:path extrusionOk="0" h="6333" w="4222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61"/>
            <p:cNvSpPr/>
            <p:nvPr/>
          </p:nvSpPr>
          <p:spPr>
            <a:xfrm>
              <a:off x="-48192100" y="4184225"/>
              <a:ext cx="163850" cy="54375"/>
            </a:xfrm>
            <a:custGeom>
              <a:rect b="b" l="l" r="r" t="t"/>
              <a:pathLst>
                <a:path extrusionOk="0" h="2175" w="6554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61"/>
            <p:cNvSpPr/>
            <p:nvPr/>
          </p:nvSpPr>
          <p:spPr>
            <a:xfrm>
              <a:off x="-48216525" y="4131475"/>
              <a:ext cx="211900" cy="34675"/>
            </a:xfrm>
            <a:custGeom>
              <a:rect b="b" l="l" r="r" t="t"/>
              <a:pathLst>
                <a:path extrusionOk="0" h="1387" w="8476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61"/>
            <p:cNvSpPr/>
            <p:nvPr/>
          </p:nvSpPr>
          <p:spPr>
            <a:xfrm>
              <a:off x="-48113350" y="3936125"/>
              <a:ext cx="98475" cy="178025"/>
            </a:xfrm>
            <a:custGeom>
              <a:rect b="b" l="l" r="r" t="t"/>
              <a:pathLst>
                <a:path extrusionOk="0" h="7121" w="3939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59" name="Google Shape;7359;p61"/>
          <p:cNvGrpSpPr/>
          <p:nvPr/>
        </p:nvGrpSpPr>
        <p:grpSpPr>
          <a:xfrm>
            <a:off x="5631506" y="3074957"/>
            <a:ext cx="331821" cy="331848"/>
            <a:chOff x="-46410500" y="3201275"/>
            <a:chExt cx="300100" cy="300125"/>
          </a:xfrm>
        </p:grpSpPr>
        <p:sp>
          <p:nvSpPr>
            <p:cNvPr id="7360" name="Google Shape;7360;p61"/>
            <p:cNvSpPr/>
            <p:nvPr/>
          </p:nvSpPr>
          <p:spPr>
            <a:xfrm>
              <a:off x="-46358500" y="3201275"/>
              <a:ext cx="37825" cy="87450"/>
            </a:xfrm>
            <a:custGeom>
              <a:rect b="b" l="l" r="r" t="t"/>
              <a:pathLst>
                <a:path extrusionOk="0" h="3498" w="1513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p61"/>
            <p:cNvSpPr/>
            <p:nvPr/>
          </p:nvSpPr>
          <p:spPr>
            <a:xfrm>
              <a:off x="-46307325" y="3201275"/>
              <a:ext cx="38625" cy="88250"/>
            </a:xfrm>
            <a:custGeom>
              <a:rect b="b" l="l" r="r" t="t"/>
              <a:pathLst>
                <a:path extrusionOk="0" h="3530" w="1545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2" name="Google Shape;7362;p61"/>
            <p:cNvSpPr/>
            <p:nvPr/>
          </p:nvSpPr>
          <p:spPr>
            <a:xfrm>
              <a:off x="-46253750" y="3201275"/>
              <a:ext cx="38600" cy="87450"/>
            </a:xfrm>
            <a:custGeom>
              <a:rect b="b" l="l" r="r" t="t"/>
              <a:pathLst>
                <a:path extrusionOk="0" h="3498" w="1544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61"/>
            <p:cNvSpPr/>
            <p:nvPr/>
          </p:nvSpPr>
          <p:spPr>
            <a:xfrm>
              <a:off x="-46410500" y="3306025"/>
              <a:ext cx="300100" cy="141025"/>
            </a:xfrm>
            <a:custGeom>
              <a:rect b="b" l="l" r="r" t="t"/>
              <a:pathLst>
                <a:path extrusionOk="0" h="5641" w="12004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p61"/>
            <p:cNvSpPr/>
            <p:nvPr/>
          </p:nvSpPr>
          <p:spPr>
            <a:xfrm>
              <a:off x="-46401050" y="3465925"/>
              <a:ext cx="226075" cy="35475"/>
            </a:xfrm>
            <a:custGeom>
              <a:rect b="b" l="l" r="r" t="t"/>
              <a:pathLst>
                <a:path extrusionOk="0" h="1419" w="9043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65" name="Google Shape;7365;p61"/>
          <p:cNvGrpSpPr/>
          <p:nvPr/>
        </p:nvGrpSpPr>
        <p:grpSpPr>
          <a:xfrm>
            <a:off x="5631506" y="3481661"/>
            <a:ext cx="331821" cy="332705"/>
            <a:chOff x="-46409700" y="3569100"/>
            <a:chExt cx="300100" cy="300900"/>
          </a:xfrm>
        </p:grpSpPr>
        <p:sp>
          <p:nvSpPr>
            <p:cNvPr id="7366" name="Google Shape;7366;p61"/>
            <p:cNvSpPr/>
            <p:nvPr/>
          </p:nvSpPr>
          <p:spPr>
            <a:xfrm>
              <a:off x="-46234850" y="3569100"/>
              <a:ext cx="18125" cy="52800"/>
            </a:xfrm>
            <a:custGeom>
              <a:rect b="b" l="l" r="r" t="t"/>
              <a:pathLst>
                <a:path extrusionOk="0" h="2112" w="725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61"/>
            <p:cNvSpPr/>
            <p:nvPr/>
          </p:nvSpPr>
          <p:spPr>
            <a:xfrm>
              <a:off x="-46270300" y="37455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8" name="Google Shape;7368;p61"/>
            <p:cNvSpPr/>
            <p:nvPr/>
          </p:nvSpPr>
          <p:spPr>
            <a:xfrm>
              <a:off x="-46305750" y="3710875"/>
              <a:ext cx="89025" cy="88225"/>
            </a:xfrm>
            <a:custGeom>
              <a:rect b="b" l="l" r="r" t="t"/>
              <a:pathLst>
                <a:path extrusionOk="0" h="3529" w="3561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61"/>
            <p:cNvSpPr/>
            <p:nvPr/>
          </p:nvSpPr>
          <p:spPr>
            <a:xfrm>
              <a:off x="-46409700" y="3569900"/>
              <a:ext cx="300100" cy="300100"/>
            </a:xfrm>
            <a:custGeom>
              <a:rect b="b" l="l" r="r" t="t"/>
              <a:pathLst>
                <a:path extrusionOk="0" h="12004" w="12004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0" name="Google Shape;7370;p61"/>
            <p:cNvSpPr/>
            <p:nvPr/>
          </p:nvSpPr>
          <p:spPr>
            <a:xfrm>
              <a:off x="-46341175" y="3569100"/>
              <a:ext cx="159125" cy="87450"/>
            </a:xfrm>
            <a:custGeom>
              <a:rect b="b" l="l" r="r" t="t"/>
              <a:pathLst>
                <a:path extrusionOk="0" h="3498" w="6365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71" name="Google Shape;7371;p61"/>
          <p:cNvGrpSpPr/>
          <p:nvPr/>
        </p:nvGrpSpPr>
        <p:grpSpPr>
          <a:xfrm>
            <a:off x="5620187" y="3888365"/>
            <a:ext cx="354460" cy="334447"/>
            <a:chOff x="-46422300" y="3936925"/>
            <a:chExt cx="320575" cy="302475"/>
          </a:xfrm>
        </p:grpSpPr>
        <p:sp>
          <p:nvSpPr>
            <p:cNvPr id="7372" name="Google Shape;7372;p61"/>
            <p:cNvSpPr/>
            <p:nvPr/>
          </p:nvSpPr>
          <p:spPr>
            <a:xfrm>
              <a:off x="-46254550" y="3936925"/>
              <a:ext cx="152825" cy="300900"/>
            </a:xfrm>
            <a:custGeom>
              <a:rect b="b" l="l" r="r" t="t"/>
              <a:pathLst>
                <a:path extrusionOk="0" h="12036" w="6113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3" name="Google Shape;7373;p61"/>
            <p:cNvSpPr/>
            <p:nvPr/>
          </p:nvSpPr>
          <p:spPr>
            <a:xfrm>
              <a:off x="-46422300" y="3938500"/>
              <a:ext cx="152025" cy="300900"/>
            </a:xfrm>
            <a:custGeom>
              <a:rect b="b" l="l" r="r" t="t"/>
              <a:pathLst>
                <a:path extrusionOk="0" h="12036" w="6081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74" name="Google Shape;7374;p61"/>
          <p:cNvGrpSpPr/>
          <p:nvPr/>
        </p:nvGrpSpPr>
        <p:grpSpPr>
          <a:xfrm>
            <a:off x="7280492" y="3472097"/>
            <a:ext cx="332705" cy="331821"/>
            <a:chOff x="-44914800" y="3560450"/>
            <a:chExt cx="300900" cy="300100"/>
          </a:xfrm>
        </p:grpSpPr>
        <p:sp>
          <p:nvSpPr>
            <p:cNvPr id="7375" name="Google Shape;7375;p61"/>
            <p:cNvSpPr/>
            <p:nvPr/>
          </p:nvSpPr>
          <p:spPr>
            <a:xfrm>
              <a:off x="-44914800" y="3560450"/>
              <a:ext cx="300900" cy="300100"/>
            </a:xfrm>
            <a:custGeom>
              <a:rect b="b" l="l" r="r" t="t"/>
              <a:pathLst>
                <a:path extrusionOk="0" h="12004" w="12036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61"/>
            <p:cNvSpPr/>
            <p:nvPr/>
          </p:nvSpPr>
          <p:spPr>
            <a:xfrm>
              <a:off x="-44861250" y="3632100"/>
              <a:ext cx="193800" cy="146525"/>
            </a:xfrm>
            <a:custGeom>
              <a:rect b="b" l="l" r="r" t="t"/>
              <a:pathLst>
                <a:path extrusionOk="0" h="5861" w="7752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61"/>
            <p:cNvSpPr/>
            <p:nvPr/>
          </p:nvSpPr>
          <p:spPr>
            <a:xfrm>
              <a:off x="-44773800" y="3675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61"/>
            <p:cNvSpPr/>
            <p:nvPr/>
          </p:nvSpPr>
          <p:spPr>
            <a:xfrm>
              <a:off x="-44750975" y="3741600"/>
              <a:ext cx="70900" cy="48050"/>
            </a:xfrm>
            <a:custGeom>
              <a:rect b="b" l="l" r="r" t="t"/>
              <a:pathLst>
                <a:path extrusionOk="0" h="1922" w="2836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9" name="Google Shape;7379;p61"/>
            <p:cNvSpPr/>
            <p:nvPr/>
          </p:nvSpPr>
          <p:spPr>
            <a:xfrm>
              <a:off x="-44848625" y="3740025"/>
              <a:ext cx="97675" cy="49625"/>
            </a:xfrm>
            <a:custGeom>
              <a:rect b="b" l="l" r="r" t="t"/>
              <a:pathLst>
                <a:path extrusionOk="0" h="1985" w="3907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80" name="Google Shape;7380;p61"/>
          <p:cNvGrpSpPr/>
          <p:nvPr/>
        </p:nvGrpSpPr>
        <p:grpSpPr>
          <a:xfrm>
            <a:off x="1918660" y="3055165"/>
            <a:ext cx="330936" cy="330743"/>
            <a:chOff x="-49764975" y="3183375"/>
            <a:chExt cx="299300" cy="299125"/>
          </a:xfrm>
        </p:grpSpPr>
        <p:sp>
          <p:nvSpPr>
            <p:cNvPr id="7381" name="Google Shape;7381;p61"/>
            <p:cNvSpPr/>
            <p:nvPr/>
          </p:nvSpPr>
          <p:spPr>
            <a:xfrm>
              <a:off x="-49606675" y="3233575"/>
              <a:ext cx="70125" cy="103200"/>
            </a:xfrm>
            <a:custGeom>
              <a:rect b="b" l="l" r="r" t="t"/>
              <a:pathLst>
                <a:path extrusionOk="0" h="4128" w="2805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61"/>
            <p:cNvSpPr/>
            <p:nvPr/>
          </p:nvSpPr>
          <p:spPr>
            <a:xfrm>
              <a:off x="-49676775" y="3364325"/>
              <a:ext cx="52000" cy="118175"/>
            </a:xfrm>
            <a:custGeom>
              <a:rect b="b" l="l" r="r" t="t"/>
              <a:pathLst>
                <a:path extrusionOk="0" h="4727" w="208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61"/>
            <p:cNvSpPr/>
            <p:nvPr/>
          </p:nvSpPr>
          <p:spPr>
            <a:xfrm>
              <a:off x="-49694100" y="3233575"/>
              <a:ext cx="69325" cy="103200"/>
            </a:xfrm>
            <a:custGeom>
              <a:rect b="b" l="l" r="r" t="t"/>
              <a:pathLst>
                <a:path extrusionOk="0" h="4128" w="2773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61"/>
            <p:cNvSpPr/>
            <p:nvPr/>
          </p:nvSpPr>
          <p:spPr>
            <a:xfrm>
              <a:off x="-49756325" y="3314700"/>
              <a:ext cx="121325" cy="61450"/>
            </a:xfrm>
            <a:custGeom>
              <a:rect b="b" l="l" r="r" t="t"/>
              <a:pathLst>
                <a:path extrusionOk="0" h="2458" w="4853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61"/>
            <p:cNvSpPr/>
            <p:nvPr/>
          </p:nvSpPr>
          <p:spPr>
            <a:xfrm>
              <a:off x="-49606675" y="3364325"/>
              <a:ext cx="52000" cy="118175"/>
            </a:xfrm>
            <a:custGeom>
              <a:rect b="b" l="l" r="r" t="t"/>
              <a:pathLst>
                <a:path extrusionOk="0" h="4727" w="208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61"/>
            <p:cNvSpPr/>
            <p:nvPr/>
          </p:nvSpPr>
          <p:spPr>
            <a:xfrm>
              <a:off x="-49595650" y="3314700"/>
              <a:ext cx="121325" cy="61450"/>
            </a:xfrm>
            <a:custGeom>
              <a:rect b="b" l="l" r="r" t="t"/>
              <a:pathLst>
                <a:path extrusionOk="0" h="2458" w="4853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61"/>
            <p:cNvSpPr/>
            <p:nvPr/>
          </p:nvSpPr>
          <p:spPr>
            <a:xfrm>
              <a:off x="-49764975" y="3355650"/>
              <a:ext cx="70100" cy="126850"/>
            </a:xfrm>
            <a:custGeom>
              <a:rect b="b" l="l" r="r" t="t"/>
              <a:pathLst>
                <a:path extrusionOk="0" h="5074" w="2804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61"/>
            <p:cNvSpPr/>
            <p:nvPr/>
          </p:nvSpPr>
          <p:spPr>
            <a:xfrm>
              <a:off x="-49535775" y="3355650"/>
              <a:ext cx="70100" cy="126850"/>
            </a:xfrm>
            <a:custGeom>
              <a:rect b="b" l="l" r="r" t="t"/>
              <a:pathLst>
                <a:path extrusionOk="0" h="5074" w="2804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61"/>
            <p:cNvSpPr/>
            <p:nvPr/>
          </p:nvSpPr>
          <p:spPr>
            <a:xfrm>
              <a:off x="-49685425" y="3183375"/>
              <a:ext cx="140200" cy="69925"/>
            </a:xfrm>
            <a:custGeom>
              <a:rect b="b" l="l" r="r" t="t"/>
              <a:pathLst>
                <a:path extrusionOk="0" h="2797" w="5608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90" name="Google Shape;7390;p61"/>
          <p:cNvGrpSpPr/>
          <p:nvPr/>
        </p:nvGrpSpPr>
        <p:grpSpPr>
          <a:xfrm>
            <a:off x="1918660" y="3461897"/>
            <a:ext cx="330936" cy="332429"/>
            <a:chOff x="-49764975" y="3551225"/>
            <a:chExt cx="299300" cy="300650"/>
          </a:xfrm>
        </p:grpSpPr>
        <p:sp>
          <p:nvSpPr>
            <p:cNvPr id="7391" name="Google Shape;7391;p61"/>
            <p:cNvSpPr/>
            <p:nvPr/>
          </p:nvSpPr>
          <p:spPr>
            <a:xfrm>
              <a:off x="-4976497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2" name="Google Shape;7392;p61"/>
            <p:cNvSpPr/>
            <p:nvPr/>
          </p:nvSpPr>
          <p:spPr>
            <a:xfrm>
              <a:off x="-49763400" y="3598250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3" name="Google Shape;7393;p61"/>
            <p:cNvSpPr/>
            <p:nvPr/>
          </p:nvSpPr>
          <p:spPr>
            <a:xfrm>
              <a:off x="-49763400" y="3703975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61"/>
            <p:cNvSpPr/>
            <p:nvPr/>
          </p:nvSpPr>
          <p:spPr>
            <a:xfrm>
              <a:off x="-4950112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61"/>
            <p:cNvSpPr/>
            <p:nvPr/>
          </p:nvSpPr>
          <p:spPr>
            <a:xfrm>
              <a:off x="-49499550" y="3598250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61"/>
            <p:cNvSpPr/>
            <p:nvPr/>
          </p:nvSpPr>
          <p:spPr>
            <a:xfrm>
              <a:off x="-49499550" y="3704575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61"/>
            <p:cNvSpPr/>
            <p:nvPr/>
          </p:nvSpPr>
          <p:spPr>
            <a:xfrm>
              <a:off x="-49725600" y="3551225"/>
              <a:ext cx="215050" cy="210875"/>
            </a:xfrm>
            <a:custGeom>
              <a:rect b="b" l="l" r="r" t="t"/>
              <a:pathLst>
                <a:path extrusionOk="0" h="8435" w="8602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61"/>
            <p:cNvSpPr/>
            <p:nvPr/>
          </p:nvSpPr>
          <p:spPr>
            <a:xfrm>
              <a:off x="-49633450" y="3697475"/>
              <a:ext cx="35475" cy="65400"/>
            </a:xfrm>
            <a:custGeom>
              <a:rect b="b" l="l" r="r" t="t"/>
              <a:pathLst>
                <a:path extrusionOk="0" h="2616" w="1419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61"/>
            <p:cNvSpPr/>
            <p:nvPr/>
          </p:nvSpPr>
          <p:spPr>
            <a:xfrm>
              <a:off x="-49676775" y="3780975"/>
              <a:ext cx="123675" cy="34675"/>
            </a:xfrm>
            <a:custGeom>
              <a:rect b="b" l="l" r="r" t="t"/>
              <a:pathLst>
                <a:path extrusionOk="0" h="1387" w="4947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p61"/>
            <p:cNvSpPr/>
            <p:nvPr/>
          </p:nvSpPr>
          <p:spPr>
            <a:xfrm>
              <a:off x="-49630300" y="3651800"/>
              <a:ext cx="29150" cy="31325"/>
            </a:xfrm>
            <a:custGeom>
              <a:rect b="b" l="l" r="r" t="t"/>
              <a:pathLst>
                <a:path extrusionOk="0" h="1253" w="1166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61"/>
            <p:cNvSpPr/>
            <p:nvPr/>
          </p:nvSpPr>
          <p:spPr>
            <a:xfrm>
              <a:off x="-49657875" y="3833750"/>
              <a:ext cx="85100" cy="18125"/>
            </a:xfrm>
            <a:custGeom>
              <a:rect b="b" l="l" r="r" t="t"/>
              <a:pathLst>
                <a:path extrusionOk="0" h="725" w="3404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02" name="Google Shape;7402;p61"/>
          <p:cNvGrpSpPr/>
          <p:nvPr/>
        </p:nvGrpSpPr>
        <p:grpSpPr>
          <a:xfrm>
            <a:off x="1916477" y="3869845"/>
            <a:ext cx="335304" cy="332069"/>
            <a:chOff x="-49766550" y="3920175"/>
            <a:chExt cx="303250" cy="300325"/>
          </a:xfrm>
        </p:grpSpPr>
        <p:sp>
          <p:nvSpPr>
            <p:cNvPr id="7403" name="Google Shape;7403;p61"/>
            <p:cNvSpPr/>
            <p:nvPr/>
          </p:nvSpPr>
          <p:spPr>
            <a:xfrm>
              <a:off x="-49764975" y="3920175"/>
              <a:ext cx="228425" cy="89225"/>
            </a:xfrm>
            <a:custGeom>
              <a:rect b="b" l="l" r="r" t="t"/>
              <a:pathLst>
                <a:path extrusionOk="0" h="3569" w="9137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61"/>
            <p:cNvSpPr/>
            <p:nvPr/>
          </p:nvSpPr>
          <p:spPr>
            <a:xfrm>
              <a:off x="-49764975" y="3998350"/>
              <a:ext cx="141775" cy="115800"/>
            </a:xfrm>
            <a:custGeom>
              <a:rect b="b" l="l" r="r" t="t"/>
              <a:pathLst>
                <a:path extrusionOk="0" h="4632" w="5671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61"/>
            <p:cNvSpPr/>
            <p:nvPr/>
          </p:nvSpPr>
          <p:spPr>
            <a:xfrm>
              <a:off x="-49627150" y="3996000"/>
              <a:ext cx="163850" cy="148100"/>
            </a:xfrm>
            <a:custGeom>
              <a:rect b="b" l="l" r="r" t="t"/>
              <a:pathLst>
                <a:path extrusionOk="0" h="5924" w="6554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61"/>
            <p:cNvSpPr/>
            <p:nvPr/>
          </p:nvSpPr>
          <p:spPr>
            <a:xfrm>
              <a:off x="-49766550" y="4061375"/>
              <a:ext cx="230000" cy="159125"/>
            </a:xfrm>
            <a:custGeom>
              <a:rect b="b" l="l" r="r" t="t"/>
              <a:pathLst>
                <a:path extrusionOk="0" h="6365" w="920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07" name="Google Shape;7407;p61"/>
          <p:cNvGrpSpPr/>
          <p:nvPr/>
        </p:nvGrpSpPr>
        <p:grpSpPr>
          <a:xfrm>
            <a:off x="3985840" y="3074100"/>
            <a:ext cx="333562" cy="330964"/>
            <a:chOff x="-47892800" y="3200500"/>
            <a:chExt cx="301675" cy="299325"/>
          </a:xfrm>
        </p:grpSpPr>
        <p:sp>
          <p:nvSpPr>
            <p:cNvPr id="7408" name="Google Shape;7408;p61"/>
            <p:cNvSpPr/>
            <p:nvPr/>
          </p:nvSpPr>
          <p:spPr>
            <a:xfrm>
              <a:off x="-47892800" y="3200500"/>
              <a:ext cx="301675" cy="177225"/>
            </a:xfrm>
            <a:custGeom>
              <a:rect b="b" l="l" r="r" t="t"/>
              <a:pathLst>
                <a:path extrusionOk="0" h="7089" w="12067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9" name="Google Shape;7409;p61"/>
            <p:cNvSpPr/>
            <p:nvPr/>
          </p:nvSpPr>
          <p:spPr>
            <a:xfrm>
              <a:off x="-47751825" y="33060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61"/>
            <p:cNvSpPr/>
            <p:nvPr/>
          </p:nvSpPr>
          <p:spPr>
            <a:xfrm>
              <a:off x="-47786475" y="339505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1" name="Google Shape;7411;p61"/>
            <p:cNvSpPr/>
            <p:nvPr/>
          </p:nvSpPr>
          <p:spPr>
            <a:xfrm>
              <a:off x="-47692750" y="3271375"/>
              <a:ext cx="101625" cy="140225"/>
            </a:xfrm>
            <a:custGeom>
              <a:rect b="b" l="l" r="r" t="t"/>
              <a:pathLst>
                <a:path extrusionOk="0" h="5609" w="4065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p61"/>
            <p:cNvSpPr/>
            <p:nvPr/>
          </p:nvSpPr>
          <p:spPr>
            <a:xfrm>
              <a:off x="-47891225" y="3272950"/>
              <a:ext cx="100050" cy="140225"/>
            </a:xfrm>
            <a:custGeom>
              <a:rect b="b" l="l" r="r" t="t"/>
              <a:pathLst>
                <a:path extrusionOk="0" h="5609" w="4002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3" name="Google Shape;7413;p61"/>
            <p:cNvSpPr/>
            <p:nvPr/>
          </p:nvSpPr>
          <p:spPr>
            <a:xfrm>
              <a:off x="-47892800" y="3428900"/>
              <a:ext cx="300100" cy="70925"/>
            </a:xfrm>
            <a:custGeom>
              <a:rect b="b" l="l" r="r" t="t"/>
              <a:pathLst>
                <a:path extrusionOk="0" h="2837" w="12004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14" name="Google Shape;7414;p61"/>
          <p:cNvGrpSpPr/>
          <p:nvPr/>
        </p:nvGrpSpPr>
        <p:grpSpPr>
          <a:xfrm>
            <a:off x="4045493" y="3481661"/>
            <a:ext cx="214257" cy="331821"/>
            <a:chOff x="-47839250" y="3569100"/>
            <a:chExt cx="193775" cy="300100"/>
          </a:xfrm>
        </p:grpSpPr>
        <p:sp>
          <p:nvSpPr>
            <p:cNvPr id="7415" name="Google Shape;7415;p61"/>
            <p:cNvSpPr/>
            <p:nvPr/>
          </p:nvSpPr>
          <p:spPr>
            <a:xfrm>
              <a:off x="-47786475" y="3657325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6" name="Google Shape;7416;p61"/>
            <p:cNvSpPr/>
            <p:nvPr/>
          </p:nvSpPr>
          <p:spPr>
            <a:xfrm>
              <a:off x="-47751025" y="36927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7" name="Google Shape;7417;p61"/>
            <p:cNvSpPr/>
            <p:nvPr/>
          </p:nvSpPr>
          <p:spPr>
            <a:xfrm>
              <a:off x="-47838450" y="3569100"/>
              <a:ext cx="192975" cy="35475"/>
            </a:xfrm>
            <a:custGeom>
              <a:rect b="b" l="l" r="r" t="t"/>
              <a:pathLst>
                <a:path extrusionOk="0" h="1419" w="7719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8" name="Google Shape;7418;p61"/>
            <p:cNvSpPr/>
            <p:nvPr/>
          </p:nvSpPr>
          <p:spPr>
            <a:xfrm>
              <a:off x="-47751025" y="369197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9" name="Google Shape;7419;p61"/>
            <p:cNvSpPr/>
            <p:nvPr/>
          </p:nvSpPr>
          <p:spPr>
            <a:xfrm>
              <a:off x="-47839250" y="3621875"/>
              <a:ext cx="193000" cy="159125"/>
            </a:xfrm>
            <a:custGeom>
              <a:rect b="b" l="l" r="r" t="t"/>
              <a:pathLst>
                <a:path extrusionOk="0" h="6365" w="772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p61"/>
            <p:cNvSpPr/>
            <p:nvPr/>
          </p:nvSpPr>
          <p:spPr>
            <a:xfrm>
              <a:off x="-47839250" y="3799075"/>
              <a:ext cx="193000" cy="70125"/>
            </a:xfrm>
            <a:custGeom>
              <a:rect b="b" l="l" r="r" t="t"/>
              <a:pathLst>
                <a:path extrusionOk="0" h="2805" w="772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21" name="Google Shape;7421;p61"/>
          <p:cNvGrpSpPr/>
          <p:nvPr/>
        </p:nvGrpSpPr>
        <p:grpSpPr>
          <a:xfrm>
            <a:off x="3986711" y="3889222"/>
            <a:ext cx="331821" cy="332705"/>
            <a:chOff x="-47892800" y="3937700"/>
            <a:chExt cx="300100" cy="300900"/>
          </a:xfrm>
        </p:grpSpPr>
        <p:sp>
          <p:nvSpPr>
            <p:cNvPr id="7422" name="Google Shape;7422;p61"/>
            <p:cNvSpPr/>
            <p:nvPr/>
          </p:nvSpPr>
          <p:spPr>
            <a:xfrm>
              <a:off x="-47858150" y="3937700"/>
              <a:ext cx="70900" cy="44150"/>
            </a:xfrm>
            <a:custGeom>
              <a:rect b="b" l="l" r="r" t="t"/>
              <a:pathLst>
                <a:path extrusionOk="0" h="1766" w="2836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61"/>
            <p:cNvSpPr/>
            <p:nvPr/>
          </p:nvSpPr>
          <p:spPr>
            <a:xfrm>
              <a:off x="-47892800" y="3991275"/>
              <a:ext cx="141000" cy="105550"/>
            </a:xfrm>
            <a:custGeom>
              <a:rect b="b" l="l" r="r" t="t"/>
              <a:pathLst>
                <a:path extrusionOk="0" h="4222" w="564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61"/>
            <p:cNvSpPr/>
            <p:nvPr/>
          </p:nvSpPr>
          <p:spPr>
            <a:xfrm>
              <a:off x="-47773875" y="3956600"/>
              <a:ext cx="119750" cy="89025"/>
            </a:xfrm>
            <a:custGeom>
              <a:rect b="b" l="l" r="r" t="t"/>
              <a:pathLst>
                <a:path extrusionOk="0" h="3561" w="479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61"/>
            <p:cNvSpPr/>
            <p:nvPr/>
          </p:nvSpPr>
          <p:spPr>
            <a:xfrm>
              <a:off x="-47699050" y="4043250"/>
              <a:ext cx="71700" cy="70900"/>
            </a:xfrm>
            <a:custGeom>
              <a:rect b="b" l="l" r="r" t="t"/>
              <a:pathLst>
                <a:path extrusionOk="0" h="2836" w="2868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61"/>
            <p:cNvSpPr/>
            <p:nvPr/>
          </p:nvSpPr>
          <p:spPr>
            <a:xfrm>
              <a:off x="-47770725" y="4124375"/>
              <a:ext cx="178025" cy="114225"/>
            </a:xfrm>
            <a:custGeom>
              <a:rect b="b" l="l" r="r" t="t"/>
              <a:pathLst>
                <a:path extrusionOk="0" h="4569" w="7121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p61"/>
            <p:cNvSpPr/>
            <p:nvPr/>
          </p:nvSpPr>
          <p:spPr>
            <a:xfrm>
              <a:off x="-47830575" y="41322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p61"/>
            <p:cNvSpPr/>
            <p:nvPr/>
          </p:nvSpPr>
          <p:spPr>
            <a:xfrm>
              <a:off x="-47785675" y="4112375"/>
              <a:ext cx="37825" cy="36250"/>
            </a:xfrm>
            <a:custGeom>
              <a:rect b="b" l="l" r="r" t="t"/>
              <a:pathLst>
                <a:path extrusionOk="0" h="1450" w="1513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p61"/>
            <p:cNvSpPr/>
            <p:nvPr/>
          </p:nvSpPr>
          <p:spPr>
            <a:xfrm>
              <a:off x="-47892800" y="4112750"/>
              <a:ext cx="37825" cy="36250"/>
            </a:xfrm>
            <a:custGeom>
              <a:rect b="b" l="l" r="r" t="t"/>
              <a:pathLst>
                <a:path extrusionOk="0" h="1450" w="1513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30" name="Google Shape;7430;p61"/>
          <p:cNvGrpSpPr/>
          <p:nvPr/>
        </p:nvGrpSpPr>
        <p:grpSpPr>
          <a:xfrm>
            <a:off x="6042414" y="3094113"/>
            <a:ext cx="331821" cy="290910"/>
            <a:chOff x="-46042675" y="3218600"/>
            <a:chExt cx="300100" cy="263100"/>
          </a:xfrm>
        </p:grpSpPr>
        <p:sp>
          <p:nvSpPr>
            <p:cNvPr id="7431" name="Google Shape;7431;p61"/>
            <p:cNvSpPr/>
            <p:nvPr/>
          </p:nvSpPr>
          <p:spPr>
            <a:xfrm>
              <a:off x="-46042675" y="3302875"/>
              <a:ext cx="35475" cy="130000"/>
            </a:xfrm>
            <a:custGeom>
              <a:rect b="b" l="l" r="r" t="t"/>
              <a:pathLst>
                <a:path extrusionOk="0" h="5200" w="1419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2" name="Google Shape;7432;p61"/>
            <p:cNvSpPr/>
            <p:nvPr/>
          </p:nvSpPr>
          <p:spPr>
            <a:xfrm>
              <a:off x="-45919025" y="3341475"/>
              <a:ext cx="53600" cy="52800"/>
            </a:xfrm>
            <a:custGeom>
              <a:rect b="b" l="l" r="r" t="t"/>
              <a:pathLst>
                <a:path extrusionOk="0" h="2112" w="2144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3" name="Google Shape;7433;p61"/>
            <p:cNvSpPr/>
            <p:nvPr/>
          </p:nvSpPr>
          <p:spPr>
            <a:xfrm>
              <a:off x="-45778025" y="3302875"/>
              <a:ext cx="35450" cy="130000"/>
            </a:xfrm>
            <a:custGeom>
              <a:rect b="b" l="l" r="r" t="t"/>
              <a:pathLst>
                <a:path extrusionOk="0" h="5200" w="1418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4" name="Google Shape;7434;p61"/>
            <p:cNvSpPr/>
            <p:nvPr/>
          </p:nvSpPr>
          <p:spPr>
            <a:xfrm>
              <a:off x="-46042675" y="3235950"/>
              <a:ext cx="300100" cy="245750"/>
            </a:xfrm>
            <a:custGeom>
              <a:rect b="b" l="l" r="r" t="t"/>
              <a:pathLst>
                <a:path extrusionOk="0" h="9830" w="12004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61"/>
            <p:cNvSpPr/>
            <p:nvPr/>
          </p:nvSpPr>
          <p:spPr>
            <a:xfrm>
              <a:off x="-45952875" y="3306025"/>
              <a:ext cx="122100" cy="122125"/>
            </a:xfrm>
            <a:custGeom>
              <a:rect b="b" l="l" r="r" t="t"/>
              <a:pathLst>
                <a:path extrusionOk="0" h="4885" w="4884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61"/>
            <p:cNvSpPr/>
            <p:nvPr/>
          </p:nvSpPr>
          <p:spPr>
            <a:xfrm>
              <a:off x="-45941075" y="3218600"/>
              <a:ext cx="98475" cy="17375"/>
            </a:xfrm>
            <a:custGeom>
              <a:rect b="b" l="l" r="r" t="t"/>
              <a:pathLst>
                <a:path extrusionOk="0" h="695" w="3939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37" name="Google Shape;7437;p61"/>
          <p:cNvGrpSpPr/>
          <p:nvPr/>
        </p:nvGrpSpPr>
        <p:grpSpPr>
          <a:xfrm>
            <a:off x="6042414" y="3481219"/>
            <a:ext cx="331821" cy="301801"/>
            <a:chOff x="-46042675" y="3568700"/>
            <a:chExt cx="300100" cy="272950"/>
          </a:xfrm>
        </p:grpSpPr>
        <p:sp>
          <p:nvSpPr>
            <p:cNvPr id="7438" name="Google Shape;7438;p61"/>
            <p:cNvSpPr/>
            <p:nvPr/>
          </p:nvSpPr>
          <p:spPr>
            <a:xfrm>
              <a:off x="-46042675" y="3758125"/>
              <a:ext cx="115025" cy="83525"/>
            </a:xfrm>
            <a:custGeom>
              <a:rect b="b" l="l" r="r" t="t"/>
              <a:pathLst>
                <a:path extrusionOk="0" h="3341" w="4601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p61"/>
            <p:cNvSpPr/>
            <p:nvPr/>
          </p:nvSpPr>
          <p:spPr>
            <a:xfrm>
              <a:off x="-45866250" y="3654175"/>
              <a:ext cx="37825" cy="37825"/>
            </a:xfrm>
            <a:custGeom>
              <a:rect b="b" l="l" r="r" t="t"/>
              <a:pathLst>
                <a:path extrusionOk="0" h="1513" w="1513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0" name="Google Shape;7440;p61"/>
            <p:cNvSpPr/>
            <p:nvPr/>
          </p:nvSpPr>
          <p:spPr>
            <a:xfrm>
              <a:off x="-45828450" y="36297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1" name="Google Shape;7441;p61"/>
            <p:cNvSpPr/>
            <p:nvPr/>
          </p:nvSpPr>
          <p:spPr>
            <a:xfrm>
              <a:off x="-45979675" y="3568700"/>
              <a:ext cx="237100" cy="237800"/>
            </a:xfrm>
            <a:custGeom>
              <a:rect b="b" l="l" r="r" t="t"/>
              <a:pathLst>
                <a:path extrusionOk="0" h="9512" w="9484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42" name="Google Shape;7442;p61"/>
          <p:cNvGrpSpPr/>
          <p:nvPr/>
        </p:nvGrpSpPr>
        <p:grpSpPr>
          <a:xfrm>
            <a:off x="6081597" y="3889360"/>
            <a:ext cx="253454" cy="332567"/>
            <a:chOff x="-46007225" y="3937825"/>
            <a:chExt cx="229225" cy="300775"/>
          </a:xfrm>
        </p:grpSpPr>
        <p:sp>
          <p:nvSpPr>
            <p:cNvPr id="7443" name="Google Shape;7443;p61"/>
            <p:cNvSpPr/>
            <p:nvPr/>
          </p:nvSpPr>
          <p:spPr>
            <a:xfrm>
              <a:off x="-45813475" y="399047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4" name="Google Shape;7444;p61"/>
            <p:cNvSpPr/>
            <p:nvPr/>
          </p:nvSpPr>
          <p:spPr>
            <a:xfrm>
              <a:off x="-46007225" y="39904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p61"/>
            <p:cNvSpPr/>
            <p:nvPr/>
          </p:nvSpPr>
          <p:spPr>
            <a:xfrm>
              <a:off x="-45826875" y="3937825"/>
              <a:ext cx="35475" cy="26750"/>
            </a:xfrm>
            <a:custGeom>
              <a:rect b="b" l="l" r="r" t="t"/>
              <a:pathLst>
                <a:path extrusionOk="0" h="1070" w="1419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6" name="Google Shape;7446;p61"/>
            <p:cNvSpPr/>
            <p:nvPr/>
          </p:nvSpPr>
          <p:spPr>
            <a:xfrm>
              <a:off x="-45993850" y="4034625"/>
              <a:ext cx="35475" cy="25850"/>
            </a:xfrm>
            <a:custGeom>
              <a:rect b="b" l="l" r="r" t="t"/>
              <a:pathLst>
                <a:path extrusionOk="0" h="1034" w="1419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61"/>
            <p:cNvSpPr/>
            <p:nvPr/>
          </p:nvSpPr>
          <p:spPr>
            <a:xfrm>
              <a:off x="-45825300" y="4034625"/>
              <a:ext cx="34675" cy="25725"/>
            </a:xfrm>
            <a:custGeom>
              <a:rect b="b" l="l" r="r" t="t"/>
              <a:pathLst>
                <a:path extrusionOk="0" h="1029" w="1387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61"/>
            <p:cNvSpPr/>
            <p:nvPr/>
          </p:nvSpPr>
          <p:spPr>
            <a:xfrm>
              <a:off x="-45992275" y="3938175"/>
              <a:ext cx="33900" cy="25525"/>
            </a:xfrm>
            <a:custGeom>
              <a:rect b="b" l="l" r="r" t="t"/>
              <a:pathLst>
                <a:path extrusionOk="0" h="1021" w="1356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9" name="Google Shape;7449;p61"/>
            <p:cNvSpPr/>
            <p:nvPr/>
          </p:nvSpPr>
          <p:spPr>
            <a:xfrm>
              <a:off x="-45953675" y="4078700"/>
              <a:ext cx="122900" cy="35450"/>
            </a:xfrm>
            <a:custGeom>
              <a:rect b="b" l="l" r="r" t="t"/>
              <a:pathLst>
                <a:path extrusionOk="0" h="1418" w="491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0" name="Google Shape;7450;p61"/>
            <p:cNvSpPr/>
            <p:nvPr/>
          </p:nvSpPr>
          <p:spPr>
            <a:xfrm>
              <a:off x="-45956025" y="3938325"/>
              <a:ext cx="126025" cy="123075"/>
            </a:xfrm>
            <a:custGeom>
              <a:rect b="b" l="l" r="r" t="t"/>
              <a:pathLst>
                <a:path extrusionOk="0" h="4923" w="5041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61"/>
            <p:cNvSpPr/>
            <p:nvPr/>
          </p:nvSpPr>
          <p:spPr>
            <a:xfrm>
              <a:off x="-45927675" y="4132250"/>
              <a:ext cx="70125" cy="39400"/>
            </a:xfrm>
            <a:custGeom>
              <a:rect b="b" l="l" r="r" t="t"/>
              <a:pathLst>
                <a:path extrusionOk="0" h="1576" w="2805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2" name="Google Shape;7452;p61"/>
            <p:cNvSpPr/>
            <p:nvPr/>
          </p:nvSpPr>
          <p:spPr>
            <a:xfrm>
              <a:off x="-45921375" y="4176950"/>
              <a:ext cx="59100" cy="61650"/>
            </a:xfrm>
            <a:custGeom>
              <a:rect b="b" l="l" r="r" t="t"/>
              <a:pathLst>
                <a:path extrusionOk="0" h="2466" w="2364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53" name="Google Shape;7453;p61"/>
          <p:cNvGrpSpPr/>
          <p:nvPr/>
        </p:nvGrpSpPr>
        <p:grpSpPr>
          <a:xfrm>
            <a:off x="7300961" y="3880100"/>
            <a:ext cx="291767" cy="334004"/>
            <a:chOff x="-44895900" y="3929450"/>
            <a:chExt cx="263875" cy="302075"/>
          </a:xfrm>
        </p:grpSpPr>
        <p:sp>
          <p:nvSpPr>
            <p:cNvPr id="7454" name="Google Shape;7454;p61"/>
            <p:cNvSpPr/>
            <p:nvPr/>
          </p:nvSpPr>
          <p:spPr>
            <a:xfrm>
              <a:off x="-44813975" y="4100750"/>
              <a:ext cx="101625" cy="50425"/>
            </a:xfrm>
            <a:custGeom>
              <a:rect b="b" l="l" r="r" t="t"/>
              <a:pathLst>
                <a:path extrusionOk="0" h="2017" w="4065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5" name="Google Shape;7455;p61"/>
            <p:cNvSpPr/>
            <p:nvPr/>
          </p:nvSpPr>
          <p:spPr>
            <a:xfrm>
              <a:off x="-44885650" y="3929450"/>
              <a:ext cx="244175" cy="87825"/>
            </a:xfrm>
            <a:custGeom>
              <a:rect b="b" l="l" r="r" t="t"/>
              <a:pathLst>
                <a:path extrusionOk="0" h="3513" w="9767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6" name="Google Shape;7456;p61"/>
            <p:cNvSpPr/>
            <p:nvPr/>
          </p:nvSpPr>
          <p:spPr>
            <a:xfrm>
              <a:off x="-44825000" y="4006225"/>
              <a:ext cx="52000" cy="105575"/>
            </a:xfrm>
            <a:custGeom>
              <a:rect b="b" l="l" r="r" t="t"/>
              <a:pathLst>
                <a:path extrusionOk="0" h="4223" w="208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p61"/>
            <p:cNvSpPr/>
            <p:nvPr/>
          </p:nvSpPr>
          <p:spPr>
            <a:xfrm>
              <a:off x="-44754900" y="4005450"/>
              <a:ext cx="122875" cy="222925"/>
            </a:xfrm>
            <a:custGeom>
              <a:rect b="b" l="l" r="r" t="t"/>
              <a:pathLst>
                <a:path extrusionOk="0" h="8917" w="4915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8" name="Google Shape;7458;p61"/>
            <p:cNvSpPr/>
            <p:nvPr/>
          </p:nvSpPr>
          <p:spPr>
            <a:xfrm>
              <a:off x="-44754900" y="4006225"/>
              <a:ext cx="52775" cy="105575"/>
            </a:xfrm>
            <a:custGeom>
              <a:rect b="b" l="l" r="r" t="t"/>
              <a:pathLst>
                <a:path extrusionOk="0" h="4223" w="2111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9" name="Google Shape;7459;p61"/>
            <p:cNvSpPr/>
            <p:nvPr/>
          </p:nvSpPr>
          <p:spPr>
            <a:xfrm>
              <a:off x="-44895900" y="4006225"/>
              <a:ext cx="122900" cy="225300"/>
            </a:xfrm>
            <a:custGeom>
              <a:rect b="b" l="l" r="r" t="t"/>
              <a:pathLst>
                <a:path extrusionOk="0" h="9012" w="4916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60" name="Google Shape;7460;p61"/>
          <p:cNvGrpSpPr/>
          <p:nvPr/>
        </p:nvGrpSpPr>
        <p:grpSpPr>
          <a:xfrm>
            <a:off x="2330269" y="3065392"/>
            <a:ext cx="332705" cy="310923"/>
            <a:chOff x="-49397175" y="3192625"/>
            <a:chExt cx="300900" cy="281200"/>
          </a:xfrm>
        </p:grpSpPr>
        <p:sp>
          <p:nvSpPr>
            <p:cNvPr id="7461" name="Google Shape;7461;p61"/>
            <p:cNvSpPr/>
            <p:nvPr/>
          </p:nvSpPr>
          <p:spPr>
            <a:xfrm>
              <a:off x="-49325500" y="3297975"/>
              <a:ext cx="64625" cy="58500"/>
            </a:xfrm>
            <a:custGeom>
              <a:rect b="b" l="l" r="r" t="t"/>
              <a:pathLst>
                <a:path extrusionOk="0" h="2340" w="2585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2" name="Google Shape;7462;p61"/>
            <p:cNvSpPr/>
            <p:nvPr/>
          </p:nvSpPr>
          <p:spPr>
            <a:xfrm>
              <a:off x="-49345975" y="3192625"/>
              <a:ext cx="199300" cy="103975"/>
            </a:xfrm>
            <a:custGeom>
              <a:rect b="b" l="l" r="r" t="t"/>
              <a:pathLst>
                <a:path extrusionOk="0" h="4159" w="7972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3" name="Google Shape;7463;p61"/>
            <p:cNvSpPr/>
            <p:nvPr/>
          </p:nvSpPr>
          <p:spPr>
            <a:xfrm>
              <a:off x="-49272725" y="3381650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4" name="Google Shape;7464;p61"/>
            <p:cNvSpPr/>
            <p:nvPr/>
          </p:nvSpPr>
          <p:spPr>
            <a:xfrm>
              <a:off x="-49231775" y="3298075"/>
              <a:ext cx="63050" cy="58400"/>
            </a:xfrm>
            <a:custGeom>
              <a:rect b="b" l="l" r="r" t="t"/>
              <a:pathLst>
                <a:path extrusionOk="0" h="2336" w="2522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5" name="Google Shape;7465;p61"/>
            <p:cNvSpPr/>
            <p:nvPr/>
          </p:nvSpPr>
          <p:spPr>
            <a:xfrm>
              <a:off x="-49271925" y="3317850"/>
              <a:ext cx="48850" cy="49850"/>
            </a:xfrm>
            <a:custGeom>
              <a:rect b="b" l="l" r="r" t="t"/>
              <a:pathLst>
                <a:path extrusionOk="0" h="1994" w="1954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61"/>
            <p:cNvSpPr/>
            <p:nvPr/>
          </p:nvSpPr>
          <p:spPr>
            <a:xfrm>
              <a:off x="-49245950" y="3291075"/>
              <a:ext cx="149675" cy="182750"/>
            </a:xfrm>
            <a:custGeom>
              <a:rect b="b" l="l" r="r" t="t"/>
              <a:pathLst>
                <a:path extrusionOk="0" h="7310" w="5987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7" name="Google Shape;7467;p61"/>
            <p:cNvSpPr/>
            <p:nvPr/>
          </p:nvSpPr>
          <p:spPr>
            <a:xfrm>
              <a:off x="-49397175" y="3291075"/>
              <a:ext cx="149675" cy="182750"/>
            </a:xfrm>
            <a:custGeom>
              <a:rect b="b" l="l" r="r" t="t"/>
              <a:pathLst>
                <a:path extrusionOk="0" h="7310" w="5987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68" name="Google Shape;7468;p61"/>
          <p:cNvGrpSpPr/>
          <p:nvPr/>
        </p:nvGrpSpPr>
        <p:grpSpPr>
          <a:xfrm>
            <a:off x="2354649" y="3461620"/>
            <a:ext cx="283944" cy="332705"/>
            <a:chOff x="-49375900" y="3550975"/>
            <a:chExt cx="256800" cy="300900"/>
          </a:xfrm>
        </p:grpSpPr>
        <p:sp>
          <p:nvSpPr>
            <p:cNvPr id="7469" name="Google Shape;7469;p61"/>
            <p:cNvSpPr/>
            <p:nvPr/>
          </p:nvSpPr>
          <p:spPr>
            <a:xfrm>
              <a:off x="-49231775" y="3638425"/>
              <a:ext cx="59100" cy="59075"/>
            </a:xfrm>
            <a:custGeom>
              <a:rect b="b" l="l" r="r" t="t"/>
              <a:pathLst>
                <a:path extrusionOk="0" h="2363" w="2364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p61"/>
            <p:cNvSpPr/>
            <p:nvPr/>
          </p:nvSpPr>
          <p:spPr>
            <a:xfrm>
              <a:off x="-49291625" y="3726625"/>
              <a:ext cx="87450" cy="123675"/>
            </a:xfrm>
            <a:custGeom>
              <a:rect b="b" l="l" r="r" t="t"/>
              <a:pathLst>
                <a:path extrusionOk="0" h="4947" w="3498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1" name="Google Shape;7471;p61"/>
            <p:cNvSpPr/>
            <p:nvPr/>
          </p:nvSpPr>
          <p:spPr>
            <a:xfrm>
              <a:off x="-49288475" y="3647075"/>
              <a:ext cx="81150" cy="61450"/>
            </a:xfrm>
            <a:custGeom>
              <a:rect b="b" l="l" r="r" t="t"/>
              <a:pathLst>
                <a:path extrusionOk="0" h="2458" w="3246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p61"/>
            <p:cNvSpPr/>
            <p:nvPr/>
          </p:nvSpPr>
          <p:spPr>
            <a:xfrm>
              <a:off x="-49375900" y="3648650"/>
              <a:ext cx="59100" cy="59875"/>
            </a:xfrm>
            <a:custGeom>
              <a:rect b="b" l="l" r="r" t="t"/>
              <a:pathLst>
                <a:path extrusionOk="0" h="2395" w="2364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3" name="Google Shape;7473;p61"/>
            <p:cNvSpPr/>
            <p:nvPr/>
          </p:nvSpPr>
          <p:spPr>
            <a:xfrm>
              <a:off x="-49229400" y="3726625"/>
              <a:ext cx="109500" cy="125250"/>
            </a:xfrm>
            <a:custGeom>
              <a:rect b="b" l="l" r="r" t="t"/>
              <a:pathLst>
                <a:path extrusionOk="0" h="5010" w="438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4" name="Google Shape;7474;p61"/>
            <p:cNvSpPr/>
            <p:nvPr/>
          </p:nvSpPr>
          <p:spPr>
            <a:xfrm>
              <a:off x="-49179000" y="3648650"/>
              <a:ext cx="59900" cy="59875"/>
            </a:xfrm>
            <a:custGeom>
              <a:rect b="b" l="l" r="r" t="t"/>
              <a:pathLst>
                <a:path extrusionOk="0" h="2395" w="2396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5" name="Google Shape;7475;p61"/>
            <p:cNvSpPr/>
            <p:nvPr/>
          </p:nvSpPr>
          <p:spPr>
            <a:xfrm>
              <a:off x="-49323125" y="3638425"/>
              <a:ext cx="59100" cy="59075"/>
            </a:xfrm>
            <a:custGeom>
              <a:rect b="b" l="l" r="r" t="t"/>
              <a:pathLst>
                <a:path extrusionOk="0" h="2363" w="2364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6" name="Google Shape;7476;p61"/>
            <p:cNvSpPr/>
            <p:nvPr/>
          </p:nvSpPr>
          <p:spPr>
            <a:xfrm>
              <a:off x="-49375100" y="3726625"/>
              <a:ext cx="108700" cy="125250"/>
            </a:xfrm>
            <a:custGeom>
              <a:rect b="b" l="l" r="r" t="t"/>
              <a:pathLst>
                <a:path extrusionOk="0" h="5010" w="4348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p61"/>
            <p:cNvSpPr/>
            <p:nvPr/>
          </p:nvSpPr>
          <p:spPr>
            <a:xfrm>
              <a:off x="-49256975" y="3550975"/>
              <a:ext cx="17350" cy="53600"/>
            </a:xfrm>
            <a:custGeom>
              <a:rect b="b" l="l" r="r" t="t"/>
              <a:pathLst>
                <a:path extrusionOk="0" h="2144" w="694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61"/>
            <p:cNvSpPr/>
            <p:nvPr/>
          </p:nvSpPr>
          <p:spPr>
            <a:xfrm>
              <a:off x="-49323125" y="3575850"/>
              <a:ext cx="43350" cy="32650"/>
            </a:xfrm>
            <a:custGeom>
              <a:rect b="b" l="l" r="r" t="t"/>
              <a:pathLst>
                <a:path extrusionOk="0" h="1306" w="1734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p61"/>
            <p:cNvSpPr/>
            <p:nvPr/>
          </p:nvSpPr>
          <p:spPr>
            <a:xfrm>
              <a:off x="-49217575" y="3575525"/>
              <a:ext cx="44900" cy="32975"/>
            </a:xfrm>
            <a:custGeom>
              <a:rect b="b" l="l" r="r" t="t"/>
              <a:pathLst>
                <a:path extrusionOk="0" h="1319" w="1796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80" name="Google Shape;7480;p61"/>
          <p:cNvGrpSpPr/>
          <p:nvPr/>
        </p:nvGrpSpPr>
        <p:grpSpPr>
          <a:xfrm>
            <a:off x="2350309" y="3870066"/>
            <a:ext cx="292624" cy="332705"/>
            <a:chOff x="-49378250" y="3920375"/>
            <a:chExt cx="264650" cy="300900"/>
          </a:xfrm>
        </p:grpSpPr>
        <p:sp>
          <p:nvSpPr>
            <p:cNvPr id="7481" name="Google Shape;7481;p61"/>
            <p:cNvSpPr/>
            <p:nvPr/>
          </p:nvSpPr>
          <p:spPr>
            <a:xfrm>
              <a:off x="-49272725" y="4185025"/>
              <a:ext cx="70925" cy="35475"/>
            </a:xfrm>
            <a:custGeom>
              <a:rect b="b" l="l" r="r" t="t"/>
              <a:pathLst>
                <a:path extrusionOk="0" h="1419" w="2837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2" name="Google Shape;7482;p61"/>
            <p:cNvSpPr/>
            <p:nvPr/>
          </p:nvSpPr>
          <p:spPr>
            <a:xfrm>
              <a:off x="-49378250" y="3920375"/>
              <a:ext cx="87425" cy="300900"/>
            </a:xfrm>
            <a:custGeom>
              <a:rect b="b" l="l" r="r" t="t"/>
              <a:pathLst>
                <a:path extrusionOk="0" h="12036" w="3497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3" name="Google Shape;7483;p61"/>
            <p:cNvSpPr/>
            <p:nvPr/>
          </p:nvSpPr>
          <p:spPr>
            <a:xfrm>
              <a:off x="-49185300" y="3920375"/>
              <a:ext cx="71700" cy="87450"/>
            </a:xfrm>
            <a:custGeom>
              <a:rect b="b" l="l" r="r" t="t"/>
              <a:pathLst>
                <a:path extrusionOk="0" h="3498" w="2868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4" name="Google Shape;7484;p61"/>
            <p:cNvSpPr/>
            <p:nvPr/>
          </p:nvSpPr>
          <p:spPr>
            <a:xfrm>
              <a:off x="-49182150" y="4019625"/>
              <a:ext cx="64625" cy="42550"/>
            </a:xfrm>
            <a:custGeom>
              <a:rect b="b" l="l" r="r" t="t"/>
              <a:pathLst>
                <a:path extrusionOk="0" h="1702" w="2585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p61"/>
            <p:cNvSpPr/>
            <p:nvPr/>
          </p:nvSpPr>
          <p:spPr>
            <a:xfrm>
              <a:off x="-49185300" y="4078700"/>
              <a:ext cx="70925" cy="141800"/>
            </a:xfrm>
            <a:custGeom>
              <a:rect b="b" l="l" r="r" t="t"/>
              <a:pathLst>
                <a:path extrusionOk="0" h="5672" w="2837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61"/>
            <p:cNvSpPr/>
            <p:nvPr/>
          </p:nvSpPr>
          <p:spPr>
            <a:xfrm>
              <a:off x="-49271150" y="3920375"/>
              <a:ext cx="65400" cy="70125"/>
            </a:xfrm>
            <a:custGeom>
              <a:rect b="b" l="l" r="r" t="t"/>
              <a:pathLst>
                <a:path extrusionOk="0" h="2805" w="2616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p61"/>
            <p:cNvSpPr/>
            <p:nvPr/>
          </p:nvSpPr>
          <p:spPr>
            <a:xfrm>
              <a:off x="-49272725" y="4007800"/>
              <a:ext cx="70125" cy="159925"/>
            </a:xfrm>
            <a:custGeom>
              <a:rect b="b" l="l" r="r" t="t"/>
              <a:pathLst>
                <a:path extrusionOk="0" h="6397" w="2805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88" name="Google Shape;7488;p61"/>
          <p:cNvGrpSpPr/>
          <p:nvPr/>
        </p:nvGrpSpPr>
        <p:grpSpPr>
          <a:xfrm>
            <a:off x="4418802" y="3074100"/>
            <a:ext cx="291767" cy="333562"/>
            <a:chOff x="-47505300" y="3200500"/>
            <a:chExt cx="263875" cy="301675"/>
          </a:xfrm>
        </p:grpSpPr>
        <p:sp>
          <p:nvSpPr>
            <p:cNvPr id="7489" name="Google Shape;7489;p61"/>
            <p:cNvSpPr/>
            <p:nvPr/>
          </p:nvSpPr>
          <p:spPr>
            <a:xfrm>
              <a:off x="-47382425" y="3306025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0" name="Google Shape;7490;p61"/>
            <p:cNvSpPr/>
            <p:nvPr/>
          </p:nvSpPr>
          <p:spPr>
            <a:xfrm>
              <a:off x="-47382425" y="3306025"/>
              <a:ext cx="15775" cy="15800"/>
            </a:xfrm>
            <a:custGeom>
              <a:rect b="b" l="l" r="r" t="t"/>
              <a:pathLst>
                <a:path extrusionOk="0" h="632" w="631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p61"/>
            <p:cNvSpPr/>
            <p:nvPr/>
          </p:nvSpPr>
          <p:spPr>
            <a:xfrm>
              <a:off x="-47487975" y="3200500"/>
              <a:ext cx="210325" cy="301675"/>
            </a:xfrm>
            <a:custGeom>
              <a:rect b="b" l="l" r="r" t="t"/>
              <a:pathLst>
                <a:path extrusionOk="0" h="12067" w="8413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61"/>
            <p:cNvSpPr/>
            <p:nvPr/>
          </p:nvSpPr>
          <p:spPr>
            <a:xfrm>
              <a:off x="-47417875" y="32713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61"/>
            <p:cNvSpPr/>
            <p:nvPr/>
          </p:nvSpPr>
          <p:spPr>
            <a:xfrm>
              <a:off x="-47505300" y="323595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4" name="Google Shape;7494;p61"/>
            <p:cNvSpPr/>
            <p:nvPr/>
          </p:nvSpPr>
          <p:spPr>
            <a:xfrm>
              <a:off x="-47505300" y="34470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p61"/>
            <p:cNvSpPr/>
            <p:nvPr/>
          </p:nvSpPr>
          <p:spPr>
            <a:xfrm>
              <a:off x="-47505300" y="3394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6" name="Google Shape;7496;p61"/>
            <p:cNvSpPr/>
            <p:nvPr/>
          </p:nvSpPr>
          <p:spPr>
            <a:xfrm>
              <a:off x="-47505300" y="33414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p61"/>
            <p:cNvSpPr/>
            <p:nvPr/>
          </p:nvSpPr>
          <p:spPr>
            <a:xfrm>
              <a:off x="-47505300" y="32895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8" name="Google Shape;7498;p61"/>
            <p:cNvSpPr/>
            <p:nvPr/>
          </p:nvSpPr>
          <p:spPr>
            <a:xfrm>
              <a:off x="-47259550" y="3411575"/>
              <a:ext cx="18125" cy="51225"/>
            </a:xfrm>
            <a:custGeom>
              <a:rect b="b" l="l" r="r" t="t"/>
              <a:pathLst>
                <a:path extrusionOk="0" h="2049" w="725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61"/>
            <p:cNvSpPr/>
            <p:nvPr/>
          </p:nvSpPr>
          <p:spPr>
            <a:xfrm>
              <a:off x="-47259550" y="3306025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61"/>
            <p:cNvSpPr/>
            <p:nvPr/>
          </p:nvSpPr>
          <p:spPr>
            <a:xfrm>
              <a:off x="-47259550" y="3359600"/>
              <a:ext cx="18125" cy="34675"/>
            </a:xfrm>
            <a:custGeom>
              <a:rect b="b" l="l" r="r" t="t"/>
              <a:pathLst>
                <a:path extrusionOk="0" h="1387" w="725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61"/>
            <p:cNvSpPr/>
            <p:nvPr/>
          </p:nvSpPr>
          <p:spPr>
            <a:xfrm>
              <a:off x="-47259550" y="3238300"/>
              <a:ext cx="18125" cy="51225"/>
            </a:xfrm>
            <a:custGeom>
              <a:rect b="b" l="l" r="r" t="t"/>
              <a:pathLst>
                <a:path extrusionOk="0" h="2049" w="725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02" name="Google Shape;7502;p61"/>
          <p:cNvGrpSpPr/>
          <p:nvPr/>
        </p:nvGrpSpPr>
        <p:grpSpPr>
          <a:xfrm>
            <a:off x="4398347" y="3481661"/>
            <a:ext cx="332677" cy="331627"/>
            <a:chOff x="-47524975" y="3569100"/>
            <a:chExt cx="300875" cy="299925"/>
          </a:xfrm>
        </p:grpSpPr>
        <p:sp>
          <p:nvSpPr>
            <p:cNvPr id="7503" name="Google Shape;7503;p61"/>
            <p:cNvSpPr/>
            <p:nvPr/>
          </p:nvSpPr>
          <p:spPr>
            <a:xfrm>
              <a:off x="-47524975" y="3755775"/>
              <a:ext cx="115000" cy="113250"/>
            </a:xfrm>
            <a:custGeom>
              <a:rect b="b" l="l" r="r" t="t"/>
              <a:pathLst>
                <a:path extrusionOk="0" h="4530" w="460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61"/>
            <p:cNvSpPr/>
            <p:nvPr/>
          </p:nvSpPr>
          <p:spPr>
            <a:xfrm>
              <a:off x="-47346200" y="36746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5" name="Google Shape;7505;p61"/>
            <p:cNvSpPr/>
            <p:nvPr/>
          </p:nvSpPr>
          <p:spPr>
            <a:xfrm>
              <a:off x="-47382425" y="364000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6" name="Google Shape;7506;p61"/>
            <p:cNvSpPr/>
            <p:nvPr/>
          </p:nvSpPr>
          <p:spPr>
            <a:xfrm>
              <a:off x="-47346975" y="36746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p61"/>
            <p:cNvSpPr/>
            <p:nvPr/>
          </p:nvSpPr>
          <p:spPr>
            <a:xfrm>
              <a:off x="-47452525" y="3569100"/>
              <a:ext cx="228425" cy="228425"/>
            </a:xfrm>
            <a:custGeom>
              <a:rect b="b" l="l" r="r" t="t"/>
              <a:pathLst>
                <a:path extrusionOk="0" h="9137" w="9137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08" name="Google Shape;7508;p61"/>
          <p:cNvGrpSpPr/>
          <p:nvPr/>
        </p:nvGrpSpPr>
        <p:grpSpPr>
          <a:xfrm>
            <a:off x="4398775" y="3929304"/>
            <a:ext cx="331821" cy="252570"/>
            <a:chOff x="-47523400" y="3973950"/>
            <a:chExt cx="300100" cy="228425"/>
          </a:xfrm>
        </p:grpSpPr>
        <p:sp>
          <p:nvSpPr>
            <p:cNvPr id="7509" name="Google Shape;7509;p61"/>
            <p:cNvSpPr/>
            <p:nvPr/>
          </p:nvSpPr>
          <p:spPr>
            <a:xfrm>
              <a:off x="-47417075" y="4061375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0" name="Google Shape;7510;p61"/>
            <p:cNvSpPr/>
            <p:nvPr/>
          </p:nvSpPr>
          <p:spPr>
            <a:xfrm>
              <a:off x="-47417875" y="4061375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p61"/>
            <p:cNvSpPr/>
            <p:nvPr/>
          </p:nvSpPr>
          <p:spPr>
            <a:xfrm>
              <a:off x="-47453300" y="40267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61"/>
            <p:cNvSpPr/>
            <p:nvPr/>
          </p:nvSpPr>
          <p:spPr>
            <a:xfrm>
              <a:off x="-47506875" y="3973950"/>
              <a:ext cx="264675" cy="174875"/>
            </a:xfrm>
            <a:custGeom>
              <a:rect b="b" l="l" r="r" t="t"/>
              <a:pathLst>
                <a:path extrusionOk="0" h="6995" w="10587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61"/>
            <p:cNvSpPr/>
            <p:nvPr/>
          </p:nvSpPr>
          <p:spPr>
            <a:xfrm>
              <a:off x="-47523400" y="4166900"/>
              <a:ext cx="300100" cy="35475"/>
            </a:xfrm>
            <a:custGeom>
              <a:rect b="b" l="l" r="r" t="t"/>
              <a:pathLst>
                <a:path extrusionOk="0" h="1419" w="12004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14" name="Google Shape;7514;p61"/>
          <p:cNvGrpSpPr/>
          <p:nvPr/>
        </p:nvGrpSpPr>
        <p:grpSpPr>
          <a:xfrm>
            <a:off x="6458415" y="3072801"/>
            <a:ext cx="330964" cy="334004"/>
            <a:chOff x="-45673275" y="3199325"/>
            <a:chExt cx="299325" cy="302075"/>
          </a:xfrm>
        </p:grpSpPr>
        <p:sp>
          <p:nvSpPr>
            <p:cNvPr id="7515" name="Google Shape;7515;p61"/>
            <p:cNvSpPr/>
            <p:nvPr/>
          </p:nvSpPr>
          <p:spPr>
            <a:xfrm>
              <a:off x="-45672500" y="3199325"/>
              <a:ext cx="298550" cy="194175"/>
            </a:xfrm>
            <a:custGeom>
              <a:rect b="b" l="l" r="r" t="t"/>
              <a:pathLst>
                <a:path extrusionOk="0" h="7767" w="11942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61"/>
            <p:cNvSpPr/>
            <p:nvPr/>
          </p:nvSpPr>
          <p:spPr>
            <a:xfrm>
              <a:off x="-45673275" y="3387150"/>
              <a:ext cx="299325" cy="114250"/>
            </a:xfrm>
            <a:custGeom>
              <a:rect b="b" l="l" r="r" t="t"/>
              <a:pathLst>
                <a:path extrusionOk="0" h="4570" w="11973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61"/>
            <p:cNvSpPr/>
            <p:nvPr/>
          </p:nvSpPr>
          <p:spPr>
            <a:xfrm>
              <a:off x="-45673275" y="3334400"/>
              <a:ext cx="299325" cy="113425"/>
            </a:xfrm>
            <a:custGeom>
              <a:rect b="b" l="l" r="r" t="t"/>
              <a:pathLst>
                <a:path extrusionOk="0" h="4537" w="11973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18" name="Google Shape;7518;p61"/>
          <p:cNvGrpSpPr/>
          <p:nvPr/>
        </p:nvGrpSpPr>
        <p:grpSpPr>
          <a:xfrm>
            <a:off x="6457544" y="3500817"/>
            <a:ext cx="332705" cy="293508"/>
            <a:chOff x="-45674075" y="3586425"/>
            <a:chExt cx="300900" cy="265450"/>
          </a:xfrm>
        </p:grpSpPr>
        <p:sp>
          <p:nvSpPr>
            <p:cNvPr id="7519" name="Google Shape;7519;p61"/>
            <p:cNvSpPr/>
            <p:nvPr/>
          </p:nvSpPr>
          <p:spPr>
            <a:xfrm>
              <a:off x="-45674075" y="3586425"/>
              <a:ext cx="300125" cy="70925"/>
            </a:xfrm>
            <a:custGeom>
              <a:rect b="b" l="l" r="r" t="t"/>
              <a:pathLst>
                <a:path extrusionOk="0" h="2837" w="12005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61"/>
            <p:cNvSpPr/>
            <p:nvPr/>
          </p:nvSpPr>
          <p:spPr>
            <a:xfrm>
              <a:off x="-45673275" y="3675425"/>
              <a:ext cx="300100" cy="176450"/>
            </a:xfrm>
            <a:custGeom>
              <a:rect b="b" l="l" r="r" t="t"/>
              <a:pathLst>
                <a:path extrusionOk="0" h="7058" w="12004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21" name="Google Shape;7521;p61"/>
          <p:cNvGrpSpPr/>
          <p:nvPr/>
        </p:nvGrpSpPr>
        <p:grpSpPr>
          <a:xfrm>
            <a:off x="6458415" y="3889222"/>
            <a:ext cx="330964" cy="332705"/>
            <a:chOff x="-45673275" y="3937700"/>
            <a:chExt cx="299325" cy="300900"/>
          </a:xfrm>
        </p:grpSpPr>
        <p:sp>
          <p:nvSpPr>
            <p:cNvPr id="7522" name="Google Shape;7522;p61"/>
            <p:cNvSpPr/>
            <p:nvPr/>
          </p:nvSpPr>
          <p:spPr>
            <a:xfrm>
              <a:off x="-45673275" y="3937700"/>
              <a:ext cx="285925" cy="135500"/>
            </a:xfrm>
            <a:custGeom>
              <a:rect b="b" l="l" r="r" t="t"/>
              <a:pathLst>
                <a:path extrusionOk="0" h="5420" w="11437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61"/>
            <p:cNvSpPr/>
            <p:nvPr/>
          </p:nvSpPr>
          <p:spPr>
            <a:xfrm>
              <a:off x="-45577975" y="3990475"/>
              <a:ext cx="151250" cy="150925"/>
            </a:xfrm>
            <a:custGeom>
              <a:rect b="b" l="l" r="r" t="t"/>
              <a:pathLst>
                <a:path extrusionOk="0" h="6037" w="605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61"/>
            <p:cNvSpPr/>
            <p:nvPr/>
          </p:nvSpPr>
          <p:spPr>
            <a:xfrm>
              <a:off x="-45509450" y="3951100"/>
              <a:ext cx="135500" cy="286725"/>
            </a:xfrm>
            <a:custGeom>
              <a:rect b="b" l="l" r="r" t="t"/>
              <a:pathLst>
                <a:path extrusionOk="0" h="11469" w="542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5" name="Google Shape;7525;p61"/>
            <p:cNvSpPr/>
            <p:nvPr/>
          </p:nvSpPr>
          <p:spPr>
            <a:xfrm>
              <a:off x="-45670925" y="4114125"/>
              <a:ext cx="72500" cy="70325"/>
            </a:xfrm>
            <a:custGeom>
              <a:rect b="b" l="l" r="r" t="t"/>
              <a:pathLst>
                <a:path extrusionOk="0" h="2813" w="290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6" name="Google Shape;7526;p61"/>
            <p:cNvSpPr/>
            <p:nvPr/>
          </p:nvSpPr>
          <p:spPr>
            <a:xfrm>
              <a:off x="-45620500" y="4163550"/>
              <a:ext cx="70900" cy="71125"/>
            </a:xfrm>
            <a:custGeom>
              <a:rect b="b" l="l" r="r" t="t"/>
              <a:pathLst>
                <a:path extrusionOk="0" h="2845" w="2836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61"/>
            <p:cNvSpPr/>
            <p:nvPr/>
          </p:nvSpPr>
          <p:spPr>
            <a:xfrm>
              <a:off x="-45673275" y="4159625"/>
              <a:ext cx="79575" cy="78975"/>
            </a:xfrm>
            <a:custGeom>
              <a:rect b="b" l="l" r="r" t="t"/>
              <a:pathLst>
                <a:path extrusionOk="0" h="3159" w="3183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28" name="Google Shape;7528;p61"/>
          <p:cNvGrpSpPr/>
          <p:nvPr/>
        </p:nvGrpSpPr>
        <p:grpSpPr>
          <a:xfrm>
            <a:off x="7727679" y="3047093"/>
            <a:ext cx="332705" cy="332705"/>
            <a:chOff x="-44512325" y="3176075"/>
            <a:chExt cx="300900" cy="300900"/>
          </a:xfrm>
        </p:grpSpPr>
        <p:sp>
          <p:nvSpPr>
            <p:cNvPr id="7529" name="Google Shape;7529;p61"/>
            <p:cNvSpPr/>
            <p:nvPr/>
          </p:nvSpPr>
          <p:spPr>
            <a:xfrm>
              <a:off x="-44512325" y="3176075"/>
              <a:ext cx="300900" cy="300900"/>
            </a:xfrm>
            <a:custGeom>
              <a:rect b="b" l="l" r="r" t="t"/>
              <a:pathLst>
                <a:path extrusionOk="0" h="12036" w="12036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p61"/>
            <p:cNvSpPr/>
            <p:nvPr/>
          </p:nvSpPr>
          <p:spPr>
            <a:xfrm>
              <a:off x="-44369750" y="33178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61"/>
            <p:cNvSpPr/>
            <p:nvPr/>
          </p:nvSpPr>
          <p:spPr>
            <a:xfrm>
              <a:off x="-44411500" y="3275325"/>
              <a:ext cx="100825" cy="102400"/>
            </a:xfrm>
            <a:custGeom>
              <a:rect b="b" l="l" r="r" t="t"/>
              <a:pathLst>
                <a:path extrusionOk="0" h="4096" w="4033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32" name="Google Shape;7532;p61"/>
          <p:cNvGrpSpPr/>
          <p:nvPr/>
        </p:nvGrpSpPr>
        <p:grpSpPr>
          <a:xfrm>
            <a:off x="2742761" y="3054944"/>
            <a:ext cx="330964" cy="330964"/>
            <a:chOff x="-49027775" y="3183175"/>
            <a:chExt cx="299325" cy="299325"/>
          </a:xfrm>
        </p:grpSpPr>
        <p:sp>
          <p:nvSpPr>
            <p:cNvPr id="7533" name="Google Shape;7533;p61"/>
            <p:cNvSpPr/>
            <p:nvPr/>
          </p:nvSpPr>
          <p:spPr>
            <a:xfrm>
              <a:off x="-48870250" y="3183175"/>
              <a:ext cx="141800" cy="185900"/>
            </a:xfrm>
            <a:custGeom>
              <a:rect b="b" l="l" r="r" t="t"/>
              <a:pathLst>
                <a:path extrusionOk="0" h="7436" w="5672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p61"/>
            <p:cNvSpPr/>
            <p:nvPr/>
          </p:nvSpPr>
          <p:spPr>
            <a:xfrm>
              <a:off x="-49027775" y="3183175"/>
              <a:ext cx="185900" cy="141800"/>
            </a:xfrm>
            <a:custGeom>
              <a:rect b="b" l="l" r="r" t="t"/>
              <a:pathLst>
                <a:path extrusionOk="0" h="5672" w="7436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61"/>
            <p:cNvSpPr/>
            <p:nvPr/>
          </p:nvSpPr>
          <p:spPr>
            <a:xfrm>
              <a:off x="-49027775" y="3295800"/>
              <a:ext cx="141800" cy="186700"/>
            </a:xfrm>
            <a:custGeom>
              <a:rect b="b" l="l" r="r" t="t"/>
              <a:pathLst>
                <a:path extrusionOk="0" h="7468" w="5672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61"/>
            <p:cNvSpPr/>
            <p:nvPr/>
          </p:nvSpPr>
          <p:spPr>
            <a:xfrm>
              <a:off x="-48914350" y="3340700"/>
              <a:ext cx="185900" cy="141800"/>
            </a:xfrm>
            <a:custGeom>
              <a:rect b="b" l="l" r="r" t="t"/>
              <a:pathLst>
                <a:path extrusionOk="0" h="5672" w="7436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37" name="Google Shape;7537;p61"/>
          <p:cNvGrpSpPr/>
          <p:nvPr/>
        </p:nvGrpSpPr>
        <p:grpSpPr>
          <a:xfrm>
            <a:off x="2742333" y="3461620"/>
            <a:ext cx="331821" cy="333590"/>
            <a:chOff x="-49027775" y="3550975"/>
            <a:chExt cx="300100" cy="301700"/>
          </a:xfrm>
        </p:grpSpPr>
        <p:sp>
          <p:nvSpPr>
            <p:cNvPr id="7538" name="Google Shape;7538;p61"/>
            <p:cNvSpPr/>
            <p:nvPr/>
          </p:nvSpPr>
          <p:spPr>
            <a:xfrm>
              <a:off x="-48941125" y="3613200"/>
              <a:ext cx="74050" cy="26825"/>
            </a:xfrm>
            <a:custGeom>
              <a:rect b="b" l="l" r="r" t="t"/>
              <a:pathLst>
                <a:path extrusionOk="0" h="1073" w="2962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p61"/>
            <p:cNvSpPr/>
            <p:nvPr/>
          </p:nvSpPr>
          <p:spPr>
            <a:xfrm>
              <a:off x="-48871025" y="3613200"/>
              <a:ext cx="73275" cy="26825"/>
            </a:xfrm>
            <a:custGeom>
              <a:rect b="b" l="l" r="r" t="t"/>
              <a:pathLst>
                <a:path extrusionOk="0" h="1073" w="2931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61"/>
            <p:cNvSpPr/>
            <p:nvPr/>
          </p:nvSpPr>
          <p:spPr>
            <a:xfrm>
              <a:off x="-48893075" y="3552550"/>
              <a:ext cx="95325" cy="43350"/>
            </a:xfrm>
            <a:custGeom>
              <a:rect b="b" l="l" r="r" t="t"/>
              <a:pathLst>
                <a:path extrusionOk="0" h="1734" w="3813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p61"/>
            <p:cNvSpPr/>
            <p:nvPr/>
          </p:nvSpPr>
          <p:spPr>
            <a:xfrm>
              <a:off x="-49027775" y="3550975"/>
              <a:ext cx="100050" cy="87475"/>
            </a:xfrm>
            <a:custGeom>
              <a:rect b="b" l="l" r="r" t="t"/>
              <a:pathLst>
                <a:path extrusionOk="0" h="3499" w="4002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2" name="Google Shape;7542;p61"/>
            <p:cNvSpPr/>
            <p:nvPr/>
          </p:nvSpPr>
          <p:spPr>
            <a:xfrm>
              <a:off x="-48962400" y="3552550"/>
              <a:ext cx="95325" cy="43350"/>
            </a:xfrm>
            <a:custGeom>
              <a:rect b="b" l="l" r="r" t="t"/>
              <a:pathLst>
                <a:path extrusionOk="0" h="1734" w="3813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3" name="Google Shape;7543;p61"/>
            <p:cNvSpPr/>
            <p:nvPr/>
          </p:nvSpPr>
          <p:spPr>
            <a:xfrm>
              <a:off x="-49027775" y="3657325"/>
              <a:ext cx="300100" cy="195350"/>
            </a:xfrm>
            <a:custGeom>
              <a:rect b="b" l="l" r="r" t="t"/>
              <a:pathLst>
                <a:path extrusionOk="0" h="7814" w="12004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4" name="Google Shape;7544;p61"/>
            <p:cNvSpPr/>
            <p:nvPr/>
          </p:nvSpPr>
          <p:spPr>
            <a:xfrm>
              <a:off x="-48886775" y="3726625"/>
              <a:ext cx="28375" cy="37050"/>
            </a:xfrm>
            <a:custGeom>
              <a:rect b="b" l="l" r="r" t="t"/>
              <a:pathLst>
                <a:path extrusionOk="0" h="1482" w="1135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p61"/>
            <p:cNvSpPr/>
            <p:nvPr/>
          </p:nvSpPr>
          <p:spPr>
            <a:xfrm>
              <a:off x="-48822975" y="3550975"/>
              <a:ext cx="94525" cy="44925"/>
            </a:xfrm>
            <a:custGeom>
              <a:rect b="b" l="l" r="r" t="t"/>
              <a:pathLst>
                <a:path extrusionOk="0" h="1797" w="3781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6" name="Google Shape;7546;p61"/>
            <p:cNvSpPr/>
            <p:nvPr/>
          </p:nvSpPr>
          <p:spPr>
            <a:xfrm>
              <a:off x="-48939550" y="3684100"/>
              <a:ext cx="122100" cy="122100"/>
            </a:xfrm>
            <a:custGeom>
              <a:rect b="b" l="l" r="r" t="t"/>
              <a:pathLst>
                <a:path extrusionOk="0" h="4884" w="4884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7" name="Google Shape;7547;p61"/>
            <p:cNvSpPr/>
            <p:nvPr/>
          </p:nvSpPr>
          <p:spPr>
            <a:xfrm>
              <a:off x="-48801725" y="3613200"/>
              <a:ext cx="73275" cy="26825"/>
            </a:xfrm>
            <a:custGeom>
              <a:rect b="b" l="l" r="r" t="t"/>
              <a:pathLst>
                <a:path extrusionOk="0" h="1073" w="2931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48" name="Google Shape;7548;p61"/>
          <p:cNvGrpSpPr/>
          <p:nvPr/>
        </p:nvGrpSpPr>
        <p:grpSpPr>
          <a:xfrm>
            <a:off x="2740536" y="3869845"/>
            <a:ext cx="335414" cy="332069"/>
            <a:chOff x="-49031025" y="3920175"/>
            <a:chExt cx="303350" cy="300325"/>
          </a:xfrm>
        </p:grpSpPr>
        <p:sp>
          <p:nvSpPr>
            <p:cNvPr id="7549" name="Google Shape;7549;p61"/>
            <p:cNvSpPr/>
            <p:nvPr/>
          </p:nvSpPr>
          <p:spPr>
            <a:xfrm>
              <a:off x="-49031025" y="4131875"/>
              <a:ext cx="109600" cy="88625"/>
            </a:xfrm>
            <a:custGeom>
              <a:rect b="b" l="l" r="r" t="t"/>
              <a:pathLst>
                <a:path extrusionOk="0" h="3545" w="4384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p61"/>
            <p:cNvSpPr/>
            <p:nvPr/>
          </p:nvSpPr>
          <p:spPr>
            <a:xfrm>
              <a:off x="-48921450" y="3920175"/>
              <a:ext cx="79575" cy="130975"/>
            </a:xfrm>
            <a:custGeom>
              <a:rect b="b" l="l" r="r" t="t"/>
              <a:pathLst>
                <a:path extrusionOk="0" h="5239" w="3183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1" name="Google Shape;7551;p61"/>
            <p:cNvSpPr/>
            <p:nvPr/>
          </p:nvSpPr>
          <p:spPr>
            <a:xfrm>
              <a:off x="-48842675" y="4008100"/>
              <a:ext cx="115000" cy="53300"/>
            </a:xfrm>
            <a:custGeom>
              <a:rect b="b" l="l" r="r" t="t"/>
              <a:pathLst>
                <a:path extrusionOk="0" h="2132" w="460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61"/>
            <p:cNvSpPr/>
            <p:nvPr/>
          </p:nvSpPr>
          <p:spPr>
            <a:xfrm>
              <a:off x="-48838750" y="4078700"/>
              <a:ext cx="51225" cy="66975"/>
            </a:xfrm>
            <a:custGeom>
              <a:rect b="b" l="l" r="r" t="t"/>
              <a:pathLst>
                <a:path extrusionOk="0" h="2679" w="2049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61"/>
            <p:cNvSpPr/>
            <p:nvPr/>
          </p:nvSpPr>
          <p:spPr>
            <a:xfrm>
              <a:off x="-48975000" y="3920575"/>
              <a:ext cx="173300" cy="248725"/>
            </a:xfrm>
            <a:custGeom>
              <a:rect b="b" l="l" r="r" t="t"/>
              <a:pathLst>
                <a:path extrusionOk="0" h="9949" w="6932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61"/>
            <p:cNvSpPr/>
            <p:nvPr/>
          </p:nvSpPr>
          <p:spPr>
            <a:xfrm>
              <a:off x="-48955300" y="4129900"/>
              <a:ext cx="151250" cy="89800"/>
            </a:xfrm>
            <a:custGeom>
              <a:rect b="b" l="l" r="r" t="t"/>
              <a:pathLst>
                <a:path extrusionOk="0" h="3592" w="605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55" name="Google Shape;7555;p61"/>
          <p:cNvGrpSpPr/>
          <p:nvPr/>
        </p:nvGrpSpPr>
        <p:grpSpPr>
          <a:xfrm>
            <a:off x="4806336" y="3074100"/>
            <a:ext cx="332677" cy="330964"/>
            <a:chOff x="-47155575" y="3200500"/>
            <a:chExt cx="300875" cy="299325"/>
          </a:xfrm>
        </p:grpSpPr>
        <p:sp>
          <p:nvSpPr>
            <p:cNvPr id="7556" name="Google Shape;7556;p61"/>
            <p:cNvSpPr/>
            <p:nvPr/>
          </p:nvSpPr>
          <p:spPr>
            <a:xfrm>
              <a:off x="-46943725" y="3206000"/>
              <a:ext cx="47300" cy="48075"/>
            </a:xfrm>
            <a:custGeom>
              <a:rect b="b" l="l" r="r" t="t"/>
              <a:pathLst>
                <a:path extrusionOk="0" h="1923" w="1892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61"/>
            <p:cNvSpPr/>
            <p:nvPr/>
          </p:nvSpPr>
          <p:spPr>
            <a:xfrm>
              <a:off x="-47118575" y="3200500"/>
              <a:ext cx="228450" cy="89025"/>
            </a:xfrm>
            <a:custGeom>
              <a:rect b="b" l="l" r="r" t="t"/>
              <a:pathLst>
                <a:path extrusionOk="0" h="3561" w="9138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61"/>
            <p:cNvSpPr/>
            <p:nvPr/>
          </p:nvSpPr>
          <p:spPr>
            <a:xfrm>
              <a:off x="-47013825" y="33950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9" name="Google Shape;7559;p61"/>
            <p:cNvSpPr/>
            <p:nvPr/>
          </p:nvSpPr>
          <p:spPr>
            <a:xfrm>
              <a:off x="-47049250" y="33596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0" name="Google Shape;7560;p61"/>
            <p:cNvSpPr/>
            <p:nvPr/>
          </p:nvSpPr>
          <p:spPr>
            <a:xfrm>
              <a:off x="-47013025" y="3393475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p61"/>
            <p:cNvSpPr/>
            <p:nvPr/>
          </p:nvSpPr>
          <p:spPr>
            <a:xfrm>
              <a:off x="-47155575" y="3270600"/>
              <a:ext cx="300875" cy="229225"/>
            </a:xfrm>
            <a:custGeom>
              <a:rect b="b" l="l" r="r" t="t"/>
              <a:pathLst>
                <a:path extrusionOk="0" h="9169" w="12035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62" name="Google Shape;7562;p61"/>
          <p:cNvGrpSpPr/>
          <p:nvPr/>
        </p:nvGrpSpPr>
        <p:grpSpPr>
          <a:xfrm>
            <a:off x="4806765" y="3481661"/>
            <a:ext cx="331821" cy="331821"/>
            <a:chOff x="-47154800" y="3569100"/>
            <a:chExt cx="300100" cy="300100"/>
          </a:xfrm>
        </p:grpSpPr>
        <p:sp>
          <p:nvSpPr>
            <p:cNvPr id="7563" name="Google Shape;7563;p61"/>
            <p:cNvSpPr/>
            <p:nvPr/>
          </p:nvSpPr>
          <p:spPr>
            <a:xfrm>
              <a:off x="-46994900" y="3728200"/>
              <a:ext cx="140200" cy="141000"/>
            </a:xfrm>
            <a:custGeom>
              <a:rect b="b" l="l" r="r" t="t"/>
              <a:pathLst>
                <a:path extrusionOk="0" h="5640" w="5608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61"/>
            <p:cNvSpPr/>
            <p:nvPr/>
          </p:nvSpPr>
          <p:spPr>
            <a:xfrm>
              <a:off x="-469783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61"/>
            <p:cNvSpPr/>
            <p:nvPr/>
          </p:nvSpPr>
          <p:spPr>
            <a:xfrm>
              <a:off x="-47075250" y="366520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61"/>
            <p:cNvSpPr/>
            <p:nvPr/>
          </p:nvSpPr>
          <p:spPr>
            <a:xfrm>
              <a:off x="-47110700" y="36313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61"/>
            <p:cNvSpPr/>
            <p:nvPr/>
          </p:nvSpPr>
          <p:spPr>
            <a:xfrm>
              <a:off x="-47075250" y="3665200"/>
              <a:ext cx="53575" cy="54350"/>
            </a:xfrm>
            <a:custGeom>
              <a:rect b="b" l="l" r="r" t="t"/>
              <a:pathLst>
                <a:path extrusionOk="0" h="2174" w="2143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8" name="Google Shape;7568;p61"/>
            <p:cNvSpPr/>
            <p:nvPr/>
          </p:nvSpPr>
          <p:spPr>
            <a:xfrm>
              <a:off x="-47154800" y="3569100"/>
              <a:ext cx="229225" cy="300100"/>
            </a:xfrm>
            <a:custGeom>
              <a:rect b="b" l="l" r="r" t="t"/>
              <a:pathLst>
                <a:path extrusionOk="0" h="12004" w="9169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69" name="Google Shape;7569;p61"/>
          <p:cNvGrpSpPr/>
          <p:nvPr/>
        </p:nvGrpSpPr>
        <p:grpSpPr>
          <a:xfrm>
            <a:off x="4807207" y="3890963"/>
            <a:ext cx="330936" cy="330107"/>
            <a:chOff x="-47154000" y="3939275"/>
            <a:chExt cx="299300" cy="298550"/>
          </a:xfrm>
        </p:grpSpPr>
        <p:sp>
          <p:nvSpPr>
            <p:cNvPr id="7570" name="Google Shape;7570;p61"/>
            <p:cNvSpPr/>
            <p:nvPr/>
          </p:nvSpPr>
          <p:spPr>
            <a:xfrm>
              <a:off x="-47084700" y="4131475"/>
              <a:ext cx="159125" cy="106350"/>
            </a:xfrm>
            <a:custGeom>
              <a:rect b="b" l="l" r="r" t="t"/>
              <a:pathLst>
                <a:path extrusionOk="0" h="4254" w="6365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1" name="Google Shape;7571;p61"/>
            <p:cNvSpPr/>
            <p:nvPr/>
          </p:nvSpPr>
          <p:spPr>
            <a:xfrm>
              <a:off x="-46979150" y="3943225"/>
              <a:ext cx="48050" cy="47275"/>
            </a:xfrm>
            <a:custGeom>
              <a:rect b="b" l="l" r="r" t="t"/>
              <a:pathLst>
                <a:path extrusionOk="0" h="1891" w="1922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2" name="Google Shape;7572;p61"/>
            <p:cNvSpPr/>
            <p:nvPr/>
          </p:nvSpPr>
          <p:spPr>
            <a:xfrm>
              <a:off x="-47154000" y="4026700"/>
              <a:ext cx="299300" cy="141025"/>
            </a:xfrm>
            <a:custGeom>
              <a:rect b="b" l="l" r="r" t="t"/>
              <a:pathLst>
                <a:path extrusionOk="0" h="5641" w="11972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61"/>
            <p:cNvSpPr/>
            <p:nvPr/>
          </p:nvSpPr>
          <p:spPr>
            <a:xfrm>
              <a:off x="-47083125" y="3939275"/>
              <a:ext cx="158325" cy="106350"/>
            </a:xfrm>
            <a:custGeom>
              <a:rect b="b" l="l" r="r" t="t"/>
              <a:pathLst>
                <a:path extrusionOk="0" h="4254" w="633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4" name="Google Shape;7574;p61"/>
          <p:cNvGrpSpPr/>
          <p:nvPr/>
        </p:nvGrpSpPr>
        <p:grpSpPr>
          <a:xfrm>
            <a:off x="6885685" y="3074100"/>
            <a:ext cx="291767" cy="330964"/>
            <a:chOff x="-45286550" y="3200500"/>
            <a:chExt cx="263875" cy="299325"/>
          </a:xfrm>
        </p:grpSpPr>
        <p:sp>
          <p:nvSpPr>
            <p:cNvPr id="7575" name="Google Shape;7575;p61"/>
            <p:cNvSpPr/>
            <p:nvPr/>
          </p:nvSpPr>
          <p:spPr>
            <a:xfrm>
              <a:off x="-45233000" y="3200500"/>
              <a:ext cx="210325" cy="247325"/>
            </a:xfrm>
            <a:custGeom>
              <a:rect b="b" l="l" r="r" t="t"/>
              <a:pathLst>
                <a:path extrusionOk="0" h="9893" w="8413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p61"/>
            <p:cNvSpPr/>
            <p:nvPr/>
          </p:nvSpPr>
          <p:spPr>
            <a:xfrm>
              <a:off x="-45216450" y="3340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p61"/>
            <p:cNvSpPr/>
            <p:nvPr/>
          </p:nvSpPr>
          <p:spPr>
            <a:xfrm>
              <a:off x="-45286550" y="3289500"/>
              <a:ext cx="158325" cy="210325"/>
            </a:xfrm>
            <a:custGeom>
              <a:rect b="b" l="l" r="r" t="t"/>
              <a:pathLst>
                <a:path extrusionOk="0" h="8413" w="6333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8" name="Google Shape;7578;p61"/>
          <p:cNvGrpSpPr/>
          <p:nvPr/>
        </p:nvGrpSpPr>
        <p:grpSpPr>
          <a:xfrm>
            <a:off x="6885685" y="3482545"/>
            <a:ext cx="291767" cy="330936"/>
            <a:chOff x="-45286550" y="3569900"/>
            <a:chExt cx="263875" cy="299300"/>
          </a:xfrm>
        </p:grpSpPr>
        <p:sp>
          <p:nvSpPr>
            <p:cNvPr id="7579" name="Google Shape;7579;p61"/>
            <p:cNvSpPr/>
            <p:nvPr/>
          </p:nvSpPr>
          <p:spPr>
            <a:xfrm>
              <a:off x="-45234575" y="372820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0" name="Google Shape;7580;p61"/>
            <p:cNvSpPr/>
            <p:nvPr/>
          </p:nvSpPr>
          <p:spPr>
            <a:xfrm>
              <a:off x="-45286550" y="3692750"/>
              <a:ext cx="263875" cy="122900"/>
            </a:xfrm>
            <a:custGeom>
              <a:rect b="b" l="l" r="r" t="t"/>
              <a:pathLst>
                <a:path extrusionOk="0" h="4916" w="10555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1" name="Google Shape;7581;p61"/>
            <p:cNvSpPr/>
            <p:nvPr/>
          </p:nvSpPr>
          <p:spPr>
            <a:xfrm>
              <a:off x="-45093575" y="3728200"/>
              <a:ext cx="17325" cy="53575"/>
            </a:xfrm>
            <a:custGeom>
              <a:rect b="b" l="l" r="r" t="t"/>
              <a:pathLst>
                <a:path extrusionOk="0" h="2143" w="693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61"/>
            <p:cNvSpPr/>
            <p:nvPr/>
          </p:nvSpPr>
          <p:spPr>
            <a:xfrm>
              <a:off x="-45268450" y="3569900"/>
              <a:ext cx="228450" cy="106350"/>
            </a:xfrm>
            <a:custGeom>
              <a:rect b="b" l="l" r="r" t="t"/>
              <a:pathLst>
                <a:path extrusionOk="0" h="4254" w="913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3" name="Google Shape;7583;p61"/>
            <p:cNvSpPr/>
            <p:nvPr/>
          </p:nvSpPr>
          <p:spPr>
            <a:xfrm>
              <a:off x="-450935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4" name="Google Shape;7584;p61"/>
            <p:cNvSpPr/>
            <p:nvPr/>
          </p:nvSpPr>
          <p:spPr>
            <a:xfrm>
              <a:off x="-45269225" y="3833750"/>
              <a:ext cx="228425" cy="35450"/>
            </a:xfrm>
            <a:custGeom>
              <a:rect b="b" l="l" r="r" t="t"/>
              <a:pathLst>
                <a:path extrusionOk="0" h="1418" w="9137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85" name="Google Shape;7585;p61"/>
          <p:cNvGrpSpPr/>
          <p:nvPr/>
        </p:nvGrpSpPr>
        <p:grpSpPr>
          <a:xfrm>
            <a:off x="6896134" y="3890106"/>
            <a:ext cx="270869" cy="331821"/>
            <a:chOff x="-45277900" y="3938500"/>
            <a:chExt cx="244975" cy="300100"/>
          </a:xfrm>
        </p:grpSpPr>
        <p:sp>
          <p:nvSpPr>
            <p:cNvPr id="7586" name="Google Shape;7586;p61"/>
            <p:cNvSpPr/>
            <p:nvPr/>
          </p:nvSpPr>
          <p:spPr>
            <a:xfrm>
              <a:off x="-45210950" y="4107825"/>
              <a:ext cx="23650" cy="24450"/>
            </a:xfrm>
            <a:custGeom>
              <a:rect b="b" l="l" r="r" t="t"/>
              <a:pathLst>
                <a:path extrusionOk="0" h="978" w="946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7" name="Google Shape;7587;p61"/>
            <p:cNvSpPr/>
            <p:nvPr/>
          </p:nvSpPr>
          <p:spPr>
            <a:xfrm>
              <a:off x="-45084925" y="39432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61"/>
            <p:cNvSpPr/>
            <p:nvPr/>
          </p:nvSpPr>
          <p:spPr>
            <a:xfrm>
              <a:off x="-45260575" y="3938500"/>
              <a:ext cx="227650" cy="300100"/>
            </a:xfrm>
            <a:custGeom>
              <a:rect b="b" l="l" r="r" t="t"/>
              <a:pathLst>
                <a:path extrusionOk="0" h="12004" w="9106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9" name="Google Shape;7589;p61"/>
            <p:cNvSpPr/>
            <p:nvPr/>
          </p:nvSpPr>
          <p:spPr>
            <a:xfrm>
              <a:off x="-45277900" y="4061375"/>
              <a:ext cx="193000" cy="122875"/>
            </a:xfrm>
            <a:custGeom>
              <a:rect b="b" l="l" r="r" t="t"/>
              <a:pathLst>
                <a:path extrusionOk="0" h="4915" w="772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90" name="Google Shape;7590;p61"/>
          <p:cNvGrpSpPr/>
          <p:nvPr/>
        </p:nvGrpSpPr>
        <p:grpSpPr>
          <a:xfrm>
            <a:off x="7728121" y="3490368"/>
            <a:ext cx="331821" cy="331821"/>
            <a:chOff x="-44502875" y="3576975"/>
            <a:chExt cx="300100" cy="300100"/>
          </a:xfrm>
        </p:grpSpPr>
        <p:sp>
          <p:nvSpPr>
            <p:cNvPr id="7591" name="Google Shape;7591;p61"/>
            <p:cNvSpPr/>
            <p:nvPr/>
          </p:nvSpPr>
          <p:spPr>
            <a:xfrm>
              <a:off x="-44466650" y="3576975"/>
              <a:ext cx="53600" cy="18925"/>
            </a:xfrm>
            <a:custGeom>
              <a:rect b="b" l="l" r="r" t="t"/>
              <a:pathLst>
                <a:path extrusionOk="0" h="757" w="2144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2" name="Google Shape;7592;p61"/>
            <p:cNvSpPr/>
            <p:nvPr/>
          </p:nvSpPr>
          <p:spPr>
            <a:xfrm>
              <a:off x="-44502875" y="3595100"/>
              <a:ext cx="283575" cy="281975"/>
            </a:xfrm>
            <a:custGeom>
              <a:rect b="b" l="l" r="r" t="t"/>
              <a:pathLst>
                <a:path extrusionOk="0" h="11279" w="11343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3" name="Google Shape;7593;p61"/>
            <p:cNvSpPr/>
            <p:nvPr/>
          </p:nvSpPr>
          <p:spPr>
            <a:xfrm>
              <a:off x="-44221675" y="3788850"/>
              <a:ext cx="18900" cy="52800"/>
            </a:xfrm>
            <a:custGeom>
              <a:rect b="b" l="l" r="r" t="t"/>
              <a:pathLst>
                <a:path extrusionOk="0" h="2112" w="756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94" name="Google Shape;7594;p61"/>
          <p:cNvGrpSpPr/>
          <p:nvPr/>
        </p:nvGrpSpPr>
        <p:grpSpPr>
          <a:xfrm>
            <a:off x="2356364" y="2181064"/>
            <a:ext cx="284806" cy="241434"/>
            <a:chOff x="1636184" y="2959225"/>
            <a:chExt cx="232666" cy="197250"/>
          </a:xfrm>
        </p:grpSpPr>
        <p:sp>
          <p:nvSpPr>
            <p:cNvPr id="7595" name="Google Shape;7595;p61"/>
            <p:cNvSpPr/>
            <p:nvPr/>
          </p:nvSpPr>
          <p:spPr>
            <a:xfrm>
              <a:off x="1649300" y="2959225"/>
              <a:ext cx="219550" cy="197250"/>
            </a:xfrm>
            <a:custGeom>
              <a:rect b="b" l="l" r="r" t="t"/>
              <a:pathLst>
                <a:path extrusionOk="0" h="7890" w="8782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6" name="Google Shape;7596;p61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rect b="b" l="l" r="r" t="t"/>
              <a:pathLst>
                <a:path extrusionOk="0" h="7890" w="8782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61"/>
            <p:cNvSpPr/>
            <p:nvPr/>
          </p:nvSpPr>
          <p:spPr>
            <a:xfrm>
              <a:off x="1734750" y="3136775"/>
              <a:ext cx="36900" cy="19650"/>
            </a:xfrm>
            <a:custGeom>
              <a:rect b="b" l="l" r="r" t="t"/>
              <a:pathLst>
                <a:path extrusionOk="0" h="786" w="1476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598" name="Google Shape;7598;p61"/>
            <p:cNvSpPr/>
            <p:nvPr/>
          </p:nvSpPr>
          <p:spPr>
            <a:xfrm>
              <a:off x="1684150" y="2963550"/>
              <a:ext cx="139900" cy="11300"/>
            </a:xfrm>
            <a:custGeom>
              <a:rect b="b" l="l" r="r" t="t"/>
              <a:pathLst>
                <a:path extrusionOk="0" h="452" w="5596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7599" name="Google Shape;7599;p61"/>
          <p:cNvGrpSpPr/>
          <p:nvPr/>
        </p:nvGrpSpPr>
        <p:grpSpPr>
          <a:xfrm>
            <a:off x="3623760" y="2531111"/>
            <a:ext cx="239502" cy="338262"/>
            <a:chOff x="-47300587" y="123275"/>
            <a:chExt cx="190975" cy="269725"/>
          </a:xfrm>
        </p:grpSpPr>
        <p:sp>
          <p:nvSpPr>
            <p:cNvPr id="7600" name="Google Shape;7600;p61"/>
            <p:cNvSpPr/>
            <p:nvPr/>
          </p:nvSpPr>
          <p:spPr>
            <a:xfrm>
              <a:off x="-47300587" y="123275"/>
              <a:ext cx="190975" cy="269725"/>
            </a:xfrm>
            <a:custGeom>
              <a:rect b="b" l="l" r="r" t="t"/>
              <a:pathLst>
                <a:path extrusionOk="0" h="10789" w="7639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p61"/>
            <p:cNvSpPr/>
            <p:nvPr/>
          </p:nvSpPr>
          <p:spPr>
            <a:xfrm>
              <a:off x="-47242037" y="188100"/>
              <a:ext cx="15350" cy="31375"/>
            </a:xfrm>
            <a:custGeom>
              <a:rect b="b" l="l" r="r" t="t"/>
              <a:pathLst>
                <a:path extrusionOk="0" h="1255" w="614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61"/>
            <p:cNvSpPr/>
            <p:nvPr/>
          </p:nvSpPr>
          <p:spPr>
            <a:xfrm>
              <a:off x="-47242037" y="234775"/>
              <a:ext cx="15350" cy="31400"/>
            </a:xfrm>
            <a:custGeom>
              <a:rect b="b" l="l" r="r" t="t"/>
              <a:pathLst>
                <a:path extrusionOk="0" h="1256" w="614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61"/>
            <p:cNvSpPr/>
            <p:nvPr/>
          </p:nvSpPr>
          <p:spPr>
            <a:xfrm>
              <a:off x="-47180012" y="172075"/>
              <a:ext cx="15350" cy="31375"/>
            </a:xfrm>
            <a:custGeom>
              <a:rect b="b" l="l" r="r" t="t"/>
              <a:pathLst>
                <a:path extrusionOk="0" h="1255" w="614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p61"/>
            <p:cNvSpPr/>
            <p:nvPr/>
          </p:nvSpPr>
          <p:spPr>
            <a:xfrm>
              <a:off x="-47180012" y="218050"/>
              <a:ext cx="15350" cy="32100"/>
            </a:xfrm>
            <a:custGeom>
              <a:rect b="b" l="l" r="r" t="t"/>
              <a:pathLst>
                <a:path extrusionOk="0" h="1284" w="614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16" name="Shape 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" name="Google Shape;817;p26"/>
          <p:cNvSpPr txBox="1"/>
          <p:nvPr>
            <p:ph type="title"/>
          </p:nvPr>
        </p:nvSpPr>
        <p:spPr>
          <a:xfrm>
            <a:off x="568875" y="1560788"/>
            <a:ext cx="4622400" cy="131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</a:rPr>
              <a:t>About us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818" name="Google Shape;818;p26"/>
          <p:cNvSpPr txBox="1"/>
          <p:nvPr>
            <p:ph idx="1" type="subTitle"/>
          </p:nvPr>
        </p:nvSpPr>
        <p:spPr>
          <a:xfrm>
            <a:off x="2054825" y="3297875"/>
            <a:ext cx="2150400" cy="761100"/>
          </a:xfrm>
          <a:prstGeom prst="rect">
            <a:avLst/>
          </a:prstGeom>
        </p:spPr>
        <p:txBody>
          <a:bodyPr anchorCtr="0" anchor="t" bIns="91425" lIns="90000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latin typeface="Roboto Slab Regular"/>
                <a:ea typeface="Roboto Slab Regular"/>
                <a:cs typeface="Roboto Slab Regular"/>
                <a:sym typeface="Roboto Slab Regular"/>
              </a:rPr>
              <a:t>It could be the part of the presentation where you can introduce yourself, write your email…</a:t>
            </a:r>
            <a:endParaRPr>
              <a:latin typeface="Roboto Slab Regular"/>
              <a:ea typeface="Roboto Slab Regular"/>
              <a:cs typeface="Roboto Slab Regular"/>
              <a:sym typeface="Roboto Slab Regular"/>
            </a:endParaRPr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latin typeface="Roboto Slab Regular"/>
              <a:ea typeface="Roboto Slab Regular"/>
              <a:cs typeface="Roboto Slab Regular"/>
              <a:sym typeface="Roboto Slab Regular"/>
            </a:endParaRPr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Roboto Slab Regular"/>
              <a:ea typeface="Roboto Slab Regular"/>
              <a:cs typeface="Roboto Slab Regular"/>
              <a:sym typeface="Roboto Slab Regular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7608" name="Shape 7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9" name="Google Shape;7609;p62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Educational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7610" name="Google Shape;7610;p62"/>
          <p:cNvSpPr/>
          <p:nvPr/>
        </p:nvSpPr>
        <p:spPr>
          <a:xfrm>
            <a:off x="1179006" y="1683910"/>
            <a:ext cx="297772" cy="343672"/>
          </a:xfrm>
          <a:custGeom>
            <a:rect b="b" l="l" r="r" t="t"/>
            <a:pathLst>
              <a:path extrusionOk="0" h="12691" w="10996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11" name="Google Shape;7611;p62"/>
          <p:cNvSpPr/>
          <p:nvPr/>
        </p:nvSpPr>
        <p:spPr>
          <a:xfrm>
            <a:off x="1151710" y="2099169"/>
            <a:ext cx="352365" cy="311637"/>
          </a:xfrm>
          <a:custGeom>
            <a:rect b="b" l="l" r="r" t="t"/>
            <a:pathLst>
              <a:path extrusionOk="0" h="11508" w="13012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12" name="Google Shape;7612;p62"/>
          <p:cNvSpPr/>
          <p:nvPr/>
        </p:nvSpPr>
        <p:spPr>
          <a:xfrm>
            <a:off x="1159373" y="2477627"/>
            <a:ext cx="337038" cy="343537"/>
          </a:xfrm>
          <a:custGeom>
            <a:rect b="b" l="l" r="r" t="t"/>
            <a:pathLst>
              <a:path extrusionOk="0" h="12686" w="12446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13" name="Google Shape;7613;p62"/>
          <p:cNvGrpSpPr/>
          <p:nvPr/>
        </p:nvGrpSpPr>
        <p:grpSpPr>
          <a:xfrm>
            <a:off x="3151213" y="1709564"/>
            <a:ext cx="342129" cy="343862"/>
            <a:chOff x="-41270450" y="1973375"/>
            <a:chExt cx="315850" cy="317450"/>
          </a:xfrm>
        </p:grpSpPr>
        <p:sp>
          <p:nvSpPr>
            <p:cNvPr id="7614" name="Google Shape;7614;p62"/>
            <p:cNvSpPr/>
            <p:nvPr/>
          </p:nvSpPr>
          <p:spPr>
            <a:xfrm>
              <a:off x="-41270450" y="1973375"/>
              <a:ext cx="315850" cy="317450"/>
            </a:xfrm>
            <a:custGeom>
              <a:rect b="b" l="l" r="r" t="t"/>
              <a:pathLst>
                <a:path extrusionOk="0" h="12698" w="12634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5" name="Google Shape;7615;p62"/>
            <p:cNvSpPr/>
            <p:nvPr/>
          </p:nvSpPr>
          <p:spPr>
            <a:xfrm>
              <a:off x="-41230300" y="2015125"/>
              <a:ext cx="235525" cy="192200"/>
            </a:xfrm>
            <a:custGeom>
              <a:rect b="b" l="l" r="r" t="t"/>
              <a:pathLst>
                <a:path extrusionOk="0" h="7688" w="9421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62"/>
            <p:cNvSpPr/>
            <p:nvPr/>
          </p:nvSpPr>
          <p:spPr>
            <a:xfrm>
              <a:off x="-41139725" y="2061750"/>
              <a:ext cx="83525" cy="103675"/>
            </a:xfrm>
            <a:custGeom>
              <a:rect b="b" l="l" r="r" t="t"/>
              <a:pathLst>
                <a:path extrusionOk="0" h="4147" w="3341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62"/>
            <p:cNvSpPr/>
            <p:nvPr/>
          </p:nvSpPr>
          <p:spPr>
            <a:xfrm>
              <a:off x="-41230300" y="2227000"/>
              <a:ext cx="235525" cy="21300"/>
            </a:xfrm>
            <a:custGeom>
              <a:rect b="b" l="l" r="r" t="t"/>
              <a:pathLst>
                <a:path extrusionOk="0" h="852" w="9421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18" name="Google Shape;7618;p62"/>
          <p:cNvGrpSpPr/>
          <p:nvPr/>
        </p:nvGrpSpPr>
        <p:grpSpPr>
          <a:xfrm>
            <a:off x="3140177" y="2105636"/>
            <a:ext cx="364199" cy="342318"/>
            <a:chOff x="-41291625" y="2339025"/>
            <a:chExt cx="336225" cy="316025"/>
          </a:xfrm>
        </p:grpSpPr>
        <p:sp>
          <p:nvSpPr>
            <p:cNvPr id="7619" name="Google Shape;7619;p62"/>
            <p:cNvSpPr/>
            <p:nvPr/>
          </p:nvSpPr>
          <p:spPr>
            <a:xfrm>
              <a:off x="-41291625" y="2339025"/>
              <a:ext cx="336225" cy="316025"/>
            </a:xfrm>
            <a:custGeom>
              <a:rect b="b" l="l" r="r" t="t"/>
              <a:pathLst>
                <a:path extrusionOk="0" h="12641" w="13449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62"/>
            <p:cNvSpPr/>
            <p:nvPr/>
          </p:nvSpPr>
          <p:spPr>
            <a:xfrm>
              <a:off x="-41234225" y="26208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21" name="Google Shape;7621;p62"/>
          <p:cNvSpPr/>
          <p:nvPr/>
        </p:nvSpPr>
        <p:spPr>
          <a:xfrm>
            <a:off x="3118588" y="2277702"/>
            <a:ext cx="0" cy="27"/>
          </a:xfrm>
          <a:custGeom>
            <a:rect b="b" l="l" r="r" t="t"/>
            <a:pathLst>
              <a:path extrusionOk="0" h="1" w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22" name="Google Shape;7622;p62"/>
          <p:cNvSpPr/>
          <p:nvPr/>
        </p:nvSpPr>
        <p:spPr>
          <a:xfrm>
            <a:off x="3150235" y="2503353"/>
            <a:ext cx="346380" cy="343564"/>
          </a:xfrm>
          <a:custGeom>
            <a:rect b="b" l="l" r="r" t="t"/>
            <a:pathLst>
              <a:path extrusionOk="0" h="12687" w="12791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23" name="Google Shape;7623;p62"/>
          <p:cNvSpPr/>
          <p:nvPr/>
        </p:nvSpPr>
        <p:spPr>
          <a:xfrm>
            <a:off x="5251993" y="1681364"/>
            <a:ext cx="213309" cy="342995"/>
          </a:xfrm>
          <a:custGeom>
            <a:rect b="b" l="l" r="r" t="t"/>
            <a:pathLst>
              <a:path extrusionOk="0" h="12666" w="7877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24" name="Google Shape;7624;p62"/>
          <p:cNvSpPr/>
          <p:nvPr/>
        </p:nvSpPr>
        <p:spPr>
          <a:xfrm>
            <a:off x="5207637" y="2076991"/>
            <a:ext cx="302023" cy="344918"/>
          </a:xfrm>
          <a:custGeom>
            <a:rect b="b" l="l" r="r" t="t"/>
            <a:pathLst>
              <a:path extrusionOk="0" h="12737" w="11153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25" name="Google Shape;7625;p62"/>
          <p:cNvSpPr/>
          <p:nvPr/>
        </p:nvSpPr>
        <p:spPr>
          <a:xfrm>
            <a:off x="5185478" y="2476192"/>
            <a:ext cx="342995" cy="344133"/>
          </a:xfrm>
          <a:custGeom>
            <a:rect b="b" l="l" r="r" t="t"/>
            <a:pathLst>
              <a:path extrusionOk="0" h="12708" w="12666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26" name="Google Shape;7626;p62"/>
          <p:cNvSpPr/>
          <p:nvPr/>
        </p:nvSpPr>
        <p:spPr>
          <a:xfrm>
            <a:off x="7226080" y="1681581"/>
            <a:ext cx="344701" cy="342562"/>
          </a:xfrm>
          <a:custGeom>
            <a:rect b="b" l="l" r="r" t="t"/>
            <a:pathLst>
              <a:path extrusionOk="0" h="12650" w="12729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27" name="Google Shape;7627;p62"/>
          <p:cNvGrpSpPr/>
          <p:nvPr/>
        </p:nvGrpSpPr>
        <p:grpSpPr>
          <a:xfrm>
            <a:off x="1533687" y="1683811"/>
            <a:ext cx="365174" cy="343293"/>
            <a:chOff x="-42804750" y="1949600"/>
            <a:chExt cx="337125" cy="316925"/>
          </a:xfrm>
        </p:grpSpPr>
        <p:sp>
          <p:nvSpPr>
            <p:cNvPr id="7628" name="Google Shape;7628;p62"/>
            <p:cNvSpPr/>
            <p:nvPr/>
          </p:nvSpPr>
          <p:spPr>
            <a:xfrm>
              <a:off x="-42731500" y="2013125"/>
              <a:ext cx="189825" cy="189900"/>
            </a:xfrm>
            <a:custGeom>
              <a:rect b="b" l="l" r="r" t="t"/>
              <a:pathLst>
                <a:path extrusionOk="0" h="7596" w="7593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62"/>
            <p:cNvSpPr/>
            <p:nvPr/>
          </p:nvSpPr>
          <p:spPr>
            <a:xfrm>
              <a:off x="-42804750" y="1949600"/>
              <a:ext cx="337125" cy="316925"/>
            </a:xfrm>
            <a:custGeom>
              <a:rect b="b" l="l" r="r" t="t"/>
              <a:pathLst>
                <a:path extrusionOk="0" h="12677" w="13485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0" name="Google Shape;7630;p62"/>
            <p:cNvSpPr/>
            <p:nvPr/>
          </p:nvSpPr>
          <p:spPr>
            <a:xfrm>
              <a:off x="-42644075" y="2060025"/>
              <a:ext cx="59100" cy="65400"/>
            </a:xfrm>
            <a:custGeom>
              <a:rect b="b" l="l" r="r" t="t"/>
              <a:pathLst>
                <a:path extrusionOk="0" h="2616" w="2364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31" name="Google Shape;7631;p62"/>
          <p:cNvGrpSpPr/>
          <p:nvPr/>
        </p:nvGrpSpPr>
        <p:grpSpPr>
          <a:xfrm>
            <a:off x="1564049" y="2085164"/>
            <a:ext cx="308847" cy="335115"/>
            <a:chOff x="-42778750" y="2320125"/>
            <a:chExt cx="285125" cy="309375"/>
          </a:xfrm>
        </p:grpSpPr>
        <p:sp>
          <p:nvSpPr>
            <p:cNvPr id="7632" name="Google Shape;7632;p62"/>
            <p:cNvSpPr/>
            <p:nvPr/>
          </p:nvSpPr>
          <p:spPr>
            <a:xfrm>
              <a:off x="-42778750" y="2320125"/>
              <a:ext cx="285125" cy="309375"/>
            </a:xfrm>
            <a:custGeom>
              <a:rect b="b" l="l" r="r" t="t"/>
              <a:pathLst>
                <a:path extrusionOk="0" h="12375" w="11405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3" name="Google Shape;7633;p62"/>
            <p:cNvSpPr/>
            <p:nvPr/>
          </p:nvSpPr>
          <p:spPr>
            <a:xfrm>
              <a:off x="-42667700" y="2443600"/>
              <a:ext cx="62250" cy="61475"/>
            </a:xfrm>
            <a:custGeom>
              <a:rect b="b" l="l" r="r" t="t"/>
              <a:pathLst>
                <a:path extrusionOk="0" h="2459" w="249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34" name="Google Shape;7634;p62"/>
          <p:cNvGrpSpPr/>
          <p:nvPr/>
        </p:nvGrpSpPr>
        <p:grpSpPr>
          <a:xfrm>
            <a:off x="1543503" y="2475712"/>
            <a:ext cx="345541" cy="344701"/>
            <a:chOff x="-42796875" y="2680675"/>
            <a:chExt cx="319000" cy="318225"/>
          </a:xfrm>
        </p:grpSpPr>
        <p:sp>
          <p:nvSpPr>
            <p:cNvPr id="7635" name="Google Shape;7635;p62"/>
            <p:cNvSpPr/>
            <p:nvPr/>
          </p:nvSpPr>
          <p:spPr>
            <a:xfrm>
              <a:off x="-42671650" y="2853950"/>
              <a:ext cx="70125" cy="21275"/>
            </a:xfrm>
            <a:custGeom>
              <a:rect b="b" l="l" r="r" t="t"/>
              <a:pathLst>
                <a:path extrusionOk="0" h="851" w="2805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62"/>
            <p:cNvSpPr/>
            <p:nvPr/>
          </p:nvSpPr>
          <p:spPr>
            <a:xfrm>
              <a:off x="-42671650" y="2895675"/>
              <a:ext cx="70125" cy="20525"/>
            </a:xfrm>
            <a:custGeom>
              <a:rect b="b" l="l" r="r" t="t"/>
              <a:pathLst>
                <a:path extrusionOk="0" h="821" w="2805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p62"/>
            <p:cNvSpPr/>
            <p:nvPr/>
          </p:nvSpPr>
          <p:spPr>
            <a:xfrm>
              <a:off x="-42796875" y="26806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62"/>
            <p:cNvSpPr/>
            <p:nvPr/>
          </p:nvSpPr>
          <p:spPr>
            <a:xfrm>
              <a:off x="-42753550" y="2854500"/>
              <a:ext cx="63825" cy="61700"/>
            </a:xfrm>
            <a:custGeom>
              <a:rect b="b" l="l" r="r" t="t"/>
              <a:pathLst>
                <a:path extrusionOk="0" h="2468" w="2553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9" name="Google Shape;7639;p62"/>
            <p:cNvSpPr/>
            <p:nvPr/>
          </p:nvSpPr>
          <p:spPr>
            <a:xfrm>
              <a:off x="-42581850" y="2853950"/>
              <a:ext cx="63025" cy="61475"/>
            </a:xfrm>
            <a:custGeom>
              <a:rect b="b" l="l" r="r" t="t"/>
              <a:pathLst>
                <a:path extrusionOk="0" h="2459" w="2521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40" name="Google Shape;7640;p62"/>
          <p:cNvSpPr/>
          <p:nvPr/>
        </p:nvSpPr>
        <p:spPr>
          <a:xfrm>
            <a:off x="3566893" y="1707387"/>
            <a:ext cx="345541" cy="343185"/>
          </a:xfrm>
          <a:custGeom>
            <a:rect b="b" l="l" r="r" t="t"/>
            <a:pathLst>
              <a:path extrusionOk="0" h="12673" w="1276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41" name="Google Shape;7641;p62"/>
          <p:cNvSpPr/>
          <p:nvPr/>
        </p:nvSpPr>
        <p:spPr>
          <a:xfrm>
            <a:off x="3558112" y="2135211"/>
            <a:ext cx="349819" cy="292654"/>
          </a:xfrm>
          <a:custGeom>
            <a:rect b="b" l="l" r="r" t="t"/>
            <a:pathLst>
              <a:path extrusionOk="0" h="10807" w="12918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42" name="Google Shape;7642;p62"/>
          <p:cNvSpPr/>
          <p:nvPr/>
        </p:nvSpPr>
        <p:spPr>
          <a:xfrm>
            <a:off x="3566880" y="2503353"/>
            <a:ext cx="345568" cy="342643"/>
          </a:xfrm>
          <a:custGeom>
            <a:rect b="b" l="l" r="r" t="t"/>
            <a:pathLst>
              <a:path extrusionOk="0" h="12653" w="12761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43" name="Google Shape;7643;p62"/>
          <p:cNvSpPr/>
          <p:nvPr/>
        </p:nvSpPr>
        <p:spPr>
          <a:xfrm>
            <a:off x="5641131" y="1681364"/>
            <a:ext cx="247457" cy="341289"/>
          </a:xfrm>
          <a:custGeom>
            <a:rect b="b" l="l" r="r" t="t"/>
            <a:pathLst>
              <a:path extrusionOk="0" h="12603" w="9138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44" name="Google Shape;7644;p62"/>
          <p:cNvSpPr/>
          <p:nvPr/>
        </p:nvSpPr>
        <p:spPr>
          <a:xfrm>
            <a:off x="5537185" y="2402239"/>
            <a:ext cx="27" cy="27"/>
          </a:xfrm>
          <a:custGeom>
            <a:rect b="b" l="l" r="r" t="t"/>
            <a:pathLst>
              <a:path extrusionOk="0" h="1" w="1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45" name="Google Shape;7645;p62"/>
          <p:cNvGrpSpPr/>
          <p:nvPr/>
        </p:nvGrpSpPr>
        <p:grpSpPr>
          <a:xfrm>
            <a:off x="5583876" y="2080668"/>
            <a:ext cx="359189" cy="340016"/>
            <a:chOff x="-39055650" y="2315975"/>
            <a:chExt cx="331600" cy="313900"/>
          </a:xfrm>
        </p:grpSpPr>
        <p:sp>
          <p:nvSpPr>
            <p:cNvPr id="7646" name="Google Shape;7646;p62"/>
            <p:cNvSpPr/>
            <p:nvPr/>
          </p:nvSpPr>
          <p:spPr>
            <a:xfrm>
              <a:off x="-38976900" y="2390225"/>
              <a:ext cx="167775" cy="165825"/>
            </a:xfrm>
            <a:custGeom>
              <a:rect b="b" l="l" r="r" t="t"/>
              <a:pathLst>
                <a:path extrusionOk="0" h="6633" w="6711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7" name="Google Shape;7647;p62"/>
            <p:cNvSpPr/>
            <p:nvPr/>
          </p:nvSpPr>
          <p:spPr>
            <a:xfrm>
              <a:off x="-39055650" y="2315975"/>
              <a:ext cx="331600" cy="313900"/>
            </a:xfrm>
            <a:custGeom>
              <a:rect b="b" l="l" r="r" t="t"/>
              <a:pathLst>
                <a:path extrusionOk="0" h="12556" w="13264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48" name="Google Shape;7648;p62"/>
          <p:cNvSpPr/>
          <p:nvPr/>
        </p:nvSpPr>
        <p:spPr>
          <a:xfrm>
            <a:off x="5589971" y="2504625"/>
            <a:ext cx="344674" cy="292654"/>
          </a:xfrm>
          <a:custGeom>
            <a:rect b="b" l="l" r="r" t="t"/>
            <a:pathLst>
              <a:path extrusionOk="0" h="10807" w="12728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49" name="Google Shape;7649;p62"/>
          <p:cNvSpPr/>
          <p:nvPr/>
        </p:nvSpPr>
        <p:spPr>
          <a:xfrm>
            <a:off x="7264898" y="2067188"/>
            <a:ext cx="267063" cy="345324"/>
          </a:xfrm>
          <a:custGeom>
            <a:rect b="b" l="l" r="r" t="t"/>
            <a:pathLst>
              <a:path extrusionOk="0" h="12752" w="9862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50" name="Google Shape;7650;p62"/>
          <p:cNvGrpSpPr/>
          <p:nvPr/>
        </p:nvGrpSpPr>
        <p:grpSpPr>
          <a:xfrm>
            <a:off x="1929543" y="1683974"/>
            <a:ext cx="349819" cy="342047"/>
            <a:chOff x="-42430625" y="1949750"/>
            <a:chExt cx="322950" cy="315775"/>
          </a:xfrm>
        </p:grpSpPr>
        <p:sp>
          <p:nvSpPr>
            <p:cNvPr id="7651" name="Google Shape;7651;p62"/>
            <p:cNvSpPr/>
            <p:nvPr/>
          </p:nvSpPr>
          <p:spPr>
            <a:xfrm>
              <a:off x="-42353450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2" name="Google Shape;7652;p62"/>
            <p:cNvSpPr/>
            <p:nvPr/>
          </p:nvSpPr>
          <p:spPr>
            <a:xfrm>
              <a:off x="-42289650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3" name="Google Shape;7653;p62"/>
            <p:cNvSpPr/>
            <p:nvPr/>
          </p:nvSpPr>
          <p:spPr>
            <a:xfrm>
              <a:off x="-42226625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62"/>
            <p:cNvSpPr/>
            <p:nvPr/>
          </p:nvSpPr>
          <p:spPr>
            <a:xfrm>
              <a:off x="-42430625" y="1949750"/>
              <a:ext cx="322950" cy="315775"/>
            </a:xfrm>
            <a:custGeom>
              <a:rect b="b" l="l" r="r" t="t"/>
              <a:pathLst>
                <a:path extrusionOk="0" h="12631" w="12918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55" name="Google Shape;7655;p62"/>
          <p:cNvSpPr/>
          <p:nvPr/>
        </p:nvSpPr>
        <p:spPr>
          <a:xfrm>
            <a:off x="1956643" y="2080620"/>
            <a:ext cx="298638" cy="342995"/>
          </a:xfrm>
          <a:custGeom>
            <a:rect b="b" l="l" r="r" t="t"/>
            <a:pathLst>
              <a:path extrusionOk="0" h="12666" w="11028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56" name="Google Shape;7656;p62"/>
          <p:cNvSpPr/>
          <p:nvPr/>
        </p:nvSpPr>
        <p:spPr>
          <a:xfrm>
            <a:off x="1935918" y="2478467"/>
            <a:ext cx="340450" cy="342833"/>
          </a:xfrm>
          <a:custGeom>
            <a:rect b="b" l="l" r="r" t="t"/>
            <a:pathLst>
              <a:path extrusionOk="0" h="12660" w="12572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57" name="Google Shape;7657;p62"/>
          <p:cNvSpPr/>
          <p:nvPr/>
        </p:nvSpPr>
        <p:spPr>
          <a:xfrm>
            <a:off x="3971588" y="1715484"/>
            <a:ext cx="343862" cy="313126"/>
          </a:xfrm>
          <a:custGeom>
            <a:rect b="b" l="l" r="r" t="t"/>
            <a:pathLst>
              <a:path extrusionOk="0" h="11563" w="12698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58" name="Google Shape;7658;p62"/>
          <p:cNvSpPr/>
          <p:nvPr/>
        </p:nvSpPr>
        <p:spPr>
          <a:xfrm>
            <a:off x="3969029" y="2104503"/>
            <a:ext cx="348980" cy="343862"/>
          </a:xfrm>
          <a:custGeom>
            <a:rect b="b" l="l" r="r" t="t"/>
            <a:pathLst>
              <a:path extrusionOk="0" h="12698" w="12887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59" name="Google Shape;7659;p62"/>
          <p:cNvSpPr/>
          <p:nvPr/>
        </p:nvSpPr>
        <p:spPr>
          <a:xfrm>
            <a:off x="3969428" y="2502242"/>
            <a:ext cx="343862" cy="343835"/>
          </a:xfrm>
          <a:custGeom>
            <a:rect b="b" l="l" r="r" t="t"/>
            <a:pathLst>
              <a:path extrusionOk="0" h="12697" w="12698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60" name="Google Shape;7660;p62"/>
          <p:cNvSpPr/>
          <p:nvPr/>
        </p:nvSpPr>
        <p:spPr>
          <a:xfrm>
            <a:off x="5996142" y="1678575"/>
            <a:ext cx="344701" cy="345568"/>
          </a:xfrm>
          <a:custGeom>
            <a:rect b="b" l="l" r="r" t="t"/>
            <a:pathLst>
              <a:path extrusionOk="0" h="12761" w="12729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61" name="Google Shape;7661;p62"/>
          <p:cNvGrpSpPr/>
          <p:nvPr/>
        </p:nvGrpSpPr>
        <p:grpSpPr>
          <a:xfrm>
            <a:off x="6002652" y="2078962"/>
            <a:ext cx="342995" cy="342291"/>
            <a:chOff x="-38686275" y="2314400"/>
            <a:chExt cx="316650" cy="316000"/>
          </a:xfrm>
        </p:grpSpPr>
        <p:sp>
          <p:nvSpPr>
            <p:cNvPr id="7662" name="Google Shape;7662;p62"/>
            <p:cNvSpPr/>
            <p:nvPr/>
          </p:nvSpPr>
          <p:spPr>
            <a:xfrm>
              <a:off x="-38686275" y="2314400"/>
              <a:ext cx="316650" cy="316000"/>
            </a:xfrm>
            <a:custGeom>
              <a:rect b="b" l="l" r="r" t="t"/>
              <a:pathLst>
                <a:path extrusionOk="0" h="12640" w="12666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3" name="Google Shape;7663;p62"/>
            <p:cNvSpPr/>
            <p:nvPr/>
          </p:nvSpPr>
          <p:spPr>
            <a:xfrm>
              <a:off x="-38583075" y="2527075"/>
              <a:ext cx="111075" cy="63050"/>
            </a:xfrm>
            <a:custGeom>
              <a:rect b="b" l="l" r="r" t="t"/>
              <a:pathLst>
                <a:path extrusionOk="0" h="2522" w="4443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64" name="Google Shape;7664;p62"/>
          <p:cNvGrpSpPr/>
          <p:nvPr/>
        </p:nvGrpSpPr>
        <p:grpSpPr>
          <a:xfrm>
            <a:off x="6001366" y="2477418"/>
            <a:ext cx="345568" cy="343835"/>
            <a:chOff x="-38686275" y="2682250"/>
            <a:chExt cx="319025" cy="317425"/>
          </a:xfrm>
        </p:grpSpPr>
        <p:sp>
          <p:nvSpPr>
            <p:cNvPr id="7665" name="Google Shape;7665;p62"/>
            <p:cNvSpPr/>
            <p:nvPr/>
          </p:nvSpPr>
          <p:spPr>
            <a:xfrm>
              <a:off x="-38686275" y="2682250"/>
              <a:ext cx="319025" cy="317425"/>
            </a:xfrm>
            <a:custGeom>
              <a:rect b="b" l="l" r="r" t="t"/>
              <a:pathLst>
                <a:path extrusionOk="0" h="12697" w="12761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6" name="Google Shape;7666;p62"/>
            <p:cNvSpPr/>
            <p:nvPr/>
          </p:nvSpPr>
          <p:spPr>
            <a:xfrm>
              <a:off x="-38591750" y="2773600"/>
              <a:ext cx="63025" cy="61350"/>
            </a:xfrm>
            <a:custGeom>
              <a:rect b="b" l="l" r="r" t="t"/>
              <a:pathLst>
                <a:path extrusionOk="0" h="2454" w="2521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67" name="Google Shape;7667;p62"/>
          <p:cNvGrpSpPr/>
          <p:nvPr/>
        </p:nvGrpSpPr>
        <p:grpSpPr>
          <a:xfrm>
            <a:off x="7214268" y="2462063"/>
            <a:ext cx="360056" cy="346516"/>
            <a:chOff x="-37534750" y="2668075"/>
            <a:chExt cx="332400" cy="319900"/>
          </a:xfrm>
        </p:grpSpPr>
        <p:sp>
          <p:nvSpPr>
            <p:cNvPr id="7668" name="Google Shape;7668;p62"/>
            <p:cNvSpPr/>
            <p:nvPr/>
          </p:nvSpPr>
          <p:spPr>
            <a:xfrm>
              <a:off x="-37534750" y="2668075"/>
              <a:ext cx="332400" cy="319900"/>
            </a:xfrm>
            <a:custGeom>
              <a:rect b="b" l="l" r="r" t="t"/>
              <a:pathLst>
                <a:path extrusionOk="0" h="12796" w="13296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9" name="Google Shape;7669;p62"/>
            <p:cNvSpPr/>
            <p:nvPr/>
          </p:nvSpPr>
          <p:spPr>
            <a:xfrm>
              <a:off x="-37487500" y="2709475"/>
              <a:ext cx="165425" cy="164450"/>
            </a:xfrm>
            <a:custGeom>
              <a:rect b="b" l="l" r="r" t="t"/>
              <a:pathLst>
                <a:path extrusionOk="0" h="6578" w="6617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70" name="Google Shape;7670;p62"/>
          <p:cNvSpPr/>
          <p:nvPr/>
        </p:nvSpPr>
        <p:spPr>
          <a:xfrm>
            <a:off x="2340638" y="1683287"/>
            <a:ext cx="345541" cy="342779"/>
          </a:xfrm>
          <a:custGeom>
            <a:rect b="b" l="l" r="r" t="t"/>
            <a:pathLst>
              <a:path extrusionOk="0" h="12658" w="1276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71" name="Google Shape;7671;p62"/>
          <p:cNvGrpSpPr/>
          <p:nvPr/>
        </p:nvGrpSpPr>
        <p:grpSpPr>
          <a:xfrm>
            <a:off x="2336367" y="2080696"/>
            <a:ext cx="345541" cy="344133"/>
            <a:chOff x="-42062025" y="2316000"/>
            <a:chExt cx="319000" cy="317700"/>
          </a:xfrm>
        </p:grpSpPr>
        <p:sp>
          <p:nvSpPr>
            <p:cNvPr id="7672" name="Google Shape;7672;p62"/>
            <p:cNvSpPr/>
            <p:nvPr/>
          </p:nvSpPr>
          <p:spPr>
            <a:xfrm>
              <a:off x="-41965150" y="2477075"/>
              <a:ext cx="124475" cy="112675"/>
            </a:xfrm>
            <a:custGeom>
              <a:rect b="b" l="l" r="r" t="t"/>
              <a:pathLst>
                <a:path extrusionOk="0" h="4507" w="4979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3" name="Google Shape;7673;p62"/>
            <p:cNvSpPr/>
            <p:nvPr/>
          </p:nvSpPr>
          <p:spPr>
            <a:xfrm>
              <a:off x="-42062025" y="2316000"/>
              <a:ext cx="319000" cy="317700"/>
            </a:xfrm>
            <a:custGeom>
              <a:rect b="b" l="l" r="r" t="t"/>
              <a:pathLst>
                <a:path extrusionOk="0" h="12708" w="1276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74" name="Google Shape;7674;p62"/>
          <p:cNvSpPr/>
          <p:nvPr/>
        </p:nvSpPr>
        <p:spPr>
          <a:xfrm>
            <a:off x="2339352" y="2477627"/>
            <a:ext cx="348113" cy="345270"/>
          </a:xfrm>
          <a:custGeom>
            <a:rect b="b" l="l" r="r" t="t"/>
            <a:pathLst>
              <a:path extrusionOk="0" h="12750" w="12855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75" name="Google Shape;7675;p62"/>
          <p:cNvGrpSpPr/>
          <p:nvPr/>
        </p:nvGrpSpPr>
        <p:grpSpPr>
          <a:xfrm>
            <a:off x="4395630" y="1713843"/>
            <a:ext cx="303729" cy="338717"/>
            <a:chOff x="-40150450" y="1977325"/>
            <a:chExt cx="280400" cy="312700"/>
          </a:xfrm>
        </p:grpSpPr>
        <p:sp>
          <p:nvSpPr>
            <p:cNvPr id="7676" name="Google Shape;7676;p62"/>
            <p:cNvSpPr/>
            <p:nvPr/>
          </p:nvSpPr>
          <p:spPr>
            <a:xfrm>
              <a:off x="-40052800" y="20411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62"/>
            <p:cNvSpPr/>
            <p:nvPr/>
          </p:nvSpPr>
          <p:spPr>
            <a:xfrm>
              <a:off x="-40150450" y="1977325"/>
              <a:ext cx="280400" cy="312700"/>
            </a:xfrm>
            <a:custGeom>
              <a:rect b="b" l="l" r="r" t="t"/>
              <a:pathLst>
                <a:path extrusionOk="0" h="12508" w="11216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62"/>
            <p:cNvSpPr/>
            <p:nvPr/>
          </p:nvSpPr>
          <p:spPr>
            <a:xfrm>
              <a:off x="-39925200" y="21080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9" name="Google Shape;7679;p62"/>
            <p:cNvSpPr/>
            <p:nvPr/>
          </p:nvSpPr>
          <p:spPr>
            <a:xfrm>
              <a:off x="-39958275" y="2087025"/>
              <a:ext cx="44925" cy="105350"/>
            </a:xfrm>
            <a:custGeom>
              <a:rect b="b" l="l" r="r" t="t"/>
              <a:pathLst>
                <a:path extrusionOk="0" h="4214" w="1797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80" name="Google Shape;7680;p62"/>
          <p:cNvGrpSpPr/>
          <p:nvPr/>
        </p:nvGrpSpPr>
        <p:grpSpPr>
          <a:xfrm>
            <a:off x="4390079" y="2106286"/>
            <a:ext cx="314832" cy="342995"/>
            <a:chOff x="-40160700" y="2339625"/>
            <a:chExt cx="290650" cy="316650"/>
          </a:xfrm>
        </p:grpSpPr>
        <p:sp>
          <p:nvSpPr>
            <p:cNvPr id="7681" name="Google Shape;7681;p62"/>
            <p:cNvSpPr/>
            <p:nvPr/>
          </p:nvSpPr>
          <p:spPr>
            <a:xfrm>
              <a:off x="-40005525" y="2552600"/>
              <a:ext cx="70900" cy="62175"/>
            </a:xfrm>
            <a:custGeom>
              <a:rect b="b" l="l" r="r" t="t"/>
              <a:pathLst>
                <a:path extrusionOk="0" h="2487" w="2836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62"/>
            <p:cNvSpPr/>
            <p:nvPr/>
          </p:nvSpPr>
          <p:spPr>
            <a:xfrm>
              <a:off x="-40039400" y="2605050"/>
              <a:ext cx="29150" cy="20500"/>
            </a:xfrm>
            <a:custGeom>
              <a:rect b="b" l="l" r="r" t="t"/>
              <a:pathLst>
                <a:path extrusionOk="0" h="820" w="1166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62"/>
            <p:cNvSpPr/>
            <p:nvPr/>
          </p:nvSpPr>
          <p:spPr>
            <a:xfrm>
              <a:off x="-40079575" y="25845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62"/>
            <p:cNvSpPr/>
            <p:nvPr/>
          </p:nvSpPr>
          <p:spPr>
            <a:xfrm>
              <a:off x="-40160700" y="2339625"/>
              <a:ext cx="290650" cy="316650"/>
            </a:xfrm>
            <a:custGeom>
              <a:rect b="b" l="l" r="r" t="t"/>
              <a:pathLst>
                <a:path extrusionOk="0" h="12666" w="11626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85" name="Google Shape;7685;p62"/>
          <p:cNvGrpSpPr/>
          <p:nvPr/>
        </p:nvGrpSpPr>
        <p:grpSpPr>
          <a:xfrm>
            <a:off x="4373357" y="2503008"/>
            <a:ext cx="345541" cy="342995"/>
            <a:chOff x="-40171725" y="2705875"/>
            <a:chExt cx="319000" cy="316650"/>
          </a:xfrm>
        </p:grpSpPr>
        <p:sp>
          <p:nvSpPr>
            <p:cNvPr id="7686" name="Google Shape;7686;p62"/>
            <p:cNvSpPr/>
            <p:nvPr/>
          </p:nvSpPr>
          <p:spPr>
            <a:xfrm>
              <a:off x="-40068550" y="2788575"/>
              <a:ext cx="48075" cy="58775"/>
            </a:xfrm>
            <a:custGeom>
              <a:rect b="b" l="l" r="r" t="t"/>
              <a:pathLst>
                <a:path extrusionOk="0" h="2351" w="1923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7" name="Google Shape;7687;p62"/>
            <p:cNvSpPr/>
            <p:nvPr/>
          </p:nvSpPr>
          <p:spPr>
            <a:xfrm>
              <a:off x="-40171725" y="2705875"/>
              <a:ext cx="319000" cy="316650"/>
            </a:xfrm>
            <a:custGeom>
              <a:rect b="b" l="l" r="r" t="t"/>
              <a:pathLst>
                <a:path extrusionOk="0" h="12666" w="1276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88" name="Google Shape;7688;p62"/>
          <p:cNvGrpSpPr/>
          <p:nvPr/>
        </p:nvGrpSpPr>
        <p:grpSpPr>
          <a:xfrm>
            <a:off x="6450332" y="1680561"/>
            <a:ext cx="250869" cy="343862"/>
            <a:chOff x="-38275925" y="1946600"/>
            <a:chExt cx="231600" cy="317450"/>
          </a:xfrm>
        </p:grpSpPr>
        <p:sp>
          <p:nvSpPr>
            <p:cNvPr id="7689" name="Google Shape;7689;p62"/>
            <p:cNvSpPr/>
            <p:nvPr/>
          </p:nvSpPr>
          <p:spPr>
            <a:xfrm>
              <a:off x="-38275925" y="1946600"/>
              <a:ext cx="231600" cy="317450"/>
            </a:xfrm>
            <a:custGeom>
              <a:rect b="b" l="l" r="r" t="t"/>
              <a:pathLst>
                <a:path extrusionOk="0" h="12698" w="9264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62"/>
            <p:cNvSpPr/>
            <p:nvPr/>
          </p:nvSpPr>
          <p:spPr>
            <a:xfrm>
              <a:off x="-38235750" y="1989125"/>
              <a:ext cx="84300" cy="83525"/>
            </a:xfrm>
            <a:custGeom>
              <a:rect b="b" l="l" r="r" t="t"/>
              <a:pathLst>
                <a:path extrusionOk="0" h="3341" w="3372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91" name="Google Shape;7691;p62"/>
          <p:cNvSpPr/>
          <p:nvPr/>
        </p:nvSpPr>
        <p:spPr>
          <a:xfrm>
            <a:off x="6402341" y="2077749"/>
            <a:ext cx="344701" cy="344160"/>
          </a:xfrm>
          <a:custGeom>
            <a:rect b="b" l="l" r="r" t="t"/>
            <a:pathLst>
              <a:path extrusionOk="0" h="12709" w="12729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92" name="Google Shape;7692;p62"/>
          <p:cNvSpPr/>
          <p:nvPr/>
        </p:nvSpPr>
        <p:spPr>
          <a:xfrm>
            <a:off x="6476011" y="2474757"/>
            <a:ext cx="202233" cy="344701"/>
          </a:xfrm>
          <a:custGeom>
            <a:rect b="b" l="l" r="r" t="t"/>
            <a:pathLst>
              <a:path extrusionOk="0" h="12729" w="7468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93" name="Google Shape;7693;p62"/>
          <p:cNvGrpSpPr/>
          <p:nvPr/>
        </p:nvGrpSpPr>
        <p:grpSpPr>
          <a:xfrm>
            <a:off x="7635833" y="1685680"/>
            <a:ext cx="351525" cy="342156"/>
            <a:chOff x="-37190575" y="1951325"/>
            <a:chExt cx="324525" cy="315875"/>
          </a:xfrm>
        </p:grpSpPr>
        <p:sp>
          <p:nvSpPr>
            <p:cNvPr id="7694" name="Google Shape;7694;p62"/>
            <p:cNvSpPr/>
            <p:nvPr/>
          </p:nvSpPr>
          <p:spPr>
            <a:xfrm>
              <a:off x="-37190575" y="1951325"/>
              <a:ext cx="324525" cy="315875"/>
            </a:xfrm>
            <a:custGeom>
              <a:rect b="b" l="l" r="r" t="t"/>
              <a:pathLst>
                <a:path extrusionOk="0" h="12635" w="12981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62"/>
            <p:cNvSpPr/>
            <p:nvPr/>
          </p:nvSpPr>
          <p:spPr>
            <a:xfrm>
              <a:off x="-37081875" y="2162600"/>
              <a:ext cx="72475" cy="63100"/>
            </a:xfrm>
            <a:custGeom>
              <a:rect b="b" l="l" r="r" t="t"/>
              <a:pathLst>
                <a:path extrusionOk="0" h="2524" w="2899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62"/>
            <p:cNvSpPr/>
            <p:nvPr/>
          </p:nvSpPr>
          <p:spPr>
            <a:xfrm>
              <a:off x="-37144875" y="2099025"/>
              <a:ext cx="72475" cy="62875"/>
            </a:xfrm>
            <a:custGeom>
              <a:rect b="b" l="l" r="r" t="t"/>
              <a:pathLst>
                <a:path extrusionOk="0" h="2515" w="2899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62"/>
            <p:cNvSpPr/>
            <p:nvPr/>
          </p:nvSpPr>
          <p:spPr>
            <a:xfrm>
              <a:off x="-37123625" y="2014875"/>
              <a:ext cx="71700" cy="62775"/>
            </a:xfrm>
            <a:custGeom>
              <a:rect b="b" l="l" r="r" t="t"/>
              <a:pathLst>
                <a:path extrusionOk="0" h="2511" w="2868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p62"/>
            <p:cNvSpPr/>
            <p:nvPr/>
          </p:nvSpPr>
          <p:spPr>
            <a:xfrm>
              <a:off x="-37039350" y="1993250"/>
              <a:ext cx="71700" cy="63125"/>
            </a:xfrm>
            <a:custGeom>
              <a:rect b="b" l="l" r="r" t="t"/>
              <a:pathLst>
                <a:path extrusionOk="0" h="2525" w="2868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99" name="Google Shape;7699;p62"/>
          <p:cNvSpPr/>
          <p:nvPr/>
        </p:nvSpPr>
        <p:spPr>
          <a:xfrm>
            <a:off x="2740694" y="1681581"/>
            <a:ext cx="348113" cy="343835"/>
          </a:xfrm>
          <a:custGeom>
            <a:rect b="b" l="l" r="r" t="t"/>
            <a:pathLst>
              <a:path extrusionOk="0" h="12697" w="12855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00" name="Google Shape;7700;p62"/>
          <p:cNvGrpSpPr/>
          <p:nvPr/>
        </p:nvGrpSpPr>
        <p:grpSpPr>
          <a:xfrm>
            <a:off x="2743418" y="2153216"/>
            <a:ext cx="343835" cy="269608"/>
            <a:chOff x="-41694200" y="2382950"/>
            <a:chExt cx="317425" cy="248900"/>
          </a:xfrm>
        </p:grpSpPr>
        <p:sp>
          <p:nvSpPr>
            <p:cNvPr id="7701" name="Google Shape;7701;p62"/>
            <p:cNvSpPr/>
            <p:nvPr/>
          </p:nvSpPr>
          <p:spPr>
            <a:xfrm>
              <a:off x="-41694200" y="2382950"/>
              <a:ext cx="317425" cy="248900"/>
            </a:xfrm>
            <a:custGeom>
              <a:rect b="b" l="l" r="r" t="t"/>
              <a:pathLst>
                <a:path extrusionOk="0" h="9956" w="12697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2" name="Google Shape;7702;p62"/>
            <p:cNvSpPr/>
            <p:nvPr/>
          </p:nvSpPr>
          <p:spPr>
            <a:xfrm>
              <a:off x="-41586600" y="2425550"/>
              <a:ext cx="107450" cy="102925"/>
            </a:xfrm>
            <a:custGeom>
              <a:rect b="b" l="l" r="r" t="t"/>
              <a:pathLst>
                <a:path extrusionOk="0" h="4117" w="4298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03" name="Google Shape;7703;p62"/>
          <p:cNvGrpSpPr/>
          <p:nvPr/>
        </p:nvGrpSpPr>
        <p:grpSpPr>
          <a:xfrm>
            <a:off x="2740496" y="2478257"/>
            <a:ext cx="345541" cy="343862"/>
            <a:chOff x="-41695775" y="2683025"/>
            <a:chExt cx="319000" cy="317450"/>
          </a:xfrm>
        </p:grpSpPr>
        <p:sp>
          <p:nvSpPr>
            <p:cNvPr id="7704" name="Google Shape;7704;p62"/>
            <p:cNvSpPr/>
            <p:nvPr/>
          </p:nvSpPr>
          <p:spPr>
            <a:xfrm>
              <a:off x="-41695775" y="2683025"/>
              <a:ext cx="319000" cy="317450"/>
            </a:xfrm>
            <a:custGeom>
              <a:rect b="b" l="l" r="r" t="t"/>
              <a:pathLst>
                <a:path extrusionOk="0" h="12698" w="1276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5" name="Google Shape;7705;p62"/>
            <p:cNvSpPr/>
            <p:nvPr/>
          </p:nvSpPr>
          <p:spPr>
            <a:xfrm>
              <a:off x="-41615450" y="2813750"/>
              <a:ext cx="152050" cy="144975"/>
            </a:xfrm>
            <a:custGeom>
              <a:rect b="b" l="l" r="r" t="t"/>
              <a:pathLst>
                <a:path extrusionOk="0" h="5799" w="6082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p62"/>
            <p:cNvSpPr/>
            <p:nvPr/>
          </p:nvSpPr>
          <p:spPr>
            <a:xfrm>
              <a:off x="-41550075" y="2853950"/>
              <a:ext cx="40200" cy="42550"/>
            </a:xfrm>
            <a:custGeom>
              <a:rect b="b" l="l" r="r" t="t"/>
              <a:pathLst>
                <a:path extrusionOk="0" h="1702" w="1608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07" name="Google Shape;7707;p62"/>
          <p:cNvGrpSpPr/>
          <p:nvPr/>
        </p:nvGrpSpPr>
        <p:grpSpPr>
          <a:xfrm>
            <a:off x="4797389" y="1707858"/>
            <a:ext cx="314832" cy="345568"/>
            <a:chOff x="-39792875" y="1971800"/>
            <a:chExt cx="290650" cy="319025"/>
          </a:xfrm>
        </p:grpSpPr>
        <p:sp>
          <p:nvSpPr>
            <p:cNvPr id="7708" name="Google Shape;7708;p62"/>
            <p:cNvSpPr/>
            <p:nvPr/>
          </p:nvSpPr>
          <p:spPr>
            <a:xfrm>
              <a:off x="-39667650" y="21450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9" name="Google Shape;7709;p62"/>
            <p:cNvSpPr/>
            <p:nvPr/>
          </p:nvSpPr>
          <p:spPr>
            <a:xfrm>
              <a:off x="-39792875" y="1971800"/>
              <a:ext cx="290650" cy="319025"/>
            </a:xfrm>
            <a:custGeom>
              <a:rect b="b" l="l" r="r" t="t"/>
              <a:pathLst>
                <a:path extrusionOk="0" h="12761" w="11626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10" name="Google Shape;7710;p62"/>
          <p:cNvGrpSpPr/>
          <p:nvPr/>
        </p:nvGrpSpPr>
        <p:grpSpPr>
          <a:xfrm>
            <a:off x="4805486" y="2104445"/>
            <a:ext cx="298638" cy="344837"/>
            <a:chOff x="-39783425" y="2337925"/>
            <a:chExt cx="275700" cy="318350"/>
          </a:xfrm>
        </p:grpSpPr>
        <p:sp>
          <p:nvSpPr>
            <p:cNvPr id="7711" name="Google Shape;7711;p62"/>
            <p:cNvSpPr/>
            <p:nvPr/>
          </p:nvSpPr>
          <p:spPr>
            <a:xfrm>
              <a:off x="-39739325" y="2468600"/>
              <a:ext cx="194575" cy="148500"/>
            </a:xfrm>
            <a:custGeom>
              <a:rect b="b" l="l" r="r" t="t"/>
              <a:pathLst>
                <a:path extrusionOk="0" h="5940" w="7783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62"/>
            <p:cNvSpPr/>
            <p:nvPr/>
          </p:nvSpPr>
          <p:spPr>
            <a:xfrm>
              <a:off x="-39783425" y="2337925"/>
              <a:ext cx="275700" cy="318350"/>
            </a:xfrm>
            <a:custGeom>
              <a:rect b="b" l="l" r="r" t="t"/>
              <a:pathLst>
                <a:path extrusionOk="0" h="12734" w="11028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13" name="Google Shape;7713;p62"/>
          <p:cNvSpPr/>
          <p:nvPr/>
        </p:nvSpPr>
        <p:spPr>
          <a:xfrm>
            <a:off x="4781825" y="2505086"/>
            <a:ext cx="342156" cy="343401"/>
          </a:xfrm>
          <a:custGeom>
            <a:rect b="b" l="l" r="r" t="t"/>
            <a:pathLst>
              <a:path extrusionOk="0" h="12681" w="12635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14" name="Google Shape;7714;p62"/>
          <p:cNvGrpSpPr/>
          <p:nvPr/>
        </p:nvGrpSpPr>
        <p:grpSpPr>
          <a:xfrm>
            <a:off x="6800271" y="1682268"/>
            <a:ext cx="353232" cy="342806"/>
            <a:chOff x="-37956150" y="1948175"/>
            <a:chExt cx="326100" cy="316475"/>
          </a:xfrm>
        </p:grpSpPr>
        <p:sp>
          <p:nvSpPr>
            <p:cNvPr id="7715" name="Google Shape;7715;p62"/>
            <p:cNvSpPr/>
            <p:nvPr/>
          </p:nvSpPr>
          <p:spPr>
            <a:xfrm>
              <a:off x="-37956150" y="1948175"/>
              <a:ext cx="326100" cy="316475"/>
            </a:xfrm>
            <a:custGeom>
              <a:rect b="b" l="l" r="r" t="t"/>
              <a:pathLst>
                <a:path extrusionOk="0" h="12659" w="13044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6" name="Google Shape;7716;p62"/>
            <p:cNvSpPr/>
            <p:nvPr/>
          </p:nvSpPr>
          <p:spPr>
            <a:xfrm>
              <a:off x="-37729300" y="2054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7" name="Google Shape;7717;p62"/>
            <p:cNvSpPr/>
            <p:nvPr/>
          </p:nvSpPr>
          <p:spPr>
            <a:xfrm>
              <a:off x="-37839575" y="2058625"/>
              <a:ext cx="81950" cy="34300"/>
            </a:xfrm>
            <a:custGeom>
              <a:rect b="b" l="l" r="r" t="t"/>
              <a:pathLst>
                <a:path extrusionOk="0" h="1372" w="3278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18" name="Google Shape;7718;p62"/>
          <p:cNvGrpSpPr/>
          <p:nvPr/>
        </p:nvGrpSpPr>
        <p:grpSpPr>
          <a:xfrm>
            <a:off x="6807188" y="2148937"/>
            <a:ext cx="345568" cy="223572"/>
            <a:chOff x="-37953000" y="2379000"/>
            <a:chExt cx="319025" cy="206400"/>
          </a:xfrm>
        </p:grpSpPr>
        <p:sp>
          <p:nvSpPr>
            <p:cNvPr id="7719" name="Google Shape;7719;p62"/>
            <p:cNvSpPr/>
            <p:nvPr/>
          </p:nvSpPr>
          <p:spPr>
            <a:xfrm>
              <a:off x="-37953000" y="2379000"/>
              <a:ext cx="319025" cy="206400"/>
            </a:xfrm>
            <a:custGeom>
              <a:rect b="b" l="l" r="r" t="t"/>
              <a:pathLst>
                <a:path extrusionOk="0" h="8256" w="12761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0" name="Google Shape;7720;p62"/>
            <p:cNvSpPr/>
            <p:nvPr/>
          </p:nvSpPr>
          <p:spPr>
            <a:xfrm>
              <a:off x="-37780500" y="2419975"/>
              <a:ext cx="110300" cy="104075"/>
            </a:xfrm>
            <a:custGeom>
              <a:rect b="b" l="l" r="r" t="t"/>
              <a:pathLst>
                <a:path extrusionOk="0" h="4163" w="4412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1" name="Google Shape;7721;p62"/>
            <p:cNvSpPr/>
            <p:nvPr/>
          </p:nvSpPr>
          <p:spPr>
            <a:xfrm>
              <a:off x="-37910450" y="2419975"/>
              <a:ext cx="103200" cy="21275"/>
            </a:xfrm>
            <a:custGeom>
              <a:rect b="b" l="l" r="r" t="t"/>
              <a:pathLst>
                <a:path extrusionOk="0" h="851" w="4128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2" name="Google Shape;7722;p62"/>
            <p:cNvSpPr/>
            <p:nvPr/>
          </p:nvSpPr>
          <p:spPr>
            <a:xfrm>
              <a:off x="-37910450" y="2461700"/>
              <a:ext cx="103200" cy="21300"/>
            </a:xfrm>
            <a:custGeom>
              <a:rect b="b" l="l" r="r" t="t"/>
              <a:pathLst>
                <a:path extrusionOk="0" h="852" w="4128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3" name="Google Shape;7723;p62"/>
            <p:cNvSpPr/>
            <p:nvPr/>
          </p:nvSpPr>
          <p:spPr>
            <a:xfrm>
              <a:off x="-37910450" y="2502675"/>
              <a:ext cx="103200" cy="22075"/>
            </a:xfrm>
            <a:custGeom>
              <a:rect b="b" l="l" r="r" t="t"/>
              <a:pathLst>
                <a:path extrusionOk="0" h="883" w="4128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24" name="Google Shape;7724;p62"/>
          <p:cNvSpPr/>
          <p:nvPr/>
        </p:nvSpPr>
        <p:spPr>
          <a:xfrm>
            <a:off x="6800769" y="2473918"/>
            <a:ext cx="354938" cy="344701"/>
          </a:xfrm>
          <a:custGeom>
            <a:rect b="b" l="l" r="r" t="t"/>
            <a:pathLst>
              <a:path extrusionOk="0" h="12729" w="13107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25" name="Google Shape;7725;p62"/>
          <p:cNvSpPr/>
          <p:nvPr/>
        </p:nvSpPr>
        <p:spPr>
          <a:xfrm>
            <a:off x="7689189" y="2106209"/>
            <a:ext cx="247457" cy="343862"/>
          </a:xfrm>
          <a:custGeom>
            <a:rect b="b" l="l" r="r" t="t"/>
            <a:pathLst>
              <a:path extrusionOk="0" h="12698" w="9138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26" name="Google Shape;7726;p62"/>
          <p:cNvGrpSpPr/>
          <p:nvPr/>
        </p:nvGrpSpPr>
        <p:grpSpPr>
          <a:xfrm>
            <a:off x="1177056" y="3057552"/>
            <a:ext cx="298611" cy="343510"/>
            <a:chOff x="-42971725" y="3217825"/>
            <a:chExt cx="275675" cy="317125"/>
          </a:xfrm>
        </p:grpSpPr>
        <p:sp>
          <p:nvSpPr>
            <p:cNvPr id="7727" name="Google Shape;7727;p62"/>
            <p:cNvSpPr/>
            <p:nvPr/>
          </p:nvSpPr>
          <p:spPr>
            <a:xfrm>
              <a:off x="-42951250" y="3279250"/>
              <a:ext cx="233950" cy="152050"/>
            </a:xfrm>
            <a:custGeom>
              <a:rect b="b" l="l" r="r" t="t"/>
              <a:pathLst>
                <a:path extrusionOk="0" h="6082" w="9358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8" name="Google Shape;7728;p62"/>
            <p:cNvSpPr/>
            <p:nvPr/>
          </p:nvSpPr>
          <p:spPr>
            <a:xfrm>
              <a:off x="-42971725" y="3451750"/>
              <a:ext cx="275675" cy="83200"/>
            </a:xfrm>
            <a:custGeom>
              <a:rect b="b" l="l" r="r" t="t"/>
              <a:pathLst>
                <a:path extrusionOk="0" h="3328" w="11027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62"/>
            <p:cNvSpPr/>
            <p:nvPr/>
          </p:nvSpPr>
          <p:spPr>
            <a:xfrm>
              <a:off x="-42866975" y="3217825"/>
              <a:ext cx="63025" cy="40975"/>
            </a:xfrm>
            <a:custGeom>
              <a:rect b="b" l="l" r="r" t="t"/>
              <a:pathLst>
                <a:path extrusionOk="0" h="1639" w="2521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30" name="Google Shape;7730;p62"/>
          <p:cNvGrpSpPr/>
          <p:nvPr/>
        </p:nvGrpSpPr>
        <p:grpSpPr>
          <a:xfrm>
            <a:off x="1151019" y="3485173"/>
            <a:ext cx="350686" cy="312936"/>
            <a:chOff x="-42996150" y="3612600"/>
            <a:chExt cx="323750" cy="288900"/>
          </a:xfrm>
        </p:grpSpPr>
        <p:sp>
          <p:nvSpPr>
            <p:cNvPr id="7731" name="Google Shape;7731;p62"/>
            <p:cNvSpPr/>
            <p:nvPr/>
          </p:nvSpPr>
          <p:spPr>
            <a:xfrm>
              <a:off x="-42914225" y="3612600"/>
              <a:ext cx="241825" cy="239275"/>
            </a:xfrm>
            <a:custGeom>
              <a:rect b="b" l="l" r="r" t="t"/>
              <a:pathLst>
                <a:path extrusionOk="0" h="9571" w="9673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2" name="Google Shape;7732;p62"/>
            <p:cNvSpPr/>
            <p:nvPr/>
          </p:nvSpPr>
          <p:spPr>
            <a:xfrm>
              <a:off x="-42946525" y="3762850"/>
              <a:ext cx="118950" cy="118950"/>
            </a:xfrm>
            <a:custGeom>
              <a:rect b="b" l="l" r="r" t="t"/>
              <a:pathLst>
                <a:path extrusionOk="0" h="4758" w="4758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62"/>
            <p:cNvSpPr/>
            <p:nvPr/>
          </p:nvSpPr>
          <p:spPr>
            <a:xfrm>
              <a:off x="-42996150" y="3855800"/>
              <a:ext cx="78000" cy="45700"/>
            </a:xfrm>
            <a:custGeom>
              <a:rect b="b" l="l" r="r" t="t"/>
              <a:pathLst>
                <a:path extrusionOk="0" h="1828" w="312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34" name="Google Shape;7734;p62"/>
          <p:cNvGrpSpPr/>
          <p:nvPr/>
        </p:nvGrpSpPr>
        <p:grpSpPr>
          <a:xfrm>
            <a:off x="1153578" y="3850969"/>
            <a:ext cx="345568" cy="343862"/>
            <a:chOff x="-42994575" y="3950300"/>
            <a:chExt cx="319025" cy="317450"/>
          </a:xfrm>
        </p:grpSpPr>
        <p:sp>
          <p:nvSpPr>
            <p:cNvPr id="7735" name="Google Shape;7735;p62"/>
            <p:cNvSpPr/>
            <p:nvPr/>
          </p:nvSpPr>
          <p:spPr>
            <a:xfrm>
              <a:off x="-42930775" y="4225200"/>
              <a:ext cx="191425" cy="42550"/>
            </a:xfrm>
            <a:custGeom>
              <a:rect b="b" l="l" r="r" t="t"/>
              <a:pathLst>
                <a:path extrusionOk="0" h="1702" w="7657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62"/>
            <p:cNvSpPr/>
            <p:nvPr/>
          </p:nvSpPr>
          <p:spPr>
            <a:xfrm>
              <a:off x="-42908725" y="4163750"/>
              <a:ext cx="148900" cy="42550"/>
            </a:xfrm>
            <a:custGeom>
              <a:rect b="b" l="l" r="r" t="t"/>
              <a:pathLst>
                <a:path extrusionOk="0" h="1702" w="5956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7" name="Google Shape;7737;p62"/>
            <p:cNvSpPr/>
            <p:nvPr/>
          </p:nvSpPr>
          <p:spPr>
            <a:xfrm>
              <a:off x="-42994575" y="3950300"/>
              <a:ext cx="319025" cy="211125"/>
            </a:xfrm>
            <a:custGeom>
              <a:rect b="b" l="l" r="r" t="t"/>
              <a:pathLst>
                <a:path extrusionOk="0" h="8445" w="12761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38" name="Google Shape;7738;p62"/>
          <p:cNvGrpSpPr/>
          <p:nvPr/>
        </p:nvGrpSpPr>
        <p:grpSpPr>
          <a:xfrm>
            <a:off x="3149945" y="3080597"/>
            <a:ext cx="344674" cy="343835"/>
            <a:chOff x="-41111350" y="3239100"/>
            <a:chExt cx="318200" cy="317425"/>
          </a:xfrm>
        </p:grpSpPr>
        <p:sp>
          <p:nvSpPr>
            <p:cNvPr id="7739" name="Google Shape;7739;p62"/>
            <p:cNvSpPr/>
            <p:nvPr/>
          </p:nvSpPr>
          <p:spPr>
            <a:xfrm>
              <a:off x="-41111350" y="3239100"/>
              <a:ext cx="145725" cy="144925"/>
            </a:xfrm>
            <a:custGeom>
              <a:rect b="b" l="l" r="r" t="t"/>
              <a:pathLst>
                <a:path extrusionOk="0" h="5797" w="5829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0" name="Google Shape;7740;p62"/>
            <p:cNvSpPr/>
            <p:nvPr/>
          </p:nvSpPr>
          <p:spPr>
            <a:xfrm>
              <a:off x="-41110575" y="3412375"/>
              <a:ext cx="146525" cy="144150"/>
            </a:xfrm>
            <a:custGeom>
              <a:rect b="b" l="l" r="r" t="t"/>
              <a:pathLst>
                <a:path extrusionOk="0" h="5766" w="5861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1" name="Google Shape;7741;p62"/>
            <p:cNvSpPr/>
            <p:nvPr/>
          </p:nvSpPr>
          <p:spPr>
            <a:xfrm>
              <a:off x="-40938875" y="3239100"/>
              <a:ext cx="145725" cy="144925"/>
            </a:xfrm>
            <a:custGeom>
              <a:rect b="b" l="l" r="r" t="t"/>
              <a:pathLst>
                <a:path extrusionOk="0" h="5797" w="5829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62"/>
            <p:cNvSpPr/>
            <p:nvPr/>
          </p:nvSpPr>
          <p:spPr>
            <a:xfrm>
              <a:off x="-40938875" y="3411575"/>
              <a:ext cx="145725" cy="144950"/>
            </a:xfrm>
            <a:custGeom>
              <a:rect b="b" l="l" r="r" t="t"/>
              <a:pathLst>
                <a:path extrusionOk="0" h="5798" w="5829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43" name="Google Shape;7743;p62"/>
          <p:cNvGrpSpPr/>
          <p:nvPr/>
        </p:nvGrpSpPr>
        <p:grpSpPr>
          <a:xfrm>
            <a:off x="3146533" y="3477509"/>
            <a:ext cx="351498" cy="343916"/>
            <a:chOff x="-41117650" y="3605525"/>
            <a:chExt cx="324500" cy="317500"/>
          </a:xfrm>
        </p:grpSpPr>
        <p:sp>
          <p:nvSpPr>
            <p:cNvPr id="7744" name="Google Shape;7744;p62"/>
            <p:cNvSpPr/>
            <p:nvPr/>
          </p:nvSpPr>
          <p:spPr>
            <a:xfrm>
              <a:off x="-41016850" y="3605525"/>
              <a:ext cx="106350" cy="105375"/>
            </a:xfrm>
            <a:custGeom>
              <a:rect b="b" l="l" r="r" t="t"/>
              <a:pathLst>
                <a:path extrusionOk="0" h="4215" w="4254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62"/>
            <p:cNvSpPr/>
            <p:nvPr/>
          </p:nvSpPr>
          <p:spPr>
            <a:xfrm>
              <a:off x="-40900275" y="3721300"/>
              <a:ext cx="107125" cy="105375"/>
            </a:xfrm>
            <a:custGeom>
              <a:rect b="b" l="l" r="r" t="t"/>
              <a:pathLst>
                <a:path extrusionOk="0" h="4215" w="4285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p62"/>
            <p:cNvSpPr/>
            <p:nvPr/>
          </p:nvSpPr>
          <p:spPr>
            <a:xfrm>
              <a:off x="-41117650" y="3668350"/>
              <a:ext cx="262300" cy="254675"/>
            </a:xfrm>
            <a:custGeom>
              <a:rect b="b" l="l" r="r" t="t"/>
              <a:pathLst>
                <a:path extrusionOk="0" h="10187" w="10492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47" name="Google Shape;7747;p62"/>
          <p:cNvSpPr/>
          <p:nvPr/>
        </p:nvSpPr>
        <p:spPr>
          <a:xfrm>
            <a:off x="3150976" y="3880708"/>
            <a:ext cx="345541" cy="335305"/>
          </a:xfrm>
          <a:custGeom>
            <a:rect b="b" l="l" r="r" t="t"/>
            <a:pathLst>
              <a:path extrusionOk="0" h="12382" w="1276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48" name="Google Shape;7748;p62"/>
          <p:cNvGrpSpPr/>
          <p:nvPr/>
        </p:nvGrpSpPr>
        <p:grpSpPr>
          <a:xfrm>
            <a:off x="5257001" y="3060098"/>
            <a:ext cx="200500" cy="344701"/>
            <a:chOff x="-39205300" y="3220175"/>
            <a:chExt cx="185100" cy="318225"/>
          </a:xfrm>
        </p:grpSpPr>
        <p:sp>
          <p:nvSpPr>
            <p:cNvPr id="7749" name="Google Shape;7749;p62"/>
            <p:cNvSpPr/>
            <p:nvPr/>
          </p:nvSpPr>
          <p:spPr>
            <a:xfrm>
              <a:off x="-39205300" y="3220175"/>
              <a:ext cx="185100" cy="111875"/>
            </a:xfrm>
            <a:custGeom>
              <a:rect b="b" l="l" r="r" t="t"/>
              <a:pathLst>
                <a:path extrusionOk="0" h="4475" w="7404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0" name="Google Shape;7750;p62"/>
            <p:cNvSpPr/>
            <p:nvPr/>
          </p:nvSpPr>
          <p:spPr>
            <a:xfrm>
              <a:off x="-39184825" y="3353300"/>
              <a:ext cx="144950" cy="185100"/>
            </a:xfrm>
            <a:custGeom>
              <a:rect b="b" l="l" r="r" t="t"/>
              <a:pathLst>
                <a:path extrusionOk="0" h="7404" w="5798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51" name="Google Shape;7751;p62"/>
          <p:cNvGrpSpPr/>
          <p:nvPr/>
        </p:nvGrpSpPr>
        <p:grpSpPr>
          <a:xfrm>
            <a:off x="5218181" y="3459176"/>
            <a:ext cx="278139" cy="342345"/>
            <a:chOff x="-39248625" y="3588600"/>
            <a:chExt cx="256775" cy="316050"/>
          </a:xfrm>
        </p:grpSpPr>
        <p:sp>
          <p:nvSpPr>
            <p:cNvPr id="7752" name="Google Shape;7752;p62"/>
            <p:cNvSpPr/>
            <p:nvPr/>
          </p:nvSpPr>
          <p:spPr>
            <a:xfrm>
              <a:off x="-39248625" y="3588600"/>
              <a:ext cx="256775" cy="316050"/>
            </a:xfrm>
            <a:custGeom>
              <a:rect b="b" l="l" r="r" t="t"/>
              <a:pathLst>
                <a:path extrusionOk="0" h="12642" w="10271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3" name="Google Shape;7753;p62"/>
            <p:cNvSpPr/>
            <p:nvPr/>
          </p:nvSpPr>
          <p:spPr>
            <a:xfrm>
              <a:off x="-39076150" y="3684875"/>
              <a:ext cx="84300" cy="80300"/>
            </a:xfrm>
            <a:custGeom>
              <a:rect b="b" l="l" r="r" t="t"/>
              <a:pathLst>
                <a:path extrusionOk="0" h="3212" w="3372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54" name="Google Shape;7754;p62"/>
          <p:cNvSpPr/>
          <p:nvPr/>
        </p:nvSpPr>
        <p:spPr>
          <a:xfrm>
            <a:off x="5190130" y="3854252"/>
            <a:ext cx="337038" cy="343862"/>
          </a:xfrm>
          <a:custGeom>
            <a:rect b="b" l="l" r="r" t="t"/>
            <a:pathLst>
              <a:path extrusionOk="0" h="12698" w="12446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55" name="Google Shape;7755;p62"/>
          <p:cNvSpPr/>
          <p:nvPr/>
        </p:nvSpPr>
        <p:spPr>
          <a:xfrm>
            <a:off x="7226933" y="3048267"/>
            <a:ext cx="342995" cy="341723"/>
          </a:xfrm>
          <a:custGeom>
            <a:rect b="b" l="l" r="r" t="t"/>
            <a:pathLst>
              <a:path extrusionOk="0" h="12619" w="12666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56" name="Google Shape;7756;p62"/>
          <p:cNvGrpSpPr/>
          <p:nvPr/>
        </p:nvGrpSpPr>
        <p:grpSpPr>
          <a:xfrm>
            <a:off x="1517188" y="3057552"/>
            <a:ext cx="398184" cy="343835"/>
            <a:chOff x="-42651700" y="3217825"/>
            <a:chExt cx="367600" cy="317425"/>
          </a:xfrm>
        </p:grpSpPr>
        <p:sp>
          <p:nvSpPr>
            <p:cNvPr id="7757" name="Google Shape;7757;p62"/>
            <p:cNvSpPr/>
            <p:nvPr/>
          </p:nvSpPr>
          <p:spPr>
            <a:xfrm>
              <a:off x="-42651700" y="3239075"/>
              <a:ext cx="367600" cy="296175"/>
            </a:xfrm>
            <a:custGeom>
              <a:rect b="b" l="l" r="r" t="t"/>
              <a:pathLst>
                <a:path extrusionOk="0" h="11847" w="14704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p62"/>
            <p:cNvSpPr/>
            <p:nvPr/>
          </p:nvSpPr>
          <p:spPr>
            <a:xfrm>
              <a:off x="-42419600" y="3217825"/>
              <a:ext cx="106350" cy="106350"/>
            </a:xfrm>
            <a:custGeom>
              <a:rect b="b" l="l" r="r" t="t"/>
              <a:pathLst>
                <a:path extrusionOk="0" h="4254" w="4254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62"/>
            <p:cNvSpPr/>
            <p:nvPr/>
          </p:nvSpPr>
          <p:spPr>
            <a:xfrm>
              <a:off x="-42623600" y="3218600"/>
              <a:ext cx="106350" cy="106375"/>
            </a:xfrm>
            <a:custGeom>
              <a:rect b="b" l="l" r="r" t="t"/>
              <a:pathLst>
                <a:path extrusionOk="0" h="4255" w="4254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p62"/>
            <p:cNvSpPr/>
            <p:nvPr/>
          </p:nvSpPr>
          <p:spPr>
            <a:xfrm>
              <a:off x="-42561375" y="3279250"/>
              <a:ext cx="185900" cy="186700"/>
            </a:xfrm>
            <a:custGeom>
              <a:rect b="b" l="l" r="r" t="t"/>
              <a:pathLst>
                <a:path extrusionOk="0" h="7468" w="7436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61" name="Google Shape;7761;p62"/>
          <p:cNvGrpSpPr/>
          <p:nvPr/>
        </p:nvGrpSpPr>
        <p:grpSpPr>
          <a:xfrm>
            <a:off x="1550036" y="3458282"/>
            <a:ext cx="332488" cy="336740"/>
            <a:chOff x="-42617300" y="3587775"/>
            <a:chExt cx="306950" cy="310875"/>
          </a:xfrm>
        </p:grpSpPr>
        <p:sp>
          <p:nvSpPr>
            <p:cNvPr id="7762" name="Google Shape;7762;p62"/>
            <p:cNvSpPr/>
            <p:nvPr/>
          </p:nvSpPr>
          <p:spPr>
            <a:xfrm>
              <a:off x="-42617300" y="3587775"/>
              <a:ext cx="306950" cy="310875"/>
            </a:xfrm>
            <a:custGeom>
              <a:rect b="b" l="l" r="r" t="t"/>
              <a:pathLst>
                <a:path extrusionOk="0" h="12435" w="12278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3" name="Google Shape;7763;p62"/>
            <p:cNvSpPr/>
            <p:nvPr/>
          </p:nvSpPr>
          <p:spPr>
            <a:xfrm>
              <a:off x="-42500725" y="3712425"/>
              <a:ext cx="63025" cy="62275"/>
            </a:xfrm>
            <a:custGeom>
              <a:rect b="b" l="l" r="r" t="t"/>
              <a:pathLst>
                <a:path extrusionOk="0" h="2491" w="2521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64" name="Google Shape;7764;p62"/>
          <p:cNvSpPr/>
          <p:nvPr/>
        </p:nvSpPr>
        <p:spPr>
          <a:xfrm>
            <a:off x="1545460" y="3851706"/>
            <a:ext cx="344674" cy="342995"/>
          </a:xfrm>
          <a:custGeom>
            <a:rect b="b" l="l" r="r" t="t"/>
            <a:pathLst>
              <a:path extrusionOk="0" h="12666" w="12728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65" name="Google Shape;7765;p62"/>
          <p:cNvGrpSpPr/>
          <p:nvPr/>
        </p:nvGrpSpPr>
        <p:grpSpPr>
          <a:xfrm>
            <a:off x="3563493" y="3080164"/>
            <a:ext cx="349440" cy="343320"/>
            <a:chOff x="-40748275" y="3238700"/>
            <a:chExt cx="322600" cy="316950"/>
          </a:xfrm>
        </p:grpSpPr>
        <p:sp>
          <p:nvSpPr>
            <p:cNvPr id="7766" name="Google Shape;7766;p62"/>
            <p:cNvSpPr/>
            <p:nvPr/>
          </p:nvSpPr>
          <p:spPr>
            <a:xfrm>
              <a:off x="-40709675" y="3273750"/>
              <a:ext cx="84300" cy="84300"/>
            </a:xfrm>
            <a:custGeom>
              <a:rect b="b" l="l" r="r" t="t"/>
              <a:pathLst>
                <a:path extrusionOk="0" h="3372" w="3372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7" name="Google Shape;7767;p62"/>
            <p:cNvSpPr/>
            <p:nvPr/>
          </p:nvSpPr>
          <p:spPr>
            <a:xfrm>
              <a:off x="-40578925" y="3247175"/>
              <a:ext cx="151250" cy="149475"/>
            </a:xfrm>
            <a:custGeom>
              <a:rect b="b" l="l" r="r" t="t"/>
              <a:pathLst>
                <a:path extrusionOk="0" h="5979" w="605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8" name="Google Shape;7768;p62"/>
            <p:cNvSpPr/>
            <p:nvPr/>
          </p:nvSpPr>
          <p:spPr>
            <a:xfrm>
              <a:off x="-40678175" y="3305250"/>
              <a:ext cx="213475" cy="213475"/>
            </a:xfrm>
            <a:custGeom>
              <a:rect b="b" l="l" r="r" t="t"/>
              <a:pathLst>
                <a:path extrusionOk="0" h="8539" w="8539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9" name="Google Shape;7769;p62"/>
            <p:cNvSpPr/>
            <p:nvPr/>
          </p:nvSpPr>
          <p:spPr>
            <a:xfrm>
              <a:off x="-40513550" y="3469850"/>
              <a:ext cx="87875" cy="85800"/>
            </a:xfrm>
            <a:custGeom>
              <a:rect b="b" l="l" r="r" t="t"/>
              <a:pathLst>
                <a:path extrusionOk="0" h="3432" w="3515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p62"/>
            <p:cNvSpPr/>
            <p:nvPr/>
          </p:nvSpPr>
          <p:spPr>
            <a:xfrm>
              <a:off x="-40738025" y="3404500"/>
              <a:ext cx="150450" cy="149475"/>
            </a:xfrm>
            <a:custGeom>
              <a:rect b="b" l="l" r="r" t="t"/>
              <a:pathLst>
                <a:path extrusionOk="0" h="5979" w="6018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1" name="Google Shape;7771;p62"/>
            <p:cNvSpPr/>
            <p:nvPr/>
          </p:nvSpPr>
          <p:spPr>
            <a:xfrm>
              <a:off x="-40748275" y="3238700"/>
              <a:ext cx="92175" cy="87850"/>
            </a:xfrm>
            <a:custGeom>
              <a:rect b="b" l="l" r="r" t="t"/>
              <a:pathLst>
                <a:path extrusionOk="0" h="3514" w="3687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72" name="Google Shape;7772;p62"/>
          <p:cNvGrpSpPr/>
          <p:nvPr/>
        </p:nvGrpSpPr>
        <p:grpSpPr>
          <a:xfrm>
            <a:off x="3565862" y="3507162"/>
            <a:ext cx="344701" cy="313993"/>
            <a:chOff x="-40745125" y="3632900"/>
            <a:chExt cx="318225" cy="289875"/>
          </a:xfrm>
        </p:grpSpPr>
        <p:sp>
          <p:nvSpPr>
            <p:cNvPr id="7773" name="Google Shape;7773;p62"/>
            <p:cNvSpPr/>
            <p:nvPr/>
          </p:nvSpPr>
          <p:spPr>
            <a:xfrm>
              <a:off x="-40745125" y="3632900"/>
              <a:ext cx="300125" cy="82725"/>
            </a:xfrm>
            <a:custGeom>
              <a:rect b="b" l="l" r="r" t="t"/>
              <a:pathLst>
                <a:path extrusionOk="0" h="3309" w="12005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4" name="Google Shape;7774;p62"/>
            <p:cNvSpPr/>
            <p:nvPr/>
          </p:nvSpPr>
          <p:spPr>
            <a:xfrm>
              <a:off x="-40508050" y="3736075"/>
              <a:ext cx="21300" cy="82725"/>
            </a:xfrm>
            <a:custGeom>
              <a:rect b="b" l="l" r="r" t="t"/>
              <a:pathLst>
                <a:path extrusionOk="0" h="3309" w="852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62"/>
            <p:cNvSpPr/>
            <p:nvPr/>
          </p:nvSpPr>
          <p:spPr>
            <a:xfrm>
              <a:off x="-40466300" y="3736875"/>
              <a:ext cx="39400" cy="82725"/>
            </a:xfrm>
            <a:custGeom>
              <a:rect b="b" l="l" r="r" t="t"/>
              <a:pathLst>
                <a:path extrusionOk="0" h="3309" w="1576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6" name="Google Shape;7776;p62"/>
            <p:cNvSpPr/>
            <p:nvPr/>
          </p:nvSpPr>
          <p:spPr>
            <a:xfrm>
              <a:off x="-40723050" y="3736075"/>
              <a:ext cx="194550" cy="82725"/>
            </a:xfrm>
            <a:custGeom>
              <a:rect b="b" l="l" r="r" t="t"/>
              <a:pathLst>
                <a:path extrusionOk="0" h="3309" w="7782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62"/>
            <p:cNvSpPr/>
            <p:nvPr/>
          </p:nvSpPr>
          <p:spPr>
            <a:xfrm>
              <a:off x="-40681325" y="3839250"/>
              <a:ext cx="21300" cy="82725"/>
            </a:xfrm>
            <a:custGeom>
              <a:rect b="b" l="l" r="r" t="t"/>
              <a:pathLst>
                <a:path extrusionOk="0" h="3309" w="852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62"/>
            <p:cNvSpPr/>
            <p:nvPr/>
          </p:nvSpPr>
          <p:spPr>
            <a:xfrm>
              <a:off x="-40639575" y="3840825"/>
              <a:ext cx="190625" cy="81950"/>
            </a:xfrm>
            <a:custGeom>
              <a:rect b="b" l="l" r="r" t="t"/>
              <a:pathLst>
                <a:path extrusionOk="0" h="3278" w="7625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9" name="Google Shape;7779;p62"/>
            <p:cNvSpPr/>
            <p:nvPr/>
          </p:nvSpPr>
          <p:spPr>
            <a:xfrm>
              <a:off x="-40745125" y="3840050"/>
              <a:ext cx="43350" cy="82725"/>
            </a:xfrm>
            <a:custGeom>
              <a:rect b="b" l="l" r="r" t="t"/>
              <a:pathLst>
                <a:path extrusionOk="0" h="3309" w="1734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80" name="Google Shape;7780;p62"/>
          <p:cNvGrpSpPr/>
          <p:nvPr/>
        </p:nvGrpSpPr>
        <p:grpSpPr>
          <a:xfrm>
            <a:off x="3569708" y="3874664"/>
            <a:ext cx="337011" cy="343185"/>
            <a:chOff x="-40742750" y="3972175"/>
            <a:chExt cx="311125" cy="316825"/>
          </a:xfrm>
        </p:grpSpPr>
        <p:sp>
          <p:nvSpPr>
            <p:cNvPr id="7781" name="Google Shape;7781;p62"/>
            <p:cNvSpPr/>
            <p:nvPr/>
          </p:nvSpPr>
          <p:spPr>
            <a:xfrm>
              <a:off x="-40699425" y="4118075"/>
              <a:ext cx="226850" cy="101625"/>
            </a:xfrm>
            <a:custGeom>
              <a:rect b="b" l="l" r="r" t="t"/>
              <a:pathLst>
                <a:path extrusionOk="0" h="4065" w="9074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2" name="Google Shape;7782;p62"/>
            <p:cNvSpPr/>
            <p:nvPr/>
          </p:nvSpPr>
          <p:spPr>
            <a:xfrm>
              <a:off x="-40742750" y="3972175"/>
              <a:ext cx="311125" cy="316825"/>
            </a:xfrm>
            <a:custGeom>
              <a:rect b="b" l="l" r="r" t="t"/>
              <a:pathLst>
                <a:path extrusionOk="0" h="12673" w="12445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83" name="Google Shape;7783;p62"/>
          <p:cNvGrpSpPr/>
          <p:nvPr/>
        </p:nvGrpSpPr>
        <p:grpSpPr>
          <a:xfrm>
            <a:off x="5639761" y="3061804"/>
            <a:ext cx="247430" cy="342995"/>
            <a:chOff x="-38860325" y="3221750"/>
            <a:chExt cx="228425" cy="316650"/>
          </a:xfrm>
        </p:grpSpPr>
        <p:sp>
          <p:nvSpPr>
            <p:cNvPr id="7784" name="Google Shape;7784;p62"/>
            <p:cNvSpPr/>
            <p:nvPr/>
          </p:nvSpPr>
          <p:spPr>
            <a:xfrm>
              <a:off x="-38735875" y="3222550"/>
              <a:ext cx="103975" cy="123675"/>
            </a:xfrm>
            <a:custGeom>
              <a:rect b="b" l="l" r="r" t="t"/>
              <a:pathLst>
                <a:path extrusionOk="0" h="4947" w="4159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5" name="Google Shape;7785;p62"/>
            <p:cNvSpPr/>
            <p:nvPr/>
          </p:nvSpPr>
          <p:spPr>
            <a:xfrm>
              <a:off x="-38756375" y="3302875"/>
              <a:ext cx="22075" cy="63050"/>
            </a:xfrm>
            <a:custGeom>
              <a:rect b="b" l="l" r="r" t="t"/>
              <a:pathLst>
                <a:path extrusionOk="0" h="2522" w="883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6" name="Google Shape;7786;p62"/>
            <p:cNvSpPr/>
            <p:nvPr/>
          </p:nvSpPr>
          <p:spPr>
            <a:xfrm>
              <a:off x="-38859550" y="3221750"/>
              <a:ext cx="103200" cy="122900"/>
            </a:xfrm>
            <a:custGeom>
              <a:rect b="b" l="l" r="r" t="t"/>
              <a:pathLst>
                <a:path extrusionOk="0" h="4916" w="4128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7" name="Google Shape;7787;p62"/>
            <p:cNvSpPr/>
            <p:nvPr/>
          </p:nvSpPr>
          <p:spPr>
            <a:xfrm>
              <a:off x="-38860325" y="3367475"/>
              <a:ext cx="228425" cy="170925"/>
            </a:xfrm>
            <a:custGeom>
              <a:rect b="b" l="l" r="r" t="t"/>
              <a:pathLst>
                <a:path extrusionOk="0" h="6837" w="9137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88" name="Google Shape;7788;p62"/>
          <p:cNvGrpSpPr/>
          <p:nvPr/>
        </p:nvGrpSpPr>
        <p:grpSpPr>
          <a:xfrm>
            <a:off x="5587293" y="3462723"/>
            <a:ext cx="352365" cy="340341"/>
            <a:chOff x="-38905225" y="3591875"/>
            <a:chExt cx="325300" cy="314200"/>
          </a:xfrm>
        </p:grpSpPr>
        <p:sp>
          <p:nvSpPr>
            <p:cNvPr id="7789" name="Google Shape;7789;p62"/>
            <p:cNvSpPr/>
            <p:nvPr/>
          </p:nvSpPr>
          <p:spPr>
            <a:xfrm>
              <a:off x="-38716975" y="3591875"/>
              <a:ext cx="137050" cy="131625"/>
            </a:xfrm>
            <a:custGeom>
              <a:rect b="b" l="l" r="r" t="t"/>
              <a:pathLst>
                <a:path extrusionOk="0" h="5265" w="5482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0" name="Google Shape;7790;p62"/>
            <p:cNvSpPr/>
            <p:nvPr/>
          </p:nvSpPr>
          <p:spPr>
            <a:xfrm>
              <a:off x="-38905225" y="3774675"/>
              <a:ext cx="137075" cy="131400"/>
            </a:xfrm>
            <a:custGeom>
              <a:rect b="b" l="l" r="r" t="t"/>
              <a:pathLst>
                <a:path extrusionOk="0" h="5256" w="5483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1" name="Google Shape;7791;p62"/>
            <p:cNvSpPr/>
            <p:nvPr/>
          </p:nvSpPr>
          <p:spPr>
            <a:xfrm>
              <a:off x="-38891050" y="3599025"/>
              <a:ext cx="298525" cy="300900"/>
            </a:xfrm>
            <a:custGeom>
              <a:rect b="b" l="l" r="r" t="t"/>
              <a:pathLst>
                <a:path extrusionOk="0" h="12036" w="11941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92" name="Google Shape;7792;p62"/>
          <p:cNvSpPr/>
          <p:nvPr/>
        </p:nvSpPr>
        <p:spPr>
          <a:xfrm>
            <a:off x="5593363" y="3908004"/>
            <a:ext cx="342995" cy="290108"/>
          </a:xfrm>
          <a:custGeom>
            <a:rect b="b" l="l" r="r" t="t"/>
            <a:pathLst>
              <a:path extrusionOk="0" h="10713" w="12666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93" name="Google Shape;7793;p62"/>
          <p:cNvGrpSpPr/>
          <p:nvPr/>
        </p:nvGrpSpPr>
        <p:grpSpPr>
          <a:xfrm>
            <a:off x="7262295" y="3419504"/>
            <a:ext cx="269608" cy="342779"/>
            <a:chOff x="-37370925" y="3551975"/>
            <a:chExt cx="248900" cy="316450"/>
          </a:xfrm>
        </p:grpSpPr>
        <p:sp>
          <p:nvSpPr>
            <p:cNvPr id="7794" name="Google Shape;7794;p62"/>
            <p:cNvSpPr/>
            <p:nvPr/>
          </p:nvSpPr>
          <p:spPr>
            <a:xfrm>
              <a:off x="-37268550" y="3643925"/>
              <a:ext cx="83525" cy="82525"/>
            </a:xfrm>
            <a:custGeom>
              <a:rect b="b" l="l" r="r" t="t"/>
              <a:pathLst>
                <a:path extrusionOk="0" h="3301" w="3341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5" name="Google Shape;7795;p62"/>
            <p:cNvSpPr/>
            <p:nvPr/>
          </p:nvSpPr>
          <p:spPr>
            <a:xfrm>
              <a:off x="-37370925" y="3551975"/>
              <a:ext cx="248900" cy="316450"/>
            </a:xfrm>
            <a:custGeom>
              <a:rect b="b" l="l" r="r" t="t"/>
              <a:pathLst>
                <a:path extrusionOk="0" h="12658" w="9956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96" name="Google Shape;7796;p62"/>
          <p:cNvSpPr/>
          <p:nvPr/>
        </p:nvSpPr>
        <p:spPr>
          <a:xfrm>
            <a:off x="1937024" y="3058286"/>
            <a:ext cx="337877" cy="342481"/>
          </a:xfrm>
          <a:custGeom>
            <a:rect b="b" l="l" r="r" t="t"/>
            <a:pathLst>
              <a:path extrusionOk="0" h="12647" w="12477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97" name="Google Shape;7797;p62"/>
          <p:cNvSpPr/>
          <p:nvPr/>
        </p:nvSpPr>
        <p:spPr>
          <a:xfrm>
            <a:off x="1960055" y="3454996"/>
            <a:ext cx="291814" cy="344701"/>
          </a:xfrm>
          <a:custGeom>
            <a:rect b="b" l="l" r="r" t="t"/>
            <a:pathLst>
              <a:path extrusionOk="0" h="12729" w="10776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98" name="Google Shape;7798;p62"/>
          <p:cNvGrpSpPr/>
          <p:nvPr/>
        </p:nvGrpSpPr>
        <p:grpSpPr>
          <a:xfrm>
            <a:off x="1932108" y="3851836"/>
            <a:ext cx="344701" cy="342995"/>
            <a:chOff x="-42259725" y="3951100"/>
            <a:chExt cx="318225" cy="316650"/>
          </a:xfrm>
        </p:grpSpPr>
        <p:sp>
          <p:nvSpPr>
            <p:cNvPr id="7799" name="Google Shape;7799;p62"/>
            <p:cNvSpPr/>
            <p:nvPr/>
          </p:nvSpPr>
          <p:spPr>
            <a:xfrm>
              <a:off x="-42258150" y="3951100"/>
              <a:ext cx="316650" cy="123675"/>
            </a:xfrm>
            <a:custGeom>
              <a:rect b="b" l="l" r="r" t="t"/>
              <a:pathLst>
                <a:path extrusionOk="0" h="4947" w="12666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62"/>
            <p:cNvSpPr/>
            <p:nvPr/>
          </p:nvSpPr>
          <p:spPr>
            <a:xfrm>
              <a:off x="-42259725" y="4096800"/>
              <a:ext cx="316650" cy="170950"/>
            </a:xfrm>
            <a:custGeom>
              <a:rect b="b" l="l" r="r" t="t"/>
              <a:pathLst>
                <a:path extrusionOk="0" h="6838" w="12666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01" name="Google Shape;7801;p62"/>
          <p:cNvGrpSpPr/>
          <p:nvPr/>
        </p:nvGrpSpPr>
        <p:grpSpPr>
          <a:xfrm>
            <a:off x="3970164" y="3111306"/>
            <a:ext cx="343835" cy="313126"/>
            <a:chOff x="-40378075" y="3267450"/>
            <a:chExt cx="317425" cy="289075"/>
          </a:xfrm>
        </p:grpSpPr>
        <p:sp>
          <p:nvSpPr>
            <p:cNvPr id="7802" name="Google Shape;7802;p62"/>
            <p:cNvSpPr/>
            <p:nvPr/>
          </p:nvSpPr>
          <p:spPr>
            <a:xfrm>
              <a:off x="-40218975" y="3308400"/>
              <a:ext cx="158325" cy="248125"/>
            </a:xfrm>
            <a:custGeom>
              <a:rect b="b" l="l" r="r" t="t"/>
              <a:pathLst>
                <a:path extrusionOk="0" h="9925" w="6333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3" name="Google Shape;7803;p62"/>
            <p:cNvSpPr/>
            <p:nvPr/>
          </p:nvSpPr>
          <p:spPr>
            <a:xfrm>
              <a:off x="-40316650" y="3267450"/>
              <a:ext cx="86675" cy="257575"/>
            </a:xfrm>
            <a:custGeom>
              <a:rect b="b" l="l" r="r" t="t"/>
              <a:pathLst>
                <a:path extrusionOk="0" h="10303" w="3467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4" name="Google Shape;7804;p62"/>
            <p:cNvSpPr/>
            <p:nvPr/>
          </p:nvSpPr>
          <p:spPr>
            <a:xfrm>
              <a:off x="-40209525" y="3267450"/>
              <a:ext cx="86650" cy="257575"/>
            </a:xfrm>
            <a:custGeom>
              <a:rect b="b" l="l" r="r" t="t"/>
              <a:pathLst>
                <a:path extrusionOk="0" h="10303" w="3466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5" name="Google Shape;7805;p62"/>
            <p:cNvSpPr/>
            <p:nvPr/>
          </p:nvSpPr>
          <p:spPr>
            <a:xfrm>
              <a:off x="-40378075" y="3308400"/>
              <a:ext cx="157550" cy="248125"/>
            </a:xfrm>
            <a:custGeom>
              <a:rect b="b" l="l" r="r" t="t"/>
              <a:pathLst>
                <a:path extrusionOk="0" h="9925" w="6302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06" name="Google Shape;7806;p62"/>
          <p:cNvGrpSpPr/>
          <p:nvPr/>
        </p:nvGrpSpPr>
        <p:grpSpPr>
          <a:xfrm>
            <a:off x="3973563" y="3476453"/>
            <a:ext cx="337038" cy="342995"/>
            <a:chOff x="-40372575" y="3604550"/>
            <a:chExt cx="311150" cy="316650"/>
          </a:xfrm>
        </p:grpSpPr>
        <p:sp>
          <p:nvSpPr>
            <p:cNvPr id="7807" name="Google Shape;7807;p62"/>
            <p:cNvSpPr/>
            <p:nvPr/>
          </p:nvSpPr>
          <p:spPr>
            <a:xfrm>
              <a:off x="-40372575" y="3604550"/>
              <a:ext cx="311150" cy="134475"/>
            </a:xfrm>
            <a:custGeom>
              <a:rect b="b" l="l" r="r" t="t"/>
              <a:pathLst>
                <a:path extrusionOk="0" h="5379" w="12446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62"/>
            <p:cNvSpPr/>
            <p:nvPr/>
          </p:nvSpPr>
          <p:spPr>
            <a:xfrm>
              <a:off x="-40312700" y="3730575"/>
              <a:ext cx="185100" cy="190625"/>
            </a:xfrm>
            <a:custGeom>
              <a:rect b="b" l="l" r="r" t="t"/>
              <a:pathLst>
                <a:path extrusionOk="0" h="7625" w="7404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62"/>
            <p:cNvSpPr/>
            <p:nvPr/>
          </p:nvSpPr>
          <p:spPr>
            <a:xfrm>
              <a:off x="-40250475" y="3688025"/>
              <a:ext cx="66950" cy="20500"/>
            </a:xfrm>
            <a:custGeom>
              <a:rect b="b" l="l" r="r" t="t"/>
              <a:pathLst>
                <a:path extrusionOk="0" h="820" w="2678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10" name="Google Shape;7810;p62"/>
          <p:cNvSpPr/>
          <p:nvPr/>
        </p:nvSpPr>
        <p:spPr>
          <a:xfrm>
            <a:off x="3975433" y="3873803"/>
            <a:ext cx="336171" cy="344783"/>
          </a:xfrm>
          <a:custGeom>
            <a:rect b="b" l="l" r="r" t="t"/>
            <a:pathLst>
              <a:path extrusionOk="0" h="12732" w="12414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11" name="Google Shape;7811;p62"/>
          <p:cNvGrpSpPr/>
          <p:nvPr/>
        </p:nvGrpSpPr>
        <p:grpSpPr>
          <a:xfrm>
            <a:off x="5989185" y="3060098"/>
            <a:ext cx="369940" cy="345026"/>
            <a:chOff x="-38542250" y="3220175"/>
            <a:chExt cx="341525" cy="318525"/>
          </a:xfrm>
        </p:grpSpPr>
        <p:sp>
          <p:nvSpPr>
            <p:cNvPr id="7812" name="Google Shape;7812;p62"/>
            <p:cNvSpPr/>
            <p:nvPr/>
          </p:nvSpPr>
          <p:spPr>
            <a:xfrm>
              <a:off x="-38542250" y="3440725"/>
              <a:ext cx="101750" cy="97975"/>
            </a:xfrm>
            <a:custGeom>
              <a:rect b="b" l="l" r="r" t="t"/>
              <a:pathLst>
                <a:path extrusionOk="0" h="3919" w="407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62"/>
            <p:cNvSpPr/>
            <p:nvPr/>
          </p:nvSpPr>
          <p:spPr>
            <a:xfrm>
              <a:off x="-38494875" y="3354075"/>
              <a:ext cx="141800" cy="141025"/>
            </a:xfrm>
            <a:custGeom>
              <a:rect b="b" l="l" r="r" t="t"/>
              <a:pathLst>
                <a:path extrusionOk="0" h="5641" w="5672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62"/>
            <p:cNvSpPr/>
            <p:nvPr/>
          </p:nvSpPr>
          <p:spPr>
            <a:xfrm>
              <a:off x="-38432050" y="3220175"/>
              <a:ext cx="231325" cy="192225"/>
            </a:xfrm>
            <a:custGeom>
              <a:rect b="b" l="l" r="r" t="t"/>
              <a:pathLst>
                <a:path extrusionOk="0" h="7689" w="9253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15" name="Google Shape;7815;p62"/>
          <p:cNvGrpSpPr/>
          <p:nvPr/>
        </p:nvGrpSpPr>
        <p:grpSpPr>
          <a:xfrm>
            <a:off x="6002657" y="3458526"/>
            <a:ext cx="342995" cy="342156"/>
            <a:chOff x="-38537400" y="3588000"/>
            <a:chExt cx="316650" cy="315875"/>
          </a:xfrm>
        </p:grpSpPr>
        <p:sp>
          <p:nvSpPr>
            <p:cNvPr id="7816" name="Google Shape;7816;p62"/>
            <p:cNvSpPr/>
            <p:nvPr/>
          </p:nvSpPr>
          <p:spPr>
            <a:xfrm>
              <a:off x="-38327900" y="3719550"/>
              <a:ext cx="20500" cy="41750"/>
            </a:xfrm>
            <a:custGeom>
              <a:rect b="b" l="l" r="r" t="t"/>
              <a:pathLst>
                <a:path extrusionOk="0" h="1670" w="82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p62"/>
            <p:cNvSpPr/>
            <p:nvPr/>
          </p:nvSpPr>
          <p:spPr>
            <a:xfrm>
              <a:off x="-38452350" y="3719550"/>
              <a:ext cx="21300" cy="41750"/>
            </a:xfrm>
            <a:custGeom>
              <a:rect b="b" l="l" r="r" t="t"/>
              <a:pathLst>
                <a:path extrusionOk="0" h="1670" w="852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62"/>
            <p:cNvSpPr/>
            <p:nvPr/>
          </p:nvSpPr>
          <p:spPr>
            <a:xfrm>
              <a:off x="-38516925" y="3759700"/>
              <a:ext cx="275700" cy="144175"/>
            </a:xfrm>
            <a:custGeom>
              <a:rect b="b" l="l" r="r" t="t"/>
              <a:pathLst>
                <a:path extrusionOk="0" h="5767" w="11028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62"/>
            <p:cNvSpPr/>
            <p:nvPr/>
          </p:nvSpPr>
          <p:spPr>
            <a:xfrm>
              <a:off x="-38537400" y="3588000"/>
              <a:ext cx="316650" cy="151250"/>
            </a:xfrm>
            <a:custGeom>
              <a:rect b="b" l="l" r="r" t="t"/>
              <a:pathLst>
                <a:path extrusionOk="0" h="6050" w="12666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20" name="Google Shape;7820;p62"/>
          <p:cNvGrpSpPr/>
          <p:nvPr/>
        </p:nvGrpSpPr>
        <p:grpSpPr>
          <a:xfrm>
            <a:off x="6001804" y="3855248"/>
            <a:ext cx="344701" cy="342995"/>
            <a:chOff x="-38538975" y="3954250"/>
            <a:chExt cx="318225" cy="316650"/>
          </a:xfrm>
        </p:grpSpPr>
        <p:sp>
          <p:nvSpPr>
            <p:cNvPr id="7821" name="Google Shape;7821;p62"/>
            <p:cNvSpPr/>
            <p:nvPr/>
          </p:nvSpPr>
          <p:spPr>
            <a:xfrm>
              <a:off x="-38538975" y="3954250"/>
              <a:ext cx="254425" cy="253625"/>
            </a:xfrm>
            <a:custGeom>
              <a:rect b="b" l="l" r="r" t="t"/>
              <a:pathLst>
                <a:path extrusionOk="0" h="10145" w="10177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p62"/>
            <p:cNvSpPr/>
            <p:nvPr/>
          </p:nvSpPr>
          <p:spPr>
            <a:xfrm>
              <a:off x="-38496450" y="4081725"/>
              <a:ext cx="275700" cy="189175"/>
            </a:xfrm>
            <a:custGeom>
              <a:rect b="b" l="l" r="r" t="t"/>
              <a:pathLst>
                <a:path extrusionOk="0" h="7567" w="11028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23" name="Google Shape;7823;p62"/>
          <p:cNvGrpSpPr/>
          <p:nvPr/>
        </p:nvGrpSpPr>
        <p:grpSpPr>
          <a:xfrm>
            <a:off x="7223057" y="3794670"/>
            <a:ext cx="348086" cy="344701"/>
            <a:chOff x="-37385100" y="3898325"/>
            <a:chExt cx="321350" cy="318225"/>
          </a:xfrm>
        </p:grpSpPr>
        <p:sp>
          <p:nvSpPr>
            <p:cNvPr id="7824" name="Google Shape;7824;p62"/>
            <p:cNvSpPr/>
            <p:nvPr/>
          </p:nvSpPr>
          <p:spPr>
            <a:xfrm>
              <a:off x="-37190575" y="4093650"/>
              <a:ext cx="126825" cy="122900"/>
            </a:xfrm>
            <a:custGeom>
              <a:rect b="b" l="l" r="r" t="t"/>
              <a:pathLst>
                <a:path extrusionOk="0" h="4916" w="5073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5" name="Google Shape;7825;p62"/>
            <p:cNvSpPr/>
            <p:nvPr/>
          </p:nvSpPr>
          <p:spPr>
            <a:xfrm>
              <a:off x="-37385100" y="3898325"/>
              <a:ext cx="248125" cy="248950"/>
            </a:xfrm>
            <a:custGeom>
              <a:rect b="b" l="l" r="r" t="t"/>
              <a:pathLst>
                <a:path extrusionOk="0" h="9958" w="9925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26" name="Google Shape;7826;p62"/>
          <p:cNvGrpSpPr/>
          <p:nvPr/>
        </p:nvGrpSpPr>
        <p:grpSpPr>
          <a:xfrm>
            <a:off x="2339986" y="3056902"/>
            <a:ext cx="343862" cy="343645"/>
            <a:chOff x="-41895050" y="3217225"/>
            <a:chExt cx="317450" cy="317250"/>
          </a:xfrm>
        </p:grpSpPr>
        <p:sp>
          <p:nvSpPr>
            <p:cNvPr id="7827" name="Google Shape;7827;p62"/>
            <p:cNvSpPr/>
            <p:nvPr/>
          </p:nvSpPr>
          <p:spPr>
            <a:xfrm>
              <a:off x="-41895050" y="3273750"/>
              <a:ext cx="41775" cy="245750"/>
            </a:xfrm>
            <a:custGeom>
              <a:rect b="b" l="l" r="r" t="t"/>
              <a:pathLst>
                <a:path extrusionOk="0" h="9830" w="1671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8" name="Google Shape;7828;p62"/>
            <p:cNvSpPr/>
            <p:nvPr/>
          </p:nvSpPr>
          <p:spPr>
            <a:xfrm>
              <a:off x="-41619375" y="3273750"/>
              <a:ext cx="41775" cy="245750"/>
            </a:xfrm>
            <a:custGeom>
              <a:rect b="b" l="l" r="r" t="t"/>
              <a:pathLst>
                <a:path extrusionOk="0" h="9830" w="1671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9" name="Google Shape;7829;p62"/>
            <p:cNvSpPr/>
            <p:nvPr/>
          </p:nvSpPr>
          <p:spPr>
            <a:xfrm>
              <a:off x="-41832825" y="3321000"/>
              <a:ext cx="193000" cy="151250"/>
            </a:xfrm>
            <a:custGeom>
              <a:rect b="b" l="l" r="r" t="t"/>
              <a:pathLst>
                <a:path extrusionOk="0" h="6050" w="772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0" name="Google Shape;7830;p62"/>
            <p:cNvSpPr/>
            <p:nvPr/>
          </p:nvSpPr>
          <p:spPr>
            <a:xfrm>
              <a:off x="-41880075" y="3493500"/>
              <a:ext cx="287500" cy="40975"/>
            </a:xfrm>
            <a:custGeom>
              <a:rect b="b" l="l" r="r" t="t"/>
              <a:pathLst>
                <a:path extrusionOk="0" h="1639" w="1150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62"/>
            <p:cNvSpPr/>
            <p:nvPr/>
          </p:nvSpPr>
          <p:spPr>
            <a:xfrm>
              <a:off x="-41880875" y="3217225"/>
              <a:ext cx="288300" cy="83325"/>
            </a:xfrm>
            <a:custGeom>
              <a:rect b="b" l="l" r="r" t="t"/>
              <a:pathLst>
                <a:path extrusionOk="0" h="3333" w="11532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32" name="Google Shape;7832;p62"/>
          <p:cNvGrpSpPr/>
          <p:nvPr/>
        </p:nvGrpSpPr>
        <p:grpSpPr>
          <a:xfrm>
            <a:off x="2339567" y="3455114"/>
            <a:ext cx="344701" cy="342995"/>
            <a:chOff x="-41893475" y="3584850"/>
            <a:chExt cx="318225" cy="316650"/>
          </a:xfrm>
        </p:grpSpPr>
        <p:sp>
          <p:nvSpPr>
            <p:cNvPr id="7833" name="Google Shape;7833;p62"/>
            <p:cNvSpPr/>
            <p:nvPr/>
          </p:nvSpPr>
          <p:spPr>
            <a:xfrm>
              <a:off x="-41827300" y="371560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p62"/>
            <p:cNvSpPr/>
            <p:nvPr/>
          </p:nvSpPr>
          <p:spPr>
            <a:xfrm>
              <a:off x="-41726500" y="3586725"/>
              <a:ext cx="151250" cy="147800"/>
            </a:xfrm>
            <a:custGeom>
              <a:rect b="b" l="l" r="r" t="t"/>
              <a:pathLst>
                <a:path extrusionOk="0" h="5912" w="605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5" name="Google Shape;7835;p62"/>
            <p:cNvSpPr/>
            <p:nvPr/>
          </p:nvSpPr>
          <p:spPr>
            <a:xfrm>
              <a:off x="-41808400" y="3584850"/>
              <a:ext cx="148100" cy="89825"/>
            </a:xfrm>
            <a:custGeom>
              <a:rect b="b" l="l" r="r" t="t"/>
              <a:pathLst>
                <a:path extrusionOk="0" h="3593" w="5924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6" name="Google Shape;7836;p62"/>
            <p:cNvSpPr/>
            <p:nvPr/>
          </p:nvSpPr>
          <p:spPr>
            <a:xfrm>
              <a:off x="-41893475" y="3586725"/>
              <a:ext cx="148875" cy="147025"/>
            </a:xfrm>
            <a:custGeom>
              <a:rect b="b" l="l" r="r" t="t"/>
              <a:pathLst>
                <a:path extrusionOk="0" h="5881" w="5955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37" name="Google Shape;7837;p62"/>
          <p:cNvSpPr/>
          <p:nvPr/>
        </p:nvSpPr>
        <p:spPr>
          <a:xfrm>
            <a:off x="2341058" y="3853412"/>
            <a:ext cx="344701" cy="342372"/>
          </a:xfrm>
          <a:custGeom>
            <a:rect b="b" l="l" r="r" t="t"/>
            <a:pathLst>
              <a:path extrusionOk="0" h="12643" w="12729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38" name="Google Shape;7838;p62"/>
          <p:cNvSpPr/>
          <p:nvPr/>
        </p:nvSpPr>
        <p:spPr>
          <a:xfrm>
            <a:off x="4345433" y="3079625"/>
            <a:ext cx="406985" cy="342129"/>
          </a:xfrm>
          <a:custGeom>
            <a:rect b="b" l="l" r="r" t="t"/>
            <a:pathLst>
              <a:path extrusionOk="0" h="12634" w="15029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39" name="Google Shape;7839;p62"/>
          <p:cNvGrpSpPr/>
          <p:nvPr/>
        </p:nvGrpSpPr>
        <p:grpSpPr>
          <a:xfrm>
            <a:off x="4391046" y="3477292"/>
            <a:ext cx="312909" cy="343862"/>
            <a:chOff x="-39998250" y="3605325"/>
            <a:chExt cx="288875" cy="317450"/>
          </a:xfrm>
        </p:grpSpPr>
        <p:sp>
          <p:nvSpPr>
            <p:cNvPr id="7840" name="Google Shape;7840;p62"/>
            <p:cNvSpPr/>
            <p:nvPr/>
          </p:nvSpPr>
          <p:spPr>
            <a:xfrm>
              <a:off x="-39998250" y="3799600"/>
              <a:ext cx="288875" cy="123175"/>
            </a:xfrm>
            <a:custGeom>
              <a:rect b="b" l="l" r="r" t="t"/>
              <a:pathLst>
                <a:path extrusionOk="0" h="4927" w="11555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1" name="Google Shape;7841;p62"/>
            <p:cNvSpPr/>
            <p:nvPr/>
          </p:nvSpPr>
          <p:spPr>
            <a:xfrm>
              <a:off x="-39940950" y="3605325"/>
              <a:ext cx="160700" cy="212050"/>
            </a:xfrm>
            <a:custGeom>
              <a:rect b="b" l="l" r="r" t="t"/>
              <a:pathLst>
                <a:path extrusionOk="0" h="8482" w="6428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2" name="Google Shape;7842;p62"/>
          <p:cNvGrpSpPr/>
          <p:nvPr/>
        </p:nvGrpSpPr>
        <p:grpSpPr>
          <a:xfrm>
            <a:off x="4376003" y="3874881"/>
            <a:ext cx="342995" cy="342968"/>
            <a:chOff x="-40011050" y="3972375"/>
            <a:chExt cx="316650" cy="316625"/>
          </a:xfrm>
        </p:grpSpPr>
        <p:sp>
          <p:nvSpPr>
            <p:cNvPr id="7843" name="Google Shape;7843;p62"/>
            <p:cNvSpPr/>
            <p:nvPr/>
          </p:nvSpPr>
          <p:spPr>
            <a:xfrm>
              <a:off x="-40011050" y="3972375"/>
              <a:ext cx="316650" cy="232350"/>
            </a:xfrm>
            <a:custGeom>
              <a:rect b="b" l="l" r="r" t="t"/>
              <a:pathLst>
                <a:path extrusionOk="0" h="9294" w="12666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4" name="Google Shape;7844;p62"/>
            <p:cNvSpPr/>
            <p:nvPr/>
          </p:nvSpPr>
          <p:spPr>
            <a:xfrm>
              <a:off x="-39950400" y="4225975"/>
              <a:ext cx="194575" cy="63025"/>
            </a:xfrm>
            <a:custGeom>
              <a:rect b="b" l="l" r="r" t="t"/>
              <a:pathLst>
                <a:path extrusionOk="0" h="2521" w="7783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5" name="Google Shape;7845;p62"/>
          <p:cNvGrpSpPr/>
          <p:nvPr/>
        </p:nvGrpSpPr>
        <p:grpSpPr>
          <a:xfrm>
            <a:off x="6452043" y="3062671"/>
            <a:ext cx="247457" cy="342129"/>
            <a:chOff x="-38129425" y="3222550"/>
            <a:chExt cx="228450" cy="315850"/>
          </a:xfrm>
        </p:grpSpPr>
        <p:sp>
          <p:nvSpPr>
            <p:cNvPr id="7846" name="Google Shape;7846;p62"/>
            <p:cNvSpPr/>
            <p:nvPr/>
          </p:nvSpPr>
          <p:spPr>
            <a:xfrm>
              <a:off x="-38129425" y="3222550"/>
              <a:ext cx="228450" cy="227650"/>
            </a:xfrm>
            <a:custGeom>
              <a:rect b="b" l="l" r="r" t="t"/>
              <a:pathLst>
                <a:path extrusionOk="0" h="9106" w="9138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7" name="Google Shape;7847;p62"/>
            <p:cNvSpPr/>
            <p:nvPr/>
          </p:nvSpPr>
          <p:spPr>
            <a:xfrm>
              <a:off x="-38067200" y="3470650"/>
              <a:ext cx="103200" cy="67750"/>
            </a:xfrm>
            <a:custGeom>
              <a:rect b="b" l="l" r="r" t="t"/>
              <a:pathLst>
                <a:path extrusionOk="0" h="2710" w="4128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8" name="Google Shape;7848;p62"/>
          <p:cNvGrpSpPr/>
          <p:nvPr/>
        </p:nvGrpSpPr>
        <p:grpSpPr>
          <a:xfrm>
            <a:off x="6403434" y="3458526"/>
            <a:ext cx="344674" cy="342995"/>
            <a:chOff x="-38172725" y="3588000"/>
            <a:chExt cx="318200" cy="316650"/>
          </a:xfrm>
        </p:grpSpPr>
        <p:sp>
          <p:nvSpPr>
            <p:cNvPr id="7849" name="Google Shape;7849;p62"/>
            <p:cNvSpPr/>
            <p:nvPr/>
          </p:nvSpPr>
          <p:spPr>
            <a:xfrm>
              <a:off x="-38171150" y="3760050"/>
              <a:ext cx="98475" cy="91050"/>
            </a:xfrm>
            <a:custGeom>
              <a:rect b="b" l="l" r="r" t="t"/>
              <a:pathLst>
                <a:path extrusionOk="0" h="3642" w="3939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0" name="Google Shape;7850;p62"/>
            <p:cNvSpPr/>
            <p:nvPr/>
          </p:nvSpPr>
          <p:spPr>
            <a:xfrm>
              <a:off x="-38172725" y="3641575"/>
              <a:ext cx="144150" cy="133900"/>
            </a:xfrm>
            <a:custGeom>
              <a:rect b="b" l="l" r="r" t="t"/>
              <a:pathLst>
                <a:path extrusionOk="0" h="5356" w="5766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1" name="Google Shape;7851;p62"/>
            <p:cNvSpPr/>
            <p:nvPr/>
          </p:nvSpPr>
          <p:spPr>
            <a:xfrm>
              <a:off x="-38117600" y="3806975"/>
              <a:ext cx="77200" cy="94525"/>
            </a:xfrm>
            <a:custGeom>
              <a:rect b="b" l="l" r="r" t="t"/>
              <a:pathLst>
                <a:path extrusionOk="0" h="3781" w="3088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62"/>
            <p:cNvSpPr/>
            <p:nvPr/>
          </p:nvSpPr>
          <p:spPr>
            <a:xfrm>
              <a:off x="-37997875" y="3716375"/>
              <a:ext cx="143350" cy="135500"/>
            </a:xfrm>
            <a:custGeom>
              <a:rect b="b" l="l" r="r" t="t"/>
              <a:pathLst>
                <a:path extrusionOk="0" h="5420" w="5734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3" name="Google Shape;7853;p62"/>
            <p:cNvSpPr/>
            <p:nvPr/>
          </p:nvSpPr>
          <p:spPr>
            <a:xfrm>
              <a:off x="-38044350" y="3761275"/>
              <a:ext cx="135500" cy="143375"/>
            </a:xfrm>
            <a:custGeom>
              <a:rect b="b" l="l" r="r" t="t"/>
              <a:pathLst>
                <a:path extrusionOk="0" h="5735" w="542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4" name="Google Shape;7854;p62"/>
            <p:cNvSpPr/>
            <p:nvPr/>
          </p:nvSpPr>
          <p:spPr>
            <a:xfrm>
              <a:off x="-37997875" y="3588800"/>
              <a:ext cx="89025" cy="97675"/>
            </a:xfrm>
            <a:custGeom>
              <a:rect b="b" l="l" r="r" t="t"/>
              <a:pathLst>
                <a:path extrusionOk="0" h="3907" w="3561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5" name="Google Shape;7855;p62"/>
            <p:cNvSpPr/>
            <p:nvPr/>
          </p:nvSpPr>
          <p:spPr>
            <a:xfrm>
              <a:off x="-38117600" y="3588000"/>
              <a:ext cx="135500" cy="143375"/>
            </a:xfrm>
            <a:custGeom>
              <a:rect b="b" l="l" r="r" t="t"/>
              <a:pathLst>
                <a:path extrusionOk="0" h="5735" w="542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6" name="Google Shape;7856;p62"/>
            <p:cNvSpPr/>
            <p:nvPr/>
          </p:nvSpPr>
          <p:spPr>
            <a:xfrm>
              <a:off x="-37953000" y="3641575"/>
              <a:ext cx="97700" cy="86350"/>
            </a:xfrm>
            <a:custGeom>
              <a:rect b="b" l="l" r="r" t="t"/>
              <a:pathLst>
                <a:path extrusionOk="0" h="3454" w="3908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57" name="Google Shape;7857;p62"/>
          <p:cNvGrpSpPr/>
          <p:nvPr/>
        </p:nvGrpSpPr>
        <p:grpSpPr>
          <a:xfrm>
            <a:off x="6473802" y="3856087"/>
            <a:ext cx="203939" cy="342995"/>
            <a:chOff x="-38109725" y="3955025"/>
            <a:chExt cx="188275" cy="316650"/>
          </a:xfrm>
        </p:grpSpPr>
        <p:sp>
          <p:nvSpPr>
            <p:cNvPr id="7858" name="Google Shape;7858;p62"/>
            <p:cNvSpPr/>
            <p:nvPr/>
          </p:nvSpPr>
          <p:spPr>
            <a:xfrm>
              <a:off x="-38109725" y="3955025"/>
              <a:ext cx="188275" cy="220575"/>
            </a:xfrm>
            <a:custGeom>
              <a:rect b="b" l="l" r="r" t="t"/>
              <a:pathLst>
                <a:path extrusionOk="0" h="8823" w="7531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9" name="Google Shape;7859;p62"/>
            <p:cNvSpPr/>
            <p:nvPr/>
          </p:nvSpPr>
          <p:spPr>
            <a:xfrm>
              <a:off x="-38067200" y="4196050"/>
              <a:ext cx="104775" cy="75625"/>
            </a:xfrm>
            <a:custGeom>
              <a:rect b="b" l="l" r="r" t="t"/>
              <a:pathLst>
                <a:path extrusionOk="0" h="3025" w="4191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60" name="Google Shape;7860;p62"/>
          <p:cNvSpPr/>
          <p:nvPr/>
        </p:nvSpPr>
        <p:spPr>
          <a:xfrm>
            <a:off x="7635018" y="3054035"/>
            <a:ext cx="355804" cy="343266"/>
          </a:xfrm>
          <a:custGeom>
            <a:rect b="b" l="l" r="r" t="t"/>
            <a:pathLst>
              <a:path extrusionOk="0" h="12676" w="13139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61" name="Google Shape;7861;p62"/>
          <p:cNvGrpSpPr/>
          <p:nvPr/>
        </p:nvGrpSpPr>
        <p:grpSpPr>
          <a:xfrm>
            <a:off x="2740068" y="3058609"/>
            <a:ext cx="346407" cy="342156"/>
            <a:chOff x="-41530375" y="3218800"/>
            <a:chExt cx="319800" cy="315875"/>
          </a:xfrm>
        </p:grpSpPr>
        <p:sp>
          <p:nvSpPr>
            <p:cNvPr id="7862" name="Google Shape;7862;p62"/>
            <p:cNvSpPr/>
            <p:nvPr/>
          </p:nvSpPr>
          <p:spPr>
            <a:xfrm>
              <a:off x="-41530375" y="3337550"/>
              <a:ext cx="199300" cy="197125"/>
            </a:xfrm>
            <a:custGeom>
              <a:rect b="b" l="l" r="r" t="t"/>
              <a:pathLst>
                <a:path extrusionOk="0" h="7885" w="7972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3" name="Google Shape;7863;p62"/>
            <p:cNvSpPr/>
            <p:nvPr/>
          </p:nvSpPr>
          <p:spPr>
            <a:xfrm>
              <a:off x="-41435075" y="3218800"/>
              <a:ext cx="224500" cy="221950"/>
            </a:xfrm>
            <a:custGeom>
              <a:rect b="b" l="l" r="r" t="t"/>
              <a:pathLst>
                <a:path extrusionOk="0" h="8878" w="898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64" name="Google Shape;7864;p62"/>
          <p:cNvGrpSpPr/>
          <p:nvPr/>
        </p:nvGrpSpPr>
        <p:grpSpPr>
          <a:xfrm>
            <a:off x="2742194" y="3529340"/>
            <a:ext cx="342156" cy="267930"/>
            <a:chOff x="-41526450" y="3653375"/>
            <a:chExt cx="315875" cy="247350"/>
          </a:xfrm>
        </p:grpSpPr>
        <p:sp>
          <p:nvSpPr>
            <p:cNvPr id="7865" name="Google Shape;7865;p62"/>
            <p:cNvSpPr/>
            <p:nvPr/>
          </p:nvSpPr>
          <p:spPr>
            <a:xfrm>
              <a:off x="-41526450" y="3860525"/>
              <a:ext cx="315875" cy="40200"/>
            </a:xfrm>
            <a:custGeom>
              <a:rect b="b" l="l" r="r" t="t"/>
              <a:pathLst>
                <a:path extrusionOk="0" h="1608" w="12635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6" name="Google Shape;7866;p62"/>
            <p:cNvSpPr/>
            <p:nvPr/>
          </p:nvSpPr>
          <p:spPr>
            <a:xfrm>
              <a:off x="-41506750" y="3653375"/>
              <a:ext cx="275700" cy="186700"/>
            </a:xfrm>
            <a:custGeom>
              <a:rect b="b" l="l" r="r" t="t"/>
              <a:pathLst>
                <a:path extrusionOk="0" h="7468" w="11028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67" name="Google Shape;7867;p62"/>
          <p:cNvGrpSpPr/>
          <p:nvPr/>
        </p:nvGrpSpPr>
        <p:grpSpPr>
          <a:xfrm>
            <a:off x="2743480" y="3851836"/>
            <a:ext cx="339583" cy="342995"/>
            <a:chOff x="-41526450" y="3951100"/>
            <a:chExt cx="313500" cy="316650"/>
          </a:xfrm>
        </p:grpSpPr>
        <p:sp>
          <p:nvSpPr>
            <p:cNvPr id="7868" name="Google Shape;7868;p62"/>
            <p:cNvSpPr/>
            <p:nvPr/>
          </p:nvSpPr>
          <p:spPr>
            <a:xfrm>
              <a:off x="-41483125" y="4041675"/>
              <a:ext cx="226075" cy="226075"/>
            </a:xfrm>
            <a:custGeom>
              <a:rect b="b" l="l" r="r" t="t"/>
              <a:pathLst>
                <a:path extrusionOk="0" h="9043" w="9043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p62"/>
            <p:cNvSpPr/>
            <p:nvPr/>
          </p:nvSpPr>
          <p:spPr>
            <a:xfrm>
              <a:off x="-41422475" y="4114925"/>
              <a:ext cx="104775" cy="104775"/>
            </a:xfrm>
            <a:custGeom>
              <a:rect b="b" l="l" r="r" t="t"/>
              <a:pathLst>
                <a:path extrusionOk="0" h="4191" w="4191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62"/>
            <p:cNvSpPr/>
            <p:nvPr/>
          </p:nvSpPr>
          <p:spPr>
            <a:xfrm>
              <a:off x="-41526450" y="3951100"/>
              <a:ext cx="313500" cy="165575"/>
            </a:xfrm>
            <a:custGeom>
              <a:rect b="b" l="l" r="r" t="t"/>
              <a:pathLst>
                <a:path extrusionOk="0" h="6623" w="1254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71" name="Google Shape;7871;p62"/>
          <p:cNvGrpSpPr/>
          <p:nvPr/>
        </p:nvGrpSpPr>
        <p:grpSpPr>
          <a:xfrm>
            <a:off x="4797395" y="3079731"/>
            <a:ext cx="314832" cy="344701"/>
            <a:chOff x="-39625900" y="3238300"/>
            <a:chExt cx="290650" cy="318225"/>
          </a:xfrm>
        </p:grpSpPr>
        <p:sp>
          <p:nvSpPr>
            <p:cNvPr id="7872" name="Google Shape;7872;p62"/>
            <p:cNvSpPr/>
            <p:nvPr/>
          </p:nvSpPr>
          <p:spPr>
            <a:xfrm>
              <a:off x="-39625900" y="3238300"/>
              <a:ext cx="290650" cy="318225"/>
            </a:xfrm>
            <a:custGeom>
              <a:rect b="b" l="l" r="r" t="t"/>
              <a:pathLst>
                <a:path extrusionOk="0" h="12729" w="11626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62"/>
            <p:cNvSpPr/>
            <p:nvPr/>
          </p:nvSpPr>
          <p:spPr>
            <a:xfrm>
              <a:off x="-39521150" y="3328875"/>
              <a:ext cx="82725" cy="227650"/>
            </a:xfrm>
            <a:custGeom>
              <a:rect b="b" l="l" r="r" t="t"/>
              <a:pathLst>
                <a:path extrusionOk="0" h="9106" w="3309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74" name="Google Shape;7874;p62"/>
          <p:cNvSpPr/>
          <p:nvPr/>
        </p:nvSpPr>
        <p:spPr>
          <a:xfrm>
            <a:off x="4809895" y="3478041"/>
            <a:ext cx="292654" cy="342995"/>
          </a:xfrm>
          <a:custGeom>
            <a:rect b="b" l="l" r="r" t="t"/>
            <a:pathLst>
              <a:path extrusionOk="0" h="12666" w="10807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75" name="Google Shape;7875;p62"/>
          <p:cNvGrpSpPr/>
          <p:nvPr/>
        </p:nvGrpSpPr>
        <p:grpSpPr>
          <a:xfrm>
            <a:off x="4785019" y="3874475"/>
            <a:ext cx="339583" cy="343429"/>
            <a:chOff x="-39647175" y="3972000"/>
            <a:chExt cx="313500" cy="317050"/>
          </a:xfrm>
        </p:grpSpPr>
        <p:sp>
          <p:nvSpPr>
            <p:cNvPr id="7876" name="Google Shape;7876;p62"/>
            <p:cNvSpPr/>
            <p:nvPr/>
          </p:nvSpPr>
          <p:spPr>
            <a:xfrm>
              <a:off x="-39647175" y="3972000"/>
              <a:ext cx="95325" cy="153975"/>
            </a:xfrm>
            <a:custGeom>
              <a:rect b="b" l="l" r="r" t="t"/>
              <a:pathLst>
                <a:path extrusionOk="0" h="6159" w="3813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7" name="Google Shape;7877;p62"/>
            <p:cNvSpPr/>
            <p:nvPr/>
          </p:nvSpPr>
          <p:spPr>
            <a:xfrm>
              <a:off x="-39588875" y="4011750"/>
              <a:ext cx="216600" cy="277300"/>
            </a:xfrm>
            <a:custGeom>
              <a:rect b="b" l="l" r="r" t="t"/>
              <a:pathLst>
                <a:path extrusionOk="0" h="11092" w="8664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p62"/>
            <p:cNvSpPr/>
            <p:nvPr/>
          </p:nvSpPr>
          <p:spPr>
            <a:xfrm>
              <a:off x="-39398275" y="4073975"/>
              <a:ext cx="64600" cy="71600"/>
            </a:xfrm>
            <a:custGeom>
              <a:rect b="b" l="l" r="r" t="t"/>
              <a:pathLst>
                <a:path extrusionOk="0" h="2864" w="2584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79" name="Google Shape;7879;p62"/>
          <p:cNvGrpSpPr/>
          <p:nvPr/>
        </p:nvGrpSpPr>
        <p:grpSpPr>
          <a:xfrm>
            <a:off x="6802835" y="3061614"/>
            <a:ext cx="348113" cy="343835"/>
            <a:chOff x="-37808850" y="3221575"/>
            <a:chExt cx="321375" cy="317425"/>
          </a:xfrm>
        </p:grpSpPr>
        <p:sp>
          <p:nvSpPr>
            <p:cNvPr id="7880" name="Google Shape;7880;p62"/>
            <p:cNvSpPr/>
            <p:nvPr/>
          </p:nvSpPr>
          <p:spPr>
            <a:xfrm>
              <a:off x="-37808850" y="3294050"/>
              <a:ext cx="261500" cy="244950"/>
            </a:xfrm>
            <a:custGeom>
              <a:rect b="b" l="l" r="r" t="t"/>
              <a:pathLst>
                <a:path extrusionOk="0" h="9798" w="1046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62"/>
            <p:cNvSpPr/>
            <p:nvPr/>
          </p:nvSpPr>
          <p:spPr>
            <a:xfrm>
              <a:off x="-37601700" y="3221575"/>
              <a:ext cx="114225" cy="111275"/>
            </a:xfrm>
            <a:custGeom>
              <a:rect b="b" l="l" r="r" t="t"/>
              <a:pathLst>
                <a:path extrusionOk="0" h="4451" w="4569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82" name="Google Shape;7882;p62"/>
          <p:cNvGrpSpPr/>
          <p:nvPr/>
        </p:nvGrpSpPr>
        <p:grpSpPr>
          <a:xfrm>
            <a:off x="6804108" y="3577109"/>
            <a:ext cx="345568" cy="223572"/>
            <a:chOff x="-37806500" y="3697475"/>
            <a:chExt cx="319025" cy="206400"/>
          </a:xfrm>
        </p:grpSpPr>
        <p:sp>
          <p:nvSpPr>
            <p:cNvPr id="7883" name="Google Shape;7883;p62"/>
            <p:cNvSpPr/>
            <p:nvPr/>
          </p:nvSpPr>
          <p:spPr>
            <a:xfrm>
              <a:off x="-37615100" y="3759700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62"/>
            <p:cNvSpPr/>
            <p:nvPr/>
          </p:nvSpPr>
          <p:spPr>
            <a:xfrm>
              <a:off x="-37806500" y="3697475"/>
              <a:ext cx="319025" cy="206400"/>
            </a:xfrm>
            <a:custGeom>
              <a:rect b="b" l="l" r="r" t="t"/>
              <a:pathLst>
                <a:path extrusionOk="0" h="8256" w="12761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85" name="Google Shape;7885;p62"/>
          <p:cNvGrpSpPr/>
          <p:nvPr/>
        </p:nvGrpSpPr>
        <p:grpSpPr>
          <a:xfrm>
            <a:off x="6806247" y="3854381"/>
            <a:ext cx="341289" cy="344701"/>
            <a:chOff x="-37804925" y="3953450"/>
            <a:chExt cx="315075" cy="318225"/>
          </a:xfrm>
        </p:grpSpPr>
        <p:sp>
          <p:nvSpPr>
            <p:cNvPr id="7886" name="Google Shape;7886;p62"/>
            <p:cNvSpPr/>
            <p:nvPr/>
          </p:nvSpPr>
          <p:spPr>
            <a:xfrm>
              <a:off x="-37614300" y="3955025"/>
              <a:ext cx="124450" cy="186200"/>
            </a:xfrm>
            <a:custGeom>
              <a:rect b="b" l="l" r="r" t="t"/>
              <a:pathLst>
                <a:path extrusionOk="0" h="7448" w="4978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7" name="Google Shape;7887;p62"/>
            <p:cNvSpPr/>
            <p:nvPr/>
          </p:nvSpPr>
          <p:spPr>
            <a:xfrm>
              <a:off x="-37761600" y="4230700"/>
              <a:ext cx="270175" cy="40975"/>
            </a:xfrm>
            <a:custGeom>
              <a:rect b="b" l="l" r="r" t="t"/>
              <a:pathLst>
                <a:path extrusionOk="0" h="1639" w="10807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8" name="Google Shape;7888;p62"/>
            <p:cNvSpPr/>
            <p:nvPr/>
          </p:nvSpPr>
          <p:spPr>
            <a:xfrm>
              <a:off x="-37804925" y="3953450"/>
              <a:ext cx="274125" cy="295675"/>
            </a:xfrm>
            <a:custGeom>
              <a:rect b="b" l="l" r="r" t="t"/>
              <a:pathLst>
                <a:path extrusionOk="0" h="11827" w="10965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89" name="Google Shape;7889;p62"/>
          <p:cNvSpPr/>
          <p:nvPr/>
        </p:nvSpPr>
        <p:spPr>
          <a:xfrm>
            <a:off x="7689623" y="3472923"/>
            <a:ext cx="246590" cy="342129"/>
          </a:xfrm>
          <a:custGeom>
            <a:rect b="b" l="l" r="r" t="t"/>
            <a:pathLst>
              <a:path extrusionOk="0" h="12634" w="9106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7893" name="Shape 7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4" name="Google Shape;7894;p63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Help &amp; Support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7895" name="Google Shape;7895;p63"/>
          <p:cNvGrpSpPr/>
          <p:nvPr/>
        </p:nvGrpSpPr>
        <p:grpSpPr>
          <a:xfrm>
            <a:off x="1055960" y="1681536"/>
            <a:ext cx="276267" cy="336065"/>
            <a:chOff x="-35830350" y="1912725"/>
            <a:chExt cx="241050" cy="293225"/>
          </a:xfrm>
        </p:grpSpPr>
        <p:sp>
          <p:nvSpPr>
            <p:cNvPr id="7896" name="Google Shape;7896;p63"/>
            <p:cNvSpPr/>
            <p:nvPr/>
          </p:nvSpPr>
          <p:spPr>
            <a:xfrm>
              <a:off x="-35830350" y="1912725"/>
              <a:ext cx="241050" cy="293225"/>
            </a:xfrm>
            <a:custGeom>
              <a:rect b="b" l="l" r="r" t="t"/>
              <a:pathLst>
                <a:path extrusionOk="0" h="11729" w="9642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7" name="Google Shape;7897;p63"/>
            <p:cNvSpPr/>
            <p:nvPr/>
          </p:nvSpPr>
          <p:spPr>
            <a:xfrm>
              <a:off x="-35742925" y="1965500"/>
              <a:ext cx="120550" cy="119750"/>
            </a:xfrm>
            <a:custGeom>
              <a:rect b="b" l="l" r="r" t="t"/>
              <a:pathLst>
                <a:path extrusionOk="0" h="4790" w="4822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98" name="Google Shape;7898;p63"/>
          <p:cNvGrpSpPr/>
          <p:nvPr/>
        </p:nvGrpSpPr>
        <p:grpSpPr>
          <a:xfrm>
            <a:off x="1026190" y="2108631"/>
            <a:ext cx="335807" cy="334031"/>
            <a:chOff x="-35854750" y="2272675"/>
            <a:chExt cx="293000" cy="291450"/>
          </a:xfrm>
        </p:grpSpPr>
        <p:sp>
          <p:nvSpPr>
            <p:cNvPr id="7899" name="Google Shape;7899;p63"/>
            <p:cNvSpPr/>
            <p:nvPr/>
          </p:nvSpPr>
          <p:spPr>
            <a:xfrm>
              <a:off x="-35854750" y="2272675"/>
              <a:ext cx="293000" cy="291450"/>
            </a:xfrm>
            <a:custGeom>
              <a:rect b="b" l="l" r="r" t="t"/>
              <a:pathLst>
                <a:path extrusionOk="0" h="11658" w="1172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0" name="Google Shape;7900;p63"/>
            <p:cNvSpPr/>
            <p:nvPr/>
          </p:nvSpPr>
          <p:spPr>
            <a:xfrm>
              <a:off x="-35733475" y="2340425"/>
              <a:ext cx="51225" cy="68550"/>
            </a:xfrm>
            <a:custGeom>
              <a:rect b="b" l="l" r="r" t="t"/>
              <a:pathLst>
                <a:path extrusionOk="0" h="2742" w="2049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1" name="Google Shape;7901;p63"/>
            <p:cNvSpPr/>
            <p:nvPr/>
          </p:nvSpPr>
          <p:spPr>
            <a:xfrm>
              <a:off x="-35716925" y="2418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02" name="Google Shape;7902;p63"/>
          <p:cNvGrpSpPr/>
          <p:nvPr/>
        </p:nvGrpSpPr>
        <p:grpSpPr>
          <a:xfrm>
            <a:off x="1025731" y="2502659"/>
            <a:ext cx="336724" cy="334948"/>
            <a:chOff x="-35853975" y="2631825"/>
            <a:chExt cx="293800" cy="292250"/>
          </a:xfrm>
        </p:grpSpPr>
        <p:sp>
          <p:nvSpPr>
            <p:cNvPr id="7903" name="Google Shape;7903;p63"/>
            <p:cNvSpPr/>
            <p:nvPr/>
          </p:nvSpPr>
          <p:spPr>
            <a:xfrm>
              <a:off x="-35813025" y="2701825"/>
              <a:ext cx="201675" cy="171925"/>
            </a:xfrm>
            <a:custGeom>
              <a:rect b="b" l="l" r="r" t="t"/>
              <a:pathLst>
                <a:path extrusionOk="0" h="6877" w="8067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p63"/>
            <p:cNvSpPr/>
            <p:nvPr/>
          </p:nvSpPr>
          <p:spPr>
            <a:xfrm>
              <a:off x="-35853975" y="2631825"/>
              <a:ext cx="293800" cy="292250"/>
            </a:xfrm>
            <a:custGeom>
              <a:rect b="b" l="l" r="r" t="t"/>
              <a:pathLst>
                <a:path extrusionOk="0" h="11690" w="11752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63"/>
            <p:cNvSpPr/>
            <p:nvPr/>
          </p:nvSpPr>
          <p:spPr>
            <a:xfrm>
              <a:off x="-35715350" y="2735025"/>
              <a:ext cx="49650" cy="40675"/>
            </a:xfrm>
            <a:custGeom>
              <a:rect b="b" l="l" r="r" t="t"/>
              <a:pathLst>
                <a:path extrusionOk="0" h="1627" w="1986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63"/>
            <p:cNvSpPr/>
            <p:nvPr/>
          </p:nvSpPr>
          <p:spPr>
            <a:xfrm>
              <a:off x="-35705900" y="2667275"/>
              <a:ext cx="107925" cy="101750"/>
            </a:xfrm>
            <a:custGeom>
              <a:rect b="b" l="l" r="r" t="t"/>
              <a:pathLst>
                <a:path extrusionOk="0" h="4070" w="4317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p63"/>
            <p:cNvSpPr/>
            <p:nvPr/>
          </p:nvSpPr>
          <p:spPr>
            <a:xfrm>
              <a:off x="-35709825" y="2700350"/>
              <a:ext cx="77200" cy="68700"/>
            </a:xfrm>
            <a:custGeom>
              <a:rect b="b" l="l" r="r" t="t"/>
              <a:pathLst>
                <a:path extrusionOk="0" h="2748" w="3088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08" name="Google Shape;7908;p63"/>
          <p:cNvGrpSpPr/>
          <p:nvPr/>
        </p:nvGrpSpPr>
        <p:grpSpPr>
          <a:xfrm>
            <a:off x="3140521" y="1682553"/>
            <a:ext cx="334031" cy="334031"/>
            <a:chOff x="-34032200" y="1916675"/>
            <a:chExt cx="291450" cy="291450"/>
          </a:xfrm>
        </p:grpSpPr>
        <p:sp>
          <p:nvSpPr>
            <p:cNvPr id="7909" name="Google Shape;7909;p63"/>
            <p:cNvSpPr/>
            <p:nvPr/>
          </p:nvSpPr>
          <p:spPr>
            <a:xfrm>
              <a:off x="-34032200" y="191667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63"/>
            <p:cNvSpPr/>
            <p:nvPr/>
          </p:nvSpPr>
          <p:spPr>
            <a:xfrm>
              <a:off x="-33999125" y="2019075"/>
              <a:ext cx="69350" cy="18125"/>
            </a:xfrm>
            <a:custGeom>
              <a:rect b="b" l="l" r="r" t="t"/>
              <a:pathLst>
                <a:path extrusionOk="0" h="725" w="277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p63"/>
            <p:cNvSpPr/>
            <p:nvPr/>
          </p:nvSpPr>
          <p:spPr>
            <a:xfrm>
              <a:off x="-33999900" y="2053725"/>
              <a:ext cx="52000" cy="18125"/>
            </a:xfrm>
            <a:custGeom>
              <a:rect b="b" l="l" r="r" t="t"/>
              <a:pathLst>
                <a:path extrusionOk="0" h="725" w="208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p63"/>
            <p:cNvSpPr/>
            <p:nvPr/>
          </p:nvSpPr>
          <p:spPr>
            <a:xfrm>
              <a:off x="-33999125" y="2088375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13" name="Google Shape;7913;p63"/>
          <p:cNvSpPr/>
          <p:nvPr/>
        </p:nvSpPr>
        <p:spPr>
          <a:xfrm>
            <a:off x="3138320" y="2107301"/>
            <a:ext cx="334919" cy="336896"/>
          </a:xfrm>
          <a:custGeom>
            <a:rect b="b" l="l" r="r" t="t"/>
            <a:pathLst>
              <a:path extrusionOk="0" h="11758" w="11689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14" name="Google Shape;7914;p63"/>
          <p:cNvGrpSpPr/>
          <p:nvPr/>
        </p:nvGrpSpPr>
        <p:grpSpPr>
          <a:xfrm>
            <a:off x="3140077" y="2502659"/>
            <a:ext cx="334919" cy="334948"/>
            <a:chOff x="-34032200" y="2634975"/>
            <a:chExt cx="292225" cy="292250"/>
          </a:xfrm>
        </p:grpSpPr>
        <p:sp>
          <p:nvSpPr>
            <p:cNvPr id="7915" name="Google Shape;7915;p63"/>
            <p:cNvSpPr/>
            <p:nvPr/>
          </p:nvSpPr>
          <p:spPr>
            <a:xfrm>
              <a:off x="-34032200" y="2634975"/>
              <a:ext cx="292225" cy="292250"/>
            </a:xfrm>
            <a:custGeom>
              <a:rect b="b" l="l" r="r" t="t"/>
              <a:pathLst>
                <a:path extrusionOk="0" h="11690" w="11689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63"/>
            <p:cNvSpPr/>
            <p:nvPr/>
          </p:nvSpPr>
          <p:spPr>
            <a:xfrm>
              <a:off x="-33947125" y="2735800"/>
              <a:ext cx="51200" cy="86675"/>
            </a:xfrm>
            <a:custGeom>
              <a:rect b="b" l="l" r="r" t="t"/>
              <a:pathLst>
                <a:path extrusionOk="0" h="3467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63"/>
            <p:cNvSpPr/>
            <p:nvPr/>
          </p:nvSpPr>
          <p:spPr>
            <a:xfrm>
              <a:off x="-33878600" y="2737375"/>
              <a:ext cx="52000" cy="86675"/>
            </a:xfrm>
            <a:custGeom>
              <a:rect b="b" l="l" r="r" t="t"/>
              <a:pathLst>
                <a:path extrusionOk="0" h="3467" w="208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18" name="Google Shape;7918;p63"/>
          <p:cNvGrpSpPr/>
          <p:nvPr/>
        </p:nvGrpSpPr>
        <p:grpSpPr>
          <a:xfrm>
            <a:off x="5239889" y="1682108"/>
            <a:ext cx="338558" cy="334919"/>
            <a:chOff x="-32245875" y="1938725"/>
            <a:chExt cx="295400" cy="292225"/>
          </a:xfrm>
        </p:grpSpPr>
        <p:sp>
          <p:nvSpPr>
            <p:cNvPr id="7919" name="Google Shape;7919;p63"/>
            <p:cNvSpPr/>
            <p:nvPr/>
          </p:nvSpPr>
          <p:spPr>
            <a:xfrm>
              <a:off x="-32156075" y="2042700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0" name="Google Shape;7920;p63"/>
            <p:cNvSpPr/>
            <p:nvPr/>
          </p:nvSpPr>
          <p:spPr>
            <a:xfrm>
              <a:off x="-32105675" y="2076550"/>
              <a:ext cx="35475" cy="33900"/>
            </a:xfrm>
            <a:custGeom>
              <a:rect b="b" l="l" r="r" t="t"/>
              <a:pathLst>
                <a:path extrusionOk="0" h="1356" w="1419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63"/>
            <p:cNvSpPr/>
            <p:nvPr/>
          </p:nvSpPr>
          <p:spPr>
            <a:xfrm>
              <a:off x="-32245875" y="1938725"/>
              <a:ext cx="295400" cy="292225"/>
            </a:xfrm>
            <a:custGeom>
              <a:rect b="b" l="l" r="r" t="t"/>
              <a:pathLst>
                <a:path extrusionOk="0" h="11689" w="11816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22" name="Google Shape;7922;p63"/>
          <p:cNvGrpSpPr/>
          <p:nvPr/>
        </p:nvGrpSpPr>
        <p:grpSpPr>
          <a:xfrm>
            <a:off x="5236737" y="2109303"/>
            <a:ext cx="344861" cy="332684"/>
            <a:chOff x="-32243500" y="2299850"/>
            <a:chExt cx="300900" cy="290275"/>
          </a:xfrm>
        </p:grpSpPr>
        <p:sp>
          <p:nvSpPr>
            <p:cNvPr id="7923" name="Google Shape;7923;p63"/>
            <p:cNvSpPr/>
            <p:nvPr/>
          </p:nvSpPr>
          <p:spPr>
            <a:xfrm>
              <a:off x="-32243500" y="2299850"/>
              <a:ext cx="300900" cy="290275"/>
            </a:xfrm>
            <a:custGeom>
              <a:rect b="b" l="l" r="r" t="t"/>
              <a:pathLst>
                <a:path extrusionOk="0" h="11611" w="12036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4" name="Google Shape;7924;p63"/>
            <p:cNvSpPr/>
            <p:nvPr/>
          </p:nvSpPr>
          <p:spPr>
            <a:xfrm>
              <a:off x="-32048175" y="2342775"/>
              <a:ext cx="55950" cy="51025"/>
            </a:xfrm>
            <a:custGeom>
              <a:rect b="b" l="l" r="r" t="t"/>
              <a:pathLst>
                <a:path extrusionOk="0" h="2041" w="2238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25" name="Google Shape;7925;p63"/>
          <p:cNvSpPr/>
          <p:nvPr/>
        </p:nvSpPr>
        <p:spPr>
          <a:xfrm>
            <a:off x="5239142" y="2503695"/>
            <a:ext cx="336724" cy="333114"/>
          </a:xfrm>
          <a:custGeom>
            <a:rect b="b" l="l" r="r" t="t"/>
            <a:pathLst>
              <a:path extrusionOk="0" h="11626" w="11752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26" name="Google Shape;7926;p63"/>
          <p:cNvGrpSpPr/>
          <p:nvPr/>
        </p:nvGrpSpPr>
        <p:grpSpPr>
          <a:xfrm>
            <a:off x="1449401" y="1681651"/>
            <a:ext cx="334919" cy="335836"/>
            <a:chOff x="-35495600" y="1912725"/>
            <a:chExt cx="292225" cy="293025"/>
          </a:xfrm>
        </p:grpSpPr>
        <p:sp>
          <p:nvSpPr>
            <p:cNvPr id="7927" name="Google Shape;7927;p63"/>
            <p:cNvSpPr/>
            <p:nvPr/>
          </p:nvSpPr>
          <p:spPr>
            <a:xfrm>
              <a:off x="-35495600" y="1912725"/>
              <a:ext cx="102400" cy="293025"/>
            </a:xfrm>
            <a:custGeom>
              <a:rect b="b" l="l" r="r" t="t"/>
              <a:pathLst>
                <a:path extrusionOk="0" h="11721" w="4096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8" name="Google Shape;7928;p63"/>
            <p:cNvSpPr/>
            <p:nvPr/>
          </p:nvSpPr>
          <p:spPr>
            <a:xfrm>
              <a:off x="-35305775" y="1912725"/>
              <a:ext cx="102400" cy="292250"/>
            </a:xfrm>
            <a:custGeom>
              <a:rect b="b" l="l" r="r" t="t"/>
              <a:pathLst>
                <a:path extrusionOk="0" h="11690" w="4096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9" name="Google Shape;7929;p63"/>
            <p:cNvSpPr/>
            <p:nvPr/>
          </p:nvSpPr>
          <p:spPr>
            <a:xfrm>
              <a:off x="-35427875" y="2017025"/>
              <a:ext cx="155200" cy="85800"/>
            </a:xfrm>
            <a:custGeom>
              <a:rect b="b" l="l" r="r" t="t"/>
              <a:pathLst>
                <a:path extrusionOk="0" h="3432" w="6208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30" name="Google Shape;7930;p63"/>
          <p:cNvSpPr/>
          <p:nvPr/>
        </p:nvSpPr>
        <p:spPr>
          <a:xfrm>
            <a:off x="1446666" y="2108290"/>
            <a:ext cx="336724" cy="334919"/>
          </a:xfrm>
          <a:custGeom>
            <a:rect b="b" l="l" r="r" t="t"/>
            <a:pathLst>
              <a:path extrusionOk="0" h="11689" w="11752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31" name="Google Shape;7931;p63"/>
          <p:cNvGrpSpPr/>
          <p:nvPr/>
        </p:nvGrpSpPr>
        <p:grpSpPr>
          <a:xfrm>
            <a:off x="1449401" y="2503118"/>
            <a:ext cx="334919" cy="334031"/>
            <a:chOff x="-35495600" y="2631825"/>
            <a:chExt cx="292225" cy="291450"/>
          </a:xfrm>
        </p:grpSpPr>
        <p:sp>
          <p:nvSpPr>
            <p:cNvPr id="7932" name="Google Shape;7932;p63"/>
            <p:cNvSpPr/>
            <p:nvPr/>
          </p:nvSpPr>
          <p:spPr>
            <a:xfrm>
              <a:off x="-35495600" y="2735025"/>
              <a:ext cx="137075" cy="188250"/>
            </a:xfrm>
            <a:custGeom>
              <a:rect b="b" l="l" r="r" t="t"/>
              <a:pathLst>
                <a:path extrusionOk="0" h="7530" w="5483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63"/>
            <p:cNvSpPr/>
            <p:nvPr/>
          </p:nvSpPr>
          <p:spPr>
            <a:xfrm>
              <a:off x="-35339650" y="2631825"/>
              <a:ext cx="136275" cy="188275"/>
            </a:xfrm>
            <a:custGeom>
              <a:rect b="b" l="l" r="r" t="t"/>
              <a:pathLst>
                <a:path extrusionOk="0" h="7531" w="5451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63"/>
            <p:cNvSpPr/>
            <p:nvPr/>
          </p:nvSpPr>
          <p:spPr>
            <a:xfrm>
              <a:off x="-35341225" y="2836625"/>
              <a:ext cx="85075" cy="84500"/>
            </a:xfrm>
            <a:custGeom>
              <a:rect b="b" l="l" r="r" t="t"/>
              <a:pathLst>
                <a:path extrusionOk="0" h="3380" w="3403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63"/>
            <p:cNvSpPr/>
            <p:nvPr/>
          </p:nvSpPr>
          <p:spPr>
            <a:xfrm>
              <a:off x="-35442050" y="263262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36" name="Google Shape;7936;p63"/>
          <p:cNvGrpSpPr/>
          <p:nvPr/>
        </p:nvGrpSpPr>
        <p:grpSpPr>
          <a:xfrm>
            <a:off x="3563288" y="1682553"/>
            <a:ext cx="334031" cy="334031"/>
            <a:chOff x="-33673825" y="1916675"/>
            <a:chExt cx="291450" cy="291450"/>
          </a:xfrm>
        </p:grpSpPr>
        <p:sp>
          <p:nvSpPr>
            <p:cNvPr id="7937" name="Google Shape;7937;p63"/>
            <p:cNvSpPr/>
            <p:nvPr/>
          </p:nvSpPr>
          <p:spPr>
            <a:xfrm>
              <a:off x="-33486375" y="1950550"/>
              <a:ext cx="85875" cy="85075"/>
            </a:xfrm>
            <a:custGeom>
              <a:rect b="b" l="l" r="r" t="t"/>
              <a:pathLst>
                <a:path extrusionOk="0" h="3403" w="3435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8" name="Google Shape;7938;p63"/>
            <p:cNvSpPr/>
            <p:nvPr/>
          </p:nvSpPr>
          <p:spPr>
            <a:xfrm>
              <a:off x="-33605300" y="2122250"/>
              <a:ext cx="85075" cy="85875"/>
            </a:xfrm>
            <a:custGeom>
              <a:rect b="b" l="l" r="r" t="t"/>
              <a:pathLst>
                <a:path extrusionOk="0" h="3435" w="3403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9" name="Google Shape;7939;p63"/>
            <p:cNvSpPr/>
            <p:nvPr/>
          </p:nvSpPr>
          <p:spPr>
            <a:xfrm>
              <a:off x="-33673825" y="1916675"/>
              <a:ext cx="189050" cy="189050"/>
            </a:xfrm>
            <a:custGeom>
              <a:rect b="b" l="l" r="r" t="t"/>
              <a:pathLst>
                <a:path extrusionOk="0" h="7562" w="7562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0" name="Google Shape;7940;p63"/>
            <p:cNvSpPr/>
            <p:nvPr/>
          </p:nvSpPr>
          <p:spPr>
            <a:xfrm>
              <a:off x="-33503700" y="2070250"/>
              <a:ext cx="121325" cy="137075"/>
            </a:xfrm>
            <a:custGeom>
              <a:rect b="b" l="l" r="r" t="t"/>
              <a:pathLst>
                <a:path extrusionOk="0" h="5483" w="4853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41" name="Google Shape;7941;p63"/>
          <p:cNvGrpSpPr/>
          <p:nvPr/>
        </p:nvGrpSpPr>
        <p:grpSpPr>
          <a:xfrm>
            <a:off x="3561039" y="2107743"/>
            <a:ext cx="338529" cy="335807"/>
            <a:chOff x="-33676975" y="2275050"/>
            <a:chExt cx="295375" cy="293000"/>
          </a:xfrm>
        </p:grpSpPr>
        <p:sp>
          <p:nvSpPr>
            <p:cNvPr id="7942" name="Google Shape;7942;p63"/>
            <p:cNvSpPr/>
            <p:nvPr/>
          </p:nvSpPr>
          <p:spPr>
            <a:xfrm>
              <a:off x="-33502125" y="2309700"/>
              <a:ext cx="52800" cy="67750"/>
            </a:xfrm>
            <a:custGeom>
              <a:rect b="b" l="l" r="r" t="t"/>
              <a:pathLst>
                <a:path extrusionOk="0" h="2710" w="2112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3" name="Google Shape;7943;p63"/>
            <p:cNvSpPr/>
            <p:nvPr/>
          </p:nvSpPr>
          <p:spPr>
            <a:xfrm>
              <a:off x="-33484800" y="23955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4" name="Google Shape;7944;p63"/>
            <p:cNvSpPr/>
            <p:nvPr/>
          </p:nvSpPr>
          <p:spPr>
            <a:xfrm>
              <a:off x="-33676975" y="2275050"/>
              <a:ext cx="295375" cy="293000"/>
            </a:xfrm>
            <a:custGeom>
              <a:rect b="b" l="l" r="r" t="t"/>
              <a:pathLst>
                <a:path extrusionOk="0" h="11720" w="11815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45" name="Google Shape;7945;p63"/>
          <p:cNvGrpSpPr/>
          <p:nvPr/>
        </p:nvGrpSpPr>
        <p:grpSpPr>
          <a:xfrm>
            <a:off x="3563288" y="2502444"/>
            <a:ext cx="334031" cy="335378"/>
            <a:chOff x="-33673825" y="2634975"/>
            <a:chExt cx="291450" cy="292625"/>
          </a:xfrm>
        </p:grpSpPr>
        <p:sp>
          <p:nvSpPr>
            <p:cNvPr id="7946" name="Google Shape;7946;p63"/>
            <p:cNvSpPr/>
            <p:nvPr/>
          </p:nvSpPr>
          <p:spPr>
            <a:xfrm>
              <a:off x="-33673825" y="2634975"/>
              <a:ext cx="291450" cy="292625"/>
            </a:xfrm>
            <a:custGeom>
              <a:rect b="b" l="l" r="r" t="t"/>
              <a:pathLst>
                <a:path extrusionOk="0" h="11705" w="11658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7" name="Google Shape;7947;p63"/>
            <p:cNvSpPr/>
            <p:nvPr/>
          </p:nvSpPr>
          <p:spPr>
            <a:xfrm>
              <a:off x="-33467475" y="28066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48" name="Google Shape;7948;p63"/>
          <p:cNvGrpSpPr/>
          <p:nvPr/>
        </p:nvGrpSpPr>
        <p:grpSpPr>
          <a:xfrm>
            <a:off x="5679739" y="1682524"/>
            <a:ext cx="311453" cy="334088"/>
            <a:chOff x="-31874100" y="1939525"/>
            <a:chExt cx="271750" cy="291500"/>
          </a:xfrm>
        </p:grpSpPr>
        <p:sp>
          <p:nvSpPr>
            <p:cNvPr id="7949" name="Google Shape;7949;p63"/>
            <p:cNvSpPr/>
            <p:nvPr/>
          </p:nvSpPr>
          <p:spPr>
            <a:xfrm>
              <a:off x="-31874100" y="2132475"/>
              <a:ext cx="271750" cy="98550"/>
            </a:xfrm>
            <a:custGeom>
              <a:rect b="b" l="l" r="r" t="t"/>
              <a:pathLst>
                <a:path extrusionOk="0" h="3942" w="1087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0" name="Google Shape;7950;p63"/>
            <p:cNvSpPr/>
            <p:nvPr/>
          </p:nvSpPr>
          <p:spPr>
            <a:xfrm>
              <a:off x="-31830775" y="1939525"/>
              <a:ext cx="189050" cy="189825"/>
            </a:xfrm>
            <a:custGeom>
              <a:rect b="b" l="l" r="r" t="t"/>
              <a:pathLst>
                <a:path extrusionOk="0" h="7593" w="7562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51" name="Google Shape;7951;p63"/>
          <p:cNvSpPr/>
          <p:nvPr/>
        </p:nvSpPr>
        <p:spPr>
          <a:xfrm>
            <a:off x="5686661" y="2108734"/>
            <a:ext cx="294318" cy="334031"/>
          </a:xfrm>
          <a:custGeom>
            <a:rect b="b" l="l" r="r" t="t"/>
            <a:pathLst>
              <a:path extrusionOk="0" h="11658" w="10272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52" name="Google Shape;7952;p63"/>
          <p:cNvGrpSpPr/>
          <p:nvPr/>
        </p:nvGrpSpPr>
        <p:grpSpPr>
          <a:xfrm>
            <a:off x="5662132" y="2503504"/>
            <a:ext cx="346667" cy="333257"/>
            <a:chOff x="-31889075" y="2658950"/>
            <a:chExt cx="302475" cy="290775"/>
          </a:xfrm>
        </p:grpSpPr>
        <p:sp>
          <p:nvSpPr>
            <p:cNvPr id="7953" name="Google Shape;7953;p63"/>
            <p:cNvSpPr/>
            <p:nvPr/>
          </p:nvSpPr>
          <p:spPr>
            <a:xfrm>
              <a:off x="-31889075" y="2658950"/>
              <a:ext cx="302475" cy="290775"/>
            </a:xfrm>
            <a:custGeom>
              <a:rect b="b" l="l" r="r" t="t"/>
              <a:pathLst>
                <a:path extrusionOk="0" h="11631" w="12099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63"/>
            <p:cNvSpPr/>
            <p:nvPr/>
          </p:nvSpPr>
          <p:spPr>
            <a:xfrm>
              <a:off x="-31838650" y="2838200"/>
              <a:ext cx="70100" cy="68550"/>
            </a:xfrm>
            <a:custGeom>
              <a:rect b="b" l="l" r="r" t="t"/>
              <a:pathLst>
                <a:path extrusionOk="0" h="2742" w="2804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55" name="Google Shape;7955;p63"/>
          <p:cNvSpPr/>
          <p:nvPr/>
        </p:nvSpPr>
        <p:spPr>
          <a:xfrm>
            <a:off x="7352389" y="2108275"/>
            <a:ext cx="336724" cy="334948"/>
          </a:xfrm>
          <a:custGeom>
            <a:rect b="b" l="l" r="r" t="t"/>
            <a:pathLst>
              <a:path extrusionOk="0" h="11690" w="11752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56" name="Google Shape;7956;p63"/>
          <p:cNvGrpSpPr/>
          <p:nvPr/>
        </p:nvGrpSpPr>
        <p:grpSpPr>
          <a:xfrm>
            <a:off x="1872611" y="1681651"/>
            <a:ext cx="334919" cy="335836"/>
            <a:chOff x="-35136450" y="1912725"/>
            <a:chExt cx="292225" cy="293025"/>
          </a:xfrm>
        </p:grpSpPr>
        <p:sp>
          <p:nvSpPr>
            <p:cNvPr id="7957" name="Google Shape;7957;p63"/>
            <p:cNvSpPr/>
            <p:nvPr/>
          </p:nvSpPr>
          <p:spPr>
            <a:xfrm>
              <a:off x="-35136450" y="2050575"/>
              <a:ext cx="155975" cy="155175"/>
            </a:xfrm>
            <a:custGeom>
              <a:rect b="b" l="l" r="r" t="t"/>
              <a:pathLst>
                <a:path extrusionOk="0" h="6207" w="6239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8" name="Google Shape;7958;p63"/>
            <p:cNvSpPr/>
            <p:nvPr/>
          </p:nvSpPr>
          <p:spPr>
            <a:xfrm>
              <a:off x="-34964750" y="1947400"/>
              <a:ext cx="68550" cy="103200"/>
            </a:xfrm>
            <a:custGeom>
              <a:rect b="b" l="l" r="r" t="t"/>
              <a:pathLst>
                <a:path extrusionOk="0" h="4128" w="2742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63"/>
            <p:cNvSpPr/>
            <p:nvPr/>
          </p:nvSpPr>
          <p:spPr>
            <a:xfrm>
              <a:off x="-35016725" y="1912725"/>
              <a:ext cx="172500" cy="172025"/>
            </a:xfrm>
            <a:custGeom>
              <a:rect b="b" l="l" r="r" t="t"/>
              <a:pathLst>
                <a:path extrusionOk="0" h="6881" w="690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0" name="Google Shape;7960;p63"/>
          <p:cNvGrpSpPr/>
          <p:nvPr/>
        </p:nvGrpSpPr>
        <p:grpSpPr>
          <a:xfrm>
            <a:off x="1873055" y="2108387"/>
            <a:ext cx="334031" cy="334518"/>
            <a:chOff x="-35134875" y="2272675"/>
            <a:chExt cx="291450" cy="291875"/>
          </a:xfrm>
        </p:grpSpPr>
        <p:sp>
          <p:nvSpPr>
            <p:cNvPr id="7961" name="Google Shape;7961;p63"/>
            <p:cNvSpPr/>
            <p:nvPr/>
          </p:nvSpPr>
          <p:spPr>
            <a:xfrm>
              <a:off x="-35134875" y="2272675"/>
              <a:ext cx="291450" cy="291875"/>
            </a:xfrm>
            <a:custGeom>
              <a:rect b="b" l="l" r="r" t="t"/>
              <a:pathLst>
                <a:path extrusionOk="0" h="11675" w="11658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63"/>
            <p:cNvSpPr/>
            <p:nvPr/>
          </p:nvSpPr>
          <p:spPr>
            <a:xfrm>
              <a:off x="-350939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63"/>
            <p:cNvSpPr/>
            <p:nvPr/>
          </p:nvSpPr>
          <p:spPr>
            <a:xfrm>
              <a:off x="-350427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p63"/>
            <p:cNvSpPr/>
            <p:nvPr/>
          </p:nvSpPr>
          <p:spPr>
            <a:xfrm>
              <a:off x="-349915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5" name="Google Shape;7965;p63"/>
          <p:cNvGrpSpPr/>
          <p:nvPr/>
        </p:nvGrpSpPr>
        <p:grpSpPr>
          <a:xfrm>
            <a:off x="1912324" y="2503118"/>
            <a:ext cx="255494" cy="334031"/>
            <a:chOff x="-35101800" y="2631050"/>
            <a:chExt cx="222925" cy="291450"/>
          </a:xfrm>
        </p:grpSpPr>
        <p:sp>
          <p:nvSpPr>
            <p:cNvPr id="7966" name="Google Shape;7966;p63"/>
            <p:cNvSpPr/>
            <p:nvPr/>
          </p:nvSpPr>
          <p:spPr>
            <a:xfrm>
              <a:off x="-34999400" y="269957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63"/>
            <p:cNvSpPr/>
            <p:nvPr/>
          </p:nvSpPr>
          <p:spPr>
            <a:xfrm>
              <a:off x="-34999400" y="27326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8" name="Google Shape;7968;p63"/>
            <p:cNvSpPr/>
            <p:nvPr/>
          </p:nvSpPr>
          <p:spPr>
            <a:xfrm>
              <a:off x="-35067125" y="2665700"/>
              <a:ext cx="153600" cy="154400"/>
            </a:xfrm>
            <a:custGeom>
              <a:rect b="b" l="l" r="r" t="t"/>
              <a:pathLst>
                <a:path extrusionOk="0" h="6176" w="6144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9" name="Google Shape;7969;p63"/>
            <p:cNvSpPr/>
            <p:nvPr/>
          </p:nvSpPr>
          <p:spPr>
            <a:xfrm>
              <a:off x="-35101800" y="2631050"/>
              <a:ext cx="222925" cy="291450"/>
            </a:xfrm>
            <a:custGeom>
              <a:rect b="b" l="l" r="r" t="t"/>
              <a:pathLst>
                <a:path extrusionOk="0" h="11658" w="8917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70" name="Google Shape;7970;p63"/>
          <p:cNvSpPr/>
          <p:nvPr/>
        </p:nvSpPr>
        <p:spPr>
          <a:xfrm>
            <a:off x="3984873" y="1681852"/>
            <a:ext cx="319561" cy="335607"/>
          </a:xfrm>
          <a:custGeom>
            <a:rect b="b" l="l" r="r" t="t"/>
            <a:pathLst>
              <a:path extrusionOk="0" h="11713" w="11153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71" name="Google Shape;7971;p63"/>
          <p:cNvGrpSpPr/>
          <p:nvPr/>
        </p:nvGrpSpPr>
        <p:grpSpPr>
          <a:xfrm>
            <a:off x="3979357" y="2107743"/>
            <a:ext cx="334031" cy="335807"/>
            <a:chOff x="-33314675" y="2275050"/>
            <a:chExt cx="291450" cy="293000"/>
          </a:xfrm>
        </p:grpSpPr>
        <p:sp>
          <p:nvSpPr>
            <p:cNvPr id="7972" name="Google Shape;7972;p63"/>
            <p:cNvSpPr/>
            <p:nvPr/>
          </p:nvSpPr>
          <p:spPr>
            <a:xfrm>
              <a:off x="-33143750" y="2275050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3" name="Google Shape;7973;p63"/>
            <p:cNvSpPr/>
            <p:nvPr/>
          </p:nvSpPr>
          <p:spPr>
            <a:xfrm>
              <a:off x="-33093350" y="2309700"/>
              <a:ext cx="35475" cy="34675"/>
            </a:xfrm>
            <a:custGeom>
              <a:rect b="b" l="l" r="r" t="t"/>
              <a:pathLst>
                <a:path extrusionOk="0" h="1387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4" name="Google Shape;7974;p63"/>
            <p:cNvSpPr/>
            <p:nvPr/>
          </p:nvSpPr>
          <p:spPr>
            <a:xfrm>
              <a:off x="-33314675" y="2328600"/>
              <a:ext cx="239475" cy="239450"/>
            </a:xfrm>
            <a:custGeom>
              <a:rect b="b" l="l" r="r" t="t"/>
              <a:pathLst>
                <a:path extrusionOk="0" h="9578" w="9579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75" name="Google Shape;7975;p63"/>
          <p:cNvSpPr/>
          <p:nvPr/>
        </p:nvSpPr>
        <p:spPr>
          <a:xfrm>
            <a:off x="3976291" y="2501876"/>
            <a:ext cx="336724" cy="336753"/>
          </a:xfrm>
          <a:custGeom>
            <a:rect b="b" l="l" r="r" t="t"/>
            <a:pathLst>
              <a:path extrusionOk="0" h="11753" w="11752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76" name="Google Shape;7976;p63"/>
          <p:cNvGrpSpPr/>
          <p:nvPr/>
        </p:nvGrpSpPr>
        <p:grpSpPr>
          <a:xfrm>
            <a:off x="6090314" y="1682567"/>
            <a:ext cx="334031" cy="334002"/>
            <a:chOff x="-31523625" y="1939525"/>
            <a:chExt cx="291450" cy="291425"/>
          </a:xfrm>
        </p:grpSpPr>
        <p:sp>
          <p:nvSpPr>
            <p:cNvPr id="7977" name="Google Shape;7977;p63"/>
            <p:cNvSpPr/>
            <p:nvPr/>
          </p:nvSpPr>
          <p:spPr>
            <a:xfrm>
              <a:off x="-31523625" y="1939525"/>
              <a:ext cx="291450" cy="291425"/>
            </a:xfrm>
            <a:custGeom>
              <a:rect b="b" l="l" r="r" t="t"/>
              <a:pathLst>
                <a:path extrusionOk="0" h="11657" w="11658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p63"/>
            <p:cNvSpPr/>
            <p:nvPr/>
          </p:nvSpPr>
          <p:spPr>
            <a:xfrm>
              <a:off x="-31404675" y="2007250"/>
              <a:ext cx="138625" cy="52800"/>
            </a:xfrm>
            <a:custGeom>
              <a:rect b="b" l="l" r="r" t="t"/>
              <a:pathLst>
                <a:path extrusionOk="0" h="2112" w="5545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9" name="Google Shape;7979;p63"/>
            <p:cNvSpPr/>
            <p:nvPr/>
          </p:nvSpPr>
          <p:spPr>
            <a:xfrm>
              <a:off x="-31404675" y="20773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p63"/>
            <p:cNvSpPr/>
            <p:nvPr/>
          </p:nvSpPr>
          <p:spPr>
            <a:xfrm>
              <a:off x="-31353475" y="2077350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63"/>
            <p:cNvSpPr/>
            <p:nvPr/>
          </p:nvSpPr>
          <p:spPr>
            <a:xfrm>
              <a:off x="-31301500" y="2077350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2" name="Google Shape;7982;p63"/>
            <p:cNvSpPr/>
            <p:nvPr/>
          </p:nvSpPr>
          <p:spPr>
            <a:xfrm>
              <a:off x="-31404675" y="2112000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3" name="Google Shape;7983;p63"/>
            <p:cNvSpPr/>
            <p:nvPr/>
          </p:nvSpPr>
          <p:spPr>
            <a:xfrm>
              <a:off x="-31353475" y="21120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4" name="Google Shape;7984;p63"/>
            <p:cNvSpPr/>
            <p:nvPr/>
          </p:nvSpPr>
          <p:spPr>
            <a:xfrm>
              <a:off x="-31301500" y="21120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5" name="Google Shape;7985;p63"/>
            <p:cNvSpPr/>
            <p:nvPr/>
          </p:nvSpPr>
          <p:spPr>
            <a:xfrm>
              <a:off x="-31404675" y="2145075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6" name="Google Shape;7986;p63"/>
            <p:cNvSpPr/>
            <p:nvPr/>
          </p:nvSpPr>
          <p:spPr>
            <a:xfrm>
              <a:off x="-31353475" y="21450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p63"/>
            <p:cNvSpPr/>
            <p:nvPr/>
          </p:nvSpPr>
          <p:spPr>
            <a:xfrm>
              <a:off x="-31301500" y="21450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8" name="Google Shape;7988;p63"/>
          <p:cNvGrpSpPr/>
          <p:nvPr/>
        </p:nvGrpSpPr>
        <p:grpSpPr>
          <a:xfrm>
            <a:off x="6089411" y="2108630"/>
            <a:ext cx="335836" cy="334031"/>
            <a:chOff x="-31523625" y="2298675"/>
            <a:chExt cx="293025" cy="291450"/>
          </a:xfrm>
        </p:grpSpPr>
        <p:sp>
          <p:nvSpPr>
            <p:cNvPr id="7989" name="Google Shape;7989;p63"/>
            <p:cNvSpPr/>
            <p:nvPr/>
          </p:nvSpPr>
          <p:spPr>
            <a:xfrm>
              <a:off x="-31523625" y="229867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63"/>
            <p:cNvSpPr/>
            <p:nvPr/>
          </p:nvSpPr>
          <p:spPr>
            <a:xfrm>
              <a:off x="-31334575" y="2452250"/>
              <a:ext cx="67750" cy="51225"/>
            </a:xfrm>
            <a:custGeom>
              <a:rect b="b" l="l" r="r" t="t"/>
              <a:pathLst>
                <a:path extrusionOk="0" h="2049" w="271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1" name="Google Shape;7991;p63"/>
            <p:cNvSpPr/>
            <p:nvPr/>
          </p:nvSpPr>
          <p:spPr>
            <a:xfrm>
              <a:off x="-31334575" y="2419175"/>
              <a:ext cx="68525" cy="17350"/>
            </a:xfrm>
            <a:custGeom>
              <a:rect b="b" l="l" r="r" t="t"/>
              <a:pathLst>
                <a:path extrusionOk="0" h="694" w="2741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92" name="Google Shape;7992;p63"/>
          <p:cNvSpPr/>
          <p:nvPr/>
        </p:nvSpPr>
        <p:spPr>
          <a:xfrm>
            <a:off x="6085979" y="2501890"/>
            <a:ext cx="339446" cy="336724"/>
          </a:xfrm>
          <a:custGeom>
            <a:rect b="b" l="l" r="r" t="t"/>
            <a:pathLst>
              <a:path extrusionOk="0" h="11752" w="11847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93" name="Google Shape;7993;p63"/>
          <p:cNvSpPr/>
          <p:nvPr/>
        </p:nvSpPr>
        <p:spPr>
          <a:xfrm>
            <a:off x="7353292" y="2503237"/>
            <a:ext cx="334919" cy="334031"/>
          </a:xfrm>
          <a:custGeom>
            <a:rect b="b" l="l" r="r" t="t"/>
            <a:pathLst>
              <a:path extrusionOk="0" h="11658" w="11689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94" name="Google Shape;7994;p63"/>
          <p:cNvGrpSpPr/>
          <p:nvPr/>
        </p:nvGrpSpPr>
        <p:grpSpPr>
          <a:xfrm>
            <a:off x="2305764" y="1682568"/>
            <a:ext cx="313258" cy="334002"/>
            <a:chOff x="-34767825" y="1914325"/>
            <a:chExt cx="273325" cy="291425"/>
          </a:xfrm>
        </p:grpSpPr>
        <p:sp>
          <p:nvSpPr>
            <p:cNvPr id="7995" name="Google Shape;7995;p63"/>
            <p:cNvSpPr/>
            <p:nvPr/>
          </p:nvSpPr>
          <p:spPr>
            <a:xfrm>
              <a:off x="-34767825" y="1914325"/>
              <a:ext cx="273325" cy="291425"/>
            </a:xfrm>
            <a:custGeom>
              <a:rect b="b" l="l" r="r" t="t"/>
              <a:pathLst>
                <a:path extrusionOk="0" h="11657" w="10933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63"/>
            <p:cNvSpPr/>
            <p:nvPr/>
          </p:nvSpPr>
          <p:spPr>
            <a:xfrm>
              <a:off x="-34579600" y="1947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63"/>
            <p:cNvSpPr/>
            <p:nvPr/>
          </p:nvSpPr>
          <p:spPr>
            <a:xfrm>
              <a:off x="-34581175" y="1982050"/>
              <a:ext cx="18150" cy="52000"/>
            </a:xfrm>
            <a:custGeom>
              <a:rect b="b" l="l" r="r" t="t"/>
              <a:pathLst>
                <a:path extrusionOk="0" h="2080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98" name="Google Shape;7998;p63"/>
          <p:cNvGrpSpPr/>
          <p:nvPr/>
        </p:nvGrpSpPr>
        <p:grpSpPr>
          <a:xfrm>
            <a:off x="2294031" y="2107728"/>
            <a:ext cx="336724" cy="335836"/>
            <a:chOff x="-34778075" y="2272675"/>
            <a:chExt cx="293800" cy="293025"/>
          </a:xfrm>
        </p:grpSpPr>
        <p:sp>
          <p:nvSpPr>
            <p:cNvPr id="7999" name="Google Shape;7999;p63"/>
            <p:cNvSpPr/>
            <p:nvPr/>
          </p:nvSpPr>
          <p:spPr>
            <a:xfrm>
              <a:off x="-34725300" y="2324675"/>
              <a:ext cx="187475" cy="188250"/>
            </a:xfrm>
            <a:custGeom>
              <a:rect b="b" l="l" r="r" t="t"/>
              <a:pathLst>
                <a:path extrusionOk="0" h="7530" w="7499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63"/>
            <p:cNvSpPr/>
            <p:nvPr/>
          </p:nvSpPr>
          <p:spPr>
            <a:xfrm>
              <a:off x="-34673325" y="2375850"/>
              <a:ext cx="85100" cy="84300"/>
            </a:xfrm>
            <a:custGeom>
              <a:rect b="b" l="l" r="r" t="t"/>
              <a:pathLst>
                <a:path extrusionOk="0" h="3372" w="3404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63"/>
            <p:cNvSpPr/>
            <p:nvPr/>
          </p:nvSpPr>
          <p:spPr>
            <a:xfrm>
              <a:off x="-34778075" y="2272675"/>
              <a:ext cx="293800" cy="293025"/>
            </a:xfrm>
            <a:custGeom>
              <a:rect b="b" l="l" r="r" t="t"/>
              <a:pathLst>
                <a:path extrusionOk="0" h="11721" w="11752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02" name="Google Shape;8002;p63"/>
          <p:cNvGrpSpPr/>
          <p:nvPr/>
        </p:nvGrpSpPr>
        <p:grpSpPr>
          <a:xfrm>
            <a:off x="2295378" y="2503118"/>
            <a:ext cx="334031" cy="334031"/>
            <a:chOff x="-34776500" y="2631825"/>
            <a:chExt cx="291450" cy="291450"/>
          </a:xfrm>
        </p:grpSpPr>
        <p:sp>
          <p:nvSpPr>
            <p:cNvPr id="8003" name="Google Shape;8003;p63"/>
            <p:cNvSpPr/>
            <p:nvPr/>
          </p:nvSpPr>
          <p:spPr>
            <a:xfrm>
              <a:off x="-34691425" y="2666500"/>
              <a:ext cx="120525" cy="154400"/>
            </a:xfrm>
            <a:custGeom>
              <a:rect b="b" l="l" r="r" t="t"/>
              <a:pathLst>
                <a:path extrusionOk="0" h="6176" w="4821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p63"/>
            <p:cNvSpPr/>
            <p:nvPr/>
          </p:nvSpPr>
          <p:spPr>
            <a:xfrm>
              <a:off x="-34656775" y="28374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5" name="Google Shape;8005;p63"/>
            <p:cNvSpPr/>
            <p:nvPr/>
          </p:nvSpPr>
          <p:spPr>
            <a:xfrm>
              <a:off x="-34776500" y="263182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06" name="Google Shape;8006;p63"/>
          <p:cNvGrpSpPr/>
          <p:nvPr/>
        </p:nvGrpSpPr>
        <p:grpSpPr>
          <a:xfrm>
            <a:off x="4403027" y="1680304"/>
            <a:ext cx="334919" cy="338529"/>
            <a:chOff x="-32956300" y="1915900"/>
            <a:chExt cx="292225" cy="295375"/>
          </a:xfrm>
        </p:grpSpPr>
        <p:sp>
          <p:nvSpPr>
            <p:cNvPr id="8007" name="Google Shape;8007;p63"/>
            <p:cNvSpPr/>
            <p:nvPr/>
          </p:nvSpPr>
          <p:spPr>
            <a:xfrm>
              <a:off x="-32956300" y="1915900"/>
              <a:ext cx="292225" cy="295375"/>
            </a:xfrm>
            <a:custGeom>
              <a:rect b="b" l="l" r="r" t="t"/>
              <a:pathLst>
                <a:path extrusionOk="0" h="11815" w="11689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8" name="Google Shape;8008;p63"/>
            <p:cNvSpPr/>
            <p:nvPr/>
          </p:nvSpPr>
          <p:spPr>
            <a:xfrm>
              <a:off x="-32836575" y="1967875"/>
              <a:ext cx="85875" cy="188250"/>
            </a:xfrm>
            <a:custGeom>
              <a:rect b="b" l="l" r="r" t="t"/>
              <a:pathLst>
                <a:path extrusionOk="0" h="7530" w="3435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09" name="Google Shape;8009;p63"/>
          <p:cNvSpPr/>
          <p:nvPr/>
        </p:nvSpPr>
        <p:spPr>
          <a:xfrm>
            <a:off x="4401325" y="2108748"/>
            <a:ext cx="334919" cy="334002"/>
          </a:xfrm>
          <a:custGeom>
            <a:rect b="b" l="l" r="r" t="t"/>
            <a:pathLst>
              <a:path extrusionOk="0" h="11657" w="11689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10" name="Google Shape;8010;p63"/>
          <p:cNvSpPr/>
          <p:nvPr/>
        </p:nvSpPr>
        <p:spPr>
          <a:xfrm>
            <a:off x="4400867" y="2502778"/>
            <a:ext cx="335836" cy="334948"/>
          </a:xfrm>
          <a:custGeom>
            <a:rect b="b" l="l" r="r" t="t"/>
            <a:pathLst>
              <a:path extrusionOk="0" h="11690" w="11721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11" name="Google Shape;8011;p63"/>
          <p:cNvGrpSpPr/>
          <p:nvPr/>
        </p:nvGrpSpPr>
        <p:grpSpPr>
          <a:xfrm>
            <a:off x="6507301" y="1682567"/>
            <a:ext cx="336724" cy="334002"/>
            <a:chOff x="-31166825" y="1939525"/>
            <a:chExt cx="293800" cy="291425"/>
          </a:xfrm>
        </p:grpSpPr>
        <p:sp>
          <p:nvSpPr>
            <p:cNvPr id="8012" name="Google Shape;8012;p63"/>
            <p:cNvSpPr/>
            <p:nvPr/>
          </p:nvSpPr>
          <p:spPr>
            <a:xfrm>
              <a:off x="-31166825" y="1939525"/>
              <a:ext cx="224500" cy="291425"/>
            </a:xfrm>
            <a:custGeom>
              <a:rect b="b" l="l" r="r" t="t"/>
              <a:pathLst>
                <a:path extrusionOk="0" h="11657" w="898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p63"/>
            <p:cNvSpPr/>
            <p:nvPr/>
          </p:nvSpPr>
          <p:spPr>
            <a:xfrm>
              <a:off x="-31131375" y="214507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4" name="Google Shape;8014;p63"/>
            <p:cNvSpPr/>
            <p:nvPr/>
          </p:nvSpPr>
          <p:spPr>
            <a:xfrm>
              <a:off x="-31131375" y="2076550"/>
              <a:ext cx="52800" cy="52025"/>
            </a:xfrm>
            <a:custGeom>
              <a:rect b="b" l="l" r="r" t="t"/>
              <a:pathLst>
                <a:path extrusionOk="0" h="2081" w="2112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5" name="Google Shape;8015;p63"/>
            <p:cNvSpPr/>
            <p:nvPr/>
          </p:nvSpPr>
          <p:spPr>
            <a:xfrm>
              <a:off x="-31131375" y="20072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6" name="Google Shape;8016;p63"/>
            <p:cNvSpPr/>
            <p:nvPr/>
          </p:nvSpPr>
          <p:spPr>
            <a:xfrm>
              <a:off x="-31062075" y="2007250"/>
              <a:ext cx="85875" cy="18150"/>
            </a:xfrm>
            <a:custGeom>
              <a:rect b="b" l="l" r="r" t="t"/>
              <a:pathLst>
                <a:path extrusionOk="0" h="726" w="3435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7" name="Google Shape;8017;p63"/>
            <p:cNvSpPr/>
            <p:nvPr/>
          </p:nvSpPr>
          <p:spPr>
            <a:xfrm>
              <a:off x="-31062075" y="2041900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8" name="Google Shape;8018;p63"/>
            <p:cNvSpPr/>
            <p:nvPr/>
          </p:nvSpPr>
          <p:spPr>
            <a:xfrm>
              <a:off x="-31062075" y="2076550"/>
              <a:ext cx="85875" cy="17375"/>
            </a:xfrm>
            <a:custGeom>
              <a:rect b="b" l="l" r="r" t="t"/>
              <a:pathLst>
                <a:path extrusionOk="0" h="695" w="3435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9" name="Google Shape;8019;p63"/>
            <p:cNvSpPr/>
            <p:nvPr/>
          </p:nvSpPr>
          <p:spPr>
            <a:xfrm>
              <a:off x="-31062075" y="211042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0" name="Google Shape;8020;p63"/>
            <p:cNvSpPr/>
            <p:nvPr/>
          </p:nvSpPr>
          <p:spPr>
            <a:xfrm>
              <a:off x="-31062075" y="2145075"/>
              <a:ext cx="85875" cy="18150"/>
            </a:xfrm>
            <a:custGeom>
              <a:rect b="b" l="l" r="r" t="t"/>
              <a:pathLst>
                <a:path extrusionOk="0" h="726" w="3435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1" name="Google Shape;8021;p63"/>
            <p:cNvSpPr/>
            <p:nvPr/>
          </p:nvSpPr>
          <p:spPr>
            <a:xfrm>
              <a:off x="-31062075" y="2179750"/>
              <a:ext cx="52025" cy="18125"/>
            </a:xfrm>
            <a:custGeom>
              <a:rect b="b" l="l" r="r" t="t"/>
              <a:pathLst>
                <a:path extrusionOk="0" h="725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2" name="Google Shape;8022;p63"/>
            <p:cNvSpPr/>
            <p:nvPr/>
          </p:nvSpPr>
          <p:spPr>
            <a:xfrm>
              <a:off x="-30924225" y="1974175"/>
              <a:ext cx="51200" cy="240250"/>
            </a:xfrm>
            <a:custGeom>
              <a:rect b="b" l="l" r="r" t="t"/>
              <a:pathLst>
                <a:path extrusionOk="0" h="9610" w="2048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23" name="Google Shape;8023;p63"/>
          <p:cNvGrpSpPr/>
          <p:nvPr/>
        </p:nvGrpSpPr>
        <p:grpSpPr>
          <a:xfrm>
            <a:off x="6508203" y="2108372"/>
            <a:ext cx="334919" cy="334547"/>
            <a:chOff x="-31165250" y="2298675"/>
            <a:chExt cx="292225" cy="291900"/>
          </a:xfrm>
        </p:grpSpPr>
        <p:sp>
          <p:nvSpPr>
            <p:cNvPr id="8024" name="Google Shape;8024;p63"/>
            <p:cNvSpPr/>
            <p:nvPr/>
          </p:nvSpPr>
          <p:spPr>
            <a:xfrm>
              <a:off x="-31003000" y="2332550"/>
              <a:ext cx="86675" cy="103400"/>
            </a:xfrm>
            <a:custGeom>
              <a:rect b="b" l="l" r="r" t="t"/>
              <a:pathLst>
                <a:path extrusionOk="0" h="4136" w="3467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5" name="Google Shape;8025;p63"/>
            <p:cNvSpPr/>
            <p:nvPr/>
          </p:nvSpPr>
          <p:spPr>
            <a:xfrm>
              <a:off x="-31165250" y="2298675"/>
              <a:ext cx="292225" cy="291900"/>
            </a:xfrm>
            <a:custGeom>
              <a:rect b="b" l="l" r="r" t="t"/>
              <a:pathLst>
                <a:path extrusionOk="0" h="11676" w="11689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6" name="Google Shape;8026;p63"/>
            <p:cNvSpPr/>
            <p:nvPr/>
          </p:nvSpPr>
          <p:spPr>
            <a:xfrm>
              <a:off x="-31115625" y="2452250"/>
              <a:ext cx="70900" cy="104150"/>
            </a:xfrm>
            <a:custGeom>
              <a:rect b="b" l="l" r="r" t="t"/>
              <a:pathLst>
                <a:path extrusionOk="0" h="4166" w="2836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27" name="Google Shape;8027;p63"/>
          <p:cNvGrpSpPr/>
          <p:nvPr/>
        </p:nvGrpSpPr>
        <p:grpSpPr>
          <a:xfrm>
            <a:off x="6508662" y="2503131"/>
            <a:ext cx="334002" cy="334002"/>
            <a:chOff x="-31164450" y="2657050"/>
            <a:chExt cx="291425" cy="291425"/>
          </a:xfrm>
        </p:grpSpPr>
        <p:sp>
          <p:nvSpPr>
            <p:cNvPr id="8028" name="Google Shape;8028;p63"/>
            <p:cNvSpPr/>
            <p:nvPr/>
          </p:nvSpPr>
          <p:spPr>
            <a:xfrm>
              <a:off x="-31028975" y="27610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p63"/>
            <p:cNvSpPr/>
            <p:nvPr/>
          </p:nvSpPr>
          <p:spPr>
            <a:xfrm>
              <a:off x="-31028975" y="2794075"/>
              <a:ext cx="18125" cy="52025"/>
            </a:xfrm>
            <a:custGeom>
              <a:rect b="b" l="l" r="r" t="t"/>
              <a:pathLst>
                <a:path extrusionOk="0" h="2081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p63"/>
            <p:cNvSpPr/>
            <p:nvPr/>
          </p:nvSpPr>
          <p:spPr>
            <a:xfrm>
              <a:off x="-31164450" y="26570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1" name="Google Shape;8031;p63"/>
            <p:cNvSpPr/>
            <p:nvPr/>
          </p:nvSpPr>
          <p:spPr>
            <a:xfrm>
              <a:off x="-31097500" y="2727125"/>
              <a:ext cx="156750" cy="153925"/>
            </a:xfrm>
            <a:custGeom>
              <a:rect b="b" l="l" r="r" t="t"/>
              <a:pathLst>
                <a:path extrusionOk="0" h="6157" w="627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32" name="Google Shape;8032;p63"/>
          <p:cNvSpPr/>
          <p:nvPr/>
        </p:nvSpPr>
        <p:spPr>
          <a:xfrm>
            <a:off x="7777937" y="1683098"/>
            <a:ext cx="335836" cy="333114"/>
          </a:xfrm>
          <a:custGeom>
            <a:rect b="b" l="l" r="r" t="t"/>
            <a:pathLst>
              <a:path extrusionOk="0" h="11626" w="11721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33" name="Google Shape;8033;p63"/>
          <p:cNvGrpSpPr/>
          <p:nvPr/>
        </p:nvGrpSpPr>
        <p:grpSpPr>
          <a:xfrm>
            <a:off x="2709198" y="1682224"/>
            <a:ext cx="338529" cy="334690"/>
            <a:chOff x="-34421275" y="1912725"/>
            <a:chExt cx="295375" cy="292025"/>
          </a:xfrm>
        </p:grpSpPr>
        <p:sp>
          <p:nvSpPr>
            <p:cNvPr id="8034" name="Google Shape;8034;p63"/>
            <p:cNvSpPr/>
            <p:nvPr/>
          </p:nvSpPr>
          <p:spPr>
            <a:xfrm>
              <a:off x="-34421275" y="1974375"/>
              <a:ext cx="236300" cy="230375"/>
            </a:xfrm>
            <a:custGeom>
              <a:rect b="b" l="l" r="r" t="t"/>
              <a:pathLst>
                <a:path extrusionOk="0" h="9215" w="9452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63"/>
            <p:cNvSpPr/>
            <p:nvPr/>
          </p:nvSpPr>
          <p:spPr>
            <a:xfrm>
              <a:off x="-34288175" y="1912725"/>
              <a:ext cx="162275" cy="163075"/>
            </a:xfrm>
            <a:custGeom>
              <a:rect b="b" l="l" r="r" t="t"/>
              <a:pathLst>
                <a:path extrusionOk="0" h="6523" w="6491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36" name="Google Shape;8036;p63"/>
          <p:cNvGrpSpPr/>
          <p:nvPr/>
        </p:nvGrpSpPr>
        <p:grpSpPr>
          <a:xfrm>
            <a:off x="2708296" y="2107728"/>
            <a:ext cx="340334" cy="335836"/>
            <a:chOff x="-34418125" y="2271100"/>
            <a:chExt cx="296950" cy="293025"/>
          </a:xfrm>
        </p:grpSpPr>
        <p:sp>
          <p:nvSpPr>
            <p:cNvPr id="8037" name="Google Shape;8037;p63"/>
            <p:cNvSpPr/>
            <p:nvPr/>
          </p:nvSpPr>
          <p:spPr>
            <a:xfrm>
              <a:off x="-34418125" y="2271100"/>
              <a:ext cx="296950" cy="293025"/>
            </a:xfrm>
            <a:custGeom>
              <a:rect b="b" l="l" r="r" t="t"/>
              <a:pathLst>
                <a:path extrusionOk="0" h="11721" w="11878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63"/>
            <p:cNvSpPr/>
            <p:nvPr/>
          </p:nvSpPr>
          <p:spPr>
            <a:xfrm>
              <a:off x="-34331500" y="23057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9" name="Google Shape;8039;p63"/>
            <p:cNvSpPr/>
            <p:nvPr/>
          </p:nvSpPr>
          <p:spPr>
            <a:xfrm>
              <a:off x="-34331500" y="2341200"/>
              <a:ext cx="17350" cy="69350"/>
            </a:xfrm>
            <a:custGeom>
              <a:rect b="b" l="l" r="r" t="t"/>
              <a:pathLst>
                <a:path extrusionOk="0" h="277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0" name="Google Shape;8040;p63"/>
            <p:cNvSpPr/>
            <p:nvPr/>
          </p:nvSpPr>
          <p:spPr>
            <a:xfrm>
              <a:off x="-34384275" y="2427050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63"/>
            <p:cNvSpPr/>
            <p:nvPr/>
          </p:nvSpPr>
          <p:spPr>
            <a:xfrm>
              <a:off x="-34384275" y="2460125"/>
              <a:ext cx="88250" cy="18150"/>
            </a:xfrm>
            <a:custGeom>
              <a:rect b="b" l="l" r="r" t="t"/>
              <a:pathLst>
                <a:path extrusionOk="0" h="726" w="353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42" name="Google Shape;8042;p63"/>
          <p:cNvGrpSpPr/>
          <p:nvPr/>
        </p:nvGrpSpPr>
        <p:grpSpPr>
          <a:xfrm>
            <a:off x="2709198" y="2503118"/>
            <a:ext cx="338529" cy="334031"/>
            <a:chOff x="-34421275" y="2631050"/>
            <a:chExt cx="295375" cy="291450"/>
          </a:xfrm>
        </p:grpSpPr>
        <p:sp>
          <p:nvSpPr>
            <p:cNvPr id="8043" name="Google Shape;8043;p63"/>
            <p:cNvSpPr/>
            <p:nvPr/>
          </p:nvSpPr>
          <p:spPr>
            <a:xfrm>
              <a:off x="-34421275" y="2639125"/>
              <a:ext cx="288275" cy="283375"/>
            </a:xfrm>
            <a:custGeom>
              <a:rect b="b" l="l" r="r" t="t"/>
              <a:pathLst>
                <a:path extrusionOk="0" h="11335" w="11531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p63"/>
            <p:cNvSpPr/>
            <p:nvPr/>
          </p:nvSpPr>
          <p:spPr>
            <a:xfrm>
              <a:off x="-34181850" y="2644625"/>
              <a:ext cx="41775" cy="41575"/>
            </a:xfrm>
            <a:custGeom>
              <a:rect b="b" l="l" r="r" t="t"/>
              <a:pathLst>
                <a:path extrusionOk="0" h="1663" w="1671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5" name="Google Shape;8045;p63"/>
            <p:cNvSpPr/>
            <p:nvPr/>
          </p:nvSpPr>
          <p:spPr>
            <a:xfrm>
              <a:off x="-34217275" y="2631050"/>
              <a:ext cx="17350" cy="41775"/>
            </a:xfrm>
            <a:custGeom>
              <a:rect b="b" l="l" r="r" t="t"/>
              <a:pathLst>
                <a:path extrusionOk="0" h="1671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63"/>
            <p:cNvSpPr/>
            <p:nvPr/>
          </p:nvSpPr>
          <p:spPr>
            <a:xfrm>
              <a:off x="-34168450" y="2704300"/>
              <a:ext cx="42550" cy="18125"/>
            </a:xfrm>
            <a:custGeom>
              <a:rect b="b" l="l" r="r" t="t"/>
              <a:pathLst>
                <a:path extrusionOk="0" h="725" w="1702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47" name="Google Shape;8047;p63"/>
          <p:cNvSpPr/>
          <p:nvPr/>
        </p:nvSpPr>
        <p:spPr>
          <a:xfrm>
            <a:off x="4825013" y="1682196"/>
            <a:ext cx="334031" cy="334919"/>
          </a:xfrm>
          <a:custGeom>
            <a:rect b="b" l="l" r="r" t="t"/>
            <a:pathLst>
              <a:path extrusionOk="0" h="11689" w="11658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48" name="Google Shape;8048;p63"/>
          <p:cNvSpPr/>
          <p:nvPr/>
        </p:nvSpPr>
        <p:spPr>
          <a:xfrm>
            <a:off x="4825013" y="2108748"/>
            <a:ext cx="334031" cy="334002"/>
          </a:xfrm>
          <a:custGeom>
            <a:rect b="b" l="l" r="r" t="t"/>
            <a:pathLst>
              <a:path extrusionOk="0" h="11657" w="11658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49" name="Google Shape;8049;p63"/>
          <p:cNvSpPr/>
          <p:nvPr/>
        </p:nvSpPr>
        <p:spPr>
          <a:xfrm>
            <a:off x="4816446" y="2502907"/>
            <a:ext cx="351165" cy="334690"/>
          </a:xfrm>
          <a:custGeom>
            <a:rect b="b" l="l" r="r" t="t"/>
            <a:pathLst>
              <a:path extrusionOk="0" h="11681" w="12256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50" name="Google Shape;8050;p63"/>
          <p:cNvGrpSpPr/>
          <p:nvPr/>
        </p:nvGrpSpPr>
        <p:grpSpPr>
          <a:xfrm>
            <a:off x="6938569" y="1683011"/>
            <a:ext cx="334031" cy="333114"/>
            <a:chOff x="-30805300" y="1938725"/>
            <a:chExt cx="291450" cy="290650"/>
          </a:xfrm>
        </p:grpSpPr>
        <p:sp>
          <p:nvSpPr>
            <p:cNvPr id="8051" name="Google Shape;8051;p63"/>
            <p:cNvSpPr/>
            <p:nvPr/>
          </p:nvSpPr>
          <p:spPr>
            <a:xfrm>
              <a:off x="-30805300" y="1938725"/>
              <a:ext cx="291450" cy="290650"/>
            </a:xfrm>
            <a:custGeom>
              <a:rect b="b" l="l" r="r" t="t"/>
              <a:pathLst>
                <a:path extrusionOk="0" h="11626" w="11658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63"/>
            <p:cNvSpPr/>
            <p:nvPr/>
          </p:nvSpPr>
          <p:spPr>
            <a:xfrm>
              <a:off x="-30670625" y="2042700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53" name="Google Shape;8053;p63"/>
          <p:cNvGrpSpPr/>
          <p:nvPr/>
        </p:nvGrpSpPr>
        <p:grpSpPr>
          <a:xfrm>
            <a:off x="6939028" y="2108816"/>
            <a:ext cx="333114" cy="333658"/>
            <a:chOff x="-30805300" y="2298675"/>
            <a:chExt cx="290650" cy="291125"/>
          </a:xfrm>
        </p:grpSpPr>
        <p:sp>
          <p:nvSpPr>
            <p:cNvPr id="8054" name="Google Shape;8054;p63"/>
            <p:cNvSpPr/>
            <p:nvPr/>
          </p:nvSpPr>
          <p:spPr>
            <a:xfrm>
              <a:off x="-30720225" y="24191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63"/>
            <p:cNvSpPr/>
            <p:nvPr/>
          </p:nvSpPr>
          <p:spPr>
            <a:xfrm>
              <a:off x="-30635175" y="2453250"/>
              <a:ext cx="87450" cy="69125"/>
            </a:xfrm>
            <a:custGeom>
              <a:rect b="b" l="l" r="r" t="t"/>
              <a:pathLst>
                <a:path extrusionOk="0" h="2765" w="3498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p63"/>
            <p:cNvSpPr/>
            <p:nvPr/>
          </p:nvSpPr>
          <p:spPr>
            <a:xfrm>
              <a:off x="-30805300" y="2298675"/>
              <a:ext cx="290650" cy="291125"/>
            </a:xfrm>
            <a:custGeom>
              <a:rect b="b" l="l" r="r" t="t"/>
              <a:pathLst>
                <a:path extrusionOk="0" h="11645" w="11626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7" name="Google Shape;8057;p63"/>
            <p:cNvSpPr/>
            <p:nvPr/>
          </p:nvSpPr>
          <p:spPr>
            <a:xfrm>
              <a:off x="-30737575" y="2332550"/>
              <a:ext cx="53600" cy="69325"/>
            </a:xfrm>
            <a:custGeom>
              <a:rect b="b" l="l" r="r" t="t"/>
              <a:pathLst>
                <a:path extrusionOk="0" h="2773" w="2144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58" name="Google Shape;8058;p63"/>
          <p:cNvGrpSpPr/>
          <p:nvPr/>
        </p:nvGrpSpPr>
        <p:grpSpPr>
          <a:xfrm>
            <a:off x="6938584" y="2503131"/>
            <a:ext cx="334002" cy="334002"/>
            <a:chOff x="-30806075" y="2657050"/>
            <a:chExt cx="291425" cy="291425"/>
          </a:xfrm>
        </p:grpSpPr>
        <p:sp>
          <p:nvSpPr>
            <p:cNvPr id="8059" name="Google Shape;8059;p63"/>
            <p:cNvSpPr/>
            <p:nvPr/>
          </p:nvSpPr>
          <p:spPr>
            <a:xfrm>
              <a:off x="-30806075" y="26570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p63"/>
            <p:cNvSpPr/>
            <p:nvPr/>
          </p:nvSpPr>
          <p:spPr>
            <a:xfrm>
              <a:off x="-30771425" y="2692475"/>
              <a:ext cx="222125" cy="222925"/>
            </a:xfrm>
            <a:custGeom>
              <a:rect b="b" l="l" r="r" t="t"/>
              <a:pathLst>
                <a:path extrusionOk="0" h="8917" w="8885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p63"/>
            <p:cNvSpPr/>
            <p:nvPr/>
          </p:nvSpPr>
          <p:spPr>
            <a:xfrm>
              <a:off x="-30669050" y="2726350"/>
              <a:ext cx="52025" cy="119150"/>
            </a:xfrm>
            <a:custGeom>
              <a:rect b="b" l="l" r="r" t="t"/>
              <a:pathLst>
                <a:path extrusionOk="0" h="4766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62" name="Google Shape;8062;p63"/>
          <p:cNvGrpSpPr/>
          <p:nvPr/>
        </p:nvGrpSpPr>
        <p:grpSpPr>
          <a:xfrm>
            <a:off x="7780406" y="2108643"/>
            <a:ext cx="334002" cy="334002"/>
            <a:chOff x="-30064925" y="2332550"/>
            <a:chExt cx="291425" cy="291425"/>
          </a:xfrm>
        </p:grpSpPr>
        <p:sp>
          <p:nvSpPr>
            <p:cNvPr id="8063" name="Google Shape;8063;p63"/>
            <p:cNvSpPr/>
            <p:nvPr/>
          </p:nvSpPr>
          <p:spPr>
            <a:xfrm>
              <a:off x="-30064925" y="23325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4" name="Google Shape;8064;p63"/>
            <p:cNvSpPr/>
            <p:nvPr/>
          </p:nvSpPr>
          <p:spPr>
            <a:xfrm>
              <a:off x="-29944425" y="23845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5" name="Google Shape;8065;p63"/>
            <p:cNvSpPr/>
            <p:nvPr/>
          </p:nvSpPr>
          <p:spPr>
            <a:xfrm>
              <a:off x="-29944425" y="2452250"/>
              <a:ext cx="51225" cy="119750"/>
            </a:xfrm>
            <a:custGeom>
              <a:rect b="b" l="l" r="r" t="t"/>
              <a:pathLst>
                <a:path extrusionOk="0" h="4790" w="2049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66" name="Google Shape;8066;p63"/>
          <p:cNvGrpSpPr/>
          <p:nvPr/>
        </p:nvGrpSpPr>
        <p:grpSpPr>
          <a:xfrm>
            <a:off x="1055057" y="3057139"/>
            <a:ext cx="278073" cy="334031"/>
            <a:chOff x="-35814600" y="3202075"/>
            <a:chExt cx="242625" cy="291450"/>
          </a:xfrm>
        </p:grpSpPr>
        <p:sp>
          <p:nvSpPr>
            <p:cNvPr id="8067" name="Google Shape;8067;p63"/>
            <p:cNvSpPr/>
            <p:nvPr/>
          </p:nvSpPr>
          <p:spPr>
            <a:xfrm>
              <a:off x="-35814600" y="3202075"/>
              <a:ext cx="51225" cy="202450"/>
            </a:xfrm>
            <a:custGeom>
              <a:rect b="b" l="l" r="r" t="t"/>
              <a:pathLst>
                <a:path extrusionOk="0" h="8098" w="2049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8" name="Google Shape;8068;p63"/>
            <p:cNvSpPr/>
            <p:nvPr/>
          </p:nvSpPr>
          <p:spPr>
            <a:xfrm>
              <a:off x="-35814600" y="3407650"/>
              <a:ext cx="242625" cy="68550"/>
            </a:xfrm>
            <a:custGeom>
              <a:rect b="b" l="l" r="r" t="t"/>
              <a:pathLst>
                <a:path extrusionOk="0" h="2742" w="9705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9" name="Google Shape;8069;p63"/>
            <p:cNvSpPr/>
            <p:nvPr/>
          </p:nvSpPr>
          <p:spPr>
            <a:xfrm>
              <a:off x="-35627125" y="3450950"/>
              <a:ext cx="55150" cy="25250"/>
            </a:xfrm>
            <a:custGeom>
              <a:rect b="b" l="l" r="r" t="t"/>
              <a:pathLst>
                <a:path extrusionOk="0" h="1010" w="2206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0" name="Google Shape;8070;p63"/>
            <p:cNvSpPr/>
            <p:nvPr/>
          </p:nvSpPr>
          <p:spPr>
            <a:xfrm>
              <a:off x="-35703525" y="3305250"/>
              <a:ext cx="84300" cy="34675"/>
            </a:xfrm>
            <a:custGeom>
              <a:rect b="b" l="l" r="r" t="t"/>
              <a:pathLst>
                <a:path extrusionOk="0" h="1387" w="3372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63"/>
            <p:cNvSpPr/>
            <p:nvPr/>
          </p:nvSpPr>
          <p:spPr>
            <a:xfrm>
              <a:off x="-35677550" y="3254050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2" name="Google Shape;8072;p63"/>
            <p:cNvSpPr/>
            <p:nvPr/>
          </p:nvSpPr>
          <p:spPr>
            <a:xfrm>
              <a:off x="-35746850" y="3202075"/>
              <a:ext cx="171725" cy="189050"/>
            </a:xfrm>
            <a:custGeom>
              <a:rect b="b" l="l" r="r" t="t"/>
              <a:pathLst>
                <a:path extrusionOk="0" h="7562" w="6869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p63"/>
            <p:cNvSpPr/>
            <p:nvPr/>
          </p:nvSpPr>
          <p:spPr>
            <a:xfrm>
              <a:off x="-35677550" y="3450950"/>
              <a:ext cx="34675" cy="42575"/>
            </a:xfrm>
            <a:custGeom>
              <a:rect b="b" l="l" r="r" t="t"/>
              <a:pathLst>
                <a:path extrusionOk="0" h="1703" w="1387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4" name="Google Shape;8074;p63"/>
          <p:cNvGrpSpPr/>
          <p:nvPr/>
        </p:nvGrpSpPr>
        <p:grpSpPr>
          <a:xfrm>
            <a:off x="1027077" y="3473603"/>
            <a:ext cx="334031" cy="334260"/>
            <a:chOff x="-35839800" y="3561025"/>
            <a:chExt cx="291450" cy="291650"/>
          </a:xfrm>
        </p:grpSpPr>
        <p:sp>
          <p:nvSpPr>
            <p:cNvPr id="8075" name="Google Shape;8075;p63"/>
            <p:cNvSpPr/>
            <p:nvPr/>
          </p:nvSpPr>
          <p:spPr>
            <a:xfrm>
              <a:off x="-35772850" y="3612425"/>
              <a:ext cx="155200" cy="142575"/>
            </a:xfrm>
            <a:custGeom>
              <a:rect b="b" l="l" r="r" t="t"/>
              <a:pathLst>
                <a:path extrusionOk="0" h="5703" w="6208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6" name="Google Shape;8076;p63"/>
            <p:cNvSpPr/>
            <p:nvPr/>
          </p:nvSpPr>
          <p:spPr>
            <a:xfrm>
              <a:off x="-35621625" y="3694325"/>
              <a:ext cx="73275" cy="143375"/>
            </a:xfrm>
            <a:custGeom>
              <a:rect b="b" l="l" r="r" t="t"/>
              <a:pathLst>
                <a:path extrusionOk="0" h="5735" w="2931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7" name="Google Shape;8077;p63"/>
            <p:cNvSpPr/>
            <p:nvPr/>
          </p:nvSpPr>
          <p:spPr>
            <a:xfrm>
              <a:off x="-35827200" y="3748675"/>
              <a:ext cx="263100" cy="104000"/>
            </a:xfrm>
            <a:custGeom>
              <a:rect b="b" l="l" r="r" t="t"/>
              <a:pathLst>
                <a:path extrusionOk="0" h="4160" w="10524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8" name="Google Shape;8078;p63"/>
            <p:cNvSpPr/>
            <p:nvPr/>
          </p:nvSpPr>
          <p:spPr>
            <a:xfrm>
              <a:off x="-35831925" y="3635275"/>
              <a:ext cx="41775" cy="85075"/>
            </a:xfrm>
            <a:custGeom>
              <a:rect b="b" l="l" r="r" t="t"/>
              <a:pathLst>
                <a:path extrusionOk="0" h="3403" w="1671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9" name="Google Shape;8079;p63"/>
            <p:cNvSpPr/>
            <p:nvPr/>
          </p:nvSpPr>
          <p:spPr>
            <a:xfrm>
              <a:off x="-35601150" y="3635275"/>
              <a:ext cx="43350" cy="85075"/>
            </a:xfrm>
            <a:custGeom>
              <a:rect b="b" l="l" r="r" t="t"/>
              <a:pathLst>
                <a:path extrusionOk="0" h="3403" w="1734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63"/>
            <p:cNvSpPr/>
            <p:nvPr/>
          </p:nvSpPr>
          <p:spPr>
            <a:xfrm>
              <a:off x="-35750000" y="3561025"/>
              <a:ext cx="111075" cy="35675"/>
            </a:xfrm>
            <a:custGeom>
              <a:rect b="b" l="l" r="r" t="t"/>
              <a:pathLst>
                <a:path extrusionOk="0" h="1427" w="4443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63"/>
            <p:cNvSpPr/>
            <p:nvPr/>
          </p:nvSpPr>
          <p:spPr>
            <a:xfrm>
              <a:off x="-35839800" y="3694325"/>
              <a:ext cx="72500" cy="143375"/>
            </a:xfrm>
            <a:custGeom>
              <a:rect b="b" l="l" r="r" t="t"/>
              <a:pathLst>
                <a:path extrusionOk="0" h="5735" w="290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82" name="Google Shape;8082;p63"/>
          <p:cNvSpPr/>
          <p:nvPr/>
        </p:nvSpPr>
        <p:spPr>
          <a:xfrm>
            <a:off x="1024325" y="3885087"/>
            <a:ext cx="335836" cy="334031"/>
          </a:xfrm>
          <a:custGeom>
            <a:rect b="b" l="l" r="r" t="t"/>
            <a:pathLst>
              <a:path extrusionOk="0" h="11658" w="11721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83" name="Google Shape;8083;p63"/>
          <p:cNvGrpSpPr/>
          <p:nvPr/>
        </p:nvGrpSpPr>
        <p:grpSpPr>
          <a:xfrm>
            <a:off x="3140520" y="3057138"/>
            <a:ext cx="334031" cy="334031"/>
            <a:chOff x="-34003850" y="3227275"/>
            <a:chExt cx="291450" cy="291450"/>
          </a:xfrm>
        </p:grpSpPr>
        <p:sp>
          <p:nvSpPr>
            <p:cNvPr id="8084" name="Google Shape;8084;p63"/>
            <p:cNvSpPr/>
            <p:nvPr/>
          </p:nvSpPr>
          <p:spPr>
            <a:xfrm>
              <a:off x="-33852625" y="3313925"/>
              <a:ext cx="128425" cy="49625"/>
            </a:xfrm>
            <a:custGeom>
              <a:rect b="b" l="l" r="r" t="t"/>
              <a:pathLst>
                <a:path extrusionOk="0" h="1985" w="5137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p63"/>
            <p:cNvSpPr/>
            <p:nvPr/>
          </p:nvSpPr>
          <p:spPr>
            <a:xfrm>
              <a:off x="-33866000" y="3328875"/>
              <a:ext cx="153600" cy="103200"/>
            </a:xfrm>
            <a:custGeom>
              <a:rect b="b" l="l" r="r" t="t"/>
              <a:pathLst>
                <a:path extrusionOk="0" h="4128" w="6144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63"/>
            <p:cNvSpPr/>
            <p:nvPr/>
          </p:nvSpPr>
          <p:spPr>
            <a:xfrm>
              <a:off x="-34003850" y="3279250"/>
              <a:ext cx="189050" cy="188275"/>
            </a:xfrm>
            <a:custGeom>
              <a:rect b="b" l="l" r="r" t="t"/>
              <a:pathLst>
                <a:path extrusionOk="0" h="7531" w="7562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p63"/>
            <p:cNvSpPr/>
            <p:nvPr/>
          </p:nvSpPr>
          <p:spPr>
            <a:xfrm>
              <a:off x="-34003850" y="3227275"/>
              <a:ext cx="189050" cy="34675"/>
            </a:xfrm>
            <a:custGeom>
              <a:rect b="b" l="l" r="r" t="t"/>
              <a:pathLst>
                <a:path extrusionOk="0" h="1387" w="7562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8" name="Google Shape;8088;p63"/>
            <p:cNvSpPr/>
            <p:nvPr/>
          </p:nvSpPr>
          <p:spPr>
            <a:xfrm>
              <a:off x="-34003850" y="3484050"/>
              <a:ext cx="189050" cy="34675"/>
            </a:xfrm>
            <a:custGeom>
              <a:rect b="b" l="l" r="r" t="t"/>
              <a:pathLst>
                <a:path extrusionOk="0" h="1387" w="7562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89" name="Google Shape;8089;p63"/>
          <p:cNvGrpSpPr/>
          <p:nvPr/>
        </p:nvGrpSpPr>
        <p:grpSpPr>
          <a:xfrm>
            <a:off x="3140076" y="3473387"/>
            <a:ext cx="334919" cy="334690"/>
            <a:chOff x="-34004625" y="3585850"/>
            <a:chExt cx="292225" cy="292025"/>
          </a:xfrm>
        </p:grpSpPr>
        <p:sp>
          <p:nvSpPr>
            <p:cNvPr id="8090" name="Google Shape;8090;p63"/>
            <p:cNvSpPr/>
            <p:nvPr/>
          </p:nvSpPr>
          <p:spPr>
            <a:xfrm>
              <a:off x="-33832150" y="3585850"/>
              <a:ext cx="103200" cy="154200"/>
            </a:xfrm>
            <a:custGeom>
              <a:rect b="b" l="l" r="r" t="t"/>
              <a:pathLst>
                <a:path extrusionOk="0" h="6168" w="4128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63"/>
            <p:cNvSpPr/>
            <p:nvPr/>
          </p:nvSpPr>
          <p:spPr>
            <a:xfrm>
              <a:off x="-34004625" y="3690400"/>
              <a:ext cx="155175" cy="187475"/>
            </a:xfrm>
            <a:custGeom>
              <a:rect b="b" l="l" r="r" t="t"/>
              <a:pathLst>
                <a:path extrusionOk="0" h="7499" w="6207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63"/>
            <p:cNvSpPr/>
            <p:nvPr/>
          </p:nvSpPr>
          <p:spPr>
            <a:xfrm>
              <a:off x="-33936100" y="36210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3" name="Google Shape;8093;p63"/>
            <p:cNvSpPr/>
            <p:nvPr/>
          </p:nvSpPr>
          <p:spPr>
            <a:xfrm>
              <a:off x="-33952650" y="3690125"/>
              <a:ext cx="155975" cy="186950"/>
            </a:xfrm>
            <a:custGeom>
              <a:rect b="b" l="l" r="r" t="t"/>
              <a:pathLst>
                <a:path extrusionOk="0" h="7478" w="6239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4" name="Google Shape;8094;p63"/>
            <p:cNvSpPr/>
            <p:nvPr/>
          </p:nvSpPr>
          <p:spPr>
            <a:xfrm>
              <a:off x="-33849475" y="3758125"/>
              <a:ext cx="137075" cy="33100"/>
            </a:xfrm>
            <a:custGeom>
              <a:rect b="b" l="l" r="r" t="t"/>
              <a:pathLst>
                <a:path extrusionOk="0" h="1324" w="5483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95" name="Google Shape;8095;p63"/>
          <p:cNvGrpSpPr/>
          <p:nvPr/>
        </p:nvGrpSpPr>
        <p:grpSpPr>
          <a:xfrm>
            <a:off x="3139617" y="3884450"/>
            <a:ext cx="335836" cy="334948"/>
            <a:chOff x="-34005425" y="3945575"/>
            <a:chExt cx="293025" cy="292250"/>
          </a:xfrm>
        </p:grpSpPr>
        <p:sp>
          <p:nvSpPr>
            <p:cNvPr id="8096" name="Google Shape;8096;p63"/>
            <p:cNvSpPr/>
            <p:nvPr/>
          </p:nvSpPr>
          <p:spPr>
            <a:xfrm>
              <a:off x="-33952650" y="3998350"/>
              <a:ext cx="186700" cy="186700"/>
            </a:xfrm>
            <a:custGeom>
              <a:rect b="b" l="l" r="r" t="t"/>
              <a:pathLst>
                <a:path extrusionOk="0" h="7468" w="7468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p63"/>
            <p:cNvSpPr/>
            <p:nvPr/>
          </p:nvSpPr>
          <p:spPr>
            <a:xfrm>
              <a:off x="-33944775" y="3945575"/>
              <a:ext cx="232375" cy="247350"/>
            </a:xfrm>
            <a:custGeom>
              <a:rect b="b" l="l" r="r" t="t"/>
              <a:pathLst>
                <a:path extrusionOk="0" h="9894" w="9295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63"/>
            <p:cNvSpPr/>
            <p:nvPr/>
          </p:nvSpPr>
          <p:spPr>
            <a:xfrm>
              <a:off x="-34005425" y="3987325"/>
              <a:ext cx="237100" cy="250500"/>
            </a:xfrm>
            <a:custGeom>
              <a:rect b="b" l="l" r="r" t="t"/>
              <a:pathLst>
                <a:path extrusionOk="0" h="10020" w="9484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99" name="Google Shape;8099;p63"/>
          <p:cNvGrpSpPr/>
          <p:nvPr/>
        </p:nvGrpSpPr>
        <p:grpSpPr>
          <a:xfrm>
            <a:off x="5239900" y="3056237"/>
            <a:ext cx="338529" cy="335836"/>
            <a:chOff x="-32174975" y="3192625"/>
            <a:chExt cx="295375" cy="293025"/>
          </a:xfrm>
        </p:grpSpPr>
        <p:sp>
          <p:nvSpPr>
            <p:cNvPr id="8100" name="Google Shape;8100;p63"/>
            <p:cNvSpPr/>
            <p:nvPr/>
          </p:nvSpPr>
          <p:spPr>
            <a:xfrm>
              <a:off x="-32171050" y="3279250"/>
              <a:ext cx="291450" cy="153625"/>
            </a:xfrm>
            <a:custGeom>
              <a:rect b="b" l="l" r="r" t="t"/>
              <a:pathLst>
                <a:path extrusionOk="0" h="6145" w="11658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1" name="Google Shape;8101;p63"/>
            <p:cNvSpPr/>
            <p:nvPr/>
          </p:nvSpPr>
          <p:spPr>
            <a:xfrm>
              <a:off x="-32067075" y="331392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2" name="Google Shape;8102;p63"/>
            <p:cNvSpPr/>
            <p:nvPr/>
          </p:nvSpPr>
          <p:spPr>
            <a:xfrm>
              <a:off x="-32171050" y="3450950"/>
              <a:ext cx="291450" cy="34700"/>
            </a:xfrm>
            <a:custGeom>
              <a:rect b="b" l="l" r="r" t="t"/>
              <a:pathLst>
                <a:path extrusionOk="0" h="1388" w="11658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63"/>
            <p:cNvSpPr/>
            <p:nvPr/>
          </p:nvSpPr>
          <p:spPr>
            <a:xfrm>
              <a:off x="-32174975" y="3192625"/>
              <a:ext cx="295375" cy="70125"/>
            </a:xfrm>
            <a:custGeom>
              <a:rect b="b" l="l" r="r" t="t"/>
              <a:pathLst>
                <a:path extrusionOk="0" h="2805" w="11815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04" name="Google Shape;8104;p63"/>
          <p:cNvSpPr/>
          <p:nvPr/>
        </p:nvSpPr>
        <p:spPr>
          <a:xfrm>
            <a:off x="5235975" y="3473306"/>
            <a:ext cx="343056" cy="335177"/>
          </a:xfrm>
          <a:custGeom>
            <a:rect b="b" l="l" r="r" t="t"/>
            <a:pathLst>
              <a:path extrusionOk="0" h="11698" w="11973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05" name="Google Shape;8105;p63"/>
          <p:cNvSpPr/>
          <p:nvPr/>
        </p:nvSpPr>
        <p:spPr>
          <a:xfrm>
            <a:off x="5240488" y="3884643"/>
            <a:ext cx="334031" cy="334919"/>
          </a:xfrm>
          <a:custGeom>
            <a:rect b="b" l="l" r="r" t="t"/>
            <a:pathLst>
              <a:path extrusionOk="0" h="11689" w="11658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06" name="Google Shape;8106;p63"/>
          <p:cNvGrpSpPr/>
          <p:nvPr/>
        </p:nvGrpSpPr>
        <p:grpSpPr>
          <a:xfrm>
            <a:off x="7354858" y="3057140"/>
            <a:ext cx="334919" cy="334031"/>
            <a:chOff x="-30345325" y="3184750"/>
            <a:chExt cx="292225" cy="291450"/>
          </a:xfrm>
        </p:grpSpPr>
        <p:sp>
          <p:nvSpPr>
            <p:cNvPr id="8107" name="Google Shape;8107;p63"/>
            <p:cNvSpPr/>
            <p:nvPr/>
          </p:nvSpPr>
          <p:spPr>
            <a:xfrm>
              <a:off x="-30328000" y="3184750"/>
              <a:ext cx="258375" cy="120950"/>
            </a:xfrm>
            <a:custGeom>
              <a:rect b="b" l="l" r="r" t="t"/>
              <a:pathLst>
                <a:path extrusionOk="0" h="4838" w="10335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p63"/>
            <p:cNvSpPr/>
            <p:nvPr/>
          </p:nvSpPr>
          <p:spPr>
            <a:xfrm>
              <a:off x="-30310675" y="332257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63"/>
            <p:cNvSpPr/>
            <p:nvPr/>
          </p:nvSpPr>
          <p:spPr>
            <a:xfrm>
              <a:off x="-30345325" y="3408425"/>
              <a:ext cx="137075" cy="67775"/>
            </a:xfrm>
            <a:custGeom>
              <a:rect b="b" l="l" r="r" t="t"/>
              <a:pathLst>
                <a:path extrusionOk="0" h="2711" w="5483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63"/>
            <p:cNvSpPr/>
            <p:nvPr/>
          </p:nvSpPr>
          <p:spPr>
            <a:xfrm>
              <a:off x="-30156300" y="332257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1" name="Google Shape;8111;p63"/>
            <p:cNvSpPr/>
            <p:nvPr/>
          </p:nvSpPr>
          <p:spPr>
            <a:xfrm>
              <a:off x="-30190950" y="3408425"/>
              <a:ext cx="137850" cy="67775"/>
            </a:xfrm>
            <a:custGeom>
              <a:rect b="b" l="l" r="r" t="t"/>
              <a:pathLst>
                <a:path extrusionOk="0" h="2711" w="5514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12" name="Google Shape;8112;p63"/>
          <p:cNvGrpSpPr/>
          <p:nvPr/>
        </p:nvGrpSpPr>
        <p:grpSpPr>
          <a:xfrm>
            <a:off x="1449844" y="3057139"/>
            <a:ext cx="334031" cy="334031"/>
            <a:chOff x="-35481425" y="3202075"/>
            <a:chExt cx="291450" cy="291450"/>
          </a:xfrm>
        </p:grpSpPr>
        <p:sp>
          <p:nvSpPr>
            <p:cNvPr id="8113" name="Google Shape;8113;p63"/>
            <p:cNvSpPr/>
            <p:nvPr/>
          </p:nvSpPr>
          <p:spPr>
            <a:xfrm>
              <a:off x="-35414475" y="3304600"/>
              <a:ext cx="154400" cy="85975"/>
            </a:xfrm>
            <a:custGeom>
              <a:rect b="b" l="l" r="r" t="t"/>
              <a:pathLst>
                <a:path extrusionOk="0" h="3439" w="6176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4" name="Google Shape;8114;p63"/>
            <p:cNvSpPr/>
            <p:nvPr/>
          </p:nvSpPr>
          <p:spPr>
            <a:xfrm>
              <a:off x="-35413700" y="3202075"/>
              <a:ext cx="34700" cy="103200"/>
            </a:xfrm>
            <a:custGeom>
              <a:rect b="b" l="l" r="r" t="t"/>
              <a:pathLst>
                <a:path extrusionOk="0" h="4128" w="1388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5" name="Google Shape;8115;p63"/>
            <p:cNvSpPr/>
            <p:nvPr/>
          </p:nvSpPr>
          <p:spPr>
            <a:xfrm>
              <a:off x="-35413700" y="3389525"/>
              <a:ext cx="34700" cy="103250"/>
            </a:xfrm>
            <a:custGeom>
              <a:rect b="b" l="l" r="r" t="t"/>
              <a:pathLst>
                <a:path extrusionOk="0" h="4130" w="1388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63"/>
            <p:cNvSpPr/>
            <p:nvPr/>
          </p:nvSpPr>
          <p:spPr>
            <a:xfrm>
              <a:off x="-35292400" y="3202075"/>
              <a:ext cx="33900" cy="103200"/>
            </a:xfrm>
            <a:custGeom>
              <a:rect b="b" l="l" r="r" t="t"/>
              <a:pathLst>
                <a:path extrusionOk="0" h="4128" w="1356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p63"/>
            <p:cNvSpPr/>
            <p:nvPr/>
          </p:nvSpPr>
          <p:spPr>
            <a:xfrm>
              <a:off x="-35241200" y="3202850"/>
              <a:ext cx="51225" cy="290675"/>
            </a:xfrm>
            <a:custGeom>
              <a:rect b="b" l="l" r="r" t="t"/>
              <a:pathLst>
                <a:path extrusionOk="0" h="11627" w="2049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8" name="Google Shape;8118;p63"/>
            <p:cNvSpPr/>
            <p:nvPr/>
          </p:nvSpPr>
          <p:spPr>
            <a:xfrm>
              <a:off x="-35292400" y="3389525"/>
              <a:ext cx="33900" cy="104000"/>
            </a:xfrm>
            <a:custGeom>
              <a:rect b="b" l="l" r="r" t="t"/>
              <a:pathLst>
                <a:path extrusionOk="0" h="4160" w="1356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63"/>
            <p:cNvSpPr/>
            <p:nvPr/>
          </p:nvSpPr>
          <p:spPr>
            <a:xfrm>
              <a:off x="-35481425" y="3202075"/>
              <a:ext cx="51225" cy="289875"/>
            </a:xfrm>
            <a:custGeom>
              <a:rect b="b" l="l" r="r" t="t"/>
              <a:pathLst>
                <a:path extrusionOk="0" h="11595" w="2049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20" name="Google Shape;8120;p63"/>
          <p:cNvGrpSpPr/>
          <p:nvPr/>
        </p:nvGrpSpPr>
        <p:grpSpPr>
          <a:xfrm>
            <a:off x="1449400" y="3474176"/>
            <a:ext cx="334919" cy="333114"/>
            <a:chOff x="-35482200" y="3561225"/>
            <a:chExt cx="292225" cy="290650"/>
          </a:xfrm>
        </p:grpSpPr>
        <p:sp>
          <p:nvSpPr>
            <p:cNvPr id="8121" name="Google Shape;8121;p63"/>
            <p:cNvSpPr/>
            <p:nvPr/>
          </p:nvSpPr>
          <p:spPr>
            <a:xfrm>
              <a:off x="-35482200" y="3749475"/>
              <a:ext cx="292225" cy="102400"/>
            </a:xfrm>
            <a:custGeom>
              <a:rect b="b" l="l" r="r" t="t"/>
              <a:pathLst>
                <a:path extrusionOk="0" h="4096" w="11689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63"/>
            <p:cNvSpPr/>
            <p:nvPr/>
          </p:nvSpPr>
          <p:spPr>
            <a:xfrm>
              <a:off x="-35371150" y="3561225"/>
              <a:ext cx="68550" cy="68550"/>
            </a:xfrm>
            <a:custGeom>
              <a:rect b="b" l="l" r="r" t="t"/>
              <a:pathLst>
                <a:path extrusionOk="0" h="2742" w="2742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p63"/>
            <p:cNvSpPr/>
            <p:nvPr/>
          </p:nvSpPr>
          <p:spPr>
            <a:xfrm>
              <a:off x="-35405025" y="3647075"/>
              <a:ext cx="136275" cy="119750"/>
            </a:xfrm>
            <a:custGeom>
              <a:rect b="b" l="l" r="r" t="t"/>
              <a:pathLst>
                <a:path extrusionOk="0" h="4790" w="5451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24" name="Google Shape;8124;p63"/>
          <p:cNvGrpSpPr/>
          <p:nvPr/>
        </p:nvGrpSpPr>
        <p:grpSpPr>
          <a:xfrm>
            <a:off x="1449844" y="3884924"/>
            <a:ext cx="334031" cy="334002"/>
            <a:chOff x="-35481425" y="3919600"/>
            <a:chExt cx="291450" cy="291425"/>
          </a:xfrm>
        </p:grpSpPr>
        <p:sp>
          <p:nvSpPr>
            <p:cNvPr id="8125" name="Google Shape;8125;p63"/>
            <p:cNvSpPr/>
            <p:nvPr/>
          </p:nvSpPr>
          <p:spPr>
            <a:xfrm>
              <a:off x="-35327050" y="4125150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6" name="Google Shape;8126;p63"/>
            <p:cNvSpPr/>
            <p:nvPr/>
          </p:nvSpPr>
          <p:spPr>
            <a:xfrm>
              <a:off x="-35429450" y="392117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7" name="Google Shape;8127;p63"/>
            <p:cNvSpPr/>
            <p:nvPr/>
          </p:nvSpPr>
          <p:spPr>
            <a:xfrm>
              <a:off x="-35481425" y="4021975"/>
              <a:ext cx="137075" cy="35475"/>
            </a:xfrm>
            <a:custGeom>
              <a:rect b="b" l="l" r="r" t="t"/>
              <a:pathLst>
                <a:path extrusionOk="0" h="1419" w="5483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p63"/>
            <p:cNvSpPr/>
            <p:nvPr/>
          </p:nvSpPr>
          <p:spPr>
            <a:xfrm>
              <a:off x="-35481425" y="4073975"/>
              <a:ext cx="136275" cy="85875"/>
            </a:xfrm>
            <a:custGeom>
              <a:rect b="b" l="l" r="r" t="t"/>
              <a:pathLst>
                <a:path extrusionOk="0" h="3435" w="5451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p63"/>
            <p:cNvSpPr/>
            <p:nvPr/>
          </p:nvSpPr>
          <p:spPr>
            <a:xfrm>
              <a:off x="-35481425" y="4176350"/>
              <a:ext cx="136275" cy="34675"/>
            </a:xfrm>
            <a:custGeom>
              <a:rect b="b" l="l" r="r" t="t"/>
              <a:pathLst>
                <a:path extrusionOk="0" h="1387" w="5451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0" name="Google Shape;8130;p63"/>
            <p:cNvSpPr/>
            <p:nvPr/>
          </p:nvSpPr>
          <p:spPr>
            <a:xfrm>
              <a:off x="-35327050" y="3919600"/>
              <a:ext cx="137075" cy="33875"/>
            </a:xfrm>
            <a:custGeom>
              <a:rect b="b" l="l" r="r" t="t"/>
              <a:pathLst>
                <a:path extrusionOk="0" h="1355" w="5483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1" name="Google Shape;8131;p63"/>
            <p:cNvSpPr/>
            <p:nvPr/>
          </p:nvSpPr>
          <p:spPr>
            <a:xfrm>
              <a:off x="-35327825" y="3970800"/>
              <a:ext cx="136275" cy="85875"/>
            </a:xfrm>
            <a:custGeom>
              <a:rect b="b" l="l" r="r" t="t"/>
              <a:pathLst>
                <a:path extrusionOk="0" h="3435" w="5451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63"/>
            <p:cNvSpPr/>
            <p:nvPr/>
          </p:nvSpPr>
          <p:spPr>
            <a:xfrm>
              <a:off x="-35327825" y="4073975"/>
              <a:ext cx="136275" cy="35450"/>
            </a:xfrm>
            <a:custGeom>
              <a:rect b="b" l="l" r="r" t="t"/>
              <a:pathLst>
                <a:path extrusionOk="0" h="1418" w="5451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33" name="Google Shape;8133;p63"/>
          <p:cNvGrpSpPr/>
          <p:nvPr/>
        </p:nvGrpSpPr>
        <p:grpSpPr>
          <a:xfrm>
            <a:off x="3561481" y="3057596"/>
            <a:ext cx="337641" cy="333114"/>
            <a:chOff x="-33645475" y="3228075"/>
            <a:chExt cx="294600" cy="290650"/>
          </a:xfrm>
        </p:grpSpPr>
        <p:sp>
          <p:nvSpPr>
            <p:cNvPr id="8134" name="Google Shape;8134;p63"/>
            <p:cNvSpPr/>
            <p:nvPr/>
          </p:nvSpPr>
          <p:spPr>
            <a:xfrm>
              <a:off x="-33456450" y="3261925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63"/>
            <p:cNvSpPr/>
            <p:nvPr/>
          </p:nvSpPr>
          <p:spPr>
            <a:xfrm>
              <a:off x="-33575375" y="3433625"/>
              <a:ext cx="85075" cy="85100"/>
            </a:xfrm>
            <a:custGeom>
              <a:rect b="b" l="l" r="r" t="t"/>
              <a:pathLst>
                <a:path extrusionOk="0" h="3404" w="3403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p63"/>
            <p:cNvSpPr/>
            <p:nvPr/>
          </p:nvSpPr>
          <p:spPr>
            <a:xfrm>
              <a:off x="-33645475" y="3228075"/>
              <a:ext cx="206375" cy="153600"/>
            </a:xfrm>
            <a:custGeom>
              <a:rect b="b" l="l" r="r" t="t"/>
              <a:pathLst>
                <a:path extrusionOk="0" h="6144" w="8255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7" name="Google Shape;8137;p63"/>
            <p:cNvSpPr/>
            <p:nvPr/>
          </p:nvSpPr>
          <p:spPr>
            <a:xfrm>
              <a:off x="-33593500" y="3279250"/>
              <a:ext cx="104775" cy="52275"/>
            </a:xfrm>
            <a:custGeom>
              <a:rect b="b" l="l" r="r" t="t"/>
              <a:pathLst>
                <a:path extrusionOk="0" h="2091" w="4191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8" name="Google Shape;8138;p63"/>
            <p:cNvSpPr/>
            <p:nvPr/>
          </p:nvSpPr>
          <p:spPr>
            <a:xfrm>
              <a:off x="-33593500" y="3341475"/>
              <a:ext cx="104775" cy="74075"/>
            </a:xfrm>
            <a:custGeom>
              <a:rect b="b" l="l" r="r" t="t"/>
              <a:pathLst>
                <a:path extrusionOk="0" h="2963" w="4191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63"/>
            <p:cNvSpPr/>
            <p:nvPr/>
          </p:nvSpPr>
          <p:spPr>
            <a:xfrm>
              <a:off x="-33455650" y="3381650"/>
              <a:ext cx="104775" cy="52250"/>
            </a:xfrm>
            <a:custGeom>
              <a:rect b="b" l="l" r="r" t="t"/>
              <a:pathLst>
                <a:path extrusionOk="0" h="2090" w="4191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0" name="Google Shape;8140;p63"/>
            <p:cNvSpPr/>
            <p:nvPr/>
          </p:nvSpPr>
          <p:spPr>
            <a:xfrm>
              <a:off x="-33456450" y="3443875"/>
              <a:ext cx="102425" cy="74850"/>
            </a:xfrm>
            <a:custGeom>
              <a:rect b="b" l="l" r="r" t="t"/>
              <a:pathLst>
                <a:path extrusionOk="0" h="2994" w="4097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41" name="Google Shape;8141;p63"/>
          <p:cNvGrpSpPr/>
          <p:nvPr/>
        </p:nvGrpSpPr>
        <p:grpSpPr>
          <a:xfrm>
            <a:off x="3562398" y="3473272"/>
            <a:ext cx="335807" cy="334919"/>
            <a:chOff x="-33646250" y="3586425"/>
            <a:chExt cx="293000" cy="292225"/>
          </a:xfrm>
        </p:grpSpPr>
        <p:sp>
          <p:nvSpPr>
            <p:cNvPr id="8142" name="Google Shape;8142;p63"/>
            <p:cNvSpPr/>
            <p:nvPr/>
          </p:nvSpPr>
          <p:spPr>
            <a:xfrm>
              <a:off x="-33646250" y="3739225"/>
              <a:ext cx="141775" cy="139425"/>
            </a:xfrm>
            <a:custGeom>
              <a:rect b="b" l="l" r="r" t="t"/>
              <a:pathLst>
                <a:path extrusionOk="0" h="5577" w="5671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p63"/>
            <p:cNvSpPr/>
            <p:nvPr/>
          </p:nvSpPr>
          <p:spPr>
            <a:xfrm>
              <a:off x="-33541500" y="3586425"/>
              <a:ext cx="188250" cy="187475"/>
            </a:xfrm>
            <a:custGeom>
              <a:rect b="b" l="l" r="r" t="t"/>
              <a:pathLst>
                <a:path extrusionOk="0" h="7499" w="753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44" name="Google Shape;8144;p63"/>
          <p:cNvGrpSpPr/>
          <p:nvPr/>
        </p:nvGrpSpPr>
        <p:grpSpPr>
          <a:xfrm>
            <a:off x="3562842" y="3884006"/>
            <a:ext cx="334919" cy="335836"/>
            <a:chOff x="-33645475" y="3944800"/>
            <a:chExt cx="292225" cy="293025"/>
          </a:xfrm>
        </p:grpSpPr>
        <p:sp>
          <p:nvSpPr>
            <p:cNvPr id="8145" name="Google Shape;8145;p63"/>
            <p:cNvSpPr/>
            <p:nvPr/>
          </p:nvSpPr>
          <p:spPr>
            <a:xfrm>
              <a:off x="-33549375" y="3944800"/>
              <a:ext cx="98475" cy="70900"/>
            </a:xfrm>
            <a:custGeom>
              <a:rect b="b" l="l" r="r" t="t"/>
              <a:pathLst>
                <a:path extrusionOk="0" h="2836" w="3939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6" name="Google Shape;8146;p63"/>
            <p:cNvSpPr/>
            <p:nvPr/>
          </p:nvSpPr>
          <p:spPr>
            <a:xfrm>
              <a:off x="-33645475" y="4041675"/>
              <a:ext cx="70900" cy="98475"/>
            </a:xfrm>
            <a:custGeom>
              <a:rect b="b" l="l" r="r" t="t"/>
              <a:pathLst>
                <a:path extrusionOk="0" h="3939" w="2836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63"/>
            <p:cNvSpPr/>
            <p:nvPr/>
          </p:nvSpPr>
          <p:spPr>
            <a:xfrm>
              <a:off x="-33424150" y="4042450"/>
              <a:ext cx="70900" cy="52025"/>
            </a:xfrm>
            <a:custGeom>
              <a:rect b="b" l="l" r="r" t="t"/>
              <a:pathLst>
                <a:path extrusionOk="0" h="2081" w="2836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63"/>
            <p:cNvSpPr/>
            <p:nvPr/>
          </p:nvSpPr>
          <p:spPr>
            <a:xfrm>
              <a:off x="-33549375" y="4165325"/>
              <a:ext cx="86650" cy="70925"/>
            </a:xfrm>
            <a:custGeom>
              <a:rect b="b" l="l" r="r" t="t"/>
              <a:pathLst>
                <a:path extrusionOk="0" h="2837" w="3466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9" name="Google Shape;8149;p63"/>
            <p:cNvSpPr/>
            <p:nvPr/>
          </p:nvSpPr>
          <p:spPr>
            <a:xfrm>
              <a:off x="-33558825" y="4030650"/>
              <a:ext cx="118950" cy="120525"/>
            </a:xfrm>
            <a:custGeom>
              <a:rect b="b" l="l" r="r" t="t"/>
              <a:pathLst>
                <a:path extrusionOk="0" h="4821" w="4758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0" name="Google Shape;8150;p63"/>
            <p:cNvSpPr/>
            <p:nvPr/>
          </p:nvSpPr>
          <p:spPr>
            <a:xfrm>
              <a:off x="-33639950" y="4129900"/>
              <a:ext cx="100825" cy="100825"/>
            </a:xfrm>
            <a:custGeom>
              <a:rect b="b" l="l" r="r" t="t"/>
              <a:pathLst>
                <a:path extrusionOk="0" h="4033" w="4033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1" name="Google Shape;8151;p63"/>
            <p:cNvSpPr/>
            <p:nvPr/>
          </p:nvSpPr>
          <p:spPr>
            <a:xfrm>
              <a:off x="-33459600" y="3951875"/>
              <a:ext cx="100850" cy="100075"/>
            </a:xfrm>
            <a:custGeom>
              <a:rect b="b" l="l" r="r" t="t"/>
              <a:pathLst>
                <a:path extrusionOk="0" h="4003" w="4034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63"/>
            <p:cNvSpPr/>
            <p:nvPr/>
          </p:nvSpPr>
          <p:spPr>
            <a:xfrm>
              <a:off x="-33639950" y="3951100"/>
              <a:ext cx="100825" cy="100050"/>
            </a:xfrm>
            <a:custGeom>
              <a:rect b="b" l="l" r="r" t="t"/>
              <a:pathLst>
                <a:path extrusionOk="0" h="4002" w="4033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63"/>
            <p:cNvSpPr/>
            <p:nvPr/>
          </p:nvSpPr>
          <p:spPr>
            <a:xfrm>
              <a:off x="-33472975" y="4082625"/>
              <a:ext cx="119725" cy="155200"/>
            </a:xfrm>
            <a:custGeom>
              <a:rect b="b" l="l" r="r" t="t"/>
              <a:pathLst>
                <a:path extrusionOk="0" h="6208" w="4789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4" name="Google Shape;8154;p63"/>
            <p:cNvSpPr/>
            <p:nvPr/>
          </p:nvSpPr>
          <p:spPr>
            <a:xfrm>
              <a:off x="-33421775" y="41338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55" name="Google Shape;8155;p63"/>
          <p:cNvGrpSpPr/>
          <p:nvPr/>
        </p:nvGrpSpPr>
        <p:grpSpPr>
          <a:xfrm>
            <a:off x="5668905" y="3056323"/>
            <a:ext cx="333114" cy="335664"/>
            <a:chOff x="-31809525" y="3192625"/>
            <a:chExt cx="290650" cy="292875"/>
          </a:xfrm>
        </p:grpSpPr>
        <p:sp>
          <p:nvSpPr>
            <p:cNvPr id="8156" name="Google Shape;8156;p63"/>
            <p:cNvSpPr/>
            <p:nvPr/>
          </p:nvSpPr>
          <p:spPr>
            <a:xfrm>
              <a:off x="-31767775" y="3192625"/>
              <a:ext cx="204800" cy="153600"/>
            </a:xfrm>
            <a:custGeom>
              <a:rect b="b" l="l" r="r" t="t"/>
              <a:pathLst>
                <a:path extrusionOk="0" h="6144" w="8192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63"/>
            <p:cNvSpPr/>
            <p:nvPr/>
          </p:nvSpPr>
          <p:spPr>
            <a:xfrm>
              <a:off x="-31715000" y="3244600"/>
              <a:ext cx="101625" cy="52450"/>
            </a:xfrm>
            <a:custGeom>
              <a:rect b="b" l="l" r="r" t="t"/>
              <a:pathLst>
                <a:path extrusionOk="0" h="2098" w="4065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63"/>
            <p:cNvSpPr/>
            <p:nvPr/>
          </p:nvSpPr>
          <p:spPr>
            <a:xfrm>
              <a:off x="-31716575" y="3308400"/>
              <a:ext cx="102400" cy="73275"/>
            </a:xfrm>
            <a:custGeom>
              <a:rect b="b" l="l" r="r" t="t"/>
              <a:pathLst>
                <a:path extrusionOk="0" h="2931" w="4096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p63"/>
            <p:cNvSpPr/>
            <p:nvPr/>
          </p:nvSpPr>
          <p:spPr>
            <a:xfrm>
              <a:off x="-31809525" y="3386375"/>
              <a:ext cx="290650" cy="99125"/>
            </a:xfrm>
            <a:custGeom>
              <a:rect b="b" l="l" r="r" t="t"/>
              <a:pathLst>
                <a:path extrusionOk="0" h="3965" w="11626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60" name="Google Shape;8160;p63"/>
          <p:cNvGrpSpPr/>
          <p:nvPr/>
        </p:nvGrpSpPr>
        <p:grpSpPr>
          <a:xfrm>
            <a:off x="5668446" y="3472816"/>
            <a:ext cx="334031" cy="335836"/>
            <a:chOff x="-31811100" y="3550975"/>
            <a:chExt cx="291450" cy="293025"/>
          </a:xfrm>
        </p:grpSpPr>
        <p:sp>
          <p:nvSpPr>
            <p:cNvPr id="8161" name="Google Shape;8161;p63"/>
            <p:cNvSpPr/>
            <p:nvPr/>
          </p:nvSpPr>
          <p:spPr>
            <a:xfrm>
              <a:off x="-31554325" y="3595875"/>
              <a:ext cx="34675" cy="33900"/>
            </a:xfrm>
            <a:custGeom>
              <a:rect b="b" l="l" r="r" t="t"/>
              <a:pathLst>
                <a:path extrusionOk="0" h="1356" w="1387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63"/>
            <p:cNvSpPr/>
            <p:nvPr/>
          </p:nvSpPr>
          <p:spPr>
            <a:xfrm>
              <a:off x="-31659075" y="3628650"/>
              <a:ext cx="139425" cy="71650"/>
            </a:xfrm>
            <a:custGeom>
              <a:rect b="b" l="l" r="r" t="t"/>
              <a:pathLst>
                <a:path extrusionOk="0" h="2866" w="5577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63"/>
            <p:cNvSpPr/>
            <p:nvPr/>
          </p:nvSpPr>
          <p:spPr>
            <a:xfrm>
              <a:off x="-31811100" y="3647075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p63"/>
            <p:cNvSpPr/>
            <p:nvPr/>
          </p:nvSpPr>
          <p:spPr>
            <a:xfrm>
              <a:off x="-31811100" y="3678325"/>
              <a:ext cx="138650" cy="72250"/>
            </a:xfrm>
            <a:custGeom>
              <a:rect b="b" l="l" r="r" t="t"/>
              <a:pathLst>
                <a:path extrusionOk="0" h="2890" w="5546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63"/>
            <p:cNvSpPr/>
            <p:nvPr/>
          </p:nvSpPr>
          <p:spPr>
            <a:xfrm>
              <a:off x="-31759900" y="3791200"/>
              <a:ext cx="187475" cy="52800"/>
            </a:xfrm>
            <a:custGeom>
              <a:rect b="b" l="l" r="r" t="t"/>
              <a:pathLst>
                <a:path extrusionOk="0" h="2112" w="7499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63"/>
            <p:cNvSpPr/>
            <p:nvPr/>
          </p:nvSpPr>
          <p:spPr>
            <a:xfrm>
              <a:off x="-31759900" y="3550975"/>
              <a:ext cx="187475" cy="35475"/>
            </a:xfrm>
            <a:custGeom>
              <a:rect b="b" l="l" r="r" t="t"/>
              <a:pathLst>
                <a:path extrusionOk="0" h="1419" w="7499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63"/>
            <p:cNvSpPr/>
            <p:nvPr/>
          </p:nvSpPr>
          <p:spPr>
            <a:xfrm>
              <a:off x="-31759100" y="3602975"/>
              <a:ext cx="188250" cy="172500"/>
            </a:xfrm>
            <a:custGeom>
              <a:rect b="b" l="l" r="r" t="t"/>
              <a:pathLst>
                <a:path extrusionOk="0" h="6900" w="753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68" name="Google Shape;8168;p63"/>
          <p:cNvGrpSpPr/>
          <p:nvPr/>
        </p:nvGrpSpPr>
        <p:grpSpPr>
          <a:xfrm>
            <a:off x="5662587" y="3883406"/>
            <a:ext cx="345750" cy="337039"/>
            <a:chOff x="-31817400" y="3910025"/>
            <a:chExt cx="301675" cy="294075"/>
          </a:xfrm>
        </p:grpSpPr>
        <p:sp>
          <p:nvSpPr>
            <p:cNvPr id="8169" name="Google Shape;8169;p63"/>
            <p:cNvSpPr/>
            <p:nvPr/>
          </p:nvSpPr>
          <p:spPr>
            <a:xfrm>
              <a:off x="-31817400" y="3911550"/>
              <a:ext cx="301675" cy="292550"/>
            </a:xfrm>
            <a:custGeom>
              <a:rect b="b" l="l" r="r" t="t"/>
              <a:pathLst>
                <a:path extrusionOk="0" h="11702" w="12067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0" name="Google Shape;8170;p63"/>
            <p:cNvSpPr/>
            <p:nvPr/>
          </p:nvSpPr>
          <p:spPr>
            <a:xfrm>
              <a:off x="-31816600" y="4062950"/>
              <a:ext cx="144150" cy="140600"/>
            </a:xfrm>
            <a:custGeom>
              <a:rect b="b" l="l" r="r" t="t"/>
              <a:pathLst>
                <a:path extrusionOk="0" h="5624" w="5766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1" name="Google Shape;8171;p63"/>
            <p:cNvSpPr/>
            <p:nvPr/>
          </p:nvSpPr>
          <p:spPr>
            <a:xfrm>
              <a:off x="-31648050" y="3910025"/>
              <a:ext cx="129175" cy="127725"/>
            </a:xfrm>
            <a:custGeom>
              <a:rect b="b" l="l" r="r" t="t"/>
              <a:pathLst>
                <a:path extrusionOk="0" h="5109" w="5167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72" name="Google Shape;8172;p63"/>
          <p:cNvGrpSpPr/>
          <p:nvPr/>
        </p:nvGrpSpPr>
        <p:grpSpPr>
          <a:xfrm>
            <a:off x="7354844" y="3473273"/>
            <a:ext cx="334948" cy="334919"/>
            <a:chOff x="-30354000" y="3569100"/>
            <a:chExt cx="292250" cy="292225"/>
          </a:xfrm>
        </p:grpSpPr>
        <p:sp>
          <p:nvSpPr>
            <p:cNvPr id="8173" name="Google Shape;8173;p63"/>
            <p:cNvSpPr/>
            <p:nvPr/>
          </p:nvSpPr>
          <p:spPr>
            <a:xfrm>
              <a:off x="-30354000" y="3604550"/>
              <a:ext cx="137875" cy="256000"/>
            </a:xfrm>
            <a:custGeom>
              <a:rect b="b" l="l" r="r" t="t"/>
              <a:pathLst>
                <a:path extrusionOk="0" h="10240" w="5515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63"/>
            <p:cNvSpPr/>
            <p:nvPr/>
          </p:nvSpPr>
          <p:spPr>
            <a:xfrm>
              <a:off x="-30198825" y="3604550"/>
              <a:ext cx="137075" cy="256775"/>
            </a:xfrm>
            <a:custGeom>
              <a:rect b="b" l="l" r="r" t="t"/>
              <a:pathLst>
                <a:path extrusionOk="0" h="10271" w="5483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63"/>
            <p:cNvSpPr/>
            <p:nvPr/>
          </p:nvSpPr>
          <p:spPr>
            <a:xfrm>
              <a:off x="-30139750" y="3636850"/>
              <a:ext cx="26000" cy="37825"/>
            </a:xfrm>
            <a:custGeom>
              <a:rect b="b" l="l" r="r" t="t"/>
              <a:pathLst>
                <a:path extrusionOk="0" h="1513" w="104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p63"/>
            <p:cNvSpPr/>
            <p:nvPr/>
          </p:nvSpPr>
          <p:spPr>
            <a:xfrm>
              <a:off x="-30302800" y="3638950"/>
              <a:ext cx="25225" cy="36500"/>
            </a:xfrm>
            <a:custGeom>
              <a:rect b="b" l="l" r="r" t="t"/>
              <a:pathLst>
                <a:path extrusionOk="0" h="1460" w="1009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63"/>
            <p:cNvSpPr/>
            <p:nvPr/>
          </p:nvSpPr>
          <p:spPr>
            <a:xfrm>
              <a:off x="-30242925" y="3569100"/>
              <a:ext cx="68525" cy="68550"/>
            </a:xfrm>
            <a:custGeom>
              <a:rect b="b" l="l" r="r" t="t"/>
              <a:pathLst>
                <a:path extrusionOk="0" h="2742" w="2741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8" name="Google Shape;8178;p63"/>
            <p:cNvSpPr/>
            <p:nvPr/>
          </p:nvSpPr>
          <p:spPr>
            <a:xfrm>
              <a:off x="-30262625" y="3654950"/>
              <a:ext cx="107925" cy="68550"/>
            </a:xfrm>
            <a:custGeom>
              <a:rect b="b" l="l" r="r" t="t"/>
              <a:pathLst>
                <a:path extrusionOk="0" h="2742" w="4317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79" name="Google Shape;8179;p63"/>
          <p:cNvGrpSpPr/>
          <p:nvPr/>
        </p:nvGrpSpPr>
        <p:grpSpPr>
          <a:xfrm>
            <a:off x="1878484" y="3057139"/>
            <a:ext cx="323172" cy="334031"/>
            <a:chOff x="-35118325" y="3202075"/>
            <a:chExt cx="281975" cy="291450"/>
          </a:xfrm>
        </p:grpSpPr>
        <p:sp>
          <p:nvSpPr>
            <p:cNvPr id="8180" name="Google Shape;8180;p63"/>
            <p:cNvSpPr/>
            <p:nvPr/>
          </p:nvSpPr>
          <p:spPr>
            <a:xfrm>
              <a:off x="-35008050" y="3202075"/>
              <a:ext cx="171700" cy="171250"/>
            </a:xfrm>
            <a:custGeom>
              <a:rect b="b" l="l" r="r" t="t"/>
              <a:pathLst>
                <a:path extrusionOk="0" h="6850" w="6868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1" name="Google Shape;8181;p63"/>
            <p:cNvSpPr/>
            <p:nvPr/>
          </p:nvSpPr>
          <p:spPr>
            <a:xfrm>
              <a:off x="-34937975" y="3254050"/>
              <a:ext cx="33125" cy="67775"/>
            </a:xfrm>
            <a:custGeom>
              <a:rect b="b" l="l" r="r" t="t"/>
              <a:pathLst>
                <a:path extrusionOk="0" h="2711" w="1325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63"/>
            <p:cNvSpPr/>
            <p:nvPr/>
          </p:nvSpPr>
          <p:spPr>
            <a:xfrm>
              <a:off x="-35085250" y="3338325"/>
              <a:ext cx="69325" cy="69350"/>
            </a:xfrm>
            <a:custGeom>
              <a:rect b="b" l="l" r="r" t="t"/>
              <a:pathLst>
                <a:path extrusionOk="0" h="2774" w="2773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3" name="Google Shape;8183;p63"/>
            <p:cNvSpPr/>
            <p:nvPr/>
          </p:nvSpPr>
          <p:spPr>
            <a:xfrm>
              <a:off x="-35118325" y="3424175"/>
              <a:ext cx="137075" cy="69350"/>
            </a:xfrm>
            <a:custGeom>
              <a:rect b="b" l="l" r="r" t="t"/>
              <a:pathLst>
                <a:path extrusionOk="0" h="2774" w="5483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84" name="Google Shape;8184;p63"/>
          <p:cNvGrpSpPr/>
          <p:nvPr/>
        </p:nvGrpSpPr>
        <p:grpSpPr>
          <a:xfrm>
            <a:off x="1872611" y="3473918"/>
            <a:ext cx="334919" cy="333630"/>
            <a:chOff x="-35123050" y="3561225"/>
            <a:chExt cx="292225" cy="291100"/>
          </a:xfrm>
        </p:grpSpPr>
        <p:sp>
          <p:nvSpPr>
            <p:cNvPr id="8185" name="Google Shape;8185;p63"/>
            <p:cNvSpPr/>
            <p:nvPr/>
          </p:nvSpPr>
          <p:spPr>
            <a:xfrm>
              <a:off x="-35123050" y="3629750"/>
              <a:ext cx="205575" cy="222575"/>
            </a:xfrm>
            <a:custGeom>
              <a:rect b="b" l="l" r="r" t="t"/>
              <a:pathLst>
                <a:path extrusionOk="0" h="8903" w="8223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63"/>
            <p:cNvSpPr/>
            <p:nvPr/>
          </p:nvSpPr>
          <p:spPr>
            <a:xfrm>
              <a:off x="-35053750" y="3561225"/>
              <a:ext cx="222925" cy="221825"/>
            </a:xfrm>
            <a:custGeom>
              <a:rect b="b" l="l" r="r" t="t"/>
              <a:pathLst>
                <a:path extrusionOk="0" h="8873" w="8917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87" name="Google Shape;8187;p63"/>
          <p:cNvGrpSpPr/>
          <p:nvPr/>
        </p:nvGrpSpPr>
        <p:grpSpPr>
          <a:xfrm>
            <a:off x="1912337" y="3884924"/>
            <a:ext cx="255466" cy="334002"/>
            <a:chOff x="-35089175" y="3919600"/>
            <a:chExt cx="222900" cy="291425"/>
          </a:xfrm>
        </p:grpSpPr>
        <p:sp>
          <p:nvSpPr>
            <p:cNvPr id="8188" name="Google Shape;8188;p63"/>
            <p:cNvSpPr/>
            <p:nvPr/>
          </p:nvSpPr>
          <p:spPr>
            <a:xfrm>
              <a:off x="-35089175" y="3919600"/>
              <a:ext cx="222900" cy="291425"/>
            </a:xfrm>
            <a:custGeom>
              <a:rect b="b" l="l" r="r" t="t"/>
              <a:pathLst>
                <a:path extrusionOk="0" h="11657" w="8916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9" name="Google Shape;8189;p63"/>
            <p:cNvSpPr/>
            <p:nvPr/>
          </p:nvSpPr>
          <p:spPr>
            <a:xfrm>
              <a:off x="-35038000" y="3971575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90" name="Google Shape;8190;p63"/>
          <p:cNvGrpSpPr/>
          <p:nvPr/>
        </p:nvGrpSpPr>
        <p:grpSpPr>
          <a:xfrm>
            <a:off x="3987479" y="3056908"/>
            <a:ext cx="317785" cy="334489"/>
            <a:chOff x="-33277650" y="3226875"/>
            <a:chExt cx="277275" cy="291850"/>
          </a:xfrm>
        </p:grpSpPr>
        <p:sp>
          <p:nvSpPr>
            <p:cNvPr id="8191" name="Google Shape;8191;p63"/>
            <p:cNvSpPr/>
            <p:nvPr/>
          </p:nvSpPr>
          <p:spPr>
            <a:xfrm>
              <a:off x="-33071300" y="3440725"/>
              <a:ext cx="33100" cy="33900"/>
            </a:xfrm>
            <a:custGeom>
              <a:rect b="b" l="l" r="r" t="t"/>
              <a:pathLst>
                <a:path extrusionOk="0" h="1356" w="1324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2" name="Google Shape;8192;p63"/>
            <p:cNvSpPr/>
            <p:nvPr/>
          </p:nvSpPr>
          <p:spPr>
            <a:xfrm>
              <a:off x="-33157925" y="3227275"/>
              <a:ext cx="17350" cy="103200"/>
            </a:xfrm>
            <a:custGeom>
              <a:rect b="b" l="l" r="r" t="t"/>
              <a:pathLst>
                <a:path extrusionOk="0" h="4128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3" name="Google Shape;8193;p63"/>
            <p:cNvSpPr/>
            <p:nvPr/>
          </p:nvSpPr>
          <p:spPr>
            <a:xfrm>
              <a:off x="-33175250" y="3347650"/>
              <a:ext cx="51200" cy="51350"/>
            </a:xfrm>
            <a:custGeom>
              <a:rect b="b" l="l" r="r" t="t"/>
              <a:pathLst>
                <a:path extrusionOk="0" h="2054" w="2048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4" name="Google Shape;8194;p63"/>
            <p:cNvSpPr/>
            <p:nvPr/>
          </p:nvSpPr>
          <p:spPr>
            <a:xfrm>
              <a:off x="-33224875" y="3404500"/>
              <a:ext cx="159900" cy="114225"/>
            </a:xfrm>
            <a:custGeom>
              <a:rect b="b" l="l" r="r" t="t"/>
              <a:pathLst>
                <a:path extrusionOk="0" h="4569" w="6396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5" name="Google Shape;8195;p63"/>
            <p:cNvSpPr/>
            <p:nvPr/>
          </p:nvSpPr>
          <p:spPr>
            <a:xfrm>
              <a:off x="-33141400" y="3312350"/>
              <a:ext cx="127625" cy="138625"/>
            </a:xfrm>
            <a:custGeom>
              <a:rect b="b" l="l" r="r" t="t"/>
              <a:pathLst>
                <a:path extrusionOk="0" h="5545" w="5105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p63"/>
            <p:cNvSpPr/>
            <p:nvPr/>
          </p:nvSpPr>
          <p:spPr>
            <a:xfrm>
              <a:off x="-33122500" y="3226875"/>
              <a:ext cx="122125" cy="83925"/>
            </a:xfrm>
            <a:custGeom>
              <a:rect b="b" l="l" r="r" t="t"/>
              <a:pathLst>
                <a:path extrusionOk="0" h="3357" w="4885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7" name="Google Shape;8197;p63"/>
            <p:cNvSpPr/>
            <p:nvPr/>
          </p:nvSpPr>
          <p:spPr>
            <a:xfrm>
              <a:off x="-33277650" y="3245400"/>
              <a:ext cx="102400" cy="198500"/>
            </a:xfrm>
            <a:custGeom>
              <a:rect b="b" l="l" r="r" t="t"/>
              <a:pathLst>
                <a:path extrusionOk="0" h="7940" w="4096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98" name="Google Shape;8198;p63"/>
          <p:cNvGrpSpPr/>
          <p:nvPr/>
        </p:nvGrpSpPr>
        <p:grpSpPr>
          <a:xfrm>
            <a:off x="3979356" y="3473717"/>
            <a:ext cx="334031" cy="334031"/>
            <a:chOff x="-33286325" y="3586425"/>
            <a:chExt cx="291450" cy="291450"/>
          </a:xfrm>
        </p:grpSpPr>
        <p:sp>
          <p:nvSpPr>
            <p:cNvPr id="8199" name="Google Shape;8199;p63"/>
            <p:cNvSpPr/>
            <p:nvPr/>
          </p:nvSpPr>
          <p:spPr>
            <a:xfrm>
              <a:off x="-33114625" y="3586425"/>
              <a:ext cx="119750" cy="120525"/>
            </a:xfrm>
            <a:custGeom>
              <a:rect b="b" l="l" r="r" t="t"/>
              <a:pathLst>
                <a:path extrusionOk="0" h="4821" w="479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0" name="Google Shape;8200;p63"/>
            <p:cNvSpPr/>
            <p:nvPr/>
          </p:nvSpPr>
          <p:spPr>
            <a:xfrm>
              <a:off x="-33286325" y="3825875"/>
              <a:ext cx="241050" cy="52000"/>
            </a:xfrm>
            <a:custGeom>
              <a:rect b="b" l="l" r="r" t="t"/>
              <a:pathLst>
                <a:path extrusionOk="0" h="2080" w="9642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1" name="Google Shape;8201;p63"/>
            <p:cNvSpPr/>
            <p:nvPr/>
          </p:nvSpPr>
          <p:spPr>
            <a:xfrm>
              <a:off x="-33183925" y="3756550"/>
              <a:ext cx="103200" cy="52025"/>
            </a:xfrm>
            <a:custGeom>
              <a:rect b="b" l="l" r="r" t="t"/>
              <a:pathLst>
                <a:path extrusionOk="0" h="2081" w="4128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63"/>
            <p:cNvSpPr/>
            <p:nvPr/>
          </p:nvSpPr>
          <p:spPr>
            <a:xfrm>
              <a:off x="-33252450" y="3636850"/>
              <a:ext cx="68550" cy="69325"/>
            </a:xfrm>
            <a:custGeom>
              <a:rect b="b" l="l" r="r" t="t"/>
              <a:pathLst>
                <a:path extrusionOk="0" h="2773" w="2742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3" name="Google Shape;8203;p63"/>
            <p:cNvSpPr/>
            <p:nvPr/>
          </p:nvSpPr>
          <p:spPr>
            <a:xfrm>
              <a:off x="-33286325" y="3723050"/>
              <a:ext cx="116600" cy="85525"/>
            </a:xfrm>
            <a:custGeom>
              <a:rect b="b" l="l" r="r" t="t"/>
              <a:pathLst>
                <a:path extrusionOk="0" h="3421" w="4664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4" name="Google Shape;8204;p63"/>
          <p:cNvGrpSpPr/>
          <p:nvPr/>
        </p:nvGrpSpPr>
        <p:grpSpPr>
          <a:xfrm>
            <a:off x="3979356" y="3884006"/>
            <a:ext cx="334031" cy="335836"/>
            <a:chOff x="-33286325" y="3944800"/>
            <a:chExt cx="291450" cy="293025"/>
          </a:xfrm>
        </p:grpSpPr>
        <p:sp>
          <p:nvSpPr>
            <p:cNvPr id="8205" name="Google Shape;8205;p63"/>
            <p:cNvSpPr/>
            <p:nvPr/>
          </p:nvSpPr>
          <p:spPr>
            <a:xfrm>
              <a:off x="-33194950" y="3996000"/>
              <a:ext cx="200075" cy="241825"/>
            </a:xfrm>
            <a:custGeom>
              <a:rect b="b" l="l" r="r" t="t"/>
              <a:pathLst>
                <a:path extrusionOk="0" h="9673" w="8003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6" name="Google Shape;8206;p63"/>
            <p:cNvSpPr/>
            <p:nvPr/>
          </p:nvSpPr>
          <p:spPr>
            <a:xfrm>
              <a:off x="-33027975" y="3962900"/>
              <a:ext cx="33100" cy="105575"/>
            </a:xfrm>
            <a:custGeom>
              <a:rect b="b" l="l" r="r" t="t"/>
              <a:pathLst>
                <a:path extrusionOk="0" h="4223" w="1324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p63"/>
            <p:cNvSpPr/>
            <p:nvPr/>
          </p:nvSpPr>
          <p:spPr>
            <a:xfrm>
              <a:off x="-33286325" y="3962125"/>
              <a:ext cx="96125" cy="205600"/>
            </a:xfrm>
            <a:custGeom>
              <a:rect b="b" l="l" r="r" t="t"/>
              <a:pathLst>
                <a:path extrusionOk="0" h="8224" w="3845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8" name="Google Shape;8208;p63"/>
            <p:cNvSpPr/>
            <p:nvPr/>
          </p:nvSpPr>
          <p:spPr>
            <a:xfrm>
              <a:off x="-33235125" y="3944800"/>
              <a:ext cx="189050" cy="171725"/>
            </a:xfrm>
            <a:custGeom>
              <a:rect b="b" l="l" r="r" t="t"/>
              <a:pathLst>
                <a:path extrusionOk="0" h="6869" w="7562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9" name="Google Shape;8209;p63"/>
          <p:cNvGrpSpPr/>
          <p:nvPr/>
        </p:nvGrpSpPr>
        <p:grpSpPr>
          <a:xfrm>
            <a:off x="6090310" y="3055778"/>
            <a:ext cx="334031" cy="336753"/>
            <a:chOff x="-31452725" y="3191825"/>
            <a:chExt cx="291450" cy="293825"/>
          </a:xfrm>
        </p:grpSpPr>
        <p:sp>
          <p:nvSpPr>
            <p:cNvPr id="8210" name="Google Shape;8210;p63"/>
            <p:cNvSpPr/>
            <p:nvPr/>
          </p:nvSpPr>
          <p:spPr>
            <a:xfrm>
              <a:off x="-31314900" y="3278475"/>
              <a:ext cx="103200" cy="18125"/>
            </a:xfrm>
            <a:custGeom>
              <a:rect b="b" l="l" r="r" t="t"/>
              <a:pathLst>
                <a:path extrusionOk="0" h="725" w="4128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p63"/>
            <p:cNvSpPr/>
            <p:nvPr/>
          </p:nvSpPr>
          <p:spPr>
            <a:xfrm>
              <a:off x="-31367675" y="3227275"/>
              <a:ext cx="206400" cy="221350"/>
            </a:xfrm>
            <a:custGeom>
              <a:rect b="b" l="l" r="r" t="t"/>
              <a:pathLst>
                <a:path extrusionOk="0" h="8854" w="8256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p63"/>
            <p:cNvSpPr/>
            <p:nvPr/>
          </p:nvSpPr>
          <p:spPr>
            <a:xfrm>
              <a:off x="-31452725" y="3191825"/>
              <a:ext cx="86650" cy="259150"/>
            </a:xfrm>
            <a:custGeom>
              <a:rect b="b" l="l" r="r" t="t"/>
              <a:pathLst>
                <a:path extrusionOk="0" h="10366" w="3466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3" name="Google Shape;8213;p63"/>
            <p:cNvSpPr/>
            <p:nvPr/>
          </p:nvSpPr>
          <p:spPr>
            <a:xfrm>
              <a:off x="-31409400" y="3468275"/>
              <a:ext cx="92950" cy="17375"/>
            </a:xfrm>
            <a:custGeom>
              <a:rect b="b" l="l" r="r" t="t"/>
              <a:pathLst>
                <a:path extrusionOk="0" h="695" w="3718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14" name="Google Shape;8214;p63"/>
          <p:cNvGrpSpPr/>
          <p:nvPr/>
        </p:nvGrpSpPr>
        <p:grpSpPr>
          <a:xfrm>
            <a:off x="6089866" y="3473274"/>
            <a:ext cx="334919" cy="334919"/>
            <a:chOff x="-31452725" y="3551775"/>
            <a:chExt cx="292225" cy="292225"/>
          </a:xfrm>
        </p:grpSpPr>
        <p:sp>
          <p:nvSpPr>
            <p:cNvPr id="8215" name="Google Shape;8215;p63"/>
            <p:cNvSpPr/>
            <p:nvPr/>
          </p:nvSpPr>
          <p:spPr>
            <a:xfrm>
              <a:off x="-31452725" y="3756550"/>
              <a:ext cx="155175" cy="34675"/>
            </a:xfrm>
            <a:custGeom>
              <a:rect b="b" l="l" r="r" t="t"/>
              <a:pathLst>
                <a:path extrusionOk="0" h="1387" w="6207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63"/>
            <p:cNvSpPr/>
            <p:nvPr/>
          </p:nvSpPr>
          <p:spPr>
            <a:xfrm>
              <a:off x="-31452725" y="3551775"/>
              <a:ext cx="183525" cy="188275"/>
            </a:xfrm>
            <a:custGeom>
              <a:rect b="b" l="l" r="r" t="t"/>
              <a:pathLst>
                <a:path extrusionOk="0" h="7531" w="7341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63"/>
            <p:cNvSpPr/>
            <p:nvPr/>
          </p:nvSpPr>
          <p:spPr>
            <a:xfrm>
              <a:off x="-31366100" y="3808550"/>
              <a:ext cx="52025" cy="35450"/>
            </a:xfrm>
            <a:custGeom>
              <a:rect b="b" l="l" r="r" t="t"/>
              <a:pathLst>
                <a:path extrusionOk="0" h="1418" w="2081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8" name="Google Shape;8218;p63"/>
            <p:cNvSpPr/>
            <p:nvPr/>
          </p:nvSpPr>
          <p:spPr>
            <a:xfrm>
              <a:off x="-31281025" y="3621075"/>
              <a:ext cx="120525" cy="171725"/>
            </a:xfrm>
            <a:custGeom>
              <a:rect b="b" l="l" r="r" t="t"/>
              <a:pathLst>
                <a:path extrusionOk="0" h="6869" w="4821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19" name="Google Shape;8219;p63"/>
          <p:cNvGrpSpPr/>
          <p:nvPr/>
        </p:nvGrpSpPr>
        <p:grpSpPr>
          <a:xfrm>
            <a:off x="6088505" y="3883563"/>
            <a:ext cx="337641" cy="336724"/>
            <a:chOff x="-31455100" y="3909350"/>
            <a:chExt cx="294600" cy="293800"/>
          </a:xfrm>
        </p:grpSpPr>
        <p:sp>
          <p:nvSpPr>
            <p:cNvPr id="8220" name="Google Shape;8220;p63"/>
            <p:cNvSpPr/>
            <p:nvPr/>
          </p:nvSpPr>
          <p:spPr>
            <a:xfrm>
              <a:off x="-31455100" y="3909350"/>
              <a:ext cx="294600" cy="293800"/>
            </a:xfrm>
            <a:custGeom>
              <a:rect b="b" l="l" r="r" t="t"/>
              <a:pathLst>
                <a:path extrusionOk="0" h="11752" w="11784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1" name="Google Shape;8221;p63"/>
            <p:cNvSpPr/>
            <p:nvPr/>
          </p:nvSpPr>
          <p:spPr>
            <a:xfrm>
              <a:off x="-31455100" y="3997350"/>
              <a:ext cx="215050" cy="205025"/>
            </a:xfrm>
            <a:custGeom>
              <a:rect b="b" l="l" r="r" t="t"/>
              <a:pathLst>
                <a:path extrusionOk="0" h="8201" w="8602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2" name="Google Shape;8222;p63"/>
          <p:cNvGrpSpPr/>
          <p:nvPr/>
        </p:nvGrpSpPr>
        <p:grpSpPr>
          <a:xfrm>
            <a:off x="7355302" y="3884466"/>
            <a:ext cx="334031" cy="334919"/>
            <a:chOff x="-30345325" y="3918800"/>
            <a:chExt cx="291450" cy="292225"/>
          </a:xfrm>
        </p:grpSpPr>
        <p:sp>
          <p:nvSpPr>
            <p:cNvPr id="8223" name="Google Shape;8223;p63"/>
            <p:cNvSpPr/>
            <p:nvPr/>
          </p:nvSpPr>
          <p:spPr>
            <a:xfrm>
              <a:off x="-30174425" y="3988125"/>
              <a:ext cx="120550" cy="120175"/>
            </a:xfrm>
            <a:custGeom>
              <a:rect b="b" l="l" r="r" t="t"/>
              <a:pathLst>
                <a:path extrusionOk="0" h="4807" w="4822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4" name="Google Shape;8224;p63"/>
            <p:cNvSpPr/>
            <p:nvPr/>
          </p:nvSpPr>
          <p:spPr>
            <a:xfrm>
              <a:off x="-30345325" y="3988125"/>
              <a:ext cx="119750" cy="120175"/>
            </a:xfrm>
            <a:custGeom>
              <a:rect b="b" l="l" r="r" t="t"/>
              <a:pathLst>
                <a:path extrusionOk="0" h="4807" w="479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5" name="Google Shape;8225;p63"/>
            <p:cNvSpPr/>
            <p:nvPr/>
          </p:nvSpPr>
          <p:spPr>
            <a:xfrm>
              <a:off x="-30293350" y="4159025"/>
              <a:ext cx="188275" cy="52000"/>
            </a:xfrm>
            <a:custGeom>
              <a:rect b="b" l="l" r="r" t="t"/>
              <a:pathLst>
                <a:path extrusionOk="0" h="2080" w="7531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6" name="Google Shape;8226;p63"/>
            <p:cNvSpPr/>
            <p:nvPr/>
          </p:nvSpPr>
          <p:spPr>
            <a:xfrm>
              <a:off x="-30293350" y="3918800"/>
              <a:ext cx="188275" cy="34675"/>
            </a:xfrm>
            <a:custGeom>
              <a:rect b="b" l="l" r="r" t="t"/>
              <a:pathLst>
                <a:path extrusionOk="0" h="1387" w="7531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7" name="Google Shape;8227;p63"/>
            <p:cNvSpPr/>
            <p:nvPr/>
          </p:nvSpPr>
          <p:spPr>
            <a:xfrm>
              <a:off x="-30294125" y="3970800"/>
              <a:ext cx="188250" cy="170925"/>
            </a:xfrm>
            <a:custGeom>
              <a:rect b="b" l="l" r="r" t="t"/>
              <a:pathLst>
                <a:path extrusionOk="0" h="6837" w="753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8" name="Google Shape;8228;p63"/>
          <p:cNvGrpSpPr/>
          <p:nvPr/>
        </p:nvGrpSpPr>
        <p:grpSpPr>
          <a:xfrm>
            <a:off x="2305320" y="3057139"/>
            <a:ext cx="314146" cy="334031"/>
            <a:chOff x="-34755225" y="3202075"/>
            <a:chExt cx="274100" cy="291450"/>
          </a:xfrm>
        </p:grpSpPr>
        <p:sp>
          <p:nvSpPr>
            <p:cNvPr id="8229" name="Google Shape;8229;p63"/>
            <p:cNvSpPr/>
            <p:nvPr/>
          </p:nvSpPr>
          <p:spPr>
            <a:xfrm>
              <a:off x="-34703250" y="3389525"/>
              <a:ext cx="84300" cy="34675"/>
            </a:xfrm>
            <a:custGeom>
              <a:rect b="b" l="l" r="r" t="t"/>
              <a:pathLst>
                <a:path extrusionOk="0" h="1387" w="3372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0" name="Google Shape;8230;p63"/>
            <p:cNvSpPr/>
            <p:nvPr/>
          </p:nvSpPr>
          <p:spPr>
            <a:xfrm>
              <a:off x="-34636300" y="3348575"/>
              <a:ext cx="69325" cy="75625"/>
            </a:xfrm>
            <a:custGeom>
              <a:rect b="b" l="l" r="r" t="t"/>
              <a:pathLst>
                <a:path extrusionOk="0" h="3025" w="2773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1" name="Google Shape;8231;p63"/>
            <p:cNvSpPr/>
            <p:nvPr/>
          </p:nvSpPr>
          <p:spPr>
            <a:xfrm>
              <a:off x="-34752875" y="3253275"/>
              <a:ext cx="126050" cy="170925"/>
            </a:xfrm>
            <a:custGeom>
              <a:rect b="b" l="l" r="r" t="t"/>
              <a:pathLst>
                <a:path extrusionOk="0" h="6837" w="5042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63"/>
            <p:cNvSpPr/>
            <p:nvPr/>
          </p:nvSpPr>
          <p:spPr>
            <a:xfrm>
              <a:off x="-34677250" y="3338325"/>
              <a:ext cx="33875" cy="33900"/>
            </a:xfrm>
            <a:custGeom>
              <a:rect b="b" l="l" r="r" t="t"/>
              <a:pathLst>
                <a:path extrusionOk="0" h="1356" w="1355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p63"/>
            <p:cNvSpPr/>
            <p:nvPr/>
          </p:nvSpPr>
          <p:spPr>
            <a:xfrm>
              <a:off x="-34618200" y="3202500"/>
              <a:ext cx="137075" cy="135850"/>
            </a:xfrm>
            <a:custGeom>
              <a:rect b="b" l="l" r="r" t="t"/>
              <a:pathLst>
                <a:path extrusionOk="0" h="5434" w="5483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p63"/>
            <p:cNvSpPr/>
            <p:nvPr/>
          </p:nvSpPr>
          <p:spPr>
            <a:xfrm>
              <a:off x="-34755225" y="3440725"/>
              <a:ext cx="188250" cy="52800"/>
            </a:xfrm>
            <a:custGeom>
              <a:rect b="b" l="l" r="r" t="t"/>
              <a:pathLst>
                <a:path extrusionOk="0" h="2112" w="753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63"/>
            <p:cNvSpPr/>
            <p:nvPr/>
          </p:nvSpPr>
          <p:spPr>
            <a:xfrm>
              <a:off x="-34754450" y="3202075"/>
              <a:ext cx="153600" cy="33900"/>
            </a:xfrm>
            <a:custGeom>
              <a:rect b="b" l="l" r="r" t="t"/>
              <a:pathLst>
                <a:path extrusionOk="0" h="1356" w="6144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36" name="Google Shape;8236;p63"/>
          <p:cNvGrpSpPr/>
          <p:nvPr/>
        </p:nvGrpSpPr>
        <p:grpSpPr>
          <a:xfrm>
            <a:off x="2295377" y="3473718"/>
            <a:ext cx="334031" cy="334031"/>
            <a:chOff x="-34763900" y="3561225"/>
            <a:chExt cx="291450" cy="291450"/>
          </a:xfrm>
        </p:grpSpPr>
        <p:sp>
          <p:nvSpPr>
            <p:cNvPr id="8237" name="Google Shape;8237;p63"/>
            <p:cNvSpPr/>
            <p:nvPr/>
          </p:nvSpPr>
          <p:spPr>
            <a:xfrm>
              <a:off x="-34693800" y="3629750"/>
              <a:ext cx="152025" cy="152825"/>
            </a:xfrm>
            <a:custGeom>
              <a:rect b="b" l="l" r="r" t="t"/>
              <a:pathLst>
                <a:path extrusionOk="0" h="6113" w="6081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63"/>
            <p:cNvSpPr/>
            <p:nvPr/>
          </p:nvSpPr>
          <p:spPr>
            <a:xfrm>
              <a:off x="-34763900" y="356122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63"/>
            <p:cNvSpPr/>
            <p:nvPr/>
          </p:nvSpPr>
          <p:spPr>
            <a:xfrm>
              <a:off x="-34644175" y="368095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40" name="Google Shape;8240;p63"/>
          <p:cNvSpPr/>
          <p:nvPr/>
        </p:nvSpPr>
        <p:spPr>
          <a:xfrm>
            <a:off x="2293583" y="3885101"/>
            <a:ext cx="334031" cy="334002"/>
          </a:xfrm>
          <a:custGeom>
            <a:rect b="b" l="l" r="r" t="t"/>
            <a:pathLst>
              <a:path extrusionOk="0" h="11657" w="11658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41" name="Google Shape;8241;p63"/>
          <p:cNvGrpSpPr/>
          <p:nvPr/>
        </p:nvGrpSpPr>
        <p:grpSpPr>
          <a:xfrm>
            <a:off x="4403025" y="3056693"/>
            <a:ext cx="334919" cy="334919"/>
            <a:chOff x="-32927950" y="3227275"/>
            <a:chExt cx="292225" cy="292225"/>
          </a:xfrm>
        </p:grpSpPr>
        <p:sp>
          <p:nvSpPr>
            <p:cNvPr id="8242" name="Google Shape;8242;p63"/>
            <p:cNvSpPr/>
            <p:nvPr/>
          </p:nvSpPr>
          <p:spPr>
            <a:xfrm>
              <a:off x="-32927950" y="3228075"/>
              <a:ext cx="69325" cy="291425"/>
            </a:xfrm>
            <a:custGeom>
              <a:rect b="b" l="l" r="r" t="t"/>
              <a:pathLst>
                <a:path extrusionOk="0" h="11657" w="2773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3" name="Google Shape;8243;p63"/>
            <p:cNvSpPr/>
            <p:nvPr/>
          </p:nvSpPr>
          <p:spPr>
            <a:xfrm>
              <a:off x="-32841300" y="3227275"/>
              <a:ext cx="154400" cy="291450"/>
            </a:xfrm>
            <a:custGeom>
              <a:rect b="b" l="l" r="r" t="t"/>
              <a:pathLst>
                <a:path extrusionOk="0" h="11658" w="6176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63"/>
            <p:cNvSpPr/>
            <p:nvPr/>
          </p:nvSpPr>
          <p:spPr>
            <a:xfrm>
              <a:off x="-32669600" y="3261925"/>
              <a:ext cx="33875" cy="51225"/>
            </a:xfrm>
            <a:custGeom>
              <a:rect b="b" l="l" r="r" t="t"/>
              <a:pathLst>
                <a:path extrusionOk="0" h="2049" w="1355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63"/>
            <p:cNvSpPr/>
            <p:nvPr/>
          </p:nvSpPr>
          <p:spPr>
            <a:xfrm>
              <a:off x="-32669600" y="3329675"/>
              <a:ext cx="33875" cy="35450"/>
            </a:xfrm>
            <a:custGeom>
              <a:rect b="b" l="l" r="r" t="t"/>
              <a:pathLst>
                <a:path extrusionOk="0" h="1418" w="1355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6" name="Google Shape;8246;p63"/>
            <p:cNvSpPr/>
            <p:nvPr/>
          </p:nvSpPr>
          <p:spPr>
            <a:xfrm>
              <a:off x="-32669600" y="3381650"/>
              <a:ext cx="33875" cy="51225"/>
            </a:xfrm>
            <a:custGeom>
              <a:rect b="b" l="l" r="r" t="t"/>
              <a:pathLst>
                <a:path extrusionOk="0" h="2049" w="1355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47" name="Google Shape;8247;p63"/>
          <p:cNvGrpSpPr/>
          <p:nvPr/>
        </p:nvGrpSpPr>
        <p:grpSpPr>
          <a:xfrm>
            <a:off x="4402567" y="3473717"/>
            <a:ext cx="335836" cy="334031"/>
            <a:chOff x="-32927950" y="3586425"/>
            <a:chExt cx="293025" cy="291450"/>
          </a:xfrm>
        </p:grpSpPr>
        <p:sp>
          <p:nvSpPr>
            <p:cNvPr id="8248" name="Google Shape;8248;p63"/>
            <p:cNvSpPr/>
            <p:nvPr/>
          </p:nvSpPr>
          <p:spPr>
            <a:xfrm>
              <a:off x="-32927950" y="3843975"/>
              <a:ext cx="293025" cy="33900"/>
            </a:xfrm>
            <a:custGeom>
              <a:rect b="b" l="l" r="r" t="t"/>
              <a:pathLst>
                <a:path extrusionOk="0" h="1356" w="11721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9" name="Google Shape;8249;p63"/>
            <p:cNvSpPr/>
            <p:nvPr/>
          </p:nvSpPr>
          <p:spPr>
            <a:xfrm>
              <a:off x="-32872025" y="3723475"/>
              <a:ext cx="180400" cy="52000"/>
            </a:xfrm>
            <a:custGeom>
              <a:rect b="b" l="l" r="r" t="t"/>
              <a:pathLst>
                <a:path extrusionOk="0" h="2080" w="7216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0" name="Google Shape;8250;p63"/>
            <p:cNvSpPr/>
            <p:nvPr/>
          </p:nvSpPr>
          <p:spPr>
            <a:xfrm>
              <a:off x="-32890150" y="3792775"/>
              <a:ext cx="217425" cy="33900"/>
            </a:xfrm>
            <a:custGeom>
              <a:rect b="b" l="l" r="r" t="t"/>
              <a:pathLst>
                <a:path extrusionOk="0" h="1356" w="8697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1" name="Google Shape;8251;p63"/>
            <p:cNvSpPr/>
            <p:nvPr/>
          </p:nvSpPr>
          <p:spPr>
            <a:xfrm>
              <a:off x="-32822400" y="3586425"/>
              <a:ext cx="82725" cy="52800"/>
            </a:xfrm>
            <a:custGeom>
              <a:rect b="b" l="l" r="r" t="t"/>
              <a:pathLst>
                <a:path extrusionOk="0" h="2112" w="3309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63"/>
            <p:cNvSpPr/>
            <p:nvPr/>
          </p:nvSpPr>
          <p:spPr>
            <a:xfrm>
              <a:off x="-32846825" y="3655750"/>
              <a:ext cx="131550" cy="51200"/>
            </a:xfrm>
            <a:custGeom>
              <a:rect b="b" l="l" r="r" t="t"/>
              <a:pathLst>
                <a:path extrusionOk="0" h="2048" w="5262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3" name="Google Shape;8253;p63"/>
          <p:cNvGrpSpPr/>
          <p:nvPr/>
        </p:nvGrpSpPr>
        <p:grpSpPr>
          <a:xfrm>
            <a:off x="4403025" y="3884006"/>
            <a:ext cx="334919" cy="335836"/>
            <a:chOff x="-32927950" y="3944800"/>
            <a:chExt cx="292225" cy="293025"/>
          </a:xfrm>
        </p:grpSpPr>
        <p:sp>
          <p:nvSpPr>
            <p:cNvPr id="8254" name="Google Shape;8254;p63"/>
            <p:cNvSpPr/>
            <p:nvPr/>
          </p:nvSpPr>
          <p:spPr>
            <a:xfrm>
              <a:off x="-32927950" y="3944800"/>
              <a:ext cx="69325" cy="292225"/>
            </a:xfrm>
            <a:custGeom>
              <a:rect b="b" l="l" r="r" t="t"/>
              <a:pathLst>
                <a:path extrusionOk="0" h="11689" w="2773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5" name="Google Shape;8255;p63"/>
            <p:cNvSpPr/>
            <p:nvPr/>
          </p:nvSpPr>
          <p:spPr>
            <a:xfrm>
              <a:off x="-32720800" y="4057425"/>
              <a:ext cx="85075" cy="25225"/>
            </a:xfrm>
            <a:custGeom>
              <a:rect b="b" l="l" r="r" t="t"/>
              <a:pathLst>
                <a:path extrusionOk="0" h="1009" w="3403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63"/>
            <p:cNvSpPr/>
            <p:nvPr/>
          </p:nvSpPr>
          <p:spPr>
            <a:xfrm>
              <a:off x="-32720800" y="4099950"/>
              <a:ext cx="85075" cy="25225"/>
            </a:xfrm>
            <a:custGeom>
              <a:rect b="b" l="l" r="r" t="t"/>
              <a:pathLst>
                <a:path extrusionOk="0" h="1009" w="3403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p63"/>
            <p:cNvSpPr/>
            <p:nvPr/>
          </p:nvSpPr>
          <p:spPr>
            <a:xfrm>
              <a:off x="-32720800" y="4141700"/>
              <a:ext cx="67750" cy="26025"/>
            </a:xfrm>
            <a:custGeom>
              <a:rect b="b" l="l" r="r" t="t"/>
              <a:pathLst>
                <a:path extrusionOk="0" h="1041" w="271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63"/>
            <p:cNvSpPr/>
            <p:nvPr/>
          </p:nvSpPr>
          <p:spPr>
            <a:xfrm>
              <a:off x="-32754675" y="3944800"/>
              <a:ext cx="51225" cy="52000"/>
            </a:xfrm>
            <a:custGeom>
              <a:rect b="b" l="l" r="r" t="t"/>
              <a:pathLst>
                <a:path extrusionOk="0" h="2080" w="2049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9" name="Google Shape;8259;p63"/>
            <p:cNvSpPr/>
            <p:nvPr/>
          </p:nvSpPr>
          <p:spPr>
            <a:xfrm>
              <a:off x="-32687725" y="3944800"/>
              <a:ext cx="34675" cy="55150"/>
            </a:xfrm>
            <a:custGeom>
              <a:rect b="b" l="l" r="r" t="t"/>
              <a:pathLst>
                <a:path extrusionOk="0" h="2206" w="1387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0" name="Google Shape;8260;p63"/>
            <p:cNvSpPr/>
            <p:nvPr/>
          </p:nvSpPr>
          <p:spPr>
            <a:xfrm>
              <a:off x="-32860200" y="4014100"/>
              <a:ext cx="207150" cy="153625"/>
            </a:xfrm>
            <a:custGeom>
              <a:rect b="b" l="l" r="r" t="t"/>
              <a:pathLst>
                <a:path extrusionOk="0" h="6145" w="8286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63"/>
            <p:cNvSpPr/>
            <p:nvPr/>
          </p:nvSpPr>
          <p:spPr>
            <a:xfrm>
              <a:off x="-32755450" y="4055850"/>
              <a:ext cx="51200" cy="181175"/>
            </a:xfrm>
            <a:custGeom>
              <a:rect b="b" l="l" r="r" t="t"/>
              <a:pathLst>
                <a:path extrusionOk="0" h="7247" w="2048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2" name="Google Shape;8262;p63"/>
            <p:cNvSpPr/>
            <p:nvPr/>
          </p:nvSpPr>
          <p:spPr>
            <a:xfrm>
              <a:off x="-32686925" y="4182650"/>
              <a:ext cx="34675" cy="55175"/>
            </a:xfrm>
            <a:custGeom>
              <a:rect b="b" l="l" r="r" t="t"/>
              <a:pathLst>
                <a:path extrusionOk="0" h="2207" w="1387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63" name="Google Shape;8263;p63"/>
          <p:cNvGrpSpPr/>
          <p:nvPr/>
        </p:nvGrpSpPr>
        <p:grpSpPr>
          <a:xfrm>
            <a:off x="6508199" y="3057025"/>
            <a:ext cx="334919" cy="334260"/>
            <a:chOff x="-31094350" y="3194000"/>
            <a:chExt cx="292225" cy="291650"/>
          </a:xfrm>
        </p:grpSpPr>
        <p:sp>
          <p:nvSpPr>
            <p:cNvPr id="8264" name="Google Shape;8264;p63"/>
            <p:cNvSpPr/>
            <p:nvPr/>
          </p:nvSpPr>
          <p:spPr>
            <a:xfrm>
              <a:off x="-31033700" y="3194000"/>
              <a:ext cx="103200" cy="34100"/>
            </a:xfrm>
            <a:custGeom>
              <a:rect b="b" l="l" r="r" t="t"/>
              <a:pathLst>
                <a:path extrusionOk="0" h="1364" w="4128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5" name="Google Shape;8265;p63"/>
            <p:cNvSpPr/>
            <p:nvPr/>
          </p:nvSpPr>
          <p:spPr>
            <a:xfrm>
              <a:off x="-31042375" y="3346200"/>
              <a:ext cx="16550" cy="18150"/>
            </a:xfrm>
            <a:custGeom>
              <a:rect b="b" l="l" r="r" t="t"/>
              <a:pathLst>
                <a:path extrusionOk="0" h="726" w="662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p63"/>
            <p:cNvSpPr/>
            <p:nvPr/>
          </p:nvSpPr>
          <p:spPr>
            <a:xfrm>
              <a:off x="-31042375" y="3278475"/>
              <a:ext cx="16550" cy="16550"/>
            </a:xfrm>
            <a:custGeom>
              <a:rect b="b" l="l" r="r" t="t"/>
              <a:pathLst>
                <a:path extrusionOk="0" h="662" w="662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63"/>
            <p:cNvSpPr/>
            <p:nvPr/>
          </p:nvSpPr>
          <p:spPr>
            <a:xfrm>
              <a:off x="-31042375" y="3416300"/>
              <a:ext cx="16550" cy="16575"/>
            </a:xfrm>
            <a:custGeom>
              <a:rect b="b" l="l" r="r" t="t"/>
              <a:pathLst>
                <a:path extrusionOk="0" h="663" w="662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8" name="Google Shape;8268;p63"/>
            <p:cNvSpPr/>
            <p:nvPr/>
          </p:nvSpPr>
          <p:spPr>
            <a:xfrm>
              <a:off x="-31094350" y="3210725"/>
              <a:ext cx="222900" cy="274925"/>
            </a:xfrm>
            <a:custGeom>
              <a:rect b="b" l="l" r="r" t="t"/>
              <a:pathLst>
                <a:path extrusionOk="0" h="10997" w="8916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9" name="Google Shape;8269;p63"/>
            <p:cNvSpPr/>
            <p:nvPr/>
          </p:nvSpPr>
          <p:spPr>
            <a:xfrm>
              <a:off x="-30853350" y="3295000"/>
              <a:ext cx="51225" cy="104000"/>
            </a:xfrm>
            <a:custGeom>
              <a:rect b="b" l="l" r="r" t="t"/>
              <a:pathLst>
                <a:path extrusionOk="0" h="4160" w="2049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0" name="Google Shape;8270;p63"/>
            <p:cNvSpPr/>
            <p:nvPr/>
          </p:nvSpPr>
          <p:spPr>
            <a:xfrm>
              <a:off x="-30853350" y="32272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1" name="Google Shape;8271;p63"/>
            <p:cNvSpPr/>
            <p:nvPr/>
          </p:nvSpPr>
          <p:spPr>
            <a:xfrm>
              <a:off x="-30851775" y="3416300"/>
              <a:ext cx="46500" cy="51225"/>
            </a:xfrm>
            <a:custGeom>
              <a:rect b="b" l="l" r="r" t="t"/>
              <a:pathLst>
                <a:path extrusionOk="0" h="2049" w="186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72" name="Google Shape;8272;p63"/>
          <p:cNvGrpSpPr/>
          <p:nvPr/>
        </p:nvGrpSpPr>
        <p:grpSpPr>
          <a:xfrm>
            <a:off x="6508644" y="3473460"/>
            <a:ext cx="334031" cy="334547"/>
            <a:chOff x="-31093575" y="3552550"/>
            <a:chExt cx="291450" cy="291900"/>
          </a:xfrm>
        </p:grpSpPr>
        <p:sp>
          <p:nvSpPr>
            <p:cNvPr id="8273" name="Google Shape;8273;p63"/>
            <p:cNvSpPr/>
            <p:nvPr/>
          </p:nvSpPr>
          <p:spPr>
            <a:xfrm>
              <a:off x="-31011650" y="3745525"/>
              <a:ext cx="7900" cy="12625"/>
            </a:xfrm>
            <a:custGeom>
              <a:rect b="b" l="l" r="r" t="t"/>
              <a:pathLst>
                <a:path extrusionOk="0" h="505" w="316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63"/>
            <p:cNvSpPr/>
            <p:nvPr/>
          </p:nvSpPr>
          <p:spPr>
            <a:xfrm>
              <a:off x="-31093575" y="3671500"/>
              <a:ext cx="171725" cy="172950"/>
            </a:xfrm>
            <a:custGeom>
              <a:rect b="b" l="l" r="r" t="t"/>
              <a:pathLst>
                <a:path extrusionOk="0" h="6918" w="6869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p63"/>
            <p:cNvSpPr/>
            <p:nvPr/>
          </p:nvSpPr>
          <p:spPr>
            <a:xfrm>
              <a:off x="-30895875" y="3621075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6" name="Google Shape;8276;p63"/>
            <p:cNvSpPr/>
            <p:nvPr/>
          </p:nvSpPr>
          <p:spPr>
            <a:xfrm>
              <a:off x="-30974650" y="3552550"/>
              <a:ext cx="172525" cy="172400"/>
            </a:xfrm>
            <a:custGeom>
              <a:rect b="b" l="l" r="r" t="t"/>
              <a:pathLst>
                <a:path extrusionOk="0" h="6896" w="6901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77" name="Google Shape;8277;p63"/>
          <p:cNvGrpSpPr/>
          <p:nvPr/>
        </p:nvGrpSpPr>
        <p:grpSpPr>
          <a:xfrm>
            <a:off x="6508644" y="3884924"/>
            <a:ext cx="334031" cy="334002"/>
            <a:chOff x="-31093575" y="3911725"/>
            <a:chExt cx="291450" cy="291425"/>
          </a:xfrm>
        </p:grpSpPr>
        <p:sp>
          <p:nvSpPr>
            <p:cNvPr id="8278" name="Google Shape;8278;p63"/>
            <p:cNvSpPr/>
            <p:nvPr/>
          </p:nvSpPr>
          <p:spPr>
            <a:xfrm>
              <a:off x="-31093575" y="3911725"/>
              <a:ext cx="291450" cy="291425"/>
            </a:xfrm>
            <a:custGeom>
              <a:rect b="b" l="l" r="r" t="t"/>
              <a:pathLst>
                <a:path extrusionOk="0" h="11657" w="11658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63"/>
            <p:cNvSpPr/>
            <p:nvPr/>
          </p:nvSpPr>
          <p:spPr>
            <a:xfrm>
              <a:off x="-31025825" y="3980250"/>
              <a:ext cx="156750" cy="154250"/>
            </a:xfrm>
            <a:custGeom>
              <a:rect b="b" l="l" r="r" t="t"/>
              <a:pathLst>
                <a:path extrusionOk="0" h="6170" w="627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80" name="Google Shape;8280;p63"/>
          <p:cNvGrpSpPr/>
          <p:nvPr/>
        </p:nvGrpSpPr>
        <p:grpSpPr>
          <a:xfrm>
            <a:off x="7779039" y="3056695"/>
            <a:ext cx="336724" cy="334919"/>
            <a:chOff x="-29946000" y="3183175"/>
            <a:chExt cx="293800" cy="292225"/>
          </a:xfrm>
        </p:grpSpPr>
        <p:sp>
          <p:nvSpPr>
            <p:cNvPr id="8281" name="Google Shape;8281;p63"/>
            <p:cNvSpPr/>
            <p:nvPr/>
          </p:nvSpPr>
          <p:spPr>
            <a:xfrm>
              <a:off x="-29839675" y="3355650"/>
              <a:ext cx="186700" cy="33900"/>
            </a:xfrm>
            <a:custGeom>
              <a:rect b="b" l="l" r="r" t="t"/>
              <a:pathLst>
                <a:path extrusionOk="0" h="1356" w="7468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63"/>
            <p:cNvSpPr/>
            <p:nvPr/>
          </p:nvSpPr>
          <p:spPr>
            <a:xfrm>
              <a:off x="-29824700" y="3406850"/>
              <a:ext cx="172500" cy="68550"/>
            </a:xfrm>
            <a:custGeom>
              <a:rect b="b" l="l" r="r" t="t"/>
              <a:pathLst>
                <a:path extrusionOk="0" h="2742" w="690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63"/>
            <p:cNvSpPr/>
            <p:nvPr/>
          </p:nvSpPr>
          <p:spPr>
            <a:xfrm>
              <a:off x="-29756975" y="3183175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63"/>
            <p:cNvSpPr/>
            <p:nvPr/>
          </p:nvSpPr>
          <p:spPr>
            <a:xfrm>
              <a:off x="-29790850" y="3269025"/>
              <a:ext cx="137875" cy="68550"/>
            </a:xfrm>
            <a:custGeom>
              <a:rect b="b" l="l" r="r" t="t"/>
              <a:pathLst>
                <a:path extrusionOk="0" h="2742" w="5515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63"/>
            <p:cNvSpPr/>
            <p:nvPr/>
          </p:nvSpPr>
          <p:spPr>
            <a:xfrm>
              <a:off x="-29911350" y="3321000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p63"/>
            <p:cNvSpPr/>
            <p:nvPr/>
          </p:nvSpPr>
          <p:spPr>
            <a:xfrm>
              <a:off x="-29946000" y="3406850"/>
              <a:ext cx="137075" cy="67775"/>
            </a:xfrm>
            <a:custGeom>
              <a:rect b="b" l="l" r="r" t="t"/>
              <a:pathLst>
                <a:path extrusionOk="0" h="2711" w="5483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87" name="Google Shape;8287;p63"/>
          <p:cNvGrpSpPr/>
          <p:nvPr/>
        </p:nvGrpSpPr>
        <p:grpSpPr>
          <a:xfrm>
            <a:off x="2709198" y="3056895"/>
            <a:ext cx="338529" cy="334518"/>
            <a:chOff x="-34408675" y="3202075"/>
            <a:chExt cx="295375" cy="291875"/>
          </a:xfrm>
        </p:grpSpPr>
        <p:sp>
          <p:nvSpPr>
            <p:cNvPr id="8288" name="Google Shape;8288;p63"/>
            <p:cNvSpPr/>
            <p:nvPr/>
          </p:nvSpPr>
          <p:spPr>
            <a:xfrm>
              <a:off x="-34274775" y="3202075"/>
              <a:ext cx="161475" cy="161475"/>
            </a:xfrm>
            <a:custGeom>
              <a:rect b="b" l="l" r="r" t="t"/>
              <a:pathLst>
                <a:path extrusionOk="0" h="6459" w="6459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63"/>
            <p:cNvSpPr/>
            <p:nvPr/>
          </p:nvSpPr>
          <p:spPr>
            <a:xfrm>
              <a:off x="-34378750" y="3263175"/>
              <a:ext cx="76425" cy="73600"/>
            </a:xfrm>
            <a:custGeom>
              <a:rect b="b" l="l" r="r" t="t"/>
              <a:pathLst>
                <a:path extrusionOk="0" h="2944" w="3057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63"/>
            <p:cNvSpPr/>
            <p:nvPr/>
          </p:nvSpPr>
          <p:spPr>
            <a:xfrm>
              <a:off x="-34250375" y="3392300"/>
              <a:ext cx="77225" cy="74425"/>
            </a:xfrm>
            <a:custGeom>
              <a:rect b="b" l="l" r="r" t="t"/>
              <a:pathLst>
                <a:path extrusionOk="0" h="2977" w="3089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1" name="Google Shape;8291;p63"/>
            <p:cNvSpPr/>
            <p:nvPr/>
          </p:nvSpPr>
          <p:spPr>
            <a:xfrm>
              <a:off x="-34408675" y="3290275"/>
              <a:ext cx="207150" cy="203675"/>
            </a:xfrm>
            <a:custGeom>
              <a:rect b="b" l="l" r="r" t="t"/>
              <a:pathLst>
                <a:path extrusionOk="0" h="8147" w="8286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92" name="Google Shape;8292;p63"/>
          <p:cNvGrpSpPr/>
          <p:nvPr/>
        </p:nvGrpSpPr>
        <p:grpSpPr>
          <a:xfrm>
            <a:off x="2711003" y="3472486"/>
            <a:ext cx="334919" cy="336495"/>
            <a:chOff x="-34405525" y="3558075"/>
            <a:chExt cx="292225" cy="293600"/>
          </a:xfrm>
        </p:grpSpPr>
        <p:sp>
          <p:nvSpPr>
            <p:cNvPr id="8293" name="Google Shape;8293;p63"/>
            <p:cNvSpPr/>
            <p:nvPr/>
          </p:nvSpPr>
          <p:spPr>
            <a:xfrm>
              <a:off x="-34303150" y="3663825"/>
              <a:ext cx="189850" cy="187850"/>
            </a:xfrm>
            <a:custGeom>
              <a:rect b="b" l="l" r="r" t="t"/>
              <a:pathLst>
                <a:path extrusionOk="0" h="7514" w="7594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63"/>
            <p:cNvSpPr/>
            <p:nvPr/>
          </p:nvSpPr>
          <p:spPr>
            <a:xfrm>
              <a:off x="-34250375" y="3565950"/>
              <a:ext cx="46500" cy="46500"/>
            </a:xfrm>
            <a:custGeom>
              <a:rect b="b" l="l" r="r" t="t"/>
              <a:pathLst>
                <a:path extrusionOk="0" h="1860" w="186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p63"/>
            <p:cNvSpPr/>
            <p:nvPr/>
          </p:nvSpPr>
          <p:spPr>
            <a:xfrm>
              <a:off x="-34405525" y="3558075"/>
              <a:ext cx="206375" cy="276475"/>
            </a:xfrm>
            <a:custGeom>
              <a:rect b="b" l="l" r="r" t="t"/>
              <a:pathLst>
                <a:path extrusionOk="0" h="11059" w="8255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96" name="Google Shape;8296;p63"/>
          <p:cNvGrpSpPr/>
          <p:nvPr/>
        </p:nvGrpSpPr>
        <p:grpSpPr>
          <a:xfrm>
            <a:off x="2710544" y="3884924"/>
            <a:ext cx="335836" cy="334002"/>
            <a:chOff x="-34406325" y="3919600"/>
            <a:chExt cx="293025" cy="291425"/>
          </a:xfrm>
        </p:grpSpPr>
        <p:sp>
          <p:nvSpPr>
            <p:cNvPr id="8297" name="Google Shape;8297;p63"/>
            <p:cNvSpPr/>
            <p:nvPr/>
          </p:nvSpPr>
          <p:spPr>
            <a:xfrm>
              <a:off x="-34167675" y="3932000"/>
              <a:ext cx="42550" cy="40575"/>
            </a:xfrm>
            <a:custGeom>
              <a:rect b="b" l="l" r="r" t="t"/>
              <a:pathLst>
                <a:path extrusionOk="0" h="1623" w="1702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p63"/>
            <p:cNvSpPr/>
            <p:nvPr/>
          </p:nvSpPr>
          <p:spPr>
            <a:xfrm>
              <a:off x="-34286600" y="3922950"/>
              <a:ext cx="171725" cy="167575"/>
            </a:xfrm>
            <a:custGeom>
              <a:rect b="b" l="l" r="r" t="t"/>
              <a:pathLst>
                <a:path extrusionOk="0" h="6703" w="6869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p63"/>
            <p:cNvSpPr/>
            <p:nvPr/>
          </p:nvSpPr>
          <p:spPr>
            <a:xfrm>
              <a:off x="-34406325" y="4115900"/>
              <a:ext cx="98475" cy="95125"/>
            </a:xfrm>
            <a:custGeom>
              <a:rect b="b" l="l" r="r" t="t"/>
              <a:pathLst>
                <a:path extrusionOk="0" h="3805" w="3939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63"/>
            <p:cNvSpPr/>
            <p:nvPr/>
          </p:nvSpPr>
          <p:spPr>
            <a:xfrm>
              <a:off x="-34364575" y="3966850"/>
              <a:ext cx="204025" cy="204025"/>
            </a:xfrm>
            <a:custGeom>
              <a:rect b="b" l="l" r="r" t="t"/>
              <a:pathLst>
                <a:path extrusionOk="0" h="8161" w="8161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63"/>
            <p:cNvSpPr/>
            <p:nvPr/>
          </p:nvSpPr>
          <p:spPr>
            <a:xfrm>
              <a:off x="-34200750" y="3919600"/>
              <a:ext cx="17350" cy="33875"/>
            </a:xfrm>
            <a:custGeom>
              <a:rect b="b" l="l" r="r" t="t"/>
              <a:pathLst>
                <a:path extrusionOk="0" h="135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63"/>
            <p:cNvSpPr/>
            <p:nvPr/>
          </p:nvSpPr>
          <p:spPr>
            <a:xfrm>
              <a:off x="-34147975" y="3989700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p63"/>
            <p:cNvSpPr/>
            <p:nvPr/>
          </p:nvSpPr>
          <p:spPr>
            <a:xfrm>
              <a:off x="-34278725" y="4116500"/>
              <a:ext cx="116600" cy="68600"/>
            </a:xfrm>
            <a:custGeom>
              <a:rect b="b" l="l" r="r" t="t"/>
              <a:pathLst>
                <a:path extrusionOk="0" h="2744" w="4664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04" name="Google Shape;8304;p63"/>
          <p:cNvGrpSpPr/>
          <p:nvPr/>
        </p:nvGrpSpPr>
        <p:grpSpPr>
          <a:xfrm>
            <a:off x="4826694" y="3062553"/>
            <a:ext cx="334031" cy="323200"/>
            <a:chOff x="-32568800" y="3232000"/>
            <a:chExt cx="291450" cy="282000"/>
          </a:xfrm>
        </p:grpSpPr>
        <p:sp>
          <p:nvSpPr>
            <p:cNvPr id="8305" name="Google Shape;8305;p63"/>
            <p:cNvSpPr/>
            <p:nvPr/>
          </p:nvSpPr>
          <p:spPr>
            <a:xfrm>
              <a:off x="-32545150" y="3232000"/>
              <a:ext cx="244175" cy="246550"/>
            </a:xfrm>
            <a:custGeom>
              <a:rect b="b" l="l" r="r" t="t"/>
              <a:pathLst>
                <a:path extrusionOk="0" h="9862" w="9767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p63"/>
            <p:cNvSpPr/>
            <p:nvPr/>
          </p:nvSpPr>
          <p:spPr>
            <a:xfrm>
              <a:off x="-32568800" y="3392675"/>
              <a:ext cx="291450" cy="121325"/>
            </a:xfrm>
            <a:custGeom>
              <a:rect b="b" l="l" r="r" t="t"/>
              <a:pathLst>
                <a:path extrusionOk="0" h="4853" w="11658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07" name="Google Shape;8307;p63"/>
          <p:cNvGrpSpPr/>
          <p:nvPr/>
        </p:nvGrpSpPr>
        <p:grpSpPr>
          <a:xfrm>
            <a:off x="4826250" y="3473717"/>
            <a:ext cx="334919" cy="334031"/>
            <a:chOff x="-32569575" y="3586425"/>
            <a:chExt cx="292225" cy="291450"/>
          </a:xfrm>
        </p:grpSpPr>
        <p:sp>
          <p:nvSpPr>
            <p:cNvPr id="8308" name="Google Shape;8308;p63"/>
            <p:cNvSpPr/>
            <p:nvPr/>
          </p:nvSpPr>
          <p:spPr>
            <a:xfrm>
              <a:off x="-32569575" y="3672275"/>
              <a:ext cx="292225" cy="205600"/>
            </a:xfrm>
            <a:custGeom>
              <a:rect b="b" l="l" r="r" t="t"/>
              <a:pathLst>
                <a:path extrusionOk="0" h="8224" w="11689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63"/>
            <p:cNvSpPr/>
            <p:nvPr/>
          </p:nvSpPr>
          <p:spPr>
            <a:xfrm>
              <a:off x="-32456950" y="358642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0" name="Google Shape;8310;p63"/>
          <p:cNvGrpSpPr/>
          <p:nvPr/>
        </p:nvGrpSpPr>
        <p:grpSpPr>
          <a:xfrm>
            <a:off x="4817669" y="3884579"/>
            <a:ext cx="352082" cy="334690"/>
            <a:chOff x="-32576675" y="3944600"/>
            <a:chExt cx="307200" cy="292025"/>
          </a:xfrm>
        </p:grpSpPr>
        <p:sp>
          <p:nvSpPr>
            <p:cNvPr id="8311" name="Google Shape;8311;p63"/>
            <p:cNvSpPr/>
            <p:nvPr/>
          </p:nvSpPr>
          <p:spPr>
            <a:xfrm>
              <a:off x="-32482950" y="3944600"/>
              <a:ext cx="213475" cy="214650"/>
            </a:xfrm>
            <a:custGeom>
              <a:rect b="b" l="l" r="r" t="t"/>
              <a:pathLst>
                <a:path extrusionOk="0" h="8586" w="8539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2" name="Google Shape;8312;p63"/>
            <p:cNvSpPr/>
            <p:nvPr/>
          </p:nvSpPr>
          <p:spPr>
            <a:xfrm>
              <a:off x="-32576675" y="4020200"/>
              <a:ext cx="215850" cy="216425"/>
            </a:xfrm>
            <a:custGeom>
              <a:rect b="b" l="l" r="r" t="t"/>
              <a:pathLst>
                <a:path extrusionOk="0" h="8657" w="8634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3" name="Google Shape;8313;p63"/>
          <p:cNvGrpSpPr/>
          <p:nvPr/>
        </p:nvGrpSpPr>
        <p:grpSpPr>
          <a:xfrm>
            <a:off x="6938122" y="3056695"/>
            <a:ext cx="334919" cy="334919"/>
            <a:chOff x="-30735200" y="3192625"/>
            <a:chExt cx="292225" cy="292225"/>
          </a:xfrm>
        </p:grpSpPr>
        <p:sp>
          <p:nvSpPr>
            <p:cNvPr id="8314" name="Google Shape;8314;p63"/>
            <p:cNvSpPr/>
            <p:nvPr/>
          </p:nvSpPr>
          <p:spPr>
            <a:xfrm>
              <a:off x="-30665100" y="3192625"/>
              <a:ext cx="175650" cy="223700"/>
            </a:xfrm>
            <a:custGeom>
              <a:rect b="b" l="l" r="r" t="t"/>
              <a:pathLst>
                <a:path extrusionOk="0" h="8948" w="7026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5" name="Google Shape;8315;p63"/>
            <p:cNvSpPr/>
            <p:nvPr/>
          </p:nvSpPr>
          <p:spPr>
            <a:xfrm>
              <a:off x="-30615475" y="3278475"/>
              <a:ext cx="52775" cy="52000"/>
            </a:xfrm>
            <a:custGeom>
              <a:rect b="b" l="l" r="r" t="t"/>
              <a:pathLst>
                <a:path extrusionOk="0" h="2080" w="2111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6" name="Google Shape;8316;p63"/>
            <p:cNvSpPr/>
            <p:nvPr/>
          </p:nvSpPr>
          <p:spPr>
            <a:xfrm>
              <a:off x="-30528850" y="3296575"/>
              <a:ext cx="85875" cy="25250"/>
            </a:xfrm>
            <a:custGeom>
              <a:rect b="b" l="l" r="r" t="t"/>
              <a:pathLst>
                <a:path extrusionOk="0" h="1010" w="3435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63"/>
            <p:cNvSpPr/>
            <p:nvPr/>
          </p:nvSpPr>
          <p:spPr>
            <a:xfrm>
              <a:off x="-30546175" y="3338325"/>
              <a:ext cx="85875" cy="26025"/>
            </a:xfrm>
            <a:custGeom>
              <a:rect b="b" l="l" r="r" t="t"/>
              <a:pathLst>
                <a:path extrusionOk="0" h="1041" w="3435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8" name="Google Shape;8318;p63"/>
            <p:cNvSpPr/>
            <p:nvPr/>
          </p:nvSpPr>
          <p:spPr>
            <a:xfrm>
              <a:off x="-30546175" y="3381650"/>
              <a:ext cx="67750" cy="26025"/>
            </a:xfrm>
            <a:custGeom>
              <a:rect b="b" l="l" r="r" t="t"/>
              <a:pathLst>
                <a:path extrusionOk="0" h="1041" w="271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9" name="Google Shape;8319;p63"/>
            <p:cNvSpPr/>
            <p:nvPr/>
          </p:nvSpPr>
          <p:spPr>
            <a:xfrm>
              <a:off x="-30546175" y="3424175"/>
              <a:ext cx="51225" cy="26025"/>
            </a:xfrm>
            <a:custGeom>
              <a:rect b="b" l="l" r="r" t="t"/>
              <a:pathLst>
                <a:path extrusionOk="0" h="1041" w="2049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63"/>
            <p:cNvSpPr/>
            <p:nvPr/>
          </p:nvSpPr>
          <p:spPr>
            <a:xfrm>
              <a:off x="-30735200" y="3209325"/>
              <a:ext cx="174075" cy="275525"/>
            </a:xfrm>
            <a:custGeom>
              <a:rect b="b" l="l" r="r" t="t"/>
              <a:pathLst>
                <a:path extrusionOk="0" h="11021" w="6963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1" name="Google Shape;8321;p63"/>
          <p:cNvGrpSpPr/>
          <p:nvPr/>
        </p:nvGrpSpPr>
        <p:grpSpPr>
          <a:xfrm>
            <a:off x="6938122" y="3474019"/>
            <a:ext cx="334919" cy="333429"/>
            <a:chOff x="-30735200" y="3552550"/>
            <a:chExt cx="292225" cy="290925"/>
          </a:xfrm>
        </p:grpSpPr>
        <p:sp>
          <p:nvSpPr>
            <p:cNvPr id="8322" name="Google Shape;8322;p63"/>
            <p:cNvSpPr/>
            <p:nvPr/>
          </p:nvSpPr>
          <p:spPr>
            <a:xfrm>
              <a:off x="-30613900" y="3655750"/>
              <a:ext cx="170925" cy="187725"/>
            </a:xfrm>
            <a:custGeom>
              <a:rect b="b" l="l" r="r" t="t"/>
              <a:pathLst>
                <a:path extrusionOk="0" h="7509" w="6837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63"/>
            <p:cNvSpPr/>
            <p:nvPr/>
          </p:nvSpPr>
          <p:spPr>
            <a:xfrm>
              <a:off x="-30735200" y="3552550"/>
              <a:ext cx="188275" cy="205075"/>
            </a:xfrm>
            <a:custGeom>
              <a:rect b="b" l="l" r="r" t="t"/>
              <a:pathLst>
                <a:path extrusionOk="0" h="8203" w="7531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4" name="Google Shape;8324;p63"/>
          <p:cNvGrpSpPr/>
          <p:nvPr/>
        </p:nvGrpSpPr>
        <p:grpSpPr>
          <a:xfrm>
            <a:off x="6938122" y="3884910"/>
            <a:ext cx="334919" cy="334031"/>
            <a:chOff x="-30735200" y="3910925"/>
            <a:chExt cx="292225" cy="291450"/>
          </a:xfrm>
        </p:grpSpPr>
        <p:sp>
          <p:nvSpPr>
            <p:cNvPr id="8325" name="Google Shape;8325;p63"/>
            <p:cNvSpPr/>
            <p:nvPr/>
          </p:nvSpPr>
          <p:spPr>
            <a:xfrm>
              <a:off x="-30683225" y="3962900"/>
              <a:ext cx="188275" cy="186700"/>
            </a:xfrm>
            <a:custGeom>
              <a:rect b="b" l="l" r="r" t="t"/>
              <a:pathLst>
                <a:path extrusionOk="0" h="7468" w="7531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6" name="Google Shape;8326;p63"/>
            <p:cNvSpPr/>
            <p:nvPr/>
          </p:nvSpPr>
          <p:spPr>
            <a:xfrm>
              <a:off x="-30735200" y="3910925"/>
              <a:ext cx="292225" cy="291450"/>
            </a:xfrm>
            <a:custGeom>
              <a:rect b="b" l="l" r="r" t="t"/>
              <a:pathLst>
                <a:path extrusionOk="0" h="11658" w="11689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27" name="Google Shape;8327;p63"/>
          <p:cNvSpPr/>
          <p:nvPr/>
        </p:nvSpPr>
        <p:spPr>
          <a:xfrm>
            <a:off x="7778396" y="3473879"/>
            <a:ext cx="334919" cy="334031"/>
          </a:xfrm>
          <a:custGeom>
            <a:rect b="b" l="l" r="r" t="t"/>
            <a:pathLst>
              <a:path extrusionOk="0" h="11658" w="11689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28" name="Google Shape;8328;p63"/>
          <p:cNvGrpSpPr/>
          <p:nvPr/>
        </p:nvGrpSpPr>
        <p:grpSpPr>
          <a:xfrm>
            <a:off x="7360282" y="1678487"/>
            <a:ext cx="329539" cy="328617"/>
            <a:chOff x="2821450" y="2957850"/>
            <a:chExt cx="259275" cy="258550"/>
          </a:xfrm>
        </p:grpSpPr>
        <p:sp>
          <p:nvSpPr>
            <p:cNvPr id="8329" name="Google Shape;8329;p63"/>
            <p:cNvSpPr/>
            <p:nvPr/>
          </p:nvSpPr>
          <p:spPr>
            <a:xfrm>
              <a:off x="2821450" y="3080500"/>
              <a:ext cx="259275" cy="135900"/>
            </a:xfrm>
            <a:custGeom>
              <a:rect b="b" l="l" r="r" t="t"/>
              <a:pathLst>
                <a:path extrusionOk="0" h="5436" w="10371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0" name="Google Shape;8330;p63"/>
            <p:cNvSpPr/>
            <p:nvPr/>
          </p:nvSpPr>
          <p:spPr>
            <a:xfrm>
              <a:off x="2831900" y="2957850"/>
              <a:ext cx="228625" cy="106350"/>
            </a:xfrm>
            <a:custGeom>
              <a:rect b="b" l="l" r="r" t="t"/>
              <a:pathLst>
                <a:path extrusionOk="0" h="4254" w="9145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63"/>
            <p:cNvSpPr/>
            <p:nvPr/>
          </p:nvSpPr>
          <p:spPr>
            <a:xfrm>
              <a:off x="3024600" y="2966925"/>
              <a:ext cx="29875" cy="58497"/>
            </a:xfrm>
            <a:custGeom>
              <a:rect b="b" l="l" r="r" t="t"/>
              <a:pathLst>
                <a:path extrusionOk="0" h="2376" w="1195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8335" name="Shape 8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6" name="Google Shape;8336;p64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Medical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8337" name="Google Shape;8337;p64"/>
          <p:cNvSpPr/>
          <p:nvPr/>
        </p:nvSpPr>
        <p:spPr>
          <a:xfrm>
            <a:off x="1023243" y="1707705"/>
            <a:ext cx="334010" cy="297513"/>
          </a:xfrm>
          <a:custGeom>
            <a:rect b="b" l="l" r="r" t="t"/>
            <a:pathLst>
              <a:path extrusionOk="0" h="10524" w="11815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38" name="Google Shape;8338;p64"/>
          <p:cNvGrpSpPr/>
          <p:nvPr/>
        </p:nvGrpSpPr>
        <p:grpSpPr>
          <a:xfrm>
            <a:off x="1022516" y="2111640"/>
            <a:ext cx="334886" cy="335791"/>
            <a:chOff x="-28467625" y="2331750"/>
            <a:chExt cx="296150" cy="296950"/>
          </a:xfrm>
        </p:grpSpPr>
        <p:sp>
          <p:nvSpPr>
            <p:cNvPr id="8339" name="Google Shape;8339;p64"/>
            <p:cNvSpPr/>
            <p:nvPr/>
          </p:nvSpPr>
          <p:spPr>
            <a:xfrm>
              <a:off x="-28467625" y="2331750"/>
              <a:ext cx="296150" cy="296950"/>
            </a:xfrm>
            <a:custGeom>
              <a:rect b="b" l="l" r="r" t="t"/>
              <a:pathLst>
                <a:path extrusionOk="0" h="11878" w="11846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64"/>
            <p:cNvSpPr/>
            <p:nvPr/>
          </p:nvSpPr>
          <p:spPr>
            <a:xfrm>
              <a:off x="-28371550" y="2419175"/>
              <a:ext cx="121325" cy="121325"/>
            </a:xfrm>
            <a:custGeom>
              <a:rect b="b" l="l" r="r" t="t"/>
              <a:pathLst>
                <a:path extrusionOk="0" h="4853" w="4853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1" name="Google Shape;8341;p64"/>
          <p:cNvGrpSpPr/>
          <p:nvPr/>
        </p:nvGrpSpPr>
        <p:grpSpPr>
          <a:xfrm>
            <a:off x="1035873" y="2530673"/>
            <a:ext cx="308171" cy="332257"/>
            <a:chOff x="-28461325" y="2701925"/>
            <a:chExt cx="272525" cy="293825"/>
          </a:xfrm>
        </p:grpSpPr>
        <p:sp>
          <p:nvSpPr>
            <p:cNvPr id="8342" name="Google Shape;8342;p64"/>
            <p:cNvSpPr/>
            <p:nvPr/>
          </p:nvSpPr>
          <p:spPr>
            <a:xfrm>
              <a:off x="-28427475" y="2789200"/>
              <a:ext cx="54375" cy="80525"/>
            </a:xfrm>
            <a:custGeom>
              <a:rect b="b" l="l" r="r" t="t"/>
              <a:pathLst>
                <a:path extrusionOk="0" h="3221" w="2175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64"/>
            <p:cNvSpPr/>
            <p:nvPr/>
          </p:nvSpPr>
          <p:spPr>
            <a:xfrm>
              <a:off x="-28362875" y="2824025"/>
              <a:ext cx="124475" cy="103200"/>
            </a:xfrm>
            <a:custGeom>
              <a:rect b="b" l="l" r="r" t="t"/>
              <a:pathLst>
                <a:path extrusionOk="0" h="4128" w="4979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4" name="Google Shape;8344;p64"/>
            <p:cNvSpPr/>
            <p:nvPr/>
          </p:nvSpPr>
          <p:spPr>
            <a:xfrm>
              <a:off x="-28461325" y="2701925"/>
              <a:ext cx="272525" cy="293825"/>
            </a:xfrm>
            <a:custGeom>
              <a:rect b="b" l="l" r="r" t="t"/>
              <a:pathLst>
                <a:path extrusionOk="0" h="11753" w="10901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5" name="Google Shape;8345;p64"/>
          <p:cNvGrpSpPr/>
          <p:nvPr/>
        </p:nvGrpSpPr>
        <p:grpSpPr>
          <a:xfrm>
            <a:off x="3139340" y="1749163"/>
            <a:ext cx="334886" cy="214654"/>
            <a:chOff x="-26585200" y="2025375"/>
            <a:chExt cx="296150" cy="189825"/>
          </a:xfrm>
        </p:grpSpPr>
        <p:sp>
          <p:nvSpPr>
            <p:cNvPr id="8346" name="Google Shape;8346;p64"/>
            <p:cNvSpPr/>
            <p:nvPr/>
          </p:nvSpPr>
          <p:spPr>
            <a:xfrm>
              <a:off x="-26340250" y="2127750"/>
              <a:ext cx="51200" cy="70125"/>
            </a:xfrm>
            <a:custGeom>
              <a:rect b="b" l="l" r="r" t="t"/>
              <a:pathLst>
                <a:path extrusionOk="0" h="2805" w="2048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64"/>
            <p:cNvSpPr/>
            <p:nvPr/>
          </p:nvSpPr>
          <p:spPr>
            <a:xfrm>
              <a:off x="-26585200" y="2025375"/>
              <a:ext cx="295375" cy="189825"/>
            </a:xfrm>
            <a:custGeom>
              <a:rect b="b" l="l" r="r" t="t"/>
              <a:pathLst>
                <a:path extrusionOk="0" h="7593" w="11815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64"/>
            <p:cNvSpPr/>
            <p:nvPr/>
          </p:nvSpPr>
          <p:spPr>
            <a:xfrm>
              <a:off x="-26480450" y="20931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9" name="Google Shape;8349;p64"/>
            <p:cNvSpPr/>
            <p:nvPr/>
          </p:nvSpPr>
          <p:spPr>
            <a:xfrm>
              <a:off x="-26480450" y="2127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0" name="Google Shape;8350;p64"/>
            <p:cNvSpPr/>
            <p:nvPr/>
          </p:nvSpPr>
          <p:spPr>
            <a:xfrm>
              <a:off x="-26480450" y="2162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1" name="Google Shape;8351;p64"/>
          <p:cNvGrpSpPr/>
          <p:nvPr/>
        </p:nvGrpSpPr>
        <p:grpSpPr>
          <a:xfrm>
            <a:off x="3139779" y="2112531"/>
            <a:ext cx="334010" cy="334010"/>
            <a:chOff x="-26584425" y="2340425"/>
            <a:chExt cx="295375" cy="295375"/>
          </a:xfrm>
        </p:grpSpPr>
        <p:sp>
          <p:nvSpPr>
            <p:cNvPr id="8352" name="Google Shape;8352;p64"/>
            <p:cNvSpPr/>
            <p:nvPr/>
          </p:nvSpPr>
          <p:spPr>
            <a:xfrm>
              <a:off x="-26462350" y="24632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3" name="Google Shape;8353;p64"/>
            <p:cNvSpPr/>
            <p:nvPr/>
          </p:nvSpPr>
          <p:spPr>
            <a:xfrm>
              <a:off x="-26500150" y="2376650"/>
              <a:ext cx="121325" cy="75175"/>
            </a:xfrm>
            <a:custGeom>
              <a:rect b="b" l="l" r="r" t="t"/>
              <a:pathLst>
                <a:path extrusionOk="0" h="3007" w="4853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p64"/>
            <p:cNvSpPr/>
            <p:nvPr/>
          </p:nvSpPr>
          <p:spPr>
            <a:xfrm>
              <a:off x="-26549775" y="2480750"/>
              <a:ext cx="95325" cy="105425"/>
            </a:xfrm>
            <a:custGeom>
              <a:rect b="b" l="l" r="r" t="t"/>
              <a:pathLst>
                <a:path extrusionOk="0" h="4217" w="3813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5" name="Google Shape;8355;p64"/>
            <p:cNvSpPr/>
            <p:nvPr/>
          </p:nvSpPr>
          <p:spPr>
            <a:xfrm>
              <a:off x="-26421375" y="2481400"/>
              <a:ext cx="96900" cy="104000"/>
            </a:xfrm>
            <a:custGeom>
              <a:rect b="b" l="l" r="r" t="t"/>
              <a:pathLst>
                <a:path extrusionOk="0" h="4160" w="3876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p64"/>
            <p:cNvSpPr/>
            <p:nvPr/>
          </p:nvSpPr>
          <p:spPr>
            <a:xfrm>
              <a:off x="-26584425" y="2340425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7" name="Google Shape;8357;p64"/>
          <p:cNvGrpSpPr/>
          <p:nvPr/>
        </p:nvGrpSpPr>
        <p:grpSpPr>
          <a:xfrm>
            <a:off x="3134888" y="2529683"/>
            <a:ext cx="343791" cy="334236"/>
            <a:chOff x="-26585200" y="2710400"/>
            <a:chExt cx="304025" cy="295575"/>
          </a:xfrm>
        </p:grpSpPr>
        <p:sp>
          <p:nvSpPr>
            <p:cNvPr id="8358" name="Google Shape;8358;p64"/>
            <p:cNvSpPr/>
            <p:nvPr/>
          </p:nvSpPr>
          <p:spPr>
            <a:xfrm>
              <a:off x="-26585200" y="2710400"/>
              <a:ext cx="304025" cy="295575"/>
            </a:xfrm>
            <a:custGeom>
              <a:rect b="b" l="l" r="r" t="t"/>
              <a:pathLst>
                <a:path extrusionOk="0" h="11823" w="12161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p64"/>
            <p:cNvSpPr/>
            <p:nvPr/>
          </p:nvSpPr>
          <p:spPr>
            <a:xfrm>
              <a:off x="-26495425" y="2801375"/>
              <a:ext cx="118175" cy="113250"/>
            </a:xfrm>
            <a:custGeom>
              <a:rect b="b" l="l" r="r" t="t"/>
              <a:pathLst>
                <a:path extrusionOk="0" h="4530" w="4727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0" name="Google Shape;8360;p64"/>
            <p:cNvSpPr/>
            <p:nvPr/>
          </p:nvSpPr>
          <p:spPr>
            <a:xfrm>
              <a:off x="-26375700" y="29563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p64"/>
            <p:cNvSpPr/>
            <p:nvPr/>
          </p:nvSpPr>
          <p:spPr>
            <a:xfrm>
              <a:off x="-26339475" y="292010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2" name="Google Shape;8362;p64"/>
            <p:cNvSpPr/>
            <p:nvPr/>
          </p:nvSpPr>
          <p:spPr>
            <a:xfrm>
              <a:off x="-26363900" y="2895675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p64"/>
            <p:cNvSpPr/>
            <p:nvPr/>
          </p:nvSpPr>
          <p:spPr>
            <a:xfrm>
              <a:off x="-26369400" y="29256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4" name="Google Shape;8364;p64"/>
            <p:cNvSpPr/>
            <p:nvPr/>
          </p:nvSpPr>
          <p:spPr>
            <a:xfrm>
              <a:off x="-26400125" y="2932125"/>
              <a:ext cx="17350" cy="17150"/>
            </a:xfrm>
            <a:custGeom>
              <a:rect b="b" l="l" r="r" t="t"/>
              <a:pathLst>
                <a:path extrusionOk="0" h="686" w="694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p64"/>
            <p:cNvSpPr/>
            <p:nvPr/>
          </p:nvSpPr>
          <p:spPr>
            <a:xfrm>
              <a:off x="-26528500" y="28043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64"/>
            <p:cNvSpPr/>
            <p:nvPr/>
          </p:nvSpPr>
          <p:spPr>
            <a:xfrm>
              <a:off x="-26490700" y="2768100"/>
              <a:ext cx="17350" cy="17150"/>
            </a:xfrm>
            <a:custGeom>
              <a:rect b="b" l="l" r="r" t="t"/>
              <a:pathLst>
                <a:path extrusionOk="0" h="686" w="694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p64"/>
            <p:cNvSpPr/>
            <p:nvPr/>
          </p:nvSpPr>
          <p:spPr>
            <a:xfrm>
              <a:off x="-26515100" y="27429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8" name="Google Shape;8368;p64"/>
            <p:cNvSpPr/>
            <p:nvPr/>
          </p:nvSpPr>
          <p:spPr>
            <a:xfrm>
              <a:off x="-26522200" y="2774400"/>
              <a:ext cx="17350" cy="15975"/>
            </a:xfrm>
            <a:custGeom>
              <a:rect b="b" l="l" r="r" t="t"/>
              <a:pathLst>
                <a:path extrusionOk="0" h="639" w="694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9" name="Google Shape;8369;p64"/>
            <p:cNvSpPr/>
            <p:nvPr/>
          </p:nvSpPr>
          <p:spPr>
            <a:xfrm>
              <a:off x="-26552925" y="27791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70" name="Google Shape;8370;p64"/>
          <p:cNvGrpSpPr/>
          <p:nvPr/>
        </p:nvGrpSpPr>
        <p:grpSpPr>
          <a:xfrm>
            <a:off x="5239477" y="1689471"/>
            <a:ext cx="334915" cy="334038"/>
            <a:chOff x="-24709875" y="1970225"/>
            <a:chExt cx="296175" cy="295400"/>
          </a:xfrm>
        </p:grpSpPr>
        <p:sp>
          <p:nvSpPr>
            <p:cNvPr id="8371" name="Google Shape;8371;p64"/>
            <p:cNvSpPr/>
            <p:nvPr/>
          </p:nvSpPr>
          <p:spPr>
            <a:xfrm>
              <a:off x="-24709875" y="1970225"/>
              <a:ext cx="296175" cy="295400"/>
            </a:xfrm>
            <a:custGeom>
              <a:rect b="b" l="l" r="r" t="t"/>
              <a:pathLst>
                <a:path extrusionOk="0" h="11816" w="11847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2" name="Google Shape;8372;p64"/>
            <p:cNvSpPr/>
            <p:nvPr/>
          </p:nvSpPr>
          <p:spPr>
            <a:xfrm>
              <a:off x="-24639775" y="20923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73" name="Google Shape;8373;p64"/>
          <p:cNvGrpSpPr/>
          <p:nvPr/>
        </p:nvGrpSpPr>
        <p:grpSpPr>
          <a:xfrm>
            <a:off x="5269754" y="2112093"/>
            <a:ext cx="274360" cy="334886"/>
            <a:chOff x="-24683100" y="2340425"/>
            <a:chExt cx="242625" cy="296150"/>
          </a:xfrm>
        </p:grpSpPr>
        <p:sp>
          <p:nvSpPr>
            <p:cNvPr id="8374" name="Google Shape;8374;p64"/>
            <p:cNvSpPr/>
            <p:nvPr/>
          </p:nvSpPr>
          <p:spPr>
            <a:xfrm>
              <a:off x="-24683100" y="2392400"/>
              <a:ext cx="104000" cy="244175"/>
            </a:xfrm>
            <a:custGeom>
              <a:rect b="b" l="l" r="r" t="t"/>
              <a:pathLst>
                <a:path extrusionOk="0" h="9767" w="416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5" name="Google Shape;8375;p64"/>
            <p:cNvSpPr/>
            <p:nvPr/>
          </p:nvSpPr>
          <p:spPr>
            <a:xfrm>
              <a:off x="-24649225" y="2541250"/>
              <a:ext cx="26800" cy="60675"/>
            </a:xfrm>
            <a:custGeom>
              <a:rect b="b" l="l" r="r" t="t"/>
              <a:pathLst>
                <a:path extrusionOk="0" h="2427" w="1072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6" name="Google Shape;8376;p64"/>
            <p:cNvSpPr/>
            <p:nvPr/>
          </p:nvSpPr>
          <p:spPr>
            <a:xfrm>
              <a:off x="-24544475" y="2340425"/>
              <a:ext cx="104000" cy="244175"/>
            </a:xfrm>
            <a:custGeom>
              <a:rect b="b" l="l" r="r" t="t"/>
              <a:pathLst>
                <a:path extrusionOk="0" h="9767" w="416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7" name="Google Shape;8377;p64"/>
            <p:cNvSpPr/>
            <p:nvPr/>
          </p:nvSpPr>
          <p:spPr>
            <a:xfrm>
              <a:off x="-24501150" y="2375075"/>
              <a:ext cx="26800" cy="60675"/>
            </a:xfrm>
            <a:custGeom>
              <a:rect b="b" l="l" r="r" t="t"/>
              <a:pathLst>
                <a:path extrusionOk="0" h="2427" w="1072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78" name="Google Shape;8378;p64"/>
          <p:cNvSpPr/>
          <p:nvPr/>
        </p:nvSpPr>
        <p:spPr>
          <a:xfrm>
            <a:off x="5270019" y="2529305"/>
            <a:ext cx="274332" cy="334915"/>
          </a:xfrm>
          <a:custGeom>
            <a:rect b="b" l="l" r="r" t="t"/>
            <a:pathLst>
              <a:path extrusionOk="0" h="11847" w="9704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79" name="Google Shape;8379;p64"/>
          <p:cNvGrpSpPr/>
          <p:nvPr/>
        </p:nvGrpSpPr>
        <p:grpSpPr>
          <a:xfrm>
            <a:off x="7356246" y="1689471"/>
            <a:ext cx="341134" cy="334038"/>
            <a:chOff x="-22881800" y="1971800"/>
            <a:chExt cx="301675" cy="295400"/>
          </a:xfrm>
        </p:grpSpPr>
        <p:sp>
          <p:nvSpPr>
            <p:cNvPr id="8380" name="Google Shape;8380;p64"/>
            <p:cNvSpPr/>
            <p:nvPr/>
          </p:nvSpPr>
          <p:spPr>
            <a:xfrm>
              <a:off x="-22773100" y="2041900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1" name="Google Shape;8381;p64"/>
            <p:cNvSpPr/>
            <p:nvPr/>
          </p:nvSpPr>
          <p:spPr>
            <a:xfrm>
              <a:off x="-22737675" y="21450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2" name="Google Shape;8382;p64"/>
            <p:cNvSpPr/>
            <p:nvPr/>
          </p:nvSpPr>
          <p:spPr>
            <a:xfrm>
              <a:off x="-22807775" y="21104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3" name="Google Shape;8383;p64"/>
            <p:cNvSpPr/>
            <p:nvPr/>
          </p:nvSpPr>
          <p:spPr>
            <a:xfrm>
              <a:off x="-22773100" y="21632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64"/>
            <p:cNvSpPr/>
            <p:nvPr/>
          </p:nvSpPr>
          <p:spPr>
            <a:xfrm>
              <a:off x="-22669150" y="21104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5" name="Google Shape;8385;p64"/>
            <p:cNvSpPr/>
            <p:nvPr/>
          </p:nvSpPr>
          <p:spPr>
            <a:xfrm>
              <a:off x="-22881800" y="1971800"/>
              <a:ext cx="301675" cy="295400"/>
            </a:xfrm>
            <a:custGeom>
              <a:rect b="b" l="l" r="r" t="t"/>
              <a:pathLst>
                <a:path extrusionOk="0" h="11816" w="12067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86" name="Google Shape;8386;p64"/>
          <p:cNvSpPr/>
          <p:nvPr/>
        </p:nvSpPr>
        <p:spPr>
          <a:xfrm>
            <a:off x="1457848" y="1689004"/>
            <a:ext cx="297513" cy="334915"/>
          </a:xfrm>
          <a:custGeom>
            <a:rect b="b" l="l" r="r" t="t"/>
            <a:pathLst>
              <a:path extrusionOk="0" h="11847" w="10524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87" name="Google Shape;8387;p64"/>
          <p:cNvSpPr/>
          <p:nvPr/>
        </p:nvSpPr>
        <p:spPr>
          <a:xfrm>
            <a:off x="1437367" y="2112159"/>
            <a:ext cx="338477" cy="334689"/>
          </a:xfrm>
          <a:custGeom>
            <a:rect b="b" l="l" r="r" t="t"/>
            <a:pathLst>
              <a:path extrusionOk="0" h="11839" w="11973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88" name="Google Shape;8388;p64"/>
          <p:cNvGrpSpPr/>
          <p:nvPr/>
        </p:nvGrpSpPr>
        <p:grpSpPr>
          <a:xfrm>
            <a:off x="1498540" y="2529344"/>
            <a:ext cx="215559" cy="334915"/>
            <a:chOff x="-28043900" y="2701925"/>
            <a:chExt cx="190625" cy="296175"/>
          </a:xfrm>
        </p:grpSpPr>
        <p:sp>
          <p:nvSpPr>
            <p:cNvPr id="8389" name="Google Shape;8389;p64"/>
            <p:cNvSpPr/>
            <p:nvPr/>
          </p:nvSpPr>
          <p:spPr>
            <a:xfrm>
              <a:off x="-28043900" y="2701925"/>
              <a:ext cx="190625" cy="296175"/>
            </a:xfrm>
            <a:custGeom>
              <a:rect b="b" l="l" r="r" t="t"/>
              <a:pathLst>
                <a:path extrusionOk="0" h="11847" w="7625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p64"/>
            <p:cNvSpPr/>
            <p:nvPr/>
          </p:nvSpPr>
          <p:spPr>
            <a:xfrm>
              <a:off x="-27976950" y="29106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64"/>
            <p:cNvSpPr/>
            <p:nvPr/>
          </p:nvSpPr>
          <p:spPr>
            <a:xfrm>
              <a:off x="-27924175" y="29279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64"/>
            <p:cNvSpPr/>
            <p:nvPr/>
          </p:nvSpPr>
          <p:spPr>
            <a:xfrm>
              <a:off x="-27976950" y="2946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64"/>
            <p:cNvSpPr/>
            <p:nvPr/>
          </p:nvSpPr>
          <p:spPr>
            <a:xfrm>
              <a:off x="-28010800" y="28933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94" name="Google Shape;8394;p64"/>
          <p:cNvGrpSpPr/>
          <p:nvPr/>
        </p:nvGrpSpPr>
        <p:grpSpPr>
          <a:xfrm>
            <a:off x="3553468" y="1689485"/>
            <a:ext cx="334915" cy="334010"/>
            <a:chOff x="-26215025" y="1971025"/>
            <a:chExt cx="296175" cy="295375"/>
          </a:xfrm>
        </p:grpSpPr>
        <p:sp>
          <p:nvSpPr>
            <p:cNvPr id="8395" name="Google Shape;8395;p64"/>
            <p:cNvSpPr/>
            <p:nvPr/>
          </p:nvSpPr>
          <p:spPr>
            <a:xfrm>
              <a:off x="-26092950" y="1971025"/>
              <a:ext cx="51225" cy="225275"/>
            </a:xfrm>
            <a:custGeom>
              <a:rect b="b" l="l" r="r" t="t"/>
              <a:pathLst>
                <a:path extrusionOk="0" h="9011" w="2049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6" name="Google Shape;8396;p64"/>
            <p:cNvSpPr/>
            <p:nvPr/>
          </p:nvSpPr>
          <p:spPr>
            <a:xfrm>
              <a:off x="-26179575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7" name="Google Shape;8397;p64"/>
            <p:cNvSpPr/>
            <p:nvPr/>
          </p:nvSpPr>
          <p:spPr>
            <a:xfrm>
              <a:off x="-26163050" y="2178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8" name="Google Shape;8398;p64"/>
            <p:cNvSpPr/>
            <p:nvPr/>
          </p:nvSpPr>
          <p:spPr>
            <a:xfrm>
              <a:off x="-26145725" y="2214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9" name="Google Shape;8399;p64"/>
            <p:cNvSpPr/>
            <p:nvPr/>
          </p:nvSpPr>
          <p:spPr>
            <a:xfrm>
              <a:off x="-25988975" y="21789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0" name="Google Shape;8400;p64"/>
            <p:cNvSpPr/>
            <p:nvPr/>
          </p:nvSpPr>
          <p:spPr>
            <a:xfrm>
              <a:off x="-26006300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1" name="Google Shape;8401;p64"/>
            <p:cNvSpPr/>
            <p:nvPr/>
          </p:nvSpPr>
          <p:spPr>
            <a:xfrm>
              <a:off x="-25972450" y="2214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2" name="Google Shape;8402;p64"/>
            <p:cNvSpPr/>
            <p:nvPr/>
          </p:nvSpPr>
          <p:spPr>
            <a:xfrm>
              <a:off x="-26215025" y="2108850"/>
              <a:ext cx="296175" cy="157550"/>
            </a:xfrm>
            <a:custGeom>
              <a:rect b="b" l="l" r="r" t="t"/>
              <a:pathLst>
                <a:path extrusionOk="0" h="6302" w="11847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03" name="Google Shape;8403;p64"/>
          <p:cNvGrpSpPr/>
          <p:nvPr/>
        </p:nvGrpSpPr>
        <p:grpSpPr>
          <a:xfrm>
            <a:off x="3553015" y="2112969"/>
            <a:ext cx="335819" cy="333134"/>
            <a:chOff x="-26215825" y="2341200"/>
            <a:chExt cx="296975" cy="294600"/>
          </a:xfrm>
        </p:grpSpPr>
        <p:sp>
          <p:nvSpPr>
            <p:cNvPr id="8404" name="Google Shape;8404;p64"/>
            <p:cNvSpPr/>
            <p:nvPr/>
          </p:nvSpPr>
          <p:spPr>
            <a:xfrm>
              <a:off x="-26215025" y="2463275"/>
              <a:ext cx="296175" cy="172525"/>
            </a:xfrm>
            <a:custGeom>
              <a:rect b="b" l="l" r="r" t="t"/>
              <a:pathLst>
                <a:path extrusionOk="0" h="6901" w="11847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5" name="Google Shape;8405;p64"/>
            <p:cNvSpPr/>
            <p:nvPr/>
          </p:nvSpPr>
          <p:spPr>
            <a:xfrm>
              <a:off x="-26215825" y="2341200"/>
              <a:ext cx="296975" cy="119750"/>
            </a:xfrm>
            <a:custGeom>
              <a:rect b="b" l="l" r="r" t="t"/>
              <a:pathLst>
                <a:path extrusionOk="0" h="4790" w="11879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06" name="Google Shape;8406;p64"/>
          <p:cNvGrpSpPr/>
          <p:nvPr/>
        </p:nvGrpSpPr>
        <p:grpSpPr>
          <a:xfrm>
            <a:off x="3583307" y="2529796"/>
            <a:ext cx="275237" cy="334010"/>
            <a:chOff x="-26179575" y="2710600"/>
            <a:chExt cx="243400" cy="295375"/>
          </a:xfrm>
        </p:grpSpPr>
        <p:sp>
          <p:nvSpPr>
            <p:cNvPr id="8407" name="Google Shape;8407;p64"/>
            <p:cNvSpPr/>
            <p:nvPr/>
          </p:nvSpPr>
          <p:spPr>
            <a:xfrm>
              <a:off x="-26179575" y="2710600"/>
              <a:ext cx="243400" cy="295375"/>
            </a:xfrm>
            <a:custGeom>
              <a:rect b="b" l="l" r="r" t="t"/>
              <a:pathLst>
                <a:path extrusionOk="0" h="11815" w="9736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8" name="Google Shape;8408;p64"/>
            <p:cNvSpPr/>
            <p:nvPr/>
          </p:nvSpPr>
          <p:spPr>
            <a:xfrm>
              <a:off x="-26092950" y="2797225"/>
              <a:ext cx="120525" cy="121325"/>
            </a:xfrm>
            <a:custGeom>
              <a:rect b="b" l="l" r="r" t="t"/>
              <a:pathLst>
                <a:path extrusionOk="0" h="4853" w="4821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9" name="Google Shape;8409;p64"/>
            <p:cNvSpPr/>
            <p:nvPr/>
          </p:nvSpPr>
          <p:spPr>
            <a:xfrm>
              <a:off x="-26094525" y="2954750"/>
              <a:ext cx="122100" cy="17350"/>
            </a:xfrm>
            <a:custGeom>
              <a:rect b="b" l="l" r="r" t="t"/>
              <a:pathLst>
                <a:path extrusionOk="0" h="694" w="4884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0" name="Google Shape;8410;p64"/>
          <p:cNvGrpSpPr/>
          <p:nvPr/>
        </p:nvGrpSpPr>
        <p:grpSpPr>
          <a:xfrm>
            <a:off x="5672692" y="1689485"/>
            <a:ext cx="318886" cy="334010"/>
            <a:chOff x="-24328675" y="1971025"/>
            <a:chExt cx="282000" cy="295375"/>
          </a:xfrm>
        </p:grpSpPr>
        <p:sp>
          <p:nvSpPr>
            <p:cNvPr id="8411" name="Google Shape;8411;p64"/>
            <p:cNvSpPr/>
            <p:nvPr/>
          </p:nvSpPr>
          <p:spPr>
            <a:xfrm>
              <a:off x="-24217625" y="2092325"/>
              <a:ext cx="52025" cy="51200"/>
            </a:xfrm>
            <a:custGeom>
              <a:rect b="b" l="l" r="r" t="t"/>
              <a:pathLst>
                <a:path extrusionOk="0" h="2048" w="2081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2" name="Google Shape;8412;p64"/>
            <p:cNvSpPr/>
            <p:nvPr/>
          </p:nvSpPr>
          <p:spPr>
            <a:xfrm>
              <a:off x="-24328675" y="1971025"/>
              <a:ext cx="282000" cy="295375"/>
            </a:xfrm>
            <a:custGeom>
              <a:rect b="b" l="l" r="r" t="t"/>
              <a:pathLst>
                <a:path extrusionOk="0" h="11815" w="1128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3" name="Google Shape;8413;p64"/>
          <p:cNvGrpSpPr/>
          <p:nvPr/>
        </p:nvGrpSpPr>
        <p:grpSpPr>
          <a:xfrm>
            <a:off x="5674926" y="2112531"/>
            <a:ext cx="314419" cy="334010"/>
            <a:chOff x="-24330250" y="2340425"/>
            <a:chExt cx="278050" cy="295375"/>
          </a:xfrm>
        </p:grpSpPr>
        <p:sp>
          <p:nvSpPr>
            <p:cNvPr id="8414" name="Google Shape;8414;p64"/>
            <p:cNvSpPr/>
            <p:nvPr/>
          </p:nvSpPr>
          <p:spPr>
            <a:xfrm>
              <a:off x="-24330250" y="2340425"/>
              <a:ext cx="278050" cy="295375"/>
            </a:xfrm>
            <a:custGeom>
              <a:rect b="b" l="l" r="r" t="t"/>
              <a:pathLst>
                <a:path extrusionOk="0" h="11815" w="11122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5" name="Google Shape;8415;p64"/>
            <p:cNvSpPr/>
            <p:nvPr/>
          </p:nvSpPr>
          <p:spPr>
            <a:xfrm>
              <a:off x="-24225500" y="2375850"/>
              <a:ext cx="68550" cy="34700"/>
            </a:xfrm>
            <a:custGeom>
              <a:rect b="b" l="l" r="r" t="t"/>
              <a:pathLst>
                <a:path extrusionOk="0" h="1388" w="2742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6" name="Google Shape;8416;p64"/>
            <p:cNvSpPr/>
            <p:nvPr/>
          </p:nvSpPr>
          <p:spPr>
            <a:xfrm>
              <a:off x="-24260925" y="2462500"/>
              <a:ext cx="138650" cy="17350"/>
            </a:xfrm>
            <a:custGeom>
              <a:rect b="b" l="l" r="r" t="t"/>
              <a:pathLst>
                <a:path extrusionOk="0" h="694" w="554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7" name="Google Shape;8417;p64"/>
            <p:cNvSpPr/>
            <p:nvPr/>
          </p:nvSpPr>
          <p:spPr>
            <a:xfrm>
              <a:off x="-24260150" y="2515275"/>
              <a:ext cx="43350" cy="18125"/>
            </a:xfrm>
            <a:custGeom>
              <a:rect b="b" l="l" r="r" t="t"/>
              <a:pathLst>
                <a:path extrusionOk="0" h="725" w="173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8" name="Google Shape;8418;p64"/>
            <p:cNvSpPr/>
            <p:nvPr/>
          </p:nvSpPr>
          <p:spPr>
            <a:xfrm>
              <a:off x="-24260925" y="25499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9" name="Google Shape;8419;p64"/>
            <p:cNvSpPr/>
            <p:nvPr/>
          </p:nvSpPr>
          <p:spPr>
            <a:xfrm>
              <a:off x="-24165625" y="2515275"/>
              <a:ext cx="43350" cy="18125"/>
            </a:xfrm>
            <a:custGeom>
              <a:rect b="b" l="l" r="r" t="t"/>
              <a:pathLst>
                <a:path extrusionOk="0" h="725" w="1734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0" name="Google Shape;8420;p64"/>
            <p:cNvSpPr/>
            <p:nvPr/>
          </p:nvSpPr>
          <p:spPr>
            <a:xfrm>
              <a:off x="-24157750" y="2549925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1" name="Google Shape;8421;p64"/>
          <p:cNvGrpSpPr/>
          <p:nvPr/>
        </p:nvGrpSpPr>
        <p:grpSpPr>
          <a:xfrm>
            <a:off x="5665130" y="2529796"/>
            <a:ext cx="334010" cy="334010"/>
            <a:chOff x="-24338900" y="2710600"/>
            <a:chExt cx="295375" cy="295375"/>
          </a:xfrm>
        </p:grpSpPr>
        <p:sp>
          <p:nvSpPr>
            <p:cNvPr id="8422" name="Google Shape;8422;p64"/>
            <p:cNvSpPr/>
            <p:nvPr/>
          </p:nvSpPr>
          <p:spPr>
            <a:xfrm>
              <a:off x="-24250700" y="2816925"/>
              <a:ext cx="123675" cy="103200"/>
            </a:xfrm>
            <a:custGeom>
              <a:rect b="b" l="l" r="r" t="t"/>
              <a:pathLst>
                <a:path extrusionOk="0" h="4128" w="4947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p64"/>
            <p:cNvSpPr/>
            <p:nvPr/>
          </p:nvSpPr>
          <p:spPr>
            <a:xfrm>
              <a:off x="-24338900" y="2710600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4" name="Google Shape;8424;p64"/>
          <p:cNvGrpSpPr/>
          <p:nvPr/>
        </p:nvGrpSpPr>
        <p:grpSpPr>
          <a:xfrm>
            <a:off x="7358918" y="2113096"/>
            <a:ext cx="335791" cy="332879"/>
            <a:chOff x="-22859750" y="2335900"/>
            <a:chExt cx="296950" cy="294375"/>
          </a:xfrm>
        </p:grpSpPr>
        <p:sp>
          <p:nvSpPr>
            <p:cNvPr id="8425" name="Google Shape;8425;p64"/>
            <p:cNvSpPr/>
            <p:nvPr/>
          </p:nvSpPr>
          <p:spPr>
            <a:xfrm>
              <a:off x="-22859750" y="2335900"/>
              <a:ext cx="296950" cy="294375"/>
            </a:xfrm>
            <a:custGeom>
              <a:rect b="b" l="l" r="r" t="t"/>
              <a:pathLst>
                <a:path extrusionOk="0" h="11775" w="11878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6" name="Google Shape;8426;p64"/>
            <p:cNvSpPr/>
            <p:nvPr/>
          </p:nvSpPr>
          <p:spPr>
            <a:xfrm>
              <a:off x="-22685675" y="24081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7" name="Google Shape;8427;p64"/>
            <p:cNvSpPr/>
            <p:nvPr/>
          </p:nvSpPr>
          <p:spPr>
            <a:xfrm>
              <a:off x="-22766800" y="24089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8" name="Google Shape;8428;p64"/>
          <p:cNvGrpSpPr/>
          <p:nvPr/>
        </p:nvGrpSpPr>
        <p:grpSpPr>
          <a:xfrm>
            <a:off x="1882340" y="1689470"/>
            <a:ext cx="294828" cy="334038"/>
            <a:chOff x="-27710725" y="1959200"/>
            <a:chExt cx="260725" cy="295400"/>
          </a:xfrm>
        </p:grpSpPr>
        <p:sp>
          <p:nvSpPr>
            <p:cNvPr id="8429" name="Google Shape;8429;p64"/>
            <p:cNvSpPr/>
            <p:nvPr/>
          </p:nvSpPr>
          <p:spPr>
            <a:xfrm>
              <a:off x="-27710725" y="1959200"/>
              <a:ext cx="260725" cy="295400"/>
            </a:xfrm>
            <a:custGeom>
              <a:rect b="b" l="l" r="r" t="t"/>
              <a:pathLst>
                <a:path extrusionOk="0" h="11816" w="10429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0" name="Google Shape;8430;p64"/>
            <p:cNvSpPr/>
            <p:nvPr/>
          </p:nvSpPr>
          <p:spPr>
            <a:xfrm>
              <a:off x="-27502000" y="20844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1" name="Google Shape;8431;p64"/>
          <p:cNvGrpSpPr/>
          <p:nvPr/>
        </p:nvGrpSpPr>
        <p:grpSpPr>
          <a:xfrm>
            <a:off x="1861406" y="2170414"/>
            <a:ext cx="336696" cy="218244"/>
            <a:chOff x="-27728850" y="2382950"/>
            <a:chExt cx="297750" cy="193000"/>
          </a:xfrm>
        </p:grpSpPr>
        <p:sp>
          <p:nvSpPr>
            <p:cNvPr id="8432" name="Google Shape;8432;p64"/>
            <p:cNvSpPr/>
            <p:nvPr/>
          </p:nvSpPr>
          <p:spPr>
            <a:xfrm>
              <a:off x="-27606750" y="245382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3" name="Google Shape;8433;p64"/>
            <p:cNvSpPr/>
            <p:nvPr/>
          </p:nvSpPr>
          <p:spPr>
            <a:xfrm>
              <a:off x="-27728850" y="2382950"/>
              <a:ext cx="297750" cy="193000"/>
            </a:xfrm>
            <a:custGeom>
              <a:rect b="b" l="l" r="r" t="t"/>
              <a:pathLst>
                <a:path extrusionOk="0" h="7720" w="1191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4" name="Google Shape;8434;p64"/>
            <p:cNvSpPr/>
            <p:nvPr/>
          </p:nvSpPr>
          <p:spPr>
            <a:xfrm>
              <a:off x="-27640625" y="2419175"/>
              <a:ext cx="122100" cy="122100"/>
            </a:xfrm>
            <a:custGeom>
              <a:rect b="b" l="l" r="r" t="t"/>
              <a:pathLst>
                <a:path extrusionOk="0" h="4884" w="4884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35" name="Google Shape;8435;p64"/>
          <p:cNvSpPr/>
          <p:nvPr/>
        </p:nvSpPr>
        <p:spPr>
          <a:xfrm>
            <a:off x="1862126" y="2535765"/>
            <a:ext cx="335819" cy="321995"/>
          </a:xfrm>
          <a:custGeom>
            <a:rect b="b" l="l" r="r" t="t"/>
            <a:pathLst>
              <a:path extrusionOk="0" h="11390" w="11879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36" name="Google Shape;8436;p64"/>
          <p:cNvSpPr/>
          <p:nvPr/>
        </p:nvSpPr>
        <p:spPr>
          <a:xfrm>
            <a:off x="3971900" y="1689004"/>
            <a:ext cx="334915" cy="334915"/>
          </a:xfrm>
          <a:custGeom>
            <a:rect b="b" l="l" r="r" t="t"/>
            <a:pathLst>
              <a:path extrusionOk="0" h="11847" w="11847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37" name="Google Shape;8437;p64"/>
          <p:cNvGrpSpPr/>
          <p:nvPr/>
        </p:nvGrpSpPr>
        <p:grpSpPr>
          <a:xfrm>
            <a:off x="3971638" y="2121436"/>
            <a:ext cx="334915" cy="316200"/>
            <a:chOff x="-25844850" y="2357750"/>
            <a:chExt cx="296175" cy="279625"/>
          </a:xfrm>
        </p:grpSpPr>
        <p:sp>
          <p:nvSpPr>
            <p:cNvPr id="8438" name="Google Shape;8438;p64"/>
            <p:cNvSpPr/>
            <p:nvPr/>
          </p:nvSpPr>
          <p:spPr>
            <a:xfrm>
              <a:off x="-25792075" y="2428625"/>
              <a:ext cx="191425" cy="208750"/>
            </a:xfrm>
            <a:custGeom>
              <a:rect b="b" l="l" r="r" t="t"/>
              <a:pathLst>
                <a:path extrusionOk="0" h="8350" w="7657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9" name="Google Shape;8439;p64"/>
            <p:cNvSpPr/>
            <p:nvPr/>
          </p:nvSpPr>
          <p:spPr>
            <a:xfrm>
              <a:off x="-25602250" y="2497950"/>
              <a:ext cx="53575" cy="17350"/>
            </a:xfrm>
            <a:custGeom>
              <a:rect b="b" l="l" r="r" t="t"/>
              <a:pathLst>
                <a:path extrusionOk="0" h="694" w="2143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64"/>
            <p:cNvSpPr/>
            <p:nvPr/>
          </p:nvSpPr>
          <p:spPr>
            <a:xfrm>
              <a:off x="-25844850" y="2497950"/>
              <a:ext cx="52800" cy="17350"/>
            </a:xfrm>
            <a:custGeom>
              <a:rect b="b" l="l" r="r" t="t"/>
              <a:pathLst>
                <a:path extrusionOk="0" h="694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1" name="Google Shape;8441;p64"/>
            <p:cNvSpPr/>
            <p:nvPr/>
          </p:nvSpPr>
          <p:spPr>
            <a:xfrm>
              <a:off x="-25706225" y="2357750"/>
              <a:ext cx="17350" cy="53575"/>
            </a:xfrm>
            <a:custGeom>
              <a:rect b="b" l="l" r="r" t="t"/>
              <a:pathLst>
                <a:path extrusionOk="0" h="2143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2" name="Google Shape;8442;p64"/>
            <p:cNvSpPr/>
            <p:nvPr/>
          </p:nvSpPr>
          <p:spPr>
            <a:xfrm>
              <a:off x="-25804675" y="2400275"/>
              <a:ext cx="42550" cy="41775"/>
            </a:xfrm>
            <a:custGeom>
              <a:rect b="b" l="l" r="r" t="t"/>
              <a:pathLst>
                <a:path extrusionOk="0" h="1671" w="1702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64"/>
            <p:cNvSpPr/>
            <p:nvPr/>
          </p:nvSpPr>
          <p:spPr>
            <a:xfrm>
              <a:off x="-25632175" y="2400275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44" name="Google Shape;8444;p64"/>
          <p:cNvSpPr/>
          <p:nvPr/>
        </p:nvSpPr>
        <p:spPr>
          <a:xfrm>
            <a:off x="3969681" y="2529419"/>
            <a:ext cx="339353" cy="334689"/>
          </a:xfrm>
          <a:custGeom>
            <a:rect b="b" l="l" r="r" t="t"/>
            <a:pathLst>
              <a:path extrusionOk="0" h="11839" w="12004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45" name="Google Shape;8445;p64"/>
          <p:cNvGrpSpPr/>
          <p:nvPr/>
        </p:nvGrpSpPr>
        <p:grpSpPr>
          <a:xfrm>
            <a:off x="6145995" y="1689471"/>
            <a:ext cx="216463" cy="334038"/>
            <a:chOff x="-23917525" y="1970225"/>
            <a:chExt cx="191425" cy="295400"/>
          </a:xfrm>
        </p:grpSpPr>
        <p:sp>
          <p:nvSpPr>
            <p:cNvPr id="8446" name="Google Shape;8446;p64"/>
            <p:cNvSpPr/>
            <p:nvPr/>
          </p:nvSpPr>
          <p:spPr>
            <a:xfrm>
              <a:off x="-23917525" y="1970225"/>
              <a:ext cx="191425" cy="295400"/>
            </a:xfrm>
            <a:custGeom>
              <a:rect b="b" l="l" r="r" t="t"/>
              <a:pathLst>
                <a:path extrusionOk="0" h="11816" w="7657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7" name="Google Shape;8447;p64"/>
            <p:cNvSpPr/>
            <p:nvPr/>
          </p:nvSpPr>
          <p:spPr>
            <a:xfrm>
              <a:off x="-23882075" y="2041125"/>
              <a:ext cx="121300" cy="121325"/>
            </a:xfrm>
            <a:custGeom>
              <a:rect b="b" l="l" r="r" t="t"/>
              <a:pathLst>
                <a:path extrusionOk="0" h="4853" w="4852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64"/>
            <p:cNvSpPr/>
            <p:nvPr/>
          </p:nvSpPr>
          <p:spPr>
            <a:xfrm>
              <a:off x="-23839550" y="221440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49" name="Google Shape;8449;p64"/>
          <p:cNvGrpSpPr/>
          <p:nvPr/>
        </p:nvGrpSpPr>
        <p:grpSpPr>
          <a:xfrm>
            <a:off x="6103703" y="2112093"/>
            <a:ext cx="301047" cy="334886"/>
            <a:chOff x="-23952175" y="2340425"/>
            <a:chExt cx="266225" cy="296150"/>
          </a:xfrm>
        </p:grpSpPr>
        <p:sp>
          <p:nvSpPr>
            <p:cNvPr id="8450" name="Google Shape;8450;p64"/>
            <p:cNvSpPr/>
            <p:nvPr/>
          </p:nvSpPr>
          <p:spPr>
            <a:xfrm>
              <a:off x="-23952175" y="2340425"/>
              <a:ext cx="266225" cy="296150"/>
            </a:xfrm>
            <a:custGeom>
              <a:rect b="b" l="l" r="r" t="t"/>
              <a:pathLst>
                <a:path extrusionOk="0" h="11846" w="10649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64"/>
            <p:cNvSpPr/>
            <p:nvPr/>
          </p:nvSpPr>
          <p:spPr>
            <a:xfrm>
              <a:off x="-23918325" y="2479025"/>
              <a:ext cx="53600" cy="52375"/>
            </a:xfrm>
            <a:custGeom>
              <a:rect b="b" l="l" r="r" t="t"/>
              <a:pathLst>
                <a:path extrusionOk="0" h="2095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52" name="Google Shape;8452;p64"/>
          <p:cNvSpPr/>
          <p:nvPr/>
        </p:nvSpPr>
        <p:spPr>
          <a:xfrm>
            <a:off x="6078108" y="2530083"/>
            <a:ext cx="352725" cy="333360"/>
          </a:xfrm>
          <a:custGeom>
            <a:rect b="b" l="l" r="r" t="t"/>
            <a:pathLst>
              <a:path extrusionOk="0" h="11792" w="12477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53" name="Google Shape;8453;p64"/>
          <p:cNvGrpSpPr/>
          <p:nvPr/>
        </p:nvGrpSpPr>
        <p:grpSpPr>
          <a:xfrm>
            <a:off x="7413691" y="2528453"/>
            <a:ext cx="226245" cy="336696"/>
            <a:chOff x="-22811700" y="2700350"/>
            <a:chExt cx="200075" cy="297750"/>
          </a:xfrm>
        </p:grpSpPr>
        <p:sp>
          <p:nvSpPr>
            <p:cNvPr id="8454" name="Google Shape;8454;p64"/>
            <p:cNvSpPr/>
            <p:nvPr/>
          </p:nvSpPr>
          <p:spPr>
            <a:xfrm>
              <a:off x="-22811700" y="2700350"/>
              <a:ext cx="86650" cy="296975"/>
            </a:xfrm>
            <a:custGeom>
              <a:rect b="b" l="l" r="r" t="t"/>
              <a:pathLst>
                <a:path extrusionOk="0" h="11879" w="3466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64"/>
            <p:cNvSpPr/>
            <p:nvPr/>
          </p:nvSpPr>
          <p:spPr>
            <a:xfrm>
              <a:off x="-22693550" y="2701225"/>
              <a:ext cx="81925" cy="296875"/>
            </a:xfrm>
            <a:custGeom>
              <a:rect b="b" l="l" r="r" t="t"/>
              <a:pathLst>
                <a:path extrusionOk="0" h="11875" w="3277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6" name="Google Shape;8456;p64"/>
            <p:cNvSpPr/>
            <p:nvPr/>
          </p:nvSpPr>
          <p:spPr>
            <a:xfrm>
              <a:off x="-22778625" y="273502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7" name="Google Shape;8457;p64"/>
          <p:cNvGrpSpPr/>
          <p:nvPr/>
        </p:nvGrpSpPr>
        <p:grpSpPr>
          <a:xfrm>
            <a:off x="2286183" y="1689032"/>
            <a:ext cx="335791" cy="334915"/>
            <a:chOff x="-27358650" y="1961575"/>
            <a:chExt cx="296950" cy="296175"/>
          </a:xfrm>
        </p:grpSpPr>
        <p:sp>
          <p:nvSpPr>
            <p:cNvPr id="8458" name="Google Shape;8458;p64"/>
            <p:cNvSpPr/>
            <p:nvPr/>
          </p:nvSpPr>
          <p:spPr>
            <a:xfrm>
              <a:off x="-27358650" y="1961575"/>
              <a:ext cx="296950" cy="296175"/>
            </a:xfrm>
            <a:custGeom>
              <a:rect b="b" l="l" r="r" t="t"/>
              <a:pathLst>
                <a:path extrusionOk="0" h="11847" w="11878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9" name="Google Shape;8459;p64"/>
            <p:cNvSpPr/>
            <p:nvPr/>
          </p:nvSpPr>
          <p:spPr>
            <a:xfrm>
              <a:off x="-27246025" y="21521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60" name="Google Shape;8460;p64"/>
          <p:cNvSpPr/>
          <p:nvPr/>
        </p:nvSpPr>
        <p:spPr>
          <a:xfrm>
            <a:off x="2325643" y="2112470"/>
            <a:ext cx="257427" cy="334067"/>
          </a:xfrm>
          <a:custGeom>
            <a:rect b="b" l="l" r="r" t="t"/>
            <a:pathLst>
              <a:path extrusionOk="0" h="11817" w="9106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61" name="Google Shape;8461;p64"/>
          <p:cNvSpPr/>
          <p:nvPr/>
        </p:nvSpPr>
        <p:spPr>
          <a:xfrm>
            <a:off x="2286461" y="2529305"/>
            <a:ext cx="335791" cy="334915"/>
          </a:xfrm>
          <a:custGeom>
            <a:rect b="b" l="l" r="r" t="t"/>
            <a:pathLst>
              <a:path extrusionOk="0" h="11847" w="11878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62" name="Google Shape;8462;p64"/>
          <p:cNvSpPr/>
          <p:nvPr/>
        </p:nvSpPr>
        <p:spPr>
          <a:xfrm>
            <a:off x="4415734" y="1689895"/>
            <a:ext cx="304638" cy="333134"/>
          </a:xfrm>
          <a:custGeom>
            <a:rect b="b" l="l" r="r" t="t"/>
            <a:pathLst>
              <a:path extrusionOk="0" h="11784" w="10776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63" name="Google Shape;8463;p64"/>
          <p:cNvGrpSpPr/>
          <p:nvPr/>
        </p:nvGrpSpPr>
        <p:grpSpPr>
          <a:xfrm>
            <a:off x="4399008" y="2122327"/>
            <a:ext cx="337572" cy="314419"/>
            <a:chOff x="-25477800" y="2357750"/>
            <a:chExt cx="298525" cy="278050"/>
          </a:xfrm>
        </p:grpSpPr>
        <p:sp>
          <p:nvSpPr>
            <p:cNvPr id="8464" name="Google Shape;8464;p64"/>
            <p:cNvSpPr/>
            <p:nvPr/>
          </p:nvSpPr>
          <p:spPr>
            <a:xfrm>
              <a:off x="-25477800" y="2357750"/>
              <a:ext cx="298525" cy="278050"/>
            </a:xfrm>
            <a:custGeom>
              <a:rect b="b" l="l" r="r" t="t"/>
              <a:pathLst>
                <a:path extrusionOk="0" h="11122" w="11941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64"/>
            <p:cNvSpPr/>
            <p:nvPr/>
          </p:nvSpPr>
          <p:spPr>
            <a:xfrm>
              <a:off x="-25388025" y="2514850"/>
              <a:ext cx="104000" cy="88650"/>
            </a:xfrm>
            <a:custGeom>
              <a:rect b="b" l="l" r="r" t="t"/>
              <a:pathLst>
                <a:path extrusionOk="0" h="3546" w="416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66" name="Google Shape;8466;p64"/>
          <p:cNvSpPr/>
          <p:nvPr/>
        </p:nvSpPr>
        <p:spPr>
          <a:xfrm>
            <a:off x="4400157" y="2529687"/>
            <a:ext cx="335791" cy="334151"/>
          </a:xfrm>
          <a:custGeom>
            <a:rect b="b" l="l" r="r" t="t"/>
            <a:pathLst>
              <a:path extrusionOk="0" h="11820" w="11878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67" name="Google Shape;8467;p64"/>
          <p:cNvGrpSpPr/>
          <p:nvPr/>
        </p:nvGrpSpPr>
        <p:grpSpPr>
          <a:xfrm>
            <a:off x="6512437" y="1689485"/>
            <a:ext cx="334915" cy="334010"/>
            <a:chOff x="-23599325" y="1971025"/>
            <a:chExt cx="296175" cy="295375"/>
          </a:xfrm>
        </p:grpSpPr>
        <p:sp>
          <p:nvSpPr>
            <p:cNvPr id="8468" name="Google Shape;8468;p64"/>
            <p:cNvSpPr/>
            <p:nvPr/>
          </p:nvSpPr>
          <p:spPr>
            <a:xfrm>
              <a:off x="-23599325" y="1971025"/>
              <a:ext cx="296175" cy="295375"/>
            </a:xfrm>
            <a:custGeom>
              <a:rect b="b" l="l" r="r" t="t"/>
              <a:pathLst>
                <a:path extrusionOk="0" h="11815" w="11847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64"/>
            <p:cNvSpPr/>
            <p:nvPr/>
          </p:nvSpPr>
          <p:spPr>
            <a:xfrm>
              <a:off x="-23477250" y="2004100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70" name="Google Shape;8470;p64"/>
          <p:cNvSpPr/>
          <p:nvPr/>
        </p:nvSpPr>
        <p:spPr>
          <a:xfrm>
            <a:off x="6513129" y="2111607"/>
            <a:ext cx="334010" cy="335791"/>
          </a:xfrm>
          <a:custGeom>
            <a:rect b="b" l="l" r="r" t="t"/>
            <a:pathLst>
              <a:path extrusionOk="0" h="11878" w="11815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71" name="Google Shape;8471;p64"/>
          <p:cNvSpPr/>
          <p:nvPr/>
        </p:nvSpPr>
        <p:spPr>
          <a:xfrm>
            <a:off x="6510896" y="2539991"/>
            <a:ext cx="338477" cy="313543"/>
          </a:xfrm>
          <a:custGeom>
            <a:rect b="b" l="l" r="r" t="t"/>
            <a:pathLst>
              <a:path extrusionOk="0" h="11091" w="11973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72" name="Google Shape;8472;p64"/>
          <p:cNvSpPr/>
          <p:nvPr/>
        </p:nvSpPr>
        <p:spPr>
          <a:xfrm>
            <a:off x="7778709" y="1689004"/>
            <a:ext cx="336696" cy="334915"/>
          </a:xfrm>
          <a:custGeom>
            <a:rect b="b" l="l" r="r" t="t"/>
            <a:pathLst>
              <a:path extrusionOk="0" h="11847" w="1191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73" name="Google Shape;8473;p64"/>
          <p:cNvGrpSpPr/>
          <p:nvPr/>
        </p:nvGrpSpPr>
        <p:grpSpPr>
          <a:xfrm>
            <a:off x="2705151" y="1689145"/>
            <a:ext cx="341134" cy="334689"/>
            <a:chOff x="-26993200" y="1961775"/>
            <a:chExt cx="301675" cy="295975"/>
          </a:xfrm>
        </p:grpSpPr>
        <p:sp>
          <p:nvSpPr>
            <p:cNvPr id="8474" name="Google Shape;8474;p64"/>
            <p:cNvSpPr/>
            <p:nvPr/>
          </p:nvSpPr>
          <p:spPr>
            <a:xfrm>
              <a:off x="-26993200" y="1961775"/>
              <a:ext cx="301675" cy="295975"/>
            </a:xfrm>
            <a:custGeom>
              <a:rect b="b" l="l" r="r" t="t"/>
              <a:pathLst>
                <a:path extrusionOk="0" h="11839" w="12067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5" name="Google Shape;8475;p64"/>
            <p:cNvSpPr/>
            <p:nvPr/>
          </p:nvSpPr>
          <p:spPr>
            <a:xfrm>
              <a:off x="-26900250" y="21647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6" name="Google Shape;8476;p64"/>
            <p:cNvSpPr/>
            <p:nvPr/>
          </p:nvSpPr>
          <p:spPr>
            <a:xfrm>
              <a:off x="-26938075" y="2177375"/>
              <a:ext cx="18150" cy="16575"/>
            </a:xfrm>
            <a:custGeom>
              <a:rect b="b" l="l" r="r" t="t"/>
              <a:pathLst>
                <a:path extrusionOk="0" h="663" w="726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77" name="Google Shape;8477;p64"/>
          <p:cNvGrpSpPr/>
          <p:nvPr/>
        </p:nvGrpSpPr>
        <p:grpSpPr>
          <a:xfrm>
            <a:off x="2728756" y="2112531"/>
            <a:ext cx="293923" cy="334010"/>
            <a:chOff x="-26970350" y="2332550"/>
            <a:chExt cx="259925" cy="295375"/>
          </a:xfrm>
        </p:grpSpPr>
        <p:sp>
          <p:nvSpPr>
            <p:cNvPr id="8478" name="Google Shape;8478;p64"/>
            <p:cNvSpPr/>
            <p:nvPr/>
          </p:nvSpPr>
          <p:spPr>
            <a:xfrm>
              <a:off x="-26970350" y="2332550"/>
              <a:ext cx="259925" cy="295375"/>
            </a:xfrm>
            <a:custGeom>
              <a:rect b="b" l="l" r="r" t="t"/>
              <a:pathLst>
                <a:path extrusionOk="0" h="11815" w="10397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9" name="Google Shape;8479;p64"/>
            <p:cNvSpPr/>
            <p:nvPr/>
          </p:nvSpPr>
          <p:spPr>
            <a:xfrm>
              <a:off x="-26831725" y="2365650"/>
              <a:ext cx="82700" cy="81900"/>
            </a:xfrm>
            <a:custGeom>
              <a:rect b="b" l="l" r="r" t="t"/>
              <a:pathLst>
                <a:path extrusionOk="0" h="3276" w="3308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80" name="Google Shape;8480;p64"/>
          <p:cNvGrpSpPr/>
          <p:nvPr/>
        </p:nvGrpSpPr>
        <p:grpSpPr>
          <a:xfrm>
            <a:off x="2709165" y="2559635"/>
            <a:ext cx="333105" cy="274332"/>
            <a:chOff x="-26986100" y="2735800"/>
            <a:chExt cx="294575" cy="242600"/>
          </a:xfrm>
        </p:grpSpPr>
        <p:sp>
          <p:nvSpPr>
            <p:cNvPr id="8481" name="Google Shape;8481;p64"/>
            <p:cNvSpPr/>
            <p:nvPr/>
          </p:nvSpPr>
          <p:spPr>
            <a:xfrm>
              <a:off x="-26986100" y="2735800"/>
              <a:ext cx="294575" cy="242600"/>
            </a:xfrm>
            <a:custGeom>
              <a:rect b="b" l="l" r="r" t="t"/>
              <a:pathLst>
                <a:path extrusionOk="0" h="9704" w="11783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2" name="Google Shape;8482;p64"/>
            <p:cNvSpPr/>
            <p:nvPr/>
          </p:nvSpPr>
          <p:spPr>
            <a:xfrm>
              <a:off x="-26927050" y="2805900"/>
              <a:ext cx="70925" cy="70900"/>
            </a:xfrm>
            <a:custGeom>
              <a:rect b="b" l="l" r="r" t="t"/>
              <a:pathLst>
                <a:path extrusionOk="0" h="2836" w="2837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83" name="Google Shape;8483;p64"/>
          <p:cNvSpPr/>
          <p:nvPr/>
        </p:nvSpPr>
        <p:spPr>
          <a:xfrm>
            <a:off x="4817871" y="1689457"/>
            <a:ext cx="334010" cy="334010"/>
          </a:xfrm>
          <a:custGeom>
            <a:rect b="b" l="l" r="r" t="t"/>
            <a:pathLst>
              <a:path extrusionOk="0" h="11815" w="11815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84" name="Google Shape;8484;p64"/>
          <p:cNvGrpSpPr/>
          <p:nvPr/>
        </p:nvGrpSpPr>
        <p:grpSpPr>
          <a:xfrm>
            <a:off x="4817616" y="2112093"/>
            <a:ext cx="334010" cy="334886"/>
            <a:chOff x="-25104475" y="2340425"/>
            <a:chExt cx="295375" cy="296150"/>
          </a:xfrm>
        </p:grpSpPr>
        <p:sp>
          <p:nvSpPr>
            <p:cNvPr id="8485" name="Google Shape;8485;p64"/>
            <p:cNvSpPr/>
            <p:nvPr/>
          </p:nvSpPr>
          <p:spPr>
            <a:xfrm>
              <a:off x="-25104475" y="2340425"/>
              <a:ext cx="225275" cy="296150"/>
            </a:xfrm>
            <a:custGeom>
              <a:rect b="b" l="l" r="r" t="t"/>
              <a:pathLst>
                <a:path extrusionOk="0" h="11846" w="9011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6" name="Google Shape;8486;p64"/>
            <p:cNvSpPr/>
            <p:nvPr/>
          </p:nvSpPr>
          <p:spPr>
            <a:xfrm>
              <a:off x="-25001300" y="23750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64"/>
            <p:cNvSpPr/>
            <p:nvPr/>
          </p:nvSpPr>
          <p:spPr>
            <a:xfrm>
              <a:off x="-25070600" y="2444375"/>
              <a:ext cx="87450" cy="86675"/>
            </a:xfrm>
            <a:custGeom>
              <a:rect b="b" l="l" r="r" t="t"/>
              <a:pathLst>
                <a:path extrusionOk="0" h="3467" w="3498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64"/>
            <p:cNvSpPr/>
            <p:nvPr/>
          </p:nvSpPr>
          <p:spPr>
            <a:xfrm>
              <a:off x="-24966650" y="247902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64"/>
            <p:cNvSpPr/>
            <p:nvPr/>
          </p:nvSpPr>
          <p:spPr>
            <a:xfrm>
              <a:off x="-24966650" y="244437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64"/>
            <p:cNvSpPr/>
            <p:nvPr/>
          </p:nvSpPr>
          <p:spPr>
            <a:xfrm>
              <a:off x="-24966650" y="2513700"/>
              <a:ext cx="52025" cy="17350"/>
            </a:xfrm>
            <a:custGeom>
              <a:rect b="b" l="l" r="r" t="t"/>
              <a:pathLst>
                <a:path extrusionOk="0" h="694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1" name="Google Shape;8491;p64"/>
            <p:cNvSpPr/>
            <p:nvPr/>
          </p:nvSpPr>
          <p:spPr>
            <a:xfrm>
              <a:off x="-25071400" y="2549125"/>
              <a:ext cx="156775" cy="17350"/>
            </a:xfrm>
            <a:custGeom>
              <a:rect b="b" l="l" r="r" t="t"/>
              <a:pathLst>
                <a:path extrusionOk="0" h="694" w="6271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64"/>
            <p:cNvSpPr/>
            <p:nvPr/>
          </p:nvSpPr>
          <p:spPr>
            <a:xfrm>
              <a:off x="-25071400" y="2583800"/>
              <a:ext cx="156775" cy="17350"/>
            </a:xfrm>
            <a:custGeom>
              <a:rect b="b" l="l" r="r" t="t"/>
              <a:pathLst>
                <a:path extrusionOk="0" h="694" w="6271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64"/>
            <p:cNvSpPr/>
            <p:nvPr/>
          </p:nvSpPr>
          <p:spPr>
            <a:xfrm>
              <a:off x="-24862675" y="2375850"/>
              <a:ext cx="53575" cy="260725"/>
            </a:xfrm>
            <a:custGeom>
              <a:rect b="b" l="l" r="r" t="t"/>
              <a:pathLst>
                <a:path extrusionOk="0" h="10429" w="2143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94" name="Google Shape;8494;p64"/>
          <p:cNvSpPr/>
          <p:nvPr/>
        </p:nvSpPr>
        <p:spPr>
          <a:xfrm>
            <a:off x="4816090" y="2572063"/>
            <a:ext cx="337572" cy="249398"/>
          </a:xfrm>
          <a:custGeom>
            <a:rect b="b" l="l" r="r" t="t"/>
            <a:pathLst>
              <a:path extrusionOk="0" h="8822" w="11941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95" name="Google Shape;8495;p64"/>
          <p:cNvGrpSpPr/>
          <p:nvPr/>
        </p:nvGrpSpPr>
        <p:grpSpPr>
          <a:xfrm>
            <a:off x="6935871" y="1689032"/>
            <a:ext cx="335791" cy="334915"/>
            <a:chOff x="-23229925" y="1970225"/>
            <a:chExt cx="296950" cy="296175"/>
          </a:xfrm>
        </p:grpSpPr>
        <p:sp>
          <p:nvSpPr>
            <p:cNvPr id="8496" name="Google Shape;8496;p64"/>
            <p:cNvSpPr/>
            <p:nvPr/>
          </p:nvSpPr>
          <p:spPr>
            <a:xfrm>
              <a:off x="-23229925" y="1970225"/>
              <a:ext cx="296950" cy="296175"/>
            </a:xfrm>
            <a:custGeom>
              <a:rect b="b" l="l" r="r" t="t"/>
              <a:pathLst>
                <a:path extrusionOk="0" h="11847" w="11878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64"/>
            <p:cNvSpPr/>
            <p:nvPr/>
          </p:nvSpPr>
          <p:spPr>
            <a:xfrm>
              <a:off x="-23196075" y="2005675"/>
              <a:ext cx="227650" cy="192200"/>
            </a:xfrm>
            <a:custGeom>
              <a:rect b="b" l="l" r="r" t="t"/>
              <a:pathLst>
                <a:path extrusionOk="0" h="7688" w="9106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8" name="Google Shape;8498;p64"/>
            <p:cNvSpPr/>
            <p:nvPr/>
          </p:nvSpPr>
          <p:spPr>
            <a:xfrm>
              <a:off x="-23142500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64"/>
            <p:cNvSpPr/>
            <p:nvPr/>
          </p:nvSpPr>
          <p:spPr>
            <a:xfrm>
              <a:off x="-23177150" y="22144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00" name="Google Shape;8500;p64"/>
          <p:cNvGrpSpPr/>
          <p:nvPr/>
        </p:nvGrpSpPr>
        <p:grpSpPr>
          <a:xfrm>
            <a:off x="6975944" y="2111641"/>
            <a:ext cx="255646" cy="335791"/>
            <a:chOff x="-23177950" y="2340425"/>
            <a:chExt cx="226075" cy="296950"/>
          </a:xfrm>
        </p:grpSpPr>
        <p:sp>
          <p:nvSpPr>
            <p:cNvPr id="8501" name="Google Shape;8501;p64"/>
            <p:cNvSpPr/>
            <p:nvPr/>
          </p:nvSpPr>
          <p:spPr>
            <a:xfrm>
              <a:off x="-23177950" y="2340425"/>
              <a:ext cx="226075" cy="296950"/>
            </a:xfrm>
            <a:custGeom>
              <a:rect b="b" l="l" r="r" t="t"/>
              <a:pathLst>
                <a:path extrusionOk="0" h="11878" w="9043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2" name="Google Shape;8502;p64"/>
            <p:cNvSpPr/>
            <p:nvPr/>
          </p:nvSpPr>
          <p:spPr>
            <a:xfrm>
              <a:off x="-23081850" y="2425475"/>
              <a:ext cx="96100" cy="151250"/>
            </a:xfrm>
            <a:custGeom>
              <a:rect b="b" l="l" r="r" t="t"/>
              <a:pathLst>
                <a:path extrusionOk="0" h="6050" w="3844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03" name="Google Shape;8503;p64"/>
          <p:cNvGrpSpPr/>
          <p:nvPr/>
        </p:nvGrpSpPr>
        <p:grpSpPr>
          <a:xfrm>
            <a:off x="6936309" y="2529344"/>
            <a:ext cx="334915" cy="334915"/>
            <a:chOff x="-23229150" y="2710600"/>
            <a:chExt cx="296175" cy="296175"/>
          </a:xfrm>
        </p:grpSpPr>
        <p:sp>
          <p:nvSpPr>
            <p:cNvPr id="8504" name="Google Shape;8504;p64"/>
            <p:cNvSpPr/>
            <p:nvPr/>
          </p:nvSpPr>
          <p:spPr>
            <a:xfrm>
              <a:off x="-23177150" y="2727925"/>
              <a:ext cx="191400" cy="258375"/>
            </a:xfrm>
            <a:custGeom>
              <a:rect b="b" l="l" r="r" t="t"/>
              <a:pathLst>
                <a:path extrusionOk="0" h="10335" w="7656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64"/>
            <p:cNvSpPr/>
            <p:nvPr/>
          </p:nvSpPr>
          <p:spPr>
            <a:xfrm>
              <a:off x="-23229150" y="2710600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06" name="Google Shape;8506;p64"/>
          <p:cNvSpPr/>
          <p:nvPr/>
        </p:nvSpPr>
        <p:spPr>
          <a:xfrm>
            <a:off x="7779599" y="2112498"/>
            <a:ext cx="334915" cy="334010"/>
          </a:xfrm>
          <a:custGeom>
            <a:rect b="b" l="l" r="r" t="t"/>
            <a:pathLst>
              <a:path extrusionOk="0" h="11815" w="11847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07" name="Google Shape;8507;p64"/>
          <p:cNvGrpSpPr/>
          <p:nvPr/>
        </p:nvGrpSpPr>
        <p:grpSpPr>
          <a:xfrm>
            <a:off x="1021159" y="3058276"/>
            <a:ext cx="337600" cy="293047"/>
            <a:chOff x="-28462125" y="3199700"/>
            <a:chExt cx="298550" cy="259150"/>
          </a:xfrm>
        </p:grpSpPr>
        <p:sp>
          <p:nvSpPr>
            <p:cNvPr id="8508" name="Google Shape;8508;p64"/>
            <p:cNvSpPr/>
            <p:nvPr/>
          </p:nvSpPr>
          <p:spPr>
            <a:xfrm>
              <a:off x="-28459750" y="3284775"/>
              <a:ext cx="296175" cy="104775"/>
            </a:xfrm>
            <a:custGeom>
              <a:rect b="b" l="l" r="r" t="t"/>
              <a:pathLst>
                <a:path extrusionOk="0" h="4191" w="11847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64"/>
            <p:cNvSpPr/>
            <p:nvPr/>
          </p:nvSpPr>
          <p:spPr>
            <a:xfrm>
              <a:off x="-28462125" y="3199700"/>
              <a:ext cx="295400" cy="125275"/>
            </a:xfrm>
            <a:custGeom>
              <a:rect b="b" l="l" r="r" t="t"/>
              <a:pathLst>
                <a:path extrusionOk="0" h="5011" w="11816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64"/>
            <p:cNvSpPr/>
            <p:nvPr/>
          </p:nvSpPr>
          <p:spPr>
            <a:xfrm>
              <a:off x="-28405400" y="3360375"/>
              <a:ext cx="186675" cy="98475"/>
            </a:xfrm>
            <a:custGeom>
              <a:rect b="b" l="l" r="r" t="t"/>
              <a:pathLst>
                <a:path extrusionOk="0" h="3939" w="7467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11" name="Google Shape;8511;p64"/>
          <p:cNvGrpSpPr/>
          <p:nvPr/>
        </p:nvGrpSpPr>
        <p:grpSpPr>
          <a:xfrm>
            <a:off x="1022064" y="3449815"/>
            <a:ext cx="335791" cy="334915"/>
            <a:chOff x="-28461325" y="3545475"/>
            <a:chExt cx="296950" cy="296175"/>
          </a:xfrm>
        </p:grpSpPr>
        <p:sp>
          <p:nvSpPr>
            <p:cNvPr id="8512" name="Google Shape;8512;p64"/>
            <p:cNvSpPr/>
            <p:nvPr/>
          </p:nvSpPr>
          <p:spPr>
            <a:xfrm>
              <a:off x="-28461325" y="3666775"/>
              <a:ext cx="34675" cy="52775"/>
            </a:xfrm>
            <a:custGeom>
              <a:rect b="b" l="l" r="r" t="t"/>
              <a:pathLst>
                <a:path extrusionOk="0" h="2111" w="1387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64"/>
            <p:cNvSpPr/>
            <p:nvPr/>
          </p:nvSpPr>
          <p:spPr>
            <a:xfrm>
              <a:off x="-28461325" y="3737650"/>
              <a:ext cx="52775" cy="17350"/>
            </a:xfrm>
            <a:custGeom>
              <a:rect b="b" l="l" r="r" t="t"/>
              <a:pathLst>
                <a:path extrusionOk="0" h="694" w="2111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64"/>
            <p:cNvSpPr/>
            <p:nvPr/>
          </p:nvSpPr>
          <p:spPr>
            <a:xfrm>
              <a:off x="-28461325" y="3632100"/>
              <a:ext cx="52775" cy="17375"/>
            </a:xfrm>
            <a:custGeom>
              <a:rect b="b" l="l" r="r" t="t"/>
              <a:pathLst>
                <a:path extrusionOk="0" h="695" w="2111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5" name="Google Shape;8515;p64"/>
            <p:cNvSpPr/>
            <p:nvPr/>
          </p:nvSpPr>
          <p:spPr>
            <a:xfrm>
              <a:off x="-28460550" y="3545475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64"/>
            <p:cNvSpPr/>
            <p:nvPr/>
          </p:nvSpPr>
          <p:spPr>
            <a:xfrm>
              <a:off x="-28347925" y="3649450"/>
              <a:ext cx="86675" cy="86650"/>
            </a:xfrm>
            <a:custGeom>
              <a:rect b="b" l="l" r="r" t="t"/>
              <a:pathLst>
                <a:path extrusionOk="0" h="3466" w="3467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7" name="Google Shape;8517;p64"/>
            <p:cNvSpPr/>
            <p:nvPr/>
          </p:nvSpPr>
          <p:spPr>
            <a:xfrm>
              <a:off x="-28408550" y="3597450"/>
              <a:ext cx="191400" cy="192200"/>
            </a:xfrm>
            <a:custGeom>
              <a:rect b="b" l="l" r="r" t="t"/>
              <a:pathLst>
                <a:path extrusionOk="0" h="7688" w="7656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18" name="Google Shape;8518;p64"/>
          <p:cNvGrpSpPr/>
          <p:nvPr/>
        </p:nvGrpSpPr>
        <p:grpSpPr>
          <a:xfrm>
            <a:off x="1018487" y="3884028"/>
            <a:ext cx="342943" cy="334886"/>
            <a:chOff x="-28463700" y="3914875"/>
            <a:chExt cx="303275" cy="296150"/>
          </a:xfrm>
        </p:grpSpPr>
        <p:sp>
          <p:nvSpPr>
            <p:cNvPr id="8519" name="Google Shape;8519;p64"/>
            <p:cNvSpPr/>
            <p:nvPr/>
          </p:nvSpPr>
          <p:spPr>
            <a:xfrm>
              <a:off x="-28333725" y="4057375"/>
              <a:ext cx="86650" cy="64650"/>
            </a:xfrm>
            <a:custGeom>
              <a:rect b="b" l="l" r="r" t="t"/>
              <a:pathLst>
                <a:path extrusionOk="0" h="2586" w="3466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0" name="Google Shape;8520;p64"/>
            <p:cNvSpPr/>
            <p:nvPr/>
          </p:nvSpPr>
          <p:spPr>
            <a:xfrm>
              <a:off x="-28463700" y="3914875"/>
              <a:ext cx="303275" cy="296150"/>
            </a:xfrm>
            <a:custGeom>
              <a:rect b="b" l="l" r="r" t="t"/>
              <a:pathLst>
                <a:path extrusionOk="0" h="11846" w="12131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21" name="Google Shape;8521;p64"/>
          <p:cNvGrpSpPr/>
          <p:nvPr/>
        </p:nvGrpSpPr>
        <p:grpSpPr>
          <a:xfrm>
            <a:off x="3139779" y="3097020"/>
            <a:ext cx="334010" cy="215559"/>
            <a:chOff x="-26573400" y="3224125"/>
            <a:chExt cx="295375" cy="190625"/>
          </a:xfrm>
        </p:grpSpPr>
        <p:sp>
          <p:nvSpPr>
            <p:cNvPr id="8522" name="Google Shape;8522;p64"/>
            <p:cNvSpPr/>
            <p:nvPr/>
          </p:nvSpPr>
          <p:spPr>
            <a:xfrm>
              <a:off x="-26330800" y="3327900"/>
              <a:ext cx="52775" cy="68750"/>
            </a:xfrm>
            <a:custGeom>
              <a:rect b="b" l="l" r="r" t="t"/>
              <a:pathLst>
                <a:path extrusionOk="0" h="2750" w="2111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3" name="Google Shape;8523;p64"/>
            <p:cNvSpPr/>
            <p:nvPr/>
          </p:nvSpPr>
          <p:spPr>
            <a:xfrm>
              <a:off x="-26573400" y="3224125"/>
              <a:ext cx="293025" cy="190625"/>
            </a:xfrm>
            <a:custGeom>
              <a:rect b="b" l="l" r="r" t="t"/>
              <a:pathLst>
                <a:path extrusionOk="0" h="7625" w="11721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24" name="Google Shape;8524;p64"/>
          <p:cNvGrpSpPr/>
          <p:nvPr/>
        </p:nvGrpSpPr>
        <p:grpSpPr>
          <a:xfrm>
            <a:off x="3139779" y="3450254"/>
            <a:ext cx="334010" cy="334038"/>
            <a:chOff x="-26573400" y="3546250"/>
            <a:chExt cx="295375" cy="295400"/>
          </a:xfrm>
        </p:grpSpPr>
        <p:sp>
          <p:nvSpPr>
            <p:cNvPr id="8525" name="Google Shape;8525;p64"/>
            <p:cNvSpPr/>
            <p:nvPr/>
          </p:nvSpPr>
          <p:spPr>
            <a:xfrm>
              <a:off x="-26464700" y="3599225"/>
              <a:ext cx="77200" cy="38425"/>
            </a:xfrm>
            <a:custGeom>
              <a:rect b="b" l="l" r="r" t="t"/>
              <a:pathLst>
                <a:path extrusionOk="0" h="1537" w="3088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6" name="Google Shape;8526;p64"/>
            <p:cNvSpPr/>
            <p:nvPr/>
          </p:nvSpPr>
          <p:spPr>
            <a:xfrm>
              <a:off x="-26434775" y="36864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64"/>
            <p:cNvSpPr/>
            <p:nvPr/>
          </p:nvSpPr>
          <p:spPr>
            <a:xfrm>
              <a:off x="-26520625" y="3703775"/>
              <a:ext cx="55950" cy="67775"/>
            </a:xfrm>
            <a:custGeom>
              <a:rect b="b" l="l" r="r" t="t"/>
              <a:pathLst>
                <a:path extrusionOk="0" h="2711" w="2238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8" name="Google Shape;8528;p64"/>
            <p:cNvSpPr/>
            <p:nvPr/>
          </p:nvSpPr>
          <p:spPr>
            <a:xfrm>
              <a:off x="-26387525" y="3703000"/>
              <a:ext cx="55950" cy="67750"/>
            </a:xfrm>
            <a:custGeom>
              <a:rect b="b" l="l" r="r" t="t"/>
              <a:pathLst>
                <a:path extrusionOk="0" h="2710" w="2238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9" name="Google Shape;8529;p64"/>
            <p:cNvSpPr/>
            <p:nvPr/>
          </p:nvSpPr>
          <p:spPr>
            <a:xfrm>
              <a:off x="-26573400" y="3546250"/>
              <a:ext cx="295375" cy="295400"/>
            </a:xfrm>
            <a:custGeom>
              <a:rect b="b" l="l" r="r" t="t"/>
              <a:pathLst>
                <a:path extrusionOk="0" h="11816" w="11815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30" name="Google Shape;8530;p64"/>
          <p:cNvGrpSpPr/>
          <p:nvPr/>
        </p:nvGrpSpPr>
        <p:grpSpPr>
          <a:xfrm>
            <a:off x="3128655" y="3884339"/>
            <a:ext cx="356259" cy="334264"/>
            <a:chOff x="-26583625" y="3917025"/>
            <a:chExt cx="315050" cy="295600"/>
          </a:xfrm>
        </p:grpSpPr>
        <p:sp>
          <p:nvSpPr>
            <p:cNvPr id="8531" name="Google Shape;8531;p64"/>
            <p:cNvSpPr/>
            <p:nvPr/>
          </p:nvSpPr>
          <p:spPr>
            <a:xfrm>
              <a:off x="-26413500" y="3918400"/>
              <a:ext cx="144925" cy="135125"/>
            </a:xfrm>
            <a:custGeom>
              <a:rect b="b" l="l" r="r" t="t"/>
              <a:pathLst>
                <a:path extrusionOk="0" h="5405" w="5797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2" name="Google Shape;8532;p64"/>
            <p:cNvSpPr/>
            <p:nvPr/>
          </p:nvSpPr>
          <p:spPr>
            <a:xfrm>
              <a:off x="-26466275" y="4026700"/>
              <a:ext cx="78775" cy="77225"/>
            </a:xfrm>
            <a:custGeom>
              <a:rect b="b" l="l" r="r" t="t"/>
              <a:pathLst>
                <a:path extrusionOk="0" h="3089" w="3151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64"/>
            <p:cNvSpPr/>
            <p:nvPr/>
          </p:nvSpPr>
          <p:spPr>
            <a:xfrm>
              <a:off x="-26583625" y="4077125"/>
              <a:ext cx="144925" cy="134700"/>
            </a:xfrm>
            <a:custGeom>
              <a:rect b="b" l="l" r="r" t="t"/>
              <a:pathLst>
                <a:path extrusionOk="0" h="5388" w="5797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4" name="Google Shape;8534;p64"/>
            <p:cNvSpPr/>
            <p:nvPr/>
          </p:nvSpPr>
          <p:spPr>
            <a:xfrm>
              <a:off x="-26581275" y="3917025"/>
              <a:ext cx="311125" cy="295600"/>
            </a:xfrm>
            <a:custGeom>
              <a:rect b="b" l="l" r="r" t="t"/>
              <a:pathLst>
                <a:path extrusionOk="0" h="11824" w="12445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35" name="Google Shape;8535;p64"/>
          <p:cNvSpPr/>
          <p:nvPr/>
        </p:nvSpPr>
        <p:spPr>
          <a:xfrm>
            <a:off x="5239728" y="3037749"/>
            <a:ext cx="334915" cy="334010"/>
          </a:xfrm>
          <a:custGeom>
            <a:rect b="b" l="l" r="r" t="t"/>
            <a:pathLst>
              <a:path extrusionOk="0" h="11815" w="11847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36" name="Google Shape;8536;p64"/>
          <p:cNvGrpSpPr/>
          <p:nvPr/>
        </p:nvGrpSpPr>
        <p:grpSpPr>
          <a:xfrm>
            <a:off x="5269754" y="3449815"/>
            <a:ext cx="274360" cy="334915"/>
            <a:chOff x="-24694925" y="3518700"/>
            <a:chExt cx="242625" cy="296175"/>
          </a:xfrm>
        </p:grpSpPr>
        <p:sp>
          <p:nvSpPr>
            <p:cNvPr id="8537" name="Google Shape;8537;p64"/>
            <p:cNvSpPr/>
            <p:nvPr/>
          </p:nvSpPr>
          <p:spPr>
            <a:xfrm>
              <a:off x="-24694925" y="3572250"/>
              <a:ext cx="104000" cy="112650"/>
            </a:xfrm>
            <a:custGeom>
              <a:rect b="b" l="l" r="r" t="t"/>
              <a:pathLst>
                <a:path extrusionOk="0" h="4506" w="416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8" name="Google Shape;8538;p64"/>
            <p:cNvSpPr/>
            <p:nvPr/>
          </p:nvSpPr>
          <p:spPr>
            <a:xfrm>
              <a:off x="-24556300" y="3648650"/>
              <a:ext cx="104000" cy="113450"/>
            </a:xfrm>
            <a:custGeom>
              <a:rect b="b" l="l" r="r" t="t"/>
              <a:pathLst>
                <a:path extrusionOk="0" h="4538" w="416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64"/>
            <p:cNvSpPr/>
            <p:nvPr/>
          </p:nvSpPr>
          <p:spPr>
            <a:xfrm>
              <a:off x="-24694925" y="3702200"/>
              <a:ext cx="104000" cy="112675"/>
            </a:xfrm>
            <a:custGeom>
              <a:rect b="b" l="l" r="r" t="t"/>
              <a:pathLst>
                <a:path extrusionOk="0" h="4507" w="416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0" name="Google Shape;8540;p64"/>
            <p:cNvSpPr/>
            <p:nvPr/>
          </p:nvSpPr>
          <p:spPr>
            <a:xfrm>
              <a:off x="-24556300" y="3518700"/>
              <a:ext cx="104000" cy="113425"/>
            </a:xfrm>
            <a:custGeom>
              <a:rect b="b" l="l" r="r" t="t"/>
              <a:pathLst>
                <a:path extrusionOk="0" h="4537" w="416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1" name="Google Shape;8541;p64"/>
          <p:cNvGrpSpPr/>
          <p:nvPr/>
        </p:nvGrpSpPr>
        <p:grpSpPr>
          <a:xfrm>
            <a:off x="5269315" y="3884014"/>
            <a:ext cx="275237" cy="334915"/>
            <a:chOff x="-24709100" y="3888875"/>
            <a:chExt cx="243400" cy="296175"/>
          </a:xfrm>
        </p:grpSpPr>
        <p:sp>
          <p:nvSpPr>
            <p:cNvPr id="8542" name="Google Shape;8542;p64"/>
            <p:cNvSpPr/>
            <p:nvPr/>
          </p:nvSpPr>
          <p:spPr>
            <a:xfrm>
              <a:off x="-24587800" y="3888875"/>
              <a:ext cx="105575" cy="227650"/>
            </a:xfrm>
            <a:custGeom>
              <a:rect b="b" l="l" r="r" t="t"/>
              <a:pathLst>
                <a:path extrusionOk="0" h="9106" w="4223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64"/>
            <p:cNvSpPr/>
            <p:nvPr/>
          </p:nvSpPr>
          <p:spPr>
            <a:xfrm>
              <a:off x="-24536600" y="4132250"/>
              <a:ext cx="70900" cy="17350"/>
            </a:xfrm>
            <a:custGeom>
              <a:rect b="b" l="l" r="r" t="t"/>
              <a:pathLst>
                <a:path extrusionOk="0" h="694" w="2836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4" name="Google Shape;8544;p64"/>
            <p:cNvSpPr/>
            <p:nvPr/>
          </p:nvSpPr>
          <p:spPr>
            <a:xfrm>
              <a:off x="-24709100" y="3963700"/>
              <a:ext cx="208750" cy="221350"/>
            </a:xfrm>
            <a:custGeom>
              <a:rect b="b" l="l" r="r" t="t"/>
              <a:pathLst>
                <a:path extrusionOk="0" h="8854" w="835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5" name="Google Shape;8545;p64"/>
          <p:cNvGrpSpPr/>
          <p:nvPr/>
        </p:nvGrpSpPr>
        <p:grpSpPr>
          <a:xfrm>
            <a:off x="7357589" y="3038896"/>
            <a:ext cx="338448" cy="331805"/>
            <a:chOff x="-22863675" y="3131775"/>
            <a:chExt cx="299300" cy="293425"/>
          </a:xfrm>
        </p:grpSpPr>
        <p:sp>
          <p:nvSpPr>
            <p:cNvPr id="8546" name="Google Shape;8546;p64"/>
            <p:cNvSpPr/>
            <p:nvPr/>
          </p:nvSpPr>
          <p:spPr>
            <a:xfrm>
              <a:off x="-22863675" y="3131775"/>
              <a:ext cx="299300" cy="293425"/>
            </a:xfrm>
            <a:custGeom>
              <a:rect b="b" l="l" r="r" t="t"/>
              <a:pathLst>
                <a:path extrusionOk="0" h="11737" w="11972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7" name="Google Shape;8547;p64"/>
            <p:cNvSpPr/>
            <p:nvPr/>
          </p:nvSpPr>
          <p:spPr>
            <a:xfrm>
              <a:off x="-22740025" y="3217825"/>
              <a:ext cx="52000" cy="51225"/>
            </a:xfrm>
            <a:custGeom>
              <a:rect b="b" l="l" r="r" t="t"/>
              <a:pathLst>
                <a:path extrusionOk="0" h="2049" w="208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8" name="Google Shape;8548;p64"/>
            <p:cNvSpPr/>
            <p:nvPr/>
          </p:nvSpPr>
          <p:spPr>
            <a:xfrm>
              <a:off x="-22705375" y="33218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9" name="Google Shape;8549;p64"/>
          <p:cNvGrpSpPr/>
          <p:nvPr/>
        </p:nvGrpSpPr>
        <p:grpSpPr>
          <a:xfrm>
            <a:off x="1458906" y="3037356"/>
            <a:ext cx="294828" cy="334886"/>
            <a:chOff x="-28069875" y="3175300"/>
            <a:chExt cx="260725" cy="296150"/>
          </a:xfrm>
        </p:grpSpPr>
        <p:sp>
          <p:nvSpPr>
            <p:cNvPr id="8550" name="Google Shape;8550;p64"/>
            <p:cNvSpPr/>
            <p:nvPr/>
          </p:nvSpPr>
          <p:spPr>
            <a:xfrm>
              <a:off x="-28059650" y="3192625"/>
              <a:ext cx="26025" cy="70125"/>
            </a:xfrm>
            <a:custGeom>
              <a:rect b="b" l="l" r="r" t="t"/>
              <a:pathLst>
                <a:path extrusionOk="0" h="2805" w="1041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1" name="Google Shape;8551;p64"/>
            <p:cNvSpPr/>
            <p:nvPr/>
          </p:nvSpPr>
          <p:spPr>
            <a:xfrm>
              <a:off x="-27843050" y="3192625"/>
              <a:ext cx="26025" cy="69325"/>
            </a:xfrm>
            <a:custGeom>
              <a:rect b="b" l="l" r="r" t="t"/>
              <a:pathLst>
                <a:path extrusionOk="0" h="2773" w="1041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2" name="Google Shape;8552;p64"/>
            <p:cNvSpPr/>
            <p:nvPr/>
          </p:nvSpPr>
          <p:spPr>
            <a:xfrm>
              <a:off x="-27973000" y="3202075"/>
              <a:ext cx="26000" cy="57525"/>
            </a:xfrm>
            <a:custGeom>
              <a:rect b="b" l="l" r="r" t="t"/>
              <a:pathLst>
                <a:path extrusionOk="0" h="2301" w="104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64"/>
            <p:cNvSpPr/>
            <p:nvPr/>
          </p:nvSpPr>
          <p:spPr>
            <a:xfrm>
              <a:off x="-27929675" y="3202075"/>
              <a:ext cx="26000" cy="57525"/>
            </a:xfrm>
            <a:custGeom>
              <a:rect b="b" l="l" r="r" t="t"/>
              <a:pathLst>
                <a:path extrusionOk="0" h="2301" w="104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4" name="Google Shape;8554;p64"/>
            <p:cNvSpPr/>
            <p:nvPr/>
          </p:nvSpPr>
          <p:spPr>
            <a:xfrm>
              <a:off x="-28016325" y="3175300"/>
              <a:ext cx="26025" cy="91375"/>
            </a:xfrm>
            <a:custGeom>
              <a:rect b="b" l="l" r="r" t="t"/>
              <a:pathLst>
                <a:path extrusionOk="0" h="3655" w="1041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64"/>
            <p:cNvSpPr/>
            <p:nvPr/>
          </p:nvSpPr>
          <p:spPr>
            <a:xfrm>
              <a:off x="-27886375" y="3176075"/>
              <a:ext cx="26025" cy="91400"/>
            </a:xfrm>
            <a:custGeom>
              <a:rect b="b" l="l" r="r" t="t"/>
              <a:pathLst>
                <a:path extrusionOk="0" h="3656" w="1041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64"/>
            <p:cNvSpPr/>
            <p:nvPr/>
          </p:nvSpPr>
          <p:spPr>
            <a:xfrm>
              <a:off x="-28017900" y="3269025"/>
              <a:ext cx="161475" cy="133125"/>
            </a:xfrm>
            <a:custGeom>
              <a:rect b="b" l="l" r="r" t="t"/>
              <a:pathLst>
                <a:path extrusionOk="0" h="5325" w="6459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7" name="Google Shape;8557;p64"/>
            <p:cNvSpPr/>
            <p:nvPr/>
          </p:nvSpPr>
          <p:spPr>
            <a:xfrm>
              <a:off x="-27930475" y="3269800"/>
              <a:ext cx="121325" cy="201650"/>
            </a:xfrm>
            <a:custGeom>
              <a:rect b="b" l="l" r="r" t="t"/>
              <a:pathLst>
                <a:path extrusionOk="0" h="8066" w="4853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8" name="Google Shape;8558;p64"/>
            <p:cNvSpPr/>
            <p:nvPr/>
          </p:nvSpPr>
          <p:spPr>
            <a:xfrm>
              <a:off x="-28069875" y="3271375"/>
              <a:ext cx="122875" cy="200075"/>
            </a:xfrm>
            <a:custGeom>
              <a:rect b="b" l="l" r="r" t="t"/>
              <a:pathLst>
                <a:path extrusionOk="0" h="8003" w="491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59" name="Google Shape;8559;p64"/>
          <p:cNvSpPr/>
          <p:nvPr/>
        </p:nvSpPr>
        <p:spPr>
          <a:xfrm>
            <a:off x="1439162" y="3450769"/>
            <a:ext cx="334886" cy="332908"/>
          </a:xfrm>
          <a:custGeom>
            <a:rect b="b" l="l" r="r" t="t"/>
            <a:pathLst>
              <a:path extrusionOk="0" h="11776" w="11846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60" name="Google Shape;8560;p64"/>
          <p:cNvGrpSpPr/>
          <p:nvPr/>
        </p:nvGrpSpPr>
        <p:grpSpPr>
          <a:xfrm>
            <a:off x="1498088" y="3884467"/>
            <a:ext cx="216463" cy="334010"/>
            <a:chOff x="-28032075" y="3916450"/>
            <a:chExt cx="191425" cy="295375"/>
          </a:xfrm>
        </p:grpSpPr>
        <p:sp>
          <p:nvSpPr>
            <p:cNvPr id="8561" name="Google Shape;8561;p64"/>
            <p:cNvSpPr/>
            <p:nvPr/>
          </p:nvSpPr>
          <p:spPr>
            <a:xfrm>
              <a:off x="-27996625" y="3916450"/>
              <a:ext cx="120525" cy="51225"/>
            </a:xfrm>
            <a:custGeom>
              <a:rect b="b" l="l" r="r" t="t"/>
              <a:pathLst>
                <a:path extrusionOk="0" h="2049" w="4821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2" name="Google Shape;8562;p64"/>
            <p:cNvSpPr/>
            <p:nvPr/>
          </p:nvSpPr>
          <p:spPr>
            <a:xfrm>
              <a:off x="-28032075" y="4089975"/>
              <a:ext cx="191425" cy="121850"/>
            </a:xfrm>
            <a:custGeom>
              <a:rect b="b" l="l" r="r" t="t"/>
              <a:pathLst>
                <a:path extrusionOk="0" h="4874" w="7657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3" name="Google Shape;8563;p64"/>
            <p:cNvSpPr/>
            <p:nvPr/>
          </p:nvSpPr>
          <p:spPr>
            <a:xfrm>
              <a:off x="-28024975" y="3985750"/>
              <a:ext cx="181950" cy="121975"/>
            </a:xfrm>
            <a:custGeom>
              <a:rect b="b" l="l" r="r" t="t"/>
              <a:pathLst>
                <a:path extrusionOk="0" h="4879" w="7278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4" name="Google Shape;8564;p64"/>
          <p:cNvGrpSpPr/>
          <p:nvPr/>
        </p:nvGrpSpPr>
        <p:grpSpPr>
          <a:xfrm>
            <a:off x="3553468" y="3037342"/>
            <a:ext cx="334915" cy="334915"/>
            <a:chOff x="-26201650" y="3176075"/>
            <a:chExt cx="296175" cy="296175"/>
          </a:xfrm>
        </p:grpSpPr>
        <p:sp>
          <p:nvSpPr>
            <p:cNvPr id="8565" name="Google Shape;8565;p64"/>
            <p:cNvSpPr/>
            <p:nvPr/>
          </p:nvSpPr>
          <p:spPr>
            <a:xfrm>
              <a:off x="-26082700" y="3176075"/>
              <a:ext cx="51200" cy="226875"/>
            </a:xfrm>
            <a:custGeom>
              <a:rect b="b" l="l" r="r" t="t"/>
              <a:pathLst>
                <a:path extrusionOk="0" h="9075" w="2048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6" name="Google Shape;8566;p64"/>
            <p:cNvSpPr/>
            <p:nvPr/>
          </p:nvSpPr>
          <p:spPr>
            <a:xfrm>
              <a:off x="-26201650" y="3317075"/>
              <a:ext cx="296175" cy="155175"/>
            </a:xfrm>
            <a:custGeom>
              <a:rect b="b" l="l" r="r" t="t"/>
              <a:pathLst>
                <a:path extrusionOk="0" h="6207" w="11847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7" name="Google Shape;8567;p64"/>
          <p:cNvGrpSpPr/>
          <p:nvPr/>
        </p:nvGrpSpPr>
        <p:grpSpPr>
          <a:xfrm>
            <a:off x="3553016" y="3450268"/>
            <a:ext cx="335819" cy="334010"/>
            <a:chOff x="-26204800" y="3547050"/>
            <a:chExt cx="296975" cy="295375"/>
          </a:xfrm>
        </p:grpSpPr>
        <p:sp>
          <p:nvSpPr>
            <p:cNvPr id="8568" name="Google Shape;8568;p64"/>
            <p:cNvSpPr/>
            <p:nvPr/>
          </p:nvSpPr>
          <p:spPr>
            <a:xfrm>
              <a:off x="-26204000" y="3669125"/>
              <a:ext cx="296175" cy="173300"/>
            </a:xfrm>
            <a:custGeom>
              <a:rect b="b" l="l" r="r" t="t"/>
              <a:pathLst>
                <a:path extrusionOk="0" h="6932" w="11847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9" name="Google Shape;8569;p64"/>
            <p:cNvSpPr/>
            <p:nvPr/>
          </p:nvSpPr>
          <p:spPr>
            <a:xfrm>
              <a:off x="-26204800" y="3547050"/>
              <a:ext cx="296975" cy="122100"/>
            </a:xfrm>
            <a:custGeom>
              <a:rect b="b" l="l" r="r" t="t"/>
              <a:pathLst>
                <a:path extrusionOk="0" h="4884" w="11879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70" name="Google Shape;8570;p64"/>
          <p:cNvSpPr/>
          <p:nvPr/>
        </p:nvSpPr>
        <p:spPr>
          <a:xfrm>
            <a:off x="3584025" y="3883959"/>
            <a:ext cx="274332" cy="334915"/>
          </a:xfrm>
          <a:custGeom>
            <a:rect b="b" l="l" r="r" t="t"/>
            <a:pathLst>
              <a:path extrusionOk="0" h="11847" w="9704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71" name="Google Shape;8571;p64"/>
          <p:cNvGrpSpPr/>
          <p:nvPr/>
        </p:nvGrpSpPr>
        <p:grpSpPr>
          <a:xfrm>
            <a:off x="5668240" y="3037342"/>
            <a:ext cx="327791" cy="334915"/>
            <a:chOff x="-24353875" y="3147725"/>
            <a:chExt cx="289875" cy="296175"/>
          </a:xfrm>
        </p:grpSpPr>
        <p:sp>
          <p:nvSpPr>
            <p:cNvPr id="8572" name="Google Shape;8572;p64"/>
            <p:cNvSpPr/>
            <p:nvPr/>
          </p:nvSpPr>
          <p:spPr>
            <a:xfrm>
              <a:off x="-24238100" y="3271375"/>
              <a:ext cx="52025" cy="51225"/>
            </a:xfrm>
            <a:custGeom>
              <a:rect b="b" l="l" r="r" t="t"/>
              <a:pathLst>
                <a:path extrusionOk="0" h="2049" w="2081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64"/>
            <p:cNvSpPr/>
            <p:nvPr/>
          </p:nvSpPr>
          <p:spPr>
            <a:xfrm>
              <a:off x="-24353875" y="3147725"/>
              <a:ext cx="289875" cy="296175"/>
            </a:xfrm>
            <a:custGeom>
              <a:rect b="b" l="l" r="r" t="t"/>
              <a:pathLst>
                <a:path extrusionOk="0" h="11847" w="11595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74" name="Google Shape;8574;p64"/>
          <p:cNvGrpSpPr/>
          <p:nvPr/>
        </p:nvGrpSpPr>
        <p:grpSpPr>
          <a:xfrm>
            <a:off x="5675816" y="3450253"/>
            <a:ext cx="312638" cy="334038"/>
            <a:chOff x="-24344425" y="3519475"/>
            <a:chExt cx="276475" cy="295400"/>
          </a:xfrm>
        </p:grpSpPr>
        <p:sp>
          <p:nvSpPr>
            <p:cNvPr id="8575" name="Google Shape;8575;p64"/>
            <p:cNvSpPr/>
            <p:nvPr/>
          </p:nvSpPr>
          <p:spPr>
            <a:xfrm>
              <a:off x="-24240450" y="3554150"/>
              <a:ext cx="69325" cy="34450"/>
            </a:xfrm>
            <a:custGeom>
              <a:rect b="b" l="l" r="r" t="t"/>
              <a:pathLst>
                <a:path extrusionOk="0" h="1378" w="2773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64"/>
            <p:cNvSpPr/>
            <p:nvPr/>
          </p:nvSpPr>
          <p:spPr>
            <a:xfrm>
              <a:off x="-24344425" y="3519475"/>
              <a:ext cx="276475" cy="295400"/>
            </a:xfrm>
            <a:custGeom>
              <a:rect b="b" l="l" r="r" t="t"/>
              <a:pathLst>
                <a:path extrusionOk="0" h="11816" w="11059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77" name="Google Shape;8577;p64"/>
          <p:cNvGrpSpPr/>
          <p:nvPr/>
        </p:nvGrpSpPr>
        <p:grpSpPr>
          <a:xfrm>
            <a:off x="5666020" y="3886247"/>
            <a:ext cx="332229" cy="330448"/>
            <a:chOff x="-24353075" y="3891250"/>
            <a:chExt cx="293800" cy="292225"/>
          </a:xfrm>
        </p:grpSpPr>
        <p:sp>
          <p:nvSpPr>
            <p:cNvPr id="8578" name="Google Shape;8578;p64"/>
            <p:cNvSpPr/>
            <p:nvPr/>
          </p:nvSpPr>
          <p:spPr>
            <a:xfrm>
              <a:off x="-24251475" y="4012525"/>
              <a:ext cx="88225" cy="65400"/>
            </a:xfrm>
            <a:custGeom>
              <a:rect b="b" l="l" r="r" t="t"/>
              <a:pathLst>
                <a:path extrusionOk="0" h="2616" w="3529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64"/>
            <p:cNvSpPr/>
            <p:nvPr/>
          </p:nvSpPr>
          <p:spPr>
            <a:xfrm>
              <a:off x="-24353075" y="3891250"/>
              <a:ext cx="293800" cy="292225"/>
            </a:xfrm>
            <a:custGeom>
              <a:rect b="b" l="l" r="r" t="t"/>
              <a:pathLst>
                <a:path extrusionOk="0" h="11689" w="11752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0" name="Google Shape;8580;p64"/>
          <p:cNvGrpSpPr/>
          <p:nvPr/>
        </p:nvGrpSpPr>
        <p:grpSpPr>
          <a:xfrm>
            <a:off x="7358918" y="3450465"/>
            <a:ext cx="335791" cy="333614"/>
            <a:chOff x="-22845575" y="3504075"/>
            <a:chExt cx="296950" cy="295025"/>
          </a:xfrm>
        </p:grpSpPr>
        <p:sp>
          <p:nvSpPr>
            <p:cNvPr id="8581" name="Google Shape;8581;p64"/>
            <p:cNvSpPr/>
            <p:nvPr/>
          </p:nvSpPr>
          <p:spPr>
            <a:xfrm>
              <a:off x="-22688825" y="3504100"/>
              <a:ext cx="140200" cy="295000"/>
            </a:xfrm>
            <a:custGeom>
              <a:rect b="b" l="l" r="r" t="t"/>
              <a:pathLst>
                <a:path extrusionOk="0" h="11800" w="5608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2" name="Google Shape;8582;p64"/>
            <p:cNvSpPr/>
            <p:nvPr/>
          </p:nvSpPr>
          <p:spPr>
            <a:xfrm>
              <a:off x="-22845575" y="3504075"/>
              <a:ext cx="139425" cy="294250"/>
            </a:xfrm>
            <a:custGeom>
              <a:rect b="b" l="l" r="r" t="t"/>
              <a:pathLst>
                <a:path extrusionOk="0" h="11770" w="5577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3" name="Google Shape;8583;p64"/>
          <p:cNvGrpSpPr/>
          <p:nvPr/>
        </p:nvGrpSpPr>
        <p:grpSpPr>
          <a:xfrm>
            <a:off x="1887683" y="3037794"/>
            <a:ext cx="284142" cy="334010"/>
            <a:chOff x="-27691025" y="3175300"/>
            <a:chExt cx="251275" cy="295375"/>
          </a:xfrm>
        </p:grpSpPr>
        <p:sp>
          <p:nvSpPr>
            <p:cNvPr id="8584" name="Google Shape;8584;p64"/>
            <p:cNvSpPr/>
            <p:nvPr/>
          </p:nvSpPr>
          <p:spPr>
            <a:xfrm>
              <a:off x="-27492550" y="329815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64"/>
            <p:cNvSpPr/>
            <p:nvPr/>
          </p:nvSpPr>
          <p:spPr>
            <a:xfrm>
              <a:off x="-27613050" y="3175300"/>
              <a:ext cx="60650" cy="105550"/>
            </a:xfrm>
            <a:custGeom>
              <a:rect b="b" l="l" r="r" t="t"/>
              <a:pathLst>
                <a:path extrusionOk="0" h="4222" w="242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64"/>
            <p:cNvSpPr/>
            <p:nvPr/>
          </p:nvSpPr>
          <p:spPr>
            <a:xfrm>
              <a:off x="-27691025" y="3175300"/>
              <a:ext cx="60650" cy="105550"/>
            </a:xfrm>
            <a:custGeom>
              <a:rect b="b" l="l" r="r" t="t"/>
              <a:pathLst>
                <a:path extrusionOk="0" h="4222" w="2426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64"/>
            <p:cNvSpPr/>
            <p:nvPr/>
          </p:nvSpPr>
          <p:spPr>
            <a:xfrm>
              <a:off x="-27691025" y="3263500"/>
              <a:ext cx="251275" cy="207175"/>
            </a:xfrm>
            <a:custGeom>
              <a:rect b="b" l="l" r="r" t="t"/>
              <a:pathLst>
                <a:path extrusionOk="0" h="8287" w="10051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8" name="Google Shape;8588;p64"/>
          <p:cNvGrpSpPr/>
          <p:nvPr/>
        </p:nvGrpSpPr>
        <p:grpSpPr>
          <a:xfrm>
            <a:off x="1861406" y="3509055"/>
            <a:ext cx="336696" cy="216435"/>
            <a:chOff x="-27721750" y="3598250"/>
            <a:chExt cx="297750" cy="191400"/>
          </a:xfrm>
        </p:grpSpPr>
        <p:sp>
          <p:nvSpPr>
            <p:cNvPr id="8589" name="Google Shape;8589;p64"/>
            <p:cNvSpPr/>
            <p:nvPr/>
          </p:nvSpPr>
          <p:spPr>
            <a:xfrm>
              <a:off x="-27616200" y="3651800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0" name="Google Shape;8590;p64"/>
            <p:cNvSpPr/>
            <p:nvPr/>
          </p:nvSpPr>
          <p:spPr>
            <a:xfrm>
              <a:off x="-27721750" y="3598250"/>
              <a:ext cx="297750" cy="191400"/>
            </a:xfrm>
            <a:custGeom>
              <a:rect b="b" l="l" r="r" t="t"/>
              <a:pathLst>
                <a:path extrusionOk="0" h="7656" w="1191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91" name="Google Shape;8591;p64"/>
          <p:cNvGrpSpPr/>
          <p:nvPr/>
        </p:nvGrpSpPr>
        <p:grpSpPr>
          <a:xfrm>
            <a:off x="1862735" y="3889640"/>
            <a:ext cx="334038" cy="323663"/>
            <a:chOff x="-27719400" y="3925600"/>
            <a:chExt cx="295400" cy="286225"/>
          </a:xfrm>
        </p:grpSpPr>
        <p:sp>
          <p:nvSpPr>
            <p:cNvPr id="8592" name="Google Shape;8592;p64"/>
            <p:cNvSpPr/>
            <p:nvPr/>
          </p:nvSpPr>
          <p:spPr>
            <a:xfrm>
              <a:off x="-27596525" y="3925600"/>
              <a:ext cx="172525" cy="162575"/>
            </a:xfrm>
            <a:custGeom>
              <a:rect b="b" l="l" r="r" t="t"/>
              <a:pathLst>
                <a:path extrusionOk="0" h="6503" w="6901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64"/>
            <p:cNvSpPr/>
            <p:nvPr/>
          </p:nvSpPr>
          <p:spPr>
            <a:xfrm>
              <a:off x="-27719400" y="4054275"/>
              <a:ext cx="157550" cy="157550"/>
            </a:xfrm>
            <a:custGeom>
              <a:rect b="b" l="l" r="r" t="t"/>
              <a:pathLst>
                <a:path extrusionOk="0" h="6302" w="6302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94" name="Google Shape;8594;p64"/>
          <p:cNvGrpSpPr/>
          <p:nvPr/>
        </p:nvGrpSpPr>
        <p:grpSpPr>
          <a:xfrm>
            <a:off x="3971200" y="3036904"/>
            <a:ext cx="335791" cy="335791"/>
            <a:chOff x="-25834600" y="3176875"/>
            <a:chExt cx="296950" cy="296950"/>
          </a:xfrm>
        </p:grpSpPr>
        <p:sp>
          <p:nvSpPr>
            <p:cNvPr id="8595" name="Google Shape;8595;p64"/>
            <p:cNvSpPr/>
            <p:nvPr/>
          </p:nvSpPr>
          <p:spPr>
            <a:xfrm>
              <a:off x="-25625875" y="3316275"/>
              <a:ext cx="69325" cy="85875"/>
            </a:xfrm>
            <a:custGeom>
              <a:rect b="b" l="l" r="r" t="t"/>
              <a:pathLst>
                <a:path extrusionOk="0" h="3435" w="2773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6" name="Google Shape;8596;p64"/>
            <p:cNvSpPr/>
            <p:nvPr/>
          </p:nvSpPr>
          <p:spPr>
            <a:xfrm>
              <a:off x="-25729075" y="3176875"/>
              <a:ext cx="191425" cy="296950"/>
            </a:xfrm>
            <a:custGeom>
              <a:rect b="b" l="l" r="r" t="t"/>
              <a:pathLst>
                <a:path extrusionOk="0" h="11878" w="7657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7" name="Google Shape;8597;p64"/>
            <p:cNvSpPr/>
            <p:nvPr/>
          </p:nvSpPr>
          <p:spPr>
            <a:xfrm>
              <a:off x="-25834600" y="3350150"/>
              <a:ext cx="69325" cy="96100"/>
            </a:xfrm>
            <a:custGeom>
              <a:rect b="b" l="l" r="r" t="t"/>
              <a:pathLst>
                <a:path extrusionOk="0" h="3844" w="2773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64"/>
            <p:cNvSpPr/>
            <p:nvPr/>
          </p:nvSpPr>
          <p:spPr>
            <a:xfrm>
              <a:off x="-25799950" y="3368250"/>
              <a:ext cx="104775" cy="104000"/>
            </a:xfrm>
            <a:custGeom>
              <a:rect b="b" l="l" r="r" t="t"/>
              <a:pathLst>
                <a:path extrusionOk="0" h="4160" w="4191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9" name="Google Shape;8599;p64"/>
            <p:cNvSpPr/>
            <p:nvPr/>
          </p:nvSpPr>
          <p:spPr>
            <a:xfrm>
              <a:off x="-25712525" y="3317075"/>
              <a:ext cx="34675" cy="86650"/>
            </a:xfrm>
            <a:custGeom>
              <a:rect b="b" l="l" r="r" t="t"/>
              <a:pathLst>
                <a:path extrusionOk="0" h="3466" w="1387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00" name="Google Shape;8600;p64"/>
          <p:cNvGrpSpPr/>
          <p:nvPr/>
        </p:nvGrpSpPr>
        <p:grpSpPr>
          <a:xfrm>
            <a:off x="3971200" y="3460064"/>
            <a:ext cx="335791" cy="314419"/>
            <a:chOff x="-25834600" y="3564375"/>
            <a:chExt cx="296950" cy="278050"/>
          </a:xfrm>
        </p:grpSpPr>
        <p:sp>
          <p:nvSpPr>
            <p:cNvPr id="8601" name="Google Shape;8601;p64"/>
            <p:cNvSpPr/>
            <p:nvPr/>
          </p:nvSpPr>
          <p:spPr>
            <a:xfrm>
              <a:off x="-25694400" y="3703775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2" name="Google Shape;8602;p64"/>
            <p:cNvSpPr/>
            <p:nvPr/>
          </p:nvSpPr>
          <p:spPr>
            <a:xfrm>
              <a:off x="-25591225" y="3703775"/>
              <a:ext cx="53575" cy="18150"/>
            </a:xfrm>
            <a:custGeom>
              <a:rect b="b" l="l" r="r" t="t"/>
              <a:pathLst>
                <a:path extrusionOk="0" h="726" w="214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3" name="Google Shape;8603;p64"/>
            <p:cNvSpPr/>
            <p:nvPr/>
          </p:nvSpPr>
          <p:spPr>
            <a:xfrm>
              <a:off x="-25834600" y="3703775"/>
              <a:ext cx="53575" cy="18150"/>
            </a:xfrm>
            <a:custGeom>
              <a:rect b="b" l="l" r="r" t="t"/>
              <a:pathLst>
                <a:path extrusionOk="0" h="726" w="2143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4" name="Google Shape;8604;p64"/>
            <p:cNvSpPr/>
            <p:nvPr/>
          </p:nvSpPr>
          <p:spPr>
            <a:xfrm>
              <a:off x="-25695200" y="3564375"/>
              <a:ext cx="17350" cy="52800"/>
            </a:xfrm>
            <a:custGeom>
              <a:rect b="b" l="l" r="r" t="t"/>
              <a:pathLst>
                <a:path extrusionOk="0" h="2112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5" name="Google Shape;8605;p64"/>
            <p:cNvSpPr/>
            <p:nvPr/>
          </p:nvSpPr>
          <p:spPr>
            <a:xfrm>
              <a:off x="-25792850" y="3606125"/>
              <a:ext cx="42550" cy="40975"/>
            </a:xfrm>
            <a:custGeom>
              <a:rect b="b" l="l" r="r" t="t"/>
              <a:pathLst>
                <a:path extrusionOk="0" h="1639" w="1702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64"/>
            <p:cNvSpPr/>
            <p:nvPr/>
          </p:nvSpPr>
          <p:spPr>
            <a:xfrm>
              <a:off x="-25621950" y="3606125"/>
              <a:ext cx="43350" cy="40975"/>
            </a:xfrm>
            <a:custGeom>
              <a:rect b="b" l="l" r="r" t="t"/>
              <a:pathLst>
                <a:path extrusionOk="0" h="1639" w="1734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64"/>
            <p:cNvSpPr/>
            <p:nvPr/>
          </p:nvSpPr>
          <p:spPr>
            <a:xfrm>
              <a:off x="-25783400" y="3806975"/>
              <a:ext cx="192200" cy="35450"/>
            </a:xfrm>
            <a:custGeom>
              <a:rect b="b" l="l" r="r" t="t"/>
              <a:pathLst>
                <a:path extrusionOk="0" h="1418" w="7688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8" name="Google Shape;8608;p64"/>
            <p:cNvSpPr/>
            <p:nvPr/>
          </p:nvSpPr>
          <p:spPr>
            <a:xfrm>
              <a:off x="-25764500" y="3635275"/>
              <a:ext cx="153600" cy="155175"/>
            </a:xfrm>
            <a:custGeom>
              <a:rect b="b" l="l" r="r" t="t"/>
              <a:pathLst>
                <a:path extrusionOk="0" h="6207" w="6144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09" name="Google Shape;8609;p64"/>
          <p:cNvGrpSpPr/>
          <p:nvPr/>
        </p:nvGrpSpPr>
        <p:grpSpPr>
          <a:xfrm>
            <a:off x="3969419" y="3884127"/>
            <a:ext cx="339353" cy="334689"/>
            <a:chOff x="-25834600" y="3915850"/>
            <a:chExt cx="300100" cy="295975"/>
          </a:xfrm>
        </p:grpSpPr>
        <p:sp>
          <p:nvSpPr>
            <p:cNvPr id="8610" name="Google Shape;8610;p64"/>
            <p:cNvSpPr/>
            <p:nvPr/>
          </p:nvSpPr>
          <p:spPr>
            <a:xfrm>
              <a:off x="-25677875" y="3915850"/>
              <a:ext cx="143375" cy="137675"/>
            </a:xfrm>
            <a:custGeom>
              <a:rect b="b" l="l" r="r" t="t"/>
              <a:pathLst>
                <a:path extrusionOk="0" h="5507" w="5735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1" name="Google Shape;8611;p64"/>
            <p:cNvSpPr/>
            <p:nvPr/>
          </p:nvSpPr>
          <p:spPr>
            <a:xfrm>
              <a:off x="-25834600" y="4167700"/>
              <a:ext cx="43350" cy="44125"/>
            </a:xfrm>
            <a:custGeom>
              <a:rect b="b" l="l" r="r" t="t"/>
              <a:pathLst>
                <a:path extrusionOk="0" h="1765" w="1734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64"/>
            <p:cNvSpPr/>
            <p:nvPr/>
          </p:nvSpPr>
          <p:spPr>
            <a:xfrm>
              <a:off x="-25800725" y="3972375"/>
              <a:ext cx="206375" cy="207950"/>
            </a:xfrm>
            <a:custGeom>
              <a:rect b="b" l="l" r="r" t="t"/>
              <a:pathLst>
                <a:path extrusionOk="0" h="8318" w="8255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13" name="Google Shape;8613;p64"/>
          <p:cNvGrpSpPr/>
          <p:nvPr/>
        </p:nvGrpSpPr>
        <p:grpSpPr>
          <a:xfrm>
            <a:off x="6145557" y="3038218"/>
            <a:ext cx="217340" cy="333162"/>
            <a:chOff x="-23930925" y="3149300"/>
            <a:chExt cx="192200" cy="294625"/>
          </a:xfrm>
        </p:grpSpPr>
        <p:sp>
          <p:nvSpPr>
            <p:cNvPr id="8614" name="Google Shape;8614;p64"/>
            <p:cNvSpPr/>
            <p:nvPr/>
          </p:nvSpPr>
          <p:spPr>
            <a:xfrm>
              <a:off x="-23930125" y="3149300"/>
              <a:ext cx="191400" cy="35475"/>
            </a:xfrm>
            <a:custGeom>
              <a:rect b="b" l="l" r="r" t="t"/>
              <a:pathLst>
                <a:path extrusionOk="0" h="1419" w="7656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64"/>
            <p:cNvSpPr/>
            <p:nvPr/>
          </p:nvSpPr>
          <p:spPr>
            <a:xfrm>
              <a:off x="-23878925" y="3237525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6" name="Google Shape;8616;p64"/>
            <p:cNvSpPr/>
            <p:nvPr/>
          </p:nvSpPr>
          <p:spPr>
            <a:xfrm>
              <a:off x="-23930925" y="3375350"/>
              <a:ext cx="190625" cy="68575"/>
            </a:xfrm>
            <a:custGeom>
              <a:rect b="b" l="l" r="r" t="t"/>
              <a:pathLst>
                <a:path extrusionOk="0" h="2743" w="7625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7" name="Google Shape;8617;p64"/>
            <p:cNvSpPr/>
            <p:nvPr/>
          </p:nvSpPr>
          <p:spPr>
            <a:xfrm>
              <a:off x="-23930925" y="3202075"/>
              <a:ext cx="190625" cy="155975"/>
            </a:xfrm>
            <a:custGeom>
              <a:rect b="b" l="l" r="r" t="t"/>
              <a:pathLst>
                <a:path extrusionOk="0" h="6239" w="7625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18" name="Google Shape;8618;p64"/>
          <p:cNvGrpSpPr/>
          <p:nvPr/>
        </p:nvGrpSpPr>
        <p:grpSpPr>
          <a:xfrm>
            <a:off x="6104579" y="3450253"/>
            <a:ext cx="299294" cy="334038"/>
            <a:chOff x="-23962425" y="3519475"/>
            <a:chExt cx="264675" cy="295400"/>
          </a:xfrm>
        </p:grpSpPr>
        <p:sp>
          <p:nvSpPr>
            <p:cNvPr id="8619" name="Google Shape;8619;p64"/>
            <p:cNvSpPr/>
            <p:nvPr/>
          </p:nvSpPr>
          <p:spPr>
            <a:xfrm>
              <a:off x="-23961625" y="3580925"/>
              <a:ext cx="263875" cy="233950"/>
            </a:xfrm>
            <a:custGeom>
              <a:rect b="b" l="l" r="r" t="t"/>
              <a:pathLst>
                <a:path extrusionOk="0" h="9358" w="10555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0" name="Google Shape;8620;p64"/>
            <p:cNvSpPr/>
            <p:nvPr/>
          </p:nvSpPr>
          <p:spPr>
            <a:xfrm>
              <a:off x="-23962425" y="3519475"/>
              <a:ext cx="158350" cy="122125"/>
            </a:xfrm>
            <a:custGeom>
              <a:rect b="b" l="l" r="r" t="t"/>
              <a:pathLst>
                <a:path extrusionOk="0" h="4885" w="6334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21" name="Google Shape;8621;p64"/>
          <p:cNvSpPr/>
          <p:nvPr/>
        </p:nvSpPr>
        <p:spPr>
          <a:xfrm>
            <a:off x="6076327" y="3887945"/>
            <a:ext cx="356287" cy="326943"/>
          </a:xfrm>
          <a:custGeom>
            <a:rect b="b" l="l" r="r" t="t"/>
            <a:pathLst>
              <a:path extrusionOk="0" h="11565" w="12603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22" name="Google Shape;8622;p64"/>
          <p:cNvGrpSpPr/>
          <p:nvPr/>
        </p:nvGrpSpPr>
        <p:grpSpPr>
          <a:xfrm>
            <a:off x="7413239" y="3884466"/>
            <a:ext cx="227149" cy="334010"/>
            <a:chOff x="-22788075" y="3904625"/>
            <a:chExt cx="200875" cy="295375"/>
          </a:xfrm>
        </p:grpSpPr>
        <p:sp>
          <p:nvSpPr>
            <p:cNvPr id="8623" name="Google Shape;8623;p64"/>
            <p:cNvSpPr/>
            <p:nvPr/>
          </p:nvSpPr>
          <p:spPr>
            <a:xfrm>
              <a:off x="-22775475" y="4165325"/>
              <a:ext cx="65400" cy="34675"/>
            </a:xfrm>
            <a:custGeom>
              <a:rect b="b" l="l" r="r" t="t"/>
              <a:pathLst>
                <a:path extrusionOk="0" h="1387" w="2616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4" name="Google Shape;8624;p64"/>
            <p:cNvSpPr/>
            <p:nvPr/>
          </p:nvSpPr>
          <p:spPr>
            <a:xfrm>
              <a:off x="-22669150" y="3904725"/>
              <a:ext cx="81950" cy="244100"/>
            </a:xfrm>
            <a:custGeom>
              <a:rect b="b" l="l" r="r" t="t"/>
              <a:pathLst>
                <a:path extrusionOk="0" h="9764" w="3278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5" name="Google Shape;8625;p64"/>
            <p:cNvSpPr/>
            <p:nvPr/>
          </p:nvSpPr>
          <p:spPr>
            <a:xfrm>
              <a:off x="-22788075" y="3904625"/>
              <a:ext cx="87450" cy="244200"/>
            </a:xfrm>
            <a:custGeom>
              <a:rect b="b" l="l" r="r" t="t"/>
              <a:pathLst>
                <a:path extrusionOk="0" h="9768" w="3498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6" name="Google Shape;8626;p64"/>
            <p:cNvSpPr/>
            <p:nvPr/>
          </p:nvSpPr>
          <p:spPr>
            <a:xfrm>
              <a:off x="-22670725" y="4165325"/>
              <a:ext cx="64625" cy="34675"/>
            </a:xfrm>
            <a:custGeom>
              <a:rect b="b" l="l" r="r" t="t"/>
              <a:pathLst>
                <a:path extrusionOk="0" h="1387" w="2585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27" name="Google Shape;8627;p64"/>
          <p:cNvGrpSpPr/>
          <p:nvPr/>
        </p:nvGrpSpPr>
        <p:grpSpPr>
          <a:xfrm>
            <a:off x="2285731" y="3037356"/>
            <a:ext cx="336696" cy="334886"/>
            <a:chOff x="-27351575" y="3175300"/>
            <a:chExt cx="297750" cy="296150"/>
          </a:xfrm>
        </p:grpSpPr>
        <p:sp>
          <p:nvSpPr>
            <p:cNvPr id="8628" name="Google Shape;8628;p64"/>
            <p:cNvSpPr/>
            <p:nvPr/>
          </p:nvSpPr>
          <p:spPr>
            <a:xfrm>
              <a:off x="-27351575" y="3175300"/>
              <a:ext cx="296975" cy="157550"/>
            </a:xfrm>
            <a:custGeom>
              <a:rect b="b" l="l" r="r" t="t"/>
              <a:pathLst>
                <a:path extrusionOk="0" h="6302" w="11879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64"/>
            <p:cNvSpPr/>
            <p:nvPr/>
          </p:nvSpPr>
          <p:spPr>
            <a:xfrm>
              <a:off x="-27123950" y="3332825"/>
              <a:ext cx="17350" cy="52000"/>
            </a:xfrm>
            <a:custGeom>
              <a:rect b="b" l="l" r="r" t="t"/>
              <a:pathLst>
                <a:path extrusionOk="0" h="2080" w="694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0" name="Google Shape;8630;p64"/>
            <p:cNvSpPr/>
            <p:nvPr/>
          </p:nvSpPr>
          <p:spPr>
            <a:xfrm>
              <a:off x="-27350775" y="3350150"/>
              <a:ext cx="296950" cy="121300"/>
            </a:xfrm>
            <a:custGeom>
              <a:rect b="b" l="l" r="r" t="t"/>
              <a:pathLst>
                <a:path extrusionOk="0" h="4852" w="11878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1" name="Google Shape;8631;p64"/>
            <p:cNvSpPr/>
            <p:nvPr/>
          </p:nvSpPr>
          <p:spPr>
            <a:xfrm>
              <a:off x="-27299575" y="3332825"/>
              <a:ext cx="18125" cy="52000"/>
            </a:xfrm>
            <a:custGeom>
              <a:rect b="b" l="l" r="r" t="t"/>
              <a:pathLst>
                <a:path extrusionOk="0" h="2080" w="725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32" name="Google Shape;8632;p64"/>
          <p:cNvGrpSpPr/>
          <p:nvPr/>
        </p:nvGrpSpPr>
        <p:grpSpPr>
          <a:xfrm>
            <a:off x="2326270" y="3449702"/>
            <a:ext cx="255617" cy="335141"/>
            <a:chOff x="-27313750" y="3545275"/>
            <a:chExt cx="226050" cy="296375"/>
          </a:xfrm>
        </p:grpSpPr>
        <p:sp>
          <p:nvSpPr>
            <p:cNvPr id="8633" name="Google Shape;8633;p64"/>
            <p:cNvSpPr/>
            <p:nvPr/>
          </p:nvSpPr>
          <p:spPr>
            <a:xfrm>
              <a:off x="-27305100" y="3598450"/>
              <a:ext cx="208750" cy="173100"/>
            </a:xfrm>
            <a:custGeom>
              <a:rect b="b" l="l" r="r" t="t"/>
              <a:pathLst>
                <a:path extrusionOk="0" h="6924" w="835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64"/>
            <p:cNvSpPr/>
            <p:nvPr/>
          </p:nvSpPr>
          <p:spPr>
            <a:xfrm>
              <a:off x="-27313750" y="3770725"/>
              <a:ext cx="226050" cy="70925"/>
            </a:xfrm>
            <a:custGeom>
              <a:rect b="b" l="l" r="r" t="t"/>
              <a:pathLst>
                <a:path extrusionOk="0" h="2837" w="9042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5" name="Google Shape;8635;p64"/>
            <p:cNvSpPr/>
            <p:nvPr/>
          </p:nvSpPr>
          <p:spPr>
            <a:xfrm>
              <a:off x="-27261000" y="3545275"/>
              <a:ext cx="122100" cy="51425"/>
            </a:xfrm>
            <a:custGeom>
              <a:rect b="b" l="l" r="r" t="t"/>
              <a:pathLst>
                <a:path extrusionOk="0" h="2057" w="4884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36" name="Google Shape;8636;p64"/>
          <p:cNvGrpSpPr/>
          <p:nvPr/>
        </p:nvGrpSpPr>
        <p:grpSpPr>
          <a:xfrm>
            <a:off x="2285731" y="3882233"/>
            <a:ext cx="336696" cy="338477"/>
            <a:chOff x="-27351575" y="3915650"/>
            <a:chExt cx="297750" cy="299325"/>
          </a:xfrm>
        </p:grpSpPr>
        <p:sp>
          <p:nvSpPr>
            <p:cNvPr id="8637" name="Google Shape;8637;p64"/>
            <p:cNvSpPr/>
            <p:nvPr/>
          </p:nvSpPr>
          <p:spPr>
            <a:xfrm>
              <a:off x="-27351575" y="4059000"/>
              <a:ext cx="153625" cy="155975"/>
            </a:xfrm>
            <a:custGeom>
              <a:rect b="b" l="l" r="r" t="t"/>
              <a:pathLst>
                <a:path extrusionOk="0" h="6239" w="6145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8" name="Google Shape;8638;p64"/>
            <p:cNvSpPr/>
            <p:nvPr/>
          </p:nvSpPr>
          <p:spPr>
            <a:xfrm>
              <a:off x="-27257050" y="3915650"/>
              <a:ext cx="203225" cy="202450"/>
            </a:xfrm>
            <a:custGeom>
              <a:rect b="b" l="l" r="r" t="t"/>
              <a:pathLst>
                <a:path extrusionOk="0" h="8098" w="8129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39" name="Google Shape;8639;p64"/>
          <p:cNvGrpSpPr/>
          <p:nvPr/>
        </p:nvGrpSpPr>
        <p:grpSpPr>
          <a:xfrm>
            <a:off x="4416366" y="3037243"/>
            <a:ext cx="302857" cy="335113"/>
            <a:chOff x="-25445525" y="3175900"/>
            <a:chExt cx="267825" cy="296350"/>
          </a:xfrm>
        </p:grpSpPr>
        <p:sp>
          <p:nvSpPr>
            <p:cNvPr id="8640" name="Google Shape;8640;p64"/>
            <p:cNvSpPr/>
            <p:nvPr/>
          </p:nvSpPr>
          <p:spPr>
            <a:xfrm>
              <a:off x="-25445525" y="3367475"/>
              <a:ext cx="123675" cy="104775"/>
            </a:xfrm>
            <a:custGeom>
              <a:rect b="b" l="l" r="r" t="t"/>
              <a:pathLst>
                <a:path extrusionOk="0" h="4191" w="4947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64"/>
            <p:cNvSpPr/>
            <p:nvPr/>
          </p:nvSpPr>
          <p:spPr>
            <a:xfrm>
              <a:off x="-25398250" y="3175900"/>
              <a:ext cx="220550" cy="296350"/>
            </a:xfrm>
            <a:custGeom>
              <a:rect b="b" l="l" r="r" t="t"/>
              <a:pathLst>
                <a:path extrusionOk="0" h="11854" w="8822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2" name="Google Shape;8642;p64"/>
            <p:cNvSpPr/>
            <p:nvPr/>
          </p:nvSpPr>
          <p:spPr>
            <a:xfrm>
              <a:off x="-25328950" y="3211525"/>
              <a:ext cx="35475" cy="36250"/>
            </a:xfrm>
            <a:custGeom>
              <a:rect b="b" l="l" r="r" t="t"/>
              <a:pathLst>
                <a:path extrusionOk="0" h="1450" w="1419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43" name="Google Shape;8643;p64"/>
          <p:cNvGrpSpPr/>
          <p:nvPr/>
        </p:nvGrpSpPr>
        <p:grpSpPr>
          <a:xfrm>
            <a:off x="4399008" y="3460516"/>
            <a:ext cx="337572" cy="313514"/>
            <a:chOff x="-25465200" y="3565175"/>
            <a:chExt cx="298525" cy="277250"/>
          </a:xfrm>
        </p:grpSpPr>
        <p:sp>
          <p:nvSpPr>
            <p:cNvPr id="8644" name="Google Shape;8644;p64"/>
            <p:cNvSpPr/>
            <p:nvPr/>
          </p:nvSpPr>
          <p:spPr>
            <a:xfrm>
              <a:off x="-25413225" y="3565175"/>
              <a:ext cx="172500" cy="103975"/>
            </a:xfrm>
            <a:custGeom>
              <a:rect b="b" l="l" r="r" t="t"/>
              <a:pathLst>
                <a:path extrusionOk="0" h="4159" w="690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64"/>
            <p:cNvSpPr/>
            <p:nvPr/>
          </p:nvSpPr>
          <p:spPr>
            <a:xfrm>
              <a:off x="-25465200" y="3650225"/>
              <a:ext cx="298525" cy="192200"/>
            </a:xfrm>
            <a:custGeom>
              <a:rect b="b" l="l" r="r" t="t"/>
              <a:pathLst>
                <a:path extrusionOk="0" h="7688" w="11941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46" name="Google Shape;8646;p64"/>
          <p:cNvGrpSpPr/>
          <p:nvPr/>
        </p:nvGrpSpPr>
        <p:grpSpPr>
          <a:xfrm>
            <a:off x="4398570" y="3884749"/>
            <a:ext cx="338448" cy="333445"/>
            <a:chOff x="-25465200" y="3916150"/>
            <a:chExt cx="299300" cy="294875"/>
          </a:xfrm>
        </p:grpSpPr>
        <p:sp>
          <p:nvSpPr>
            <p:cNvPr id="8647" name="Google Shape;8647;p64"/>
            <p:cNvSpPr/>
            <p:nvPr/>
          </p:nvSpPr>
          <p:spPr>
            <a:xfrm>
              <a:off x="-25316350" y="3916150"/>
              <a:ext cx="150450" cy="149175"/>
            </a:xfrm>
            <a:custGeom>
              <a:rect b="b" l="l" r="r" t="t"/>
              <a:pathLst>
                <a:path extrusionOk="0" h="5967" w="6018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64"/>
            <p:cNvSpPr/>
            <p:nvPr/>
          </p:nvSpPr>
          <p:spPr>
            <a:xfrm>
              <a:off x="-25465200" y="4003875"/>
              <a:ext cx="208725" cy="207150"/>
            </a:xfrm>
            <a:custGeom>
              <a:rect b="b" l="l" r="r" t="t"/>
              <a:pathLst>
                <a:path extrusionOk="0" h="8286" w="8349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49" name="Google Shape;8649;p64"/>
          <p:cNvGrpSpPr/>
          <p:nvPr/>
        </p:nvGrpSpPr>
        <p:grpSpPr>
          <a:xfrm>
            <a:off x="6512889" y="3037356"/>
            <a:ext cx="334010" cy="334886"/>
            <a:chOff x="-23615075" y="3148525"/>
            <a:chExt cx="295375" cy="296150"/>
          </a:xfrm>
        </p:grpSpPr>
        <p:sp>
          <p:nvSpPr>
            <p:cNvPr id="8650" name="Google Shape;8650;p64"/>
            <p:cNvSpPr/>
            <p:nvPr/>
          </p:nvSpPr>
          <p:spPr>
            <a:xfrm>
              <a:off x="-23493775" y="3183950"/>
              <a:ext cx="52775" cy="53600"/>
            </a:xfrm>
            <a:custGeom>
              <a:rect b="b" l="l" r="r" t="t"/>
              <a:pathLst>
                <a:path extrusionOk="0" h="2144" w="2111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64"/>
            <p:cNvSpPr/>
            <p:nvPr/>
          </p:nvSpPr>
          <p:spPr>
            <a:xfrm>
              <a:off x="-23615075" y="3268225"/>
              <a:ext cx="34675" cy="173300"/>
            </a:xfrm>
            <a:custGeom>
              <a:rect b="b" l="l" r="r" t="t"/>
              <a:pathLst>
                <a:path extrusionOk="0" h="6932" w="1387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64"/>
            <p:cNvSpPr/>
            <p:nvPr/>
          </p:nvSpPr>
          <p:spPr>
            <a:xfrm>
              <a:off x="-23354375" y="3270600"/>
              <a:ext cx="34675" cy="173300"/>
            </a:xfrm>
            <a:custGeom>
              <a:rect b="b" l="l" r="r" t="t"/>
              <a:pathLst>
                <a:path extrusionOk="0" h="6932" w="1387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64"/>
            <p:cNvSpPr/>
            <p:nvPr/>
          </p:nvSpPr>
          <p:spPr>
            <a:xfrm>
              <a:off x="-23562300" y="3148525"/>
              <a:ext cx="191400" cy="296150"/>
            </a:xfrm>
            <a:custGeom>
              <a:rect b="b" l="l" r="r" t="t"/>
              <a:pathLst>
                <a:path extrusionOk="0" h="11846" w="7656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54" name="Google Shape;8654;p64"/>
          <p:cNvSpPr/>
          <p:nvPr/>
        </p:nvSpPr>
        <p:spPr>
          <a:xfrm>
            <a:off x="6510896" y="3449270"/>
            <a:ext cx="338477" cy="335904"/>
          </a:xfrm>
          <a:custGeom>
            <a:rect b="b" l="l" r="r" t="t"/>
            <a:pathLst>
              <a:path extrusionOk="0" h="11882" w="11973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55" name="Google Shape;8655;p64"/>
          <p:cNvGrpSpPr/>
          <p:nvPr/>
        </p:nvGrpSpPr>
        <p:grpSpPr>
          <a:xfrm>
            <a:off x="6512437" y="3893810"/>
            <a:ext cx="334915" cy="315324"/>
            <a:chOff x="-23615075" y="3906200"/>
            <a:chExt cx="296175" cy="278850"/>
          </a:xfrm>
        </p:grpSpPr>
        <p:sp>
          <p:nvSpPr>
            <p:cNvPr id="8656" name="Google Shape;8656;p64"/>
            <p:cNvSpPr/>
            <p:nvPr/>
          </p:nvSpPr>
          <p:spPr>
            <a:xfrm>
              <a:off x="-23615075" y="3954250"/>
              <a:ext cx="296175" cy="193775"/>
            </a:xfrm>
            <a:custGeom>
              <a:rect b="b" l="l" r="r" t="t"/>
              <a:pathLst>
                <a:path extrusionOk="0" h="7751" w="11847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64"/>
            <p:cNvSpPr/>
            <p:nvPr/>
          </p:nvSpPr>
          <p:spPr>
            <a:xfrm>
              <a:off x="-23615075" y="3906200"/>
              <a:ext cx="77200" cy="77225"/>
            </a:xfrm>
            <a:custGeom>
              <a:rect b="b" l="l" r="r" t="t"/>
              <a:pathLst>
                <a:path extrusionOk="0" h="3089" w="3088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64"/>
            <p:cNvSpPr/>
            <p:nvPr/>
          </p:nvSpPr>
          <p:spPr>
            <a:xfrm>
              <a:off x="-23543400" y="4167700"/>
              <a:ext cx="153600" cy="17350"/>
            </a:xfrm>
            <a:custGeom>
              <a:rect b="b" l="l" r="r" t="t"/>
              <a:pathLst>
                <a:path extrusionOk="0" h="694" w="6144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59" name="Google Shape;8659;p64"/>
          <p:cNvSpPr/>
          <p:nvPr/>
        </p:nvSpPr>
        <p:spPr>
          <a:xfrm>
            <a:off x="7780052" y="3038187"/>
            <a:ext cx="334010" cy="333134"/>
          </a:xfrm>
          <a:custGeom>
            <a:rect b="b" l="l" r="r" t="t"/>
            <a:pathLst>
              <a:path extrusionOk="0" h="11784" w="11815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60" name="Google Shape;8660;p64"/>
          <p:cNvGrpSpPr/>
          <p:nvPr/>
        </p:nvGrpSpPr>
        <p:grpSpPr>
          <a:xfrm>
            <a:off x="2707822" y="3037469"/>
            <a:ext cx="335791" cy="334660"/>
            <a:chOff x="-26980600" y="3175500"/>
            <a:chExt cx="296950" cy="295950"/>
          </a:xfrm>
        </p:grpSpPr>
        <p:sp>
          <p:nvSpPr>
            <p:cNvPr id="8661" name="Google Shape;8661;p64"/>
            <p:cNvSpPr/>
            <p:nvPr/>
          </p:nvSpPr>
          <p:spPr>
            <a:xfrm>
              <a:off x="-26798650" y="3175500"/>
              <a:ext cx="115000" cy="114025"/>
            </a:xfrm>
            <a:custGeom>
              <a:rect b="b" l="l" r="r" t="t"/>
              <a:pathLst>
                <a:path extrusionOk="0" h="4561" w="460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64"/>
            <p:cNvSpPr/>
            <p:nvPr/>
          </p:nvSpPr>
          <p:spPr>
            <a:xfrm>
              <a:off x="-26980600" y="3325725"/>
              <a:ext cx="168575" cy="145725"/>
            </a:xfrm>
            <a:custGeom>
              <a:rect b="b" l="l" r="r" t="t"/>
              <a:pathLst>
                <a:path extrusionOk="0" h="5829" w="6743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3" name="Google Shape;8663;p64"/>
            <p:cNvSpPr/>
            <p:nvPr/>
          </p:nvSpPr>
          <p:spPr>
            <a:xfrm>
              <a:off x="-26893950" y="3226500"/>
              <a:ext cx="159125" cy="137850"/>
            </a:xfrm>
            <a:custGeom>
              <a:rect b="b" l="l" r="r" t="t"/>
              <a:pathLst>
                <a:path extrusionOk="0" h="5514" w="6365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64" name="Google Shape;8664;p64"/>
          <p:cNvSpPr/>
          <p:nvPr/>
        </p:nvSpPr>
        <p:spPr>
          <a:xfrm>
            <a:off x="2729030" y="3450203"/>
            <a:ext cx="293923" cy="334038"/>
          </a:xfrm>
          <a:custGeom>
            <a:rect b="b" l="l" r="r" t="t"/>
            <a:pathLst>
              <a:path extrusionOk="0" h="11816" w="10397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65" name="Google Shape;8665;p64"/>
          <p:cNvGrpSpPr/>
          <p:nvPr/>
        </p:nvGrpSpPr>
        <p:grpSpPr>
          <a:xfrm>
            <a:off x="2708275" y="3914292"/>
            <a:ext cx="334886" cy="274360"/>
            <a:chOff x="-26981375" y="3951875"/>
            <a:chExt cx="296150" cy="242625"/>
          </a:xfrm>
        </p:grpSpPr>
        <p:sp>
          <p:nvSpPr>
            <p:cNvPr id="8666" name="Google Shape;8666;p64"/>
            <p:cNvSpPr/>
            <p:nvPr/>
          </p:nvSpPr>
          <p:spPr>
            <a:xfrm>
              <a:off x="-26978225" y="3951875"/>
              <a:ext cx="173300" cy="155975"/>
            </a:xfrm>
            <a:custGeom>
              <a:rect b="b" l="l" r="r" t="t"/>
              <a:pathLst>
                <a:path extrusionOk="0" h="6239" w="6932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7" name="Google Shape;8667;p64"/>
            <p:cNvSpPr/>
            <p:nvPr/>
          </p:nvSpPr>
          <p:spPr>
            <a:xfrm>
              <a:off x="-26981375" y="4124375"/>
              <a:ext cx="174075" cy="70125"/>
            </a:xfrm>
            <a:custGeom>
              <a:rect b="b" l="l" r="r" t="t"/>
              <a:pathLst>
                <a:path extrusionOk="0" h="2805" w="6963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8" name="Google Shape;8668;p64"/>
            <p:cNvSpPr/>
            <p:nvPr/>
          </p:nvSpPr>
          <p:spPr>
            <a:xfrm>
              <a:off x="-26790000" y="4002300"/>
              <a:ext cx="104775" cy="192200"/>
            </a:xfrm>
            <a:custGeom>
              <a:rect b="b" l="l" r="r" t="t"/>
              <a:pathLst>
                <a:path extrusionOk="0" h="7688" w="4191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69" name="Google Shape;8669;p64"/>
          <p:cNvGrpSpPr/>
          <p:nvPr/>
        </p:nvGrpSpPr>
        <p:grpSpPr>
          <a:xfrm>
            <a:off x="4817602" y="3036451"/>
            <a:ext cx="334038" cy="336696"/>
            <a:chOff x="-25094250" y="3176075"/>
            <a:chExt cx="295400" cy="297750"/>
          </a:xfrm>
        </p:grpSpPr>
        <p:sp>
          <p:nvSpPr>
            <p:cNvPr id="8670" name="Google Shape;8670;p64"/>
            <p:cNvSpPr/>
            <p:nvPr/>
          </p:nvSpPr>
          <p:spPr>
            <a:xfrm>
              <a:off x="-24989225" y="3176075"/>
              <a:ext cx="87200" cy="122500"/>
            </a:xfrm>
            <a:custGeom>
              <a:rect b="b" l="l" r="r" t="t"/>
              <a:pathLst>
                <a:path extrusionOk="0" h="4900" w="3488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64"/>
            <p:cNvSpPr/>
            <p:nvPr/>
          </p:nvSpPr>
          <p:spPr>
            <a:xfrm>
              <a:off x="-25094250" y="3179225"/>
              <a:ext cx="295400" cy="291450"/>
            </a:xfrm>
            <a:custGeom>
              <a:rect b="b" l="l" r="r" t="t"/>
              <a:pathLst>
                <a:path extrusionOk="0" h="11658" w="11816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64"/>
            <p:cNvSpPr/>
            <p:nvPr/>
          </p:nvSpPr>
          <p:spPr>
            <a:xfrm>
              <a:off x="-24989225" y="3350975"/>
              <a:ext cx="87200" cy="122850"/>
            </a:xfrm>
            <a:custGeom>
              <a:rect b="b" l="l" r="r" t="t"/>
              <a:pathLst>
                <a:path extrusionOk="0" h="4914" w="3488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73" name="Google Shape;8673;p64"/>
          <p:cNvGrpSpPr/>
          <p:nvPr/>
        </p:nvGrpSpPr>
        <p:grpSpPr>
          <a:xfrm>
            <a:off x="4817602" y="3450268"/>
            <a:ext cx="334038" cy="334010"/>
            <a:chOff x="-25094250" y="3547050"/>
            <a:chExt cx="295400" cy="295375"/>
          </a:xfrm>
        </p:grpSpPr>
        <p:sp>
          <p:nvSpPr>
            <p:cNvPr id="8674" name="Google Shape;8674;p64"/>
            <p:cNvSpPr/>
            <p:nvPr/>
          </p:nvSpPr>
          <p:spPr>
            <a:xfrm>
              <a:off x="-24990275" y="35809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64"/>
            <p:cNvSpPr/>
            <p:nvPr/>
          </p:nvSpPr>
          <p:spPr>
            <a:xfrm>
              <a:off x="-25041475" y="3668350"/>
              <a:ext cx="52025" cy="52000"/>
            </a:xfrm>
            <a:custGeom>
              <a:rect b="b" l="l" r="r" t="t"/>
              <a:pathLst>
                <a:path extrusionOk="0" h="2080" w="2081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64"/>
            <p:cNvSpPr/>
            <p:nvPr/>
          </p:nvSpPr>
          <p:spPr>
            <a:xfrm>
              <a:off x="-25094250" y="3547050"/>
              <a:ext cx="224500" cy="295375"/>
            </a:xfrm>
            <a:custGeom>
              <a:rect b="b" l="l" r="r" t="t"/>
              <a:pathLst>
                <a:path extrusionOk="0" h="11815" w="898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64"/>
            <p:cNvSpPr/>
            <p:nvPr/>
          </p:nvSpPr>
          <p:spPr>
            <a:xfrm>
              <a:off x="-24851650" y="3582300"/>
              <a:ext cx="52800" cy="190825"/>
            </a:xfrm>
            <a:custGeom>
              <a:rect b="b" l="l" r="r" t="t"/>
              <a:pathLst>
                <a:path extrusionOk="0" h="7633" w="2112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64"/>
            <p:cNvSpPr/>
            <p:nvPr/>
          </p:nvSpPr>
          <p:spPr>
            <a:xfrm>
              <a:off x="-24850875" y="3788050"/>
              <a:ext cx="52025" cy="53600"/>
            </a:xfrm>
            <a:custGeom>
              <a:rect b="b" l="l" r="r" t="t"/>
              <a:pathLst>
                <a:path extrusionOk="0" h="2144" w="2081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79" name="Google Shape;8679;p64"/>
          <p:cNvSpPr/>
          <p:nvPr/>
        </p:nvSpPr>
        <p:spPr>
          <a:xfrm>
            <a:off x="4817419" y="3936625"/>
            <a:ext cx="334915" cy="229581"/>
          </a:xfrm>
          <a:custGeom>
            <a:rect b="b" l="l" r="r" t="t"/>
            <a:pathLst>
              <a:path extrusionOk="0" h="8121" w="11847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80" name="Google Shape;8680;p64"/>
          <p:cNvGrpSpPr/>
          <p:nvPr/>
        </p:nvGrpSpPr>
        <p:grpSpPr>
          <a:xfrm>
            <a:off x="6936323" y="3037356"/>
            <a:ext cx="334886" cy="334886"/>
            <a:chOff x="-23245675" y="3148525"/>
            <a:chExt cx="296150" cy="296150"/>
          </a:xfrm>
        </p:grpSpPr>
        <p:sp>
          <p:nvSpPr>
            <p:cNvPr id="8681" name="Google Shape;8681;p64"/>
            <p:cNvSpPr/>
            <p:nvPr/>
          </p:nvSpPr>
          <p:spPr>
            <a:xfrm>
              <a:off x="-23192925" y="3251700"/>
              <a:ext cx="192225" cy="105550"/>
            </a:xfrm>
            <a:custGeom>
              <a:rect b="b" l="l" r="r" t="t"/>
              <a:pathLst>
                <a:path extrusionOk="0" h="4222" w="7689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2" name="Google Shape;8682;p64"/>
            <p:cNvSpPr/>
            <p:nvPr/>
          </p:nvSpPr>
          <p:spPr>
            <a:xfrm>
              <a:off x="-23193700" y="3200500"/>
              <a:ext cx="192200" cy="106350"/>
            </a:xfrm>
            <a:custGeom>
              <a:rect b="b" l="l" r="r" t="t"/>
              <a:pathLst>
                <a:path extrusionOk="0" h="4254" w="7688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3" name="Google Shape;8683;p64"/>
            <p:cNvSpPr/>
            <p:nvPr/>
          </p:nvSpPr>
          <p:spPr>
            <a:xfrm>
              <a:off x="-23245675" y="3148525"/>
              <a:ext cx="296150" cy="296150"/>
            </a:xfrm>
            <a:custGeom>
              <a:rect b="b" l="l" r="r" t="t"/>
              <a:pathLst>
                <a:path extrusionOk="0" h="11846" w="11846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84" name="Google Shape;8684;p64"/>
          <p:cNvSpPr/>
          <p:nvPr/>
        </p:nvSpPr>
        <p:spPr>
          <a:xfrm>
            <a:off x="6976180" y="3450203"/>
            <a:ext cx="255646" cy="334038"/>
          </a:xfrm>
          <a:custGeom>
            <a:rect b="b" l="l" r="r" t="t"/>
            <a:pathLst>
              <a:path extrusionOk="0" h="11816" w="9043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85" name="Google Shape;8685;p64"/>
          <p:cNvGrpSpPr/>
          <p:nvPr/>
        </p:nvGrpSpPr>
        <p:grpSpPr>
          <a:xfrm>
            <a:off x="6936762" y="3884028"/>
            <a:ext cx="334010" cy="334886"/>
            <a:chOff x="-23244900" y="3888100"/>
            <a:chExt cx="295375" cy="296150"/>
          </a:xfrm>
        </p:grpSpPr>
        <p:sp>
          <p:nvSpPr>
            <p:cNvPr id="8686" name="Google Shape;8686;p64"/>
            <p:cNvSpPr/>
            <p:nvPr/>
          </p:nvSpPr>
          <p:spPr>
            <a:xfrm>
              <a:off x="-23106275" y="39589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64"/>
            <p:cNvSpPr/>
            <p:nvPr/>
          </p:nvSpPr>
          <p:spPr>
            <a:xfrm>
              <a:off x="-23106275" y="399285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64"/>
            <p:cNvSpPr/>
            <p:nvPr/>
          </p:nvSpPr>
          <p:spPr>
            <a:xfrm>
              <a:off x="-23106275" y="4062950"/>
              <a:ext cx="18150" cy="34675"/>
            </a:xfrm>
            <a:custGeom>
              <a:rect b="b" l="l" r="r" t="t"/>
              <a:pathLst>
                <a:path extrusionOk="0" h="1387" w="726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9" name="Google Shape;8689;p64"/>
            <p:cNvSpPr/>
            <p:nvPr/>
          </p:nvSpPr>
          <p:spPr>
            <a:xfrm>
              <a:off x="-23070825" y="3940850"/>
              <a:ext cx="52775" cy="26825"/>
            </a:xfrm>
            <a:custGeom>
              <a:rect b="b" l="l" r="r" t="t"/>
              <a:pathLst>
                <a:path extrusionOk="0" h="1073" w="2111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0" name="Google Shape;8690;p64"/>
            <p:cNvSpPr/>
            <p:nvPr/>
          </p:nvSpPr>
          <p:spPr>
            <a:xfrm>
              <a:off x="-23106275" y="39235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1" name="Google Shape;8691;p64"/>
            <p:cNvSpPr/>
            <p:nvPr/>
          </p:nvSpPr>
          <p:spPr>
            <a:xfrm>
              <a:off x="-23106275" y="40275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2" name="Google Shape;8692;p64"/>
            <p:cNvSpPr/>
            <p:nvPr/>
          </p:nvSpPr>
          <p:spPr>
            <a:xfrm>
              <a:off x="-23244900" y="3888100"/>
              <a:ext cx="295375" cy="296150"/>
            </a:xfrm>
            <a:custGeom>
              <a:rect b="b" l="l" r="r" t="t"/>
              <a:pathLst>
                <a:path extrusionOk="0" h="11846" w="11815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3" name="Google Shape;8693;p64"/>
            <p:cNvSpPr/>
            <p:nvPr/>
          </p:nvSpPr>
          <p:spPr>
            <a:xfrm>
              <a:off x="-23070825" y="3975525"/>
              <a:ext cx="43325" cy="26800"/>
            </a:xfrm>
            <a:custGeom>
              <a:rect b="b" l="l" r="r" t="t"/>
              <a:pathLst>
                <a:path extrusionOk="0" h="1072" w="1733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64"/>
            <p:cNvSpPr/>
            <p:nvPr/>
          </p:nvSpPr>
          <p:spPr>
            <a:xfrm>
              <a:off x="-23158250" y="4097600"/>
              <a:ext cx="121300" cy="52000"/>
            </a:xfrm>
            <a:custGeom>
              <a:rect b="b" l="l" r="r" t="t"/>
              <a:pathLst>
                <a:path extrusionOk="0" h="2080" w="4852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5" name="Google Shape;8695;p64"/>
            <p:cNvSpPr/>
            <p:nvPr/>
          </p:nvSpPr>
          <p:spPr>
            <a:xfrm>
              <a:off x="-23176375" y="3940850"/>
              <a:ext cx="52800" cy="26825"/>
            </a:xfrm>
            <a:custGeom>
              <a:rect b="b" l="l" r="r" t="t"/>
              <a:pathLst>
                <a:path extrusionOk="0" h="1073" w="2112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6" name="Google Shape;8696;p64"/>
            <p:cNvSpPr/>
            <p:nvPr/>
          </p:nvSpPr>
          <p:spPr>
            <a:xfrm>
              <a:off x="-23166125" y="3976300"/>
              <a:ext cx="44125" cy="26800"/>
            </a:xfrm>
            <a:custGeom>
              <a:rect b="b" l="l" r="r" t="t"/>
              <a:pathLst>
                <a:path extrusionOk="0" h="1072" w="1765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97" name="Google Shape;8697;p64"/>
          <p:cNvSpPr/>
          <p:nvPr/>
        </p:nvSpPr>
        <p:spPr>
          <a:xfrm>
            <a:off x="7779147" y="3449327"/>
            <a:ext cx="335819" cy="335791"/>
          </a:xfrm>
          <a:custGeom>
            <a:rect b="b" l="l" r="r" t="t"/>
            <a:pathLst>
              <a:path extrusionOk="0" h="11878" w="11879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8701" name="Shape 8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2" name="Google Shape;8702;p65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Nature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8703" name="Google Shape;8703;p65"/>
          <p:cNvSpPr/>
          <p:nvPr/>
        </p:nvSpPr>
        <p:spPr>
          <a:xfrm>
            <a:off x="1072928" y="1676467"/>
            <a:ext cx="259238" cy="340091"/>
          </a:xfrm>
          <a:custGeom>
            <a:rect b="b" l="l" r="r" t="t"/>
            <a:pathLst>
              <a:path extrusionOk="0" h="12194" w="9295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04" name="Google Shape;8704;p65"/>
          <p:cNvGrpSpPr/>
          <p:nvPr/>
        </p:nvGrpSpPr>
        <p:grpSpPr>
          <a:xfrm>
            <a:off x="1032281" y="2096112"/>
            <a:ext cx="341820" cy="341736"/>
            <a:chOff x="-21298675" y="2414425"/>
            <a:chExt cx="306400" cy="306325"/>
          </a:xfrm>
        </p:grpSpPr>
        <p:sp>
          <p:nvSpPr>
            <p:cNvPr id="8705" name="Google Shape;8705;p65"/>
            <p:cNvSpPr/>
            <p:nvPr/>
          </p:nvSpPr>
          <p:spPr>
            <a:xfrm>
              <a:off x="-21083650" y="2444575"/>
              <a:ext cx="20500" cy="18525"/>
            </a:xfrm>
            <a:custGeom>
              <a:rect b="b" l="l" r="r" t="t"/>
              <a:pathLst>
                <a:path extrusionOk="0" h="741" w="82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65"/>
            <p:cNvSpPr/>
            <p:nvPr/>
          </p:nvSpPr>
          <p:spPr>
            <a:xfrm>
              <a:off x="-21298675" y="2414425"/>
              <a:ext cx="306400" cy="306325"/>
            </a:xfrm>
            <a:custGeom>
              <a:rect b="b" l="l" r="r" t="t"/>
              <a:pathLst>
                <a:path extrusionOk="0" h="12253" w="12256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7" name="Google Shape;8707;p65"/>
            <p:cNvSpPr/>
            <p:nvPr/>
          </p:nvSpPr>
          <p:spPr>
            <a:xfrm>
              <a:off x="-21171875" y="2521375"/>
              <a:ext cx="73275" cy="66100"/>
            </a:xfrm>
            <a:custGeom>
              <a:rect b="b" l="l" r="r" t="t"/>
              <a:pathLst>
                <a:path extrusionOk="0" h="2644" w="2931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08" name="Google Shape;8708;p65"/>
          <p:cNvGrpSpPr/>
          <p:nvPr/>
        </p:nvGrpSpPr>
        <p:grpSpPr>
          <a:xfrm>
            <a:off x="1031834" y="2520890"/>
            <a:ext cx="342712" cy="319647"/>
            <a:chOff x="-21299475" y="2798025"/>
            <a:chExt cx="307200" cy="286525"/>
          </a:xfrm>
        </p:grpSpPr>
        <p:sp>
          <p:nvSpPr>
            <p:cNvPr id="8709" name="Google Shape;8709;p65"/>
            <p:cNvSpPr/>
            <p:nvPr/>
          </p:nvSpPr>
          <p:spPr>
            <a:xfrm>
              <a:off x="-21153750" y="2798025"/>
              <a:ext cx="17350" cy="53575"/>
            </a:xfrm>
            <a:custGeom>
              <a:rect b="b" l="l" r="r" t="t"/>
              <a:pathLst>
                <a:path extrusionOk="0" h="2143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0" name="Google Shape;8710;p65"/>
            <p:cNvSpPr/>
            <p:nvPr/>
          </p:nvSpPr>
          <p:spPr>
            <a:xfrm>
              <a:off x="-21256925" y="2838400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1" name="Google Shape;8711;p65"/>
            <p:cNvSpPr/>
            <p:nvPr/>
          </p:nvSpPr>
          <p:spPr>
            <a:xfrm>
              <a:off x="-21079725" y="2838400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65"/>
            <p:cNvSpPr/>
            <p:nvPr/>
          </p:nvSpPr>
          <p:spPr>
            <a:xfrm>
              <a:off x="-21113575" y="2825000"/>
              <a:ext cx="26800" cy="35050"/>
            </a:xfrm>
            <a:custGeom>
              <a:rect b="b" l="l" r="r" t="t"/>
              <a:pathLst>
                <a:path extrusionOk="0" h="1402" w="1072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65"/>
            <p:cNvSpPr/>
            <p:nvPr/>
          </p:nvSpPr>
          <p:spPr>
            <a:xfrm>
              <a:off x="-21204175" y="2825000"/>
              <a:ext cx="27600" cy="35050"/>
            </a:xfrm>
            <a:custGeom>
              <a:rect b="b" l="l" r="r" t="t"/>
              <a:pathLst>
                <a:path extrusionOk="0" h="1402" w="1104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65"/>
            <p:cNvSpPr/>
            <p:nvPr/>
          </p:nvSpPr>
          <p:spPr>
            <a:xfrm>
              <a:off x="-21297900" y="29405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65"/>
            <p:cNvSpPr/>
            <p:nvPr/>
          </p:nvSpPr>
          <p:spPr>
            <a:xfrm>
              <a:off x="-21047425" y="29405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65"/>
            <p:cNvSpPr/>
            <p:nvPr/>
          </p:nvSpPr>
          <p:spPr>
            <a:xfrm>
              <a:off x="-21056100" y="2892750"/>
              <a:ext cx="37050" cy="25150"/>
            </a:xfrm>
            <a:custGeom>
              <a:rect b="b" l="l" r="r" t="t"/>
              <a:pathLst>
                <a:path extrusionOk="0" h="1006" w="1482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65"/>
            <p:cNvSpPr/>
            <p:nvPr/>
          </p:nvSpPr>
          <p:spPr>
            <a:xfrm>
              <a:off x="-21271100" y="2893975"/>
              <a:ext cx="37825" cy="25150"/>
            </a:xfrm>
            <a:custGeom>
              <a:rect b="b" l="l" r="r" t="t"/>
              <a:pathLst>
                <a:path extrusionOk="0" h="1006" w="1513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65"/>
            <p:cNvSpPr/>
            <p:nvPr/>
          </p:nvSpPr>
          <p:spPr>
            <a:xfrm>
              <a:off x="-21298675" y="3049275"/>
              <a:ext cx="306400" cy="35275"/>
            </a:xfrm>
            <a:custGeom>
              <a:rect b="b" l="l" r="r" t="t"/>
              <a:pathLst>
                <a:path extrusionOk="0" h="1411" w="12256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65"/>
            <p:cNvSpPr/>
            <p:nvPr/>
          </p:nvSpPr>
          <p:spPr>
            <a:xfrm>
              <a:off x="-21298675" y="3013050"/>
              <a:ext cx="306400" cy="34675"/>
            </a:xfrm>
            <a:custGeom>
              <a:rect b="b" l="l" r="r" t="t"/>
              <a:pathLst>
                <a:path extrusionOk="0" h="1387" w="12256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65"/>
            <p:cNvSpPr/>
            <p:nvPr/>
          </p:nvSpPr>
          <p:spPr>
            <a:xfrm>
              <a:off x="-21299475" y="2868125"/>
              <a:ext cx="307200" cy="143375"/>
            </a:xfrm>
            <a:custGeom>
              <a:rect b="b" l="l" r="r" t="t"/>
              <a:pathLst>
                <a:path extrusionOk="0" h="5735" w="12288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21" name="Google Shape;8721;p65"/>
          <p:cNvSpPr/>
          <p:nvPr/>
        </p:nvSpPr>
        <p:spPr>
          <a:xfrm>
            <a:off x="3128634" y="1677457"/>
            <a:ext cx="339198" cy="338110"/>
          </a:xfrm>
          <a:custGeom>
            <a:rect b="b" l="l" r="r" t="t"/>
            <a:pathLst>
              <a:path extrusionOk="0" h="12123" w="12162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22" name="Google Shape;8722;p65"/>
          <p:cNvSpPr/>
          <p:nvPr/>
        </p:nvSpPr>
        <p:spPr>
          <a:xfrm>
            <a:off x="3128202" y="2096604"/>
            <a:ext cx="340063" cy="340955"/>
          </a:xfrm>
          <a:custGeom>
            <a:rect b="b" l="l" r="r" t="t"/>
            <a:pathLst>
              <a:path extrusionOk="0" h="12225" w="12193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23" name="Google Shape;8723;p65"/>
          <p:cNvSpPr/>
          <p:nvPr/>
        </p:nvSpPr>
        <p:spPr>
          <a:xfrm>
            <a:off x="3122485" y="2510800"/>
            <a:ext cx="351498" cy="340063"/>
          </a:xfrm>
          <a:custGeom>
            <a:rect b="b" l="l" r="r" t="t"/>
            <a:pathLst>
              <a:path extrusionOk="0" h="12193" w="12603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24" name="Google Shape;8724;p65"/>
          <p:cNvGrpSpPr/>
          <p:nvPr/>
        </p:nvGrpSpPr>
        <p:grpSpPr>
          <a:xfrm>
            <a:off x="5243755" y="1676827"/>
            <a:ext cx="297029" cy="339198"/>
            <a:chOff x="-17545650" y="2051350"/>
            <a:chExt cx="266250" cy="304050"/>
          </a:xfrm>
        </p:grpSpPr>
        <p:sp>
          <p:nvSpPr>
            <p:cNvPr id="8725" name="Google Shape;8725;p65"/>
            <p:cNvSpPr/>
            <p:nvPr/>
          </p:nvSpPr>
          <p:spPr>
            <a:xfrm>
              <a:off x="-17475550" y="22301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65"/>
            <p:cNvSpPr/>
            <p:nvPr/>
          </p:nvSpPr>
          <p:spPr>
            <a:xfrm>
              <a:off x="-17458225" y="22120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65"/>
            <p:cNvSpPr/>
            <p:nvPr/>
          </p:nvSpPr>
          <p:spPr>
            <a:xfrm>
              <a:off x="-17493675" y="22120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65"/>
            <p:cNvSpPr/>
            <p:nvPr/>
          </p:nvSpPr>
          <p:spPr>
            <a:xfrm>
              <a:off x="-17545650" y="2051350"/>
              <a:ext cx="266250" cy="304050"/>
            </a:xfrm>
            <a:custGeom>
              <a:rect b="b" l="l" r="r" t="t"/>
              <a:pathLst>
                <a:path extrusionOk="0" h="12162" w="1065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29" name="Google Shape;8729;p65"/>
          <p:cNvSpPr/>
          <p:nvPr/>
        </p:nvSpPr>
        <p:spPr>
          <a:xfrm>
            <a:off x="5221706" y="2096618"/>
            <a:ext cx="340063" cy="340927"/>
          </a:xfrm>
          <a:custGeom>
            <a:rect b="b" l="l" r="r" t="t"/>
            <a:pathLst>
              <a:path extrusionOk="0" h="12224" w="12193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30" name="Google Shape;8730;p65"/>
          <p:cNvGrpSpPr/>
          <p:nvPr/>
        </p:nvGrpSpPr>
        <p:grpSpPr>
          <a:xfrm>
            <a:off x="5222670" y="2521211"/>
            <a:ext cx="339198" cy="319006"/>
            <a:chOff x="-17565350" y="2809825"/>
            <a:chExt cx="304050" cy="285950"/>
          </a:xfrm>
        </p:grpSpPr>
        <p:sp>
          <p:nvSpPr>
            <p:cNvPr id="8731" name="Google Shape;8731;p65"/>
            <p:cNvSpPr/>
            <p:nvPr/>
          </p:nvSpPr>
          <p:spPr>
            <a:xfrm>
              <a:off x="-17458225" y="297050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65"/>
            <p:cNvSpPr/>
            <p:nvPr/>
          </p:nvSpPr>
          <p:spPr>
            <a:xfrm>
              <a:off x="-17385750" y="297050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65"/>
            <p:cNvSpPr/>
            <p:nvPr/>
          </p:nvSpPr>
          <p:spPr>
            <a:xfrm>
              <a:off x="-17565350" y="2809825"/>
              <a:ext cx="304050" cy="285950"/>
            </a:xfrm>
            <a:custGeom>
              <a:rect b="b" l="l" r="r" t="t"/>
              <a:pathLst>
                <a:path extrusionOk="0" h="11438" w="12162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65"/>
            <p:cNvSpPr/>
            <p:nvPr/>
          </p:nvSpPr>
          <p:spPr>
            <a:xfrm>
              <a:off x="-17368425" y="2846075"/>
              <a:ext cx="54350" cy="53575"/>
            </a:xfrm>
            <a:custGeom>
              <a:rect b="b" l="l" r="r" t="t"/>
              <a:pathLst>
                <a:path extrusionOk="0" h="2143" w="2174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65"/>
            <p:cNvSpPr/>
            <p:nvPr/>
          </p:nvSpPr>
          <p:spPr>
            <a:xfrm>
              <a:off x="-17511775" y="2846075"/>
              <a:ext cx="52775" cy="53575"/>
            </a:xfrm>
            <a:custGeom>
              <a:rect b="b" l="l" r="r" t="t"/>
              <a:pathLst>
                <a:path extrusionOk="0" h="2143" w="2111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36" name="Google Shape;8736;p65"/>
          <p:cNvSpPr/>
          <p:nvPr/>
        </p:nvSpPr>
        <p:spPr>
          <a:xfrm>
            <a:off x="7360389" y="1677346"/>
            <a:ext cx="258345" cy="338334"/>
          </a:xfrm>
          <a:custGeom>
            <a:rect b="b" l="l" r="r" t="t"/>
            <a:pathLst>
              <a:path extrusionOk="0" h="12131" w="9263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37" name="Google Shape;8737;p65"/>
          <p:cNvSpPr/>
          <p:nvPr/>
        </p:nvSpPr>
        <p:spPr>
          <a:xfrm>
            <a:off x="1451210" y="1676467"/>
            <a:ext cx="338334" cy="340091"/>
          </a:xfrm>
          <a:custGeom>
            <a:rect b="b" l="l" r="r" t="t"/>
            <a:pathLst>
              <a:path extrusionOk="0" h="12194" w="12131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38" name="Google Shape;8738;p65"/>
          <p:cNvSpPr/>
          <p:nvPr/>
        </p:nvSpPr>
        <p:spPr>
          <a:xfrm>
            <a:off x="1451210" y="2097148"/>
            <a:ext cx="338334" cy="339868"/>
          </a:xfrm>
          <a:custGeom>
            <a:rect b="b" l="l" r="r" t="t"/>
            <a:pathLst>
              <a:path extrusionOk="0" h="12186" w="12131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39" name="Google Shape;8739;p65"/>
          <p:cNvGrpSpPr/>
          <p:nvPr/>
        </p:nvGrpSpPr>
        <p:grpSpPr>
          <a:xfrm>
            <a:off x="1471646" y="2510683"/>
            <a:ext cx="298730" cy="340063"/>
            <a:chOff x="-20904875" y="2788575"/>
            <a:chExt cx="267775" cy="304825"/>
          </a:xfrm>
        </p:grpSpPr>
        <p:sp>
          <p:nvSpPr>
            <p:cNvPr id="8740" name="Google Shape;8740;p65"/>
            <p:cNvSpPr/>
            <p:nvPr/>
          </p:nvSpPr>
          <p:spPr>
            <a:xfrm>
              <a:off x="-20904875" y="2788575"/>
              <a:ext cx="267775" cy="304825"/>
            </a:xfrm>
            <a:custGeom>
              <a:rect b="b" l="l" r="r" t="t"/>
              <a:pathLst>
                <a:path extrusionOk="0" h="12193" w="10711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65"/>
            <p:cNvSpPr/>
            <p:nvPr/>
          </p:nvSpPr>
          <p:spPr>
            <a:xfrm>
              <a:off x="-20788300" y="2842125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2" name="Google Shape;8742;p65"/>
          <p:cNvGrpSpPr/>
          <p:nvPr/>
        </p:nvGrpSpPr>
        <p:grpSpPr>
          <a:xfrm>
            <a:off x="3581724" y="2097812"/>
            <a:ext cx="258373" cy="338334"/>
            <a:chOff x="-19006700" y="2434925"/>
            <a:chExt cx="231600" cy="303275"/>
          </a:xfrm>
        </p:grpSpPr>
        <p:sp>
          <p:nvSpPr>
            <p:cNvPr id="8743" name="Google Shape;8743;p65"/>
            <p:cNvSpPr/>
            <p:nvPr/>
          </p:nvSpPr>
          <p:spPr>
            <a:xfrm>
              <a:off x="-18906675" y="2552275"/>
              <a:ext cx="36275" cy="44150"/>
            </a:xfrm>
            <a:custGeom>
              <a:rect b="b" l="l" r="r" t="t"/>
              <a:pathLst>
                <a:path extrusionOk="0" h="1766" w="1451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4" name="Google Shape;8744;p65"/>
            <p:cNvSpPr/>
            <p:nvPr/>
          </p:nvSpPr>
          <p:spPr>
            <a:xfrm>
              <a:off x="-18935800" y="25255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65"/>
            <p:cNvSpPr/>
            <p:nvPr/>
          </p:nvSpPr>
          <p:spPr>
            <a:xfrm>
              <a:off x="-18864125" y="25255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6" name="Google Shape;8746;p65"/>
            <p:cNvSpPr/>
            <p:nvPr/>
          </p:nvSpPr>
          <p:spPr>
            <a:xfrm>
              <a:off x="-19006700" y="2434925"/>
              <a:ext cx="231600" cy="303275"/>
            </a:xfrm>
            <a:custGeom>
              <a:rect b="b" l="l" r="r" t="t"/>
              <a:pathLst>
                <a:path extrusionOk="0" h="12131" w="9264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47" name="Google Shape;8747;p65"/>
          <p:cNvSpPr/>
          <p:nvPr/>
        </p:nvSpPr>
        <p:spPr>
          <a:xfrm>
            <a:off x="3540734" y="2511232"/>
            <a:ext cx="339198" cy="339198"/>
          </a:xfrm>
          <a:custGeom>
            <a:rect b="b" l="l" r="r" t="t"/>
            <a:pathLst>
              <a:path extrusionOk="0" h="12162" w="12162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48" name="Google Shape;8748;p65"/>
          <p:cNvSpPr/>
          <p:nvPr/>
        </p:nvSpPr>
        <p:spPr>
          <a:xfrm>
            <a:off x="5668006" y="1676481"/>
            <a:ext cx="297893" cy="340063"/>
          </a:xfrm>
          <a:custGeom>
            <a:rect b="b" l="l" r="r" t="t"/>
            <a:pathLst>
              <a:path extrusionOk="0" h="12193" w="10681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49" name="Google Shape;8749;p65"/>
          <p:cNvGrpSpPr/>
          <p:nvPr/>
        </p:nvGrpSpPr>
        <p:grpSpPr>
          <a:xfrm>
            <a:off x="5647441" y="2107491"/>
            <a:ext cx="340063" cy="318978"/>
            <a:chOff x="-17190425" y="2435725"/>
            <a:chExt cx="304825" cy="285925"/>
          </a:xfrm>
        </p:grpSpPr>
        <p:sp>
          <p:nvSpPr>
            <p:cNvPr id="8750" name="Google Shape;8750;p65"/>
            <p:cNvSpPr/>
            <p:nvPr/>
          </p:nvSpPr>
          <p:spPr>
            <a:xfrm>
              <a:off x="-16994325" y="2596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1" name="Google Shape;8751;p65"/>
            <p:cNvSpPr/>
            <p:nvPr/>
          </p:nvSpPr>
          <p:spPr>
            <a:xfrm>
              <a:off x="-17100650" y="2596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65"/>
            <p:cNvSpPr/>
            <p:nvPr/>
          </p:nvSpPr>
          <p:spPr>
            <a:xfrm>
              <a:off x="-17190425" y="2435725"/>
              <a:ext cx="304825" cy="285925"/>
            </a:xfrm>
            <a:custGeom>
              <a:rect b="b" l="l" r="r" t="t"/>
              <a:pathLst>
                <a:path extrusionOk="0" h="11437" w="12193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53" name="Google Shape;8753;p65"/>
          <p:cNvSpPr/>
          <p:nvPr/>
        </p:nvSpPr>
        <p:spPr>
          <a:xfrm>
            <a:off x="5648678" y="2512543"/>
            <a:ext cx="336549" cy="336577"/>
          </a:xfrm>
          <a:custGeom>
            <a:rect b="b" l="l" r="r" t="t"/>
            <a:pathLst>
              <a:path extrusionOk="0" h="12068" w="12067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54" name="Google Shape;8754;p65"/>
          <p:cNvGrpSpPr/>
          <p:nvPr/>
        </p:nvGrpSpPr>
        <p:grpSpPr>
          <a:xfrm>
            <a:off x="7319127" y="2096516"/>
            <a:ext cx="341820" cy="340927"/>
            <a:chOff x="-15719925" y="2416825"/>
            <a:chExt cx="306400" cy="305600"/>
          </a:xfrm>
        </p:grpSpPr>
        <p:sp>
          <p:nvSpPr>
            <p:cNvPr id="8755" name="Google Shape;8755;p65"/>
            <p:cNvSpPr/>
            <p:nvPr/>
          </p:nvSpPr>
          <p:spPr>
            <a:xfrm>
              <a:off x="-15719925" y="2416825"/>
              <a:ext cx="306400" cy="305600"/>
            </a:xfrm>
            <a:custGeom>
              <a:rect b="b" l="l" r="r" t="t"/>
              <a:pathLst>
                <a:path extrusionOk="0" h="12224" w="12256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65"/>
            <p:cNvSpPr/>
            <p:nvPr/>
          </p:nvSpPr>
          <p:spPr>
            <a:xfrm>
              <a:off x="-15467900" y="2686175"/>
              <a:ext cx="53575" cy="17350"/>
            </a:xfrm>
            <a:custGeom>
              <a:rect b="b" l="l" r="r" t="t"/>
              <a:pathLst>
                <a:path extrusionOk="0" h="694" w="214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7" name="Google Shape;8757;p65"/>
            <p:cNvSpPr/>
            <p:nvPr/>
          </p:nvSpPr>
          <p:spPr>
            <a:xfrm>
              <a:off x="-15718350" y="2703500"/>
              <a:ext cx="54350" cy="18150"/>
            </a:xfrm>
            <a:custGeom>
              <a:rect b="b" l="l" r="r" t="t"/>
              <a:pathLst>
                <a:path extrusionOk="0" h="726" w="217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58" name="Google Shape;8758;p65"/>
          <p:cNvSpPr/>
          <p:nvPr/>
        </p:nvSpPr>
        <p:spPr>
          <a:xfrm>
            <a:off x="1873789" y="1675812"/>
            <a:ext cx="342684" cy="341401"/>
          </a:xfrm>
          <a:custGeom>
            <a:rect b="b" l="l" r="r" t="t"/>
            <a:pathLst>
              <a:path extrusionOk="0" h="12241" w="12287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59" name="Google Shape;8759;p65"/>
          <p:cNvSpPr/>
          <p:nvPr/>
        </p:nvSpPr>
        <p:spPr>
          <a:xfrm>
            <a:off x="1875100" y="2138148"/>
            <a:ext cx="340063" cy="257871"/>
          </a:xfrm>
          <a:custGeom>
            <a:rect b="b" l="l" r="r" t="t"/>
            <a:pathLst>
              <a:path extrusionOk="0" h="9246" w="12193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60" name="Google Shape;8760;p65"/>
          <p:cNvGrpSpPr/>
          <p:nvPr/>
        </p:nvGrpSpPr>
        <p:grpSpPr>
          <a:xfrm>
            <a:off x="1873533" y="2511115"/>
            <a:ext cx="344442" cy="339198"/>
            <a:chOff x="-20550425" y="2789350"/>
            <a:chExt cx="308750" cy="304050"/>
          </a:xfrm>
        </p:grpSpPr>
        <p:sp>
          <p:nvSpPr>
            <p:cNvPr id="8761" name="Google Shape;8761;p65"/>
            <p:cNvSpPr/>
            <p:nvPr/>
          </p:nvSpPr>
          <p:spPr>
            <a:xfrm>
              <a:off x="-20550425" y="2824800"/>
              <a:ext cx="308750" cy="268600"/>
            </a:xfrm>
            <a:custGeom>
              <a:rect b="b" l="l" r="r" t="t"/>
              <a:pathLst>
                <a:path extrusionOk="0" h="10744" w="1235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65"/>
            <p:cNvSpPr/>
            <p:nvPr/>
          </p:nvSpPr>
          <p:spPr>
            <a:xfrm>
              <a:off x="-20388175" y="2789350"/>
              <a:ext cx="144150" cy="106350"/>
            </a:xfrm>
            <a:custGeom>
              <a:rect b="b" l="l" r="r" t="t"/>
              <a:pathLst>
                <a:path extrusionOk="0" h="4254" w="5766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63" name="Google Shape;8763;p65"/>
          <p:cNvGrpSpPr/>
          <p:nvPr/>
        </p:nvGrpSpPr>
        <p:grpSpPr>
          <a:xfrm>
            <a:off x="3965636" y="1676283"/>
            <a:ext cx="340091" cy="340286"/>
            <a:chOff x="-18666450" y="2059825"/>
            <a:chExt cx="304850" cy="305025"/>
          </a:xfrm>
        </p:grpSpPr>
        <p:sp>
          <p:nvSpPr>
            <p:cNvPr id="8764" name="Google Shape;8764;p65"/>
            <p:cNvSpPr/>
            <p:nvPr/>
          </p:nvSpPr>
          <p:spPr>
            <a:xfrm>
              <a:off x="-18471100" y="2202575"/>
              <a:ext cx="18125" cy="70925"/>
            </a:xfrm>
            <a:custGeom>
              <a:rect b="b" l="l" r="r" t="t"/>
              <a:pathLst>
                <a:path extrusionOk="0" h="2837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65"/>
            <p:cNvSpPr/>
            <p:nvPr/>
          </p:nvSpPr>
          <p:spPr>
            <a:xfrm>
              <a:off x="-18666450" y="2059825"/>
              <a:ext cx="304850" cy="305025"/>
            </a:xfrm>
            <a:custGeom>
              <a:rect b="b" l="l" r="r" t="t"/>
              <a:pathLst>
                <a:path extrusionOk="0" h="12201" w="12194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66" name="Google Shape;8766;p65"/>
          <p:cNvGrpSpPr/>
          <p:nvPr/>
        </p:nvGrpSpPr>
        <p:grpSpPr>
          <a:xfrm>
            <a:off x="3965204" y="2097826"/>
            <a:ext cx="340955" cy="338306"/>
            <a:chOff x="-18668025" y="2435725"/>
            <a:chExt cx="305625" cy="303250"/>
          </a:xfrm>
        </p:grpSpPr>
        <p:sp>
          <p:nvSpPr>
            <p:cNvPr id="8767" name="Google Shape;8767;p65"/>
            <p:cNvSpPr/>
            <p:nvPr/>
          </p:nvSpPr>
          <p:spPr>
            <a:xfrm>
              <a:off x="-18668025" y="2435725"/>
              <a:ext cx="305625" cy="303250"/>
            </a:xfrm>
            <a:custGeom>
              <a:rect b="b" l="l" r="r" t="t"/>
              <a:pathLst>
                <a:path extrusionOk="0" h="12130" w="12225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65"/>
            <p:cNvSpPr/>
            <p:nvPr/>
          </p:nvSpPr>
          <p:spPr>
            <a:xfrm>
              <a:off x="-18596350" y="2524725"/>
              <a:ext cx="160700" cy="178800"/>
            </a:xfrm>
            <a:custGeom>
              <a:rect b="b" l="l" r="r" t="t"/>
              <a:pathLst>
                <a:path extrusionOk="0" h="7152" w="6428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69" name="Google Shape;8769;p65"/>
          <p:cNvGrpSpPr/>
          <p:nvPr/>
        </p:nvGrpSpPr>
        <p:grpSpPr>
          <a:xfrm>
            <a:off x="3964771" y="2510682"/>
            <a:ext cx="341820" cy="340063"/>
            <a:chOff x="-18668800" y="2807475"/>
            <a:chExt cx="306400" cy="304825"/>
          </a:xfrm>
        </p:grpSpPr>
        <p:sp>
          <p:nvSpPr>
            <p:cNvPr id="8770" name="Google Shape;8770;p65"/>
            <p:cNvSpPr/>
            <p:nvPr/>
          </p:nvSpPr>
          <p:spPr>
            <a:xfrm>
              <a:off x="-18632575" y="2951600"/>
              <a:ext cx="18150" cy="35475"/>
            </a:xfrm>
            <a:custGeom>
              <a:rect b="b" l="l" r="r" t="t"/>
              <a:pathLst>
                <a:path extrusionOk="0" h="1419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1" name="Google Shape;8771;p65"/>
            <p:cNvSpPr/>
            <p:nvPr/>
          </p:nvSpPr>
          <p:spPr>
            <a:xfrm>
              <a:off x="-18597125" y="291617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65"/>
            <p:cNvSpPr/>
            <p:nvPr/>
          </p:nvSpPr>
          <p:spPr>
            <a:xfrm>
              <a:off x="-18668800" y="2807475"/>
              <a:ext cx="306400" cy="304825"/>
            </a:xfrm>
            <a:custGeom>
              <a:rect b="b" l="l" r="r" t="t"/>
              <a:pathLst>
                <a:path extrusionOk="0" h="12193" w="12256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65"/>
            <p:cNvSpPr/>
            <p:nvPr/>
          </p:nvSpPr>
          <p:spPr>
            <a:xfrm>
              <a:off x="-18496300" y="2977800"/>
              <a:ext cx="33100" cy="31925"/>
            </a:xfrm>
            <a:custGeom>
              <a:rect b="b" l="l" r="r" t="t"/>
              <a:pathLst>
                <a:path extrusionOk="0" h="1277" w="1324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65"/>
            <p:cNvSpPr/>
            <p:nvPr/>
          </p:nvSpPr>
          <p:spPr>
            <a:xfrm>
              <a:off x="-18559325" y="3042375"/>
              <a:ext cx="33100" cy="31150"/>
            </a:xfrm>
            <a:custGeom>
              <a:rect b="b" l="l" r="r" t="t"/>
              <a:pathLst>
                <a:path extrusionOk="0" h="1246" w="1324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65"/>
            <p:cNvSpPr/>
            <p:nvPr/>
          </p:nvSpPr>
          <p:spPr>
            <a:xfrm>
              <a:off x="-18559325" y="2991175"/>
              <a:ext cx="33100" cy="31150"/>
            </a:xfrm>
            <a:custGeom>
              <a:rect b="b" l="l" r="r" t="t"/>
              <a:pathLst>
                <a:path extrusionOk="0" h="1246" w="1324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6" name="Google Shape;8776;p65"/>
            <p:cNvSpPr/>
            <p:nvPr/>
          </p:nvSpPr>
          <p:spPr>
            <a:xfrm>
              <a:off x="-18491575" y="3024275"/>
              <a:ext cx="33100" cy="31925"/>
            </a:xfrm>
            <a:custGeom>
              <a:rect b="b" l="l" r="r" t="t"/>
              <a:pathLst>
                <a:path extrusionOk="0" h="1277" w="1324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7" name="Google Shape;8777;p65"/>
            <p:cNvSpPr/>
            <p:nvPr/>
          </p:nvSpPr>
          <p:spPr>
            <a:xfrm>
              <a:off x="-18522300" y="2928175"/>
              <a:ext cx="32300" cy="31125"/>
            </a:xfrm>
            <a:custGeom>
              <a:rect b="b" l="l" r="r" t="t"/>
              <a:pathLst>
                <a:path extrusionOk="0" h="1245" w="1292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65"/>
            <p:cNvSpPr/>
            <p:nvPr/>
          </p:nvSpPr>
          <p:spPr>
            <a:xfrm>
              <a:off x="-18446700" y="3004375"/>
              <a:ext cx="33900" cy="31325"/>
            </a:xfrm>
            <a:custGeom>
              <a:rect b="b" l="l" r="r" t="t"/>
              <a:pathLst>
                <a:path extrusionOk="0" h="1253" w="1356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79" name="Google Shape;8779;p65"/>
          <p:cNvGrpSpPr/>
          <p:nvPr/>
        </p:nvGrpSpPr>
        <p:grpSpPr>
          <a:xfrm>
            <a:off x="6084575" y="1675949"/>
            <a:ext cx="298786" cy="340955"/>
            <a:chOff x="-16798200" y="2050575"/>
            <a:chExt cx="267825" cy="305625"/>
          </a:xfrm>
        </p:grpSpPr>
        <p:sp>
          <p:nvSpPr>
            <p:cNvPr id="8780" name="Google Shape;8780;p65"/>
            <p:cNvSpPr/>
            <p:nvPr/>
          </p:nvSpPr>
          <p:spPr>
            <a:xfrm>
              <a:off x="-16798200" y="2050575"/>
              <a:ext cx="267825" cy="305625"/>
            </a:xfrm>
            <a:custGeom>
              <a:rect b="b" l="l" r="r" t="t"/>
              <a:pathLst>
                <a:path extrusionOk="0" h="12225" w="10713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65"/>
            <p:cNvSpPr/>
            <p:nvPr/>
          </p:nvSpPr>
          <p:spPr>
            <a:xfrm>
              <a:off x="-16743850" y="21230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65"/>
            <p:cNvSpPr/>
            <p:nvPr/>
          </p:nvSpPr>
          <p:spPr>
            <a:xfrm>
              <a:off x="-16691075" y="2087600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83" name="Google Shape;8783;p65"/>
          <p:cNvGrpSpPr/>
          <p:nvPr/>
        </p:nvGrpSpPr>
        <p:grpSpPr>
          <a:xfrm>
            <a:off x="6063490" y="2511561"/>
            <a:ext cx="340955" cy="338306"/>
            <a:chOff x="-16817100" y="2801175"/>
            <a:chExt cx="305625" cy="303250"/>
          </a:xfrm>
        </p:grpSpPr>
        <p:sp>
          <p:nvSpPr>
            <p:cNvPr id="8784" name="Google Shape;8784;p65"/>
            <p:cNvSpPr/>
            <p:nvPr/>
          </p:nvSpPr>
          <p:spPr>
            <a:xfrm>
              <a:off x="-16817100" y="2801175"/>
              <a:ext cx="305625" cy="232375"/>
            </a:xfrm>
            <a:custGeom>
              <a:rect b="b" l="l" r="r" t="t"/>
              <a:pathLst>
                <a:path extrusionOk="0" h="9295" w="12225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65"/>
            <p:cNvSpPr/>
            <p:nvPr/>
          </p:nvSpPr>
          <p:spPr>
            <a:xfrm>
              <a:off x="-16636725" y="2889375"/>
              <a:ext cx="18125" cy="72500"/>
            </a:xfrm>
            <a:custGeom>
              <a:rect b="b" l="l" r="r" t="t"/>
              <a:pathLst>
                <a:path extrusionOk="0" h="2900" w="72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65"/>
            <p:cNvSpPr/>
            <p:nvPr/>
          </p:nvSpPr>
          <p:spPr>
            <a:xfrm>
              <a:off x="-16708400" y="2889375"/>
              <a:ext cx="17350" cy="72500"/>
            </a:xfrm>
            <a:custGeom>
              <a:rect b="b" l="l" r="r" t="t"/>
              <a:pathLst>
                <a:path extrusionOk="0" h="2900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65"/>
            <p:cNvSpPr/>
            <p:nvPr/>
          </p:nvSpPr>
          <p:spPr>
            <a:xfrm>
              <a:off x="-16816300" y="3050850"/>
              <a:ext cx="72475" cy="18150"/>
            </a:xfrm>
            <a:custGeom>
              <a:rect b="b" l="l" r="r" t="t"/>
              <a:pathLst>
                <a:path extrusionOk="0" h="726" w="289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65"/>
            <p:cNvSpPr/>
            <p:nvPr/>
          </p:nvSpPr>
          <p:spPr>
            <a:xfrm>
              <a:off x="-16779300" y="3086300"/>
              <a:ext cx="88250" cy="18125"/>
            </a:xfrm>
            <a:custGeom>
              <a:rect b="b" l="l" r="r" t="t"/>
              <a:pathLst>
                <a:path extrusionOk="0" h="725" w="353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65"/>
            <p:cNvSpPr/>
            <p:nvPr/>
          </p:nvSpPr>
          <p:spPr>
            <a:xfrm>
              <a:off x="-16636725" y="3086300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65"/>
            <p:cNvSpPr/>
            <p:nvPr/>
          </p:nvSpPr>
          <p:spPr>
            <a:xfrm>
              <a:off x="-16583950" y="3050850"/>
              <a:ext cx="72475" cy="18150"/>
            </a:xfrm>
            <a:custGeom>
              <a:rect b="b" l="l" r="r" t="t"/>
              <a:pathLst>
                <a:path extrusionOk="0" h="726" w="289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1" name="Google Shape;8791;p65"/>
            <p:cNvSpPr/>
            <p:nvPr/>
          </p:nvSpPr>
          <p:spPr>
            <a:xfrm>
              <a:off x="-16726525" y="3050850"/>
              <a:ext cx="125250" cy="18150"/>
            </a:xfrm>
            <a:custGeom>
              <a:rect b="b" l="l" r="r" t="t"/>
              <a:pathLst>
                <a:path extrusionOk="0" h="726" w="501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92" name="Google Shape;8792;p65"/>
          <p:cNvGrpSpPr/>
          <p:nvPr/>
        </p:nvGrpSpPr>
        <p:grpSpPr>
          <a:xfrm>
            <a:off x="7319127" y="2510237"/>
            <a:ext cx="341820" cy="340955"/>
            <a:chOff x="-15717575" y="2786200"/>
            <a:chExt cx="306400" cy="305625"/>
          </a:xfrm>
        </p:grpSpPr>
        <p:sp>
          <p:nvSpPr>
            <p:cNvPr id="8793" name="Google Shape;8793;p65"/>
            <p:cNvSpPr/>
            <p:nvPr/>
          </p:nvSpPr>
          <p:spPr>
            <a:xfrm>
              <a:off x="-15717575" y="2786200"/>
              <a:ext cx="306400" cy="305625"/>
            </a:xfrm>
            <a:custGeom>
              <a:rect b="b" l="l" r="r" t="t"/>
              <a:pathLst>
                <a:path extrusionOk="0" h="12225" w="12256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65"/>
            <p:cNvSpPr/>
            <p:nvPr/>
          </p:nvSpPr>
          <p:spPr>
            <a:xfrm>
              <a:off x="-15593125" y="2859450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5" name="Google Shape;8795;p65"/>
            <p:cNvSpPr/>
            <p:nvPr/>
          </p:nvSpPr>
          <p:spPr>
            <a:xfrm>
              <a:off x="-15593125" y="2966575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65"/>
            <p:cNvSpPr/>
            <p:nvPr/>
          </p:nvSpPr>
          <p:spPr>
            <a:xfrm>
              <a:off x="-15557675" y="2859450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65"/>
            <p:cNvSpPr/>
            <p:nvPr/>
          </p:nvSpPr>
          <p:spPr>
            <a:xfrm>
              <a:off x="-15557675" y="2966575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65"/>
            <p:cNvSpPr/>
            <p:nvPr/>
          </p:nvSpPr>
          <p:spPr>
            <a:xfrm>
              <a:off x="-15575800" y="291302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65"/>
            <p:cNvSpPr/>
            <p:nvPr/>
          </p:nvSpPr>
          <p:spPr>
            <a:xfrm>
              <a:off x="-15575800" y="3019350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00" name="Google Shape;8800;p65"/>
          <p:cNvGrpSpPr/>
          <p:nvPr/>
        </p:nvGrpSpPr>
        <p:grpSpPr>
          <a:xfrm>
            <a:off x="2292218" y="1676381"/>
            <a:ext cx="340955" cy="340091"/>
            <a:chOff x="-20173175" y="2038750"/>
            <a:chExt cx="305625" cy="304850"/>
          </a:xfrm>
        </p:grpSpPr>
        <p:sp>
          <p:nvSpPr>
            <p:cNvPr id="8801" name="Google Shape;8801;p65"/>
            <p:cNvSpPr/>
            <p:nvPr/>
          </p:nvSpPr>
          <p:spPr>
            <a:xfrm>
              <a:off x="-20173175" y="2038750"/>
              <a:ext cx="197725" cy="303275"/>
            </a:xfrm>
            <a:custGeom>
              <a:rect b="b" l="l" r="r" t="t"/>
              <a:pathLst>
                <a:path extrusionOk="0" h="12131" w="7909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2" name="Google Shape;8802;p65"/>
            <p:cNvSpPr/>
            <p:nvPr/>
          </p:nvSpPr>
          <p:spPr>
            <a:xfrm>
              <a:off x="-19962875" y="2110425"/>
              <a:ext cx="95325" cy="233175"/>
            </a:xfrm>
            <a:custGeom>
              <a:rect b="b" l="l" r="r" t="t"/>
              <a:pathLst>
                <a:path extrusionOk="0" h="9327" w="3813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03" name="Google Shape;8803;p65"/>
          <p:cNvSpPr/>
          <p:nvPr/>
        </p:nvSpPr>
        <p:spPr>
          <a:xfrm>
            <a:off x="2292485" y="2097706"/>
            <a:ext cx="339198" cy="338752"/>
          </a:xfrm>
          <a:custGeom>
            <a:rect b="b" l="l" r="r" t="t"/>
            <a:pathLst>
              <a:path extrusionOk="0" h="12146" w="12162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04" name="Google Shape;8804;p65"/>
          <p:cNvGrpSpPr/>
          <p:nvPr/>
        </p:nvGrpSpPr>
        <p:grpSpPr>
          <a:xfrm>
            <a:off x="2293096" y="2510237"/>
            <a:ext cx="339198" cy="340955"/>
            <a:chOff x="-20173175" y="2787775"/>
            <a:chExt cx="304050" cy="305625"/>
          </a:xfrm>
        </p:grpSpPr>
        <p:sp>
          <p:nvSpPr>
            <p:cNvPr id="8805" name="Google Shape;8805;p65"/>
            <p:cNvSpPr/>
            <p:nvPr/>
          </p:nvSpPr>
          <p:spPr>
            <a:xfrm>
              <a:off x="-19959725" y="28964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6" name="Google Shape;8806;p65"/>
            <p:cNvSpPr/>
            <p:nvPr/>
          </p:nvSpPr>
          <p:spPr>
            <a:xfrm>
              <a:off x="-19941600" y="28602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7" name="Google Shape;8807;p65"/>
            <p:cNvSpPr/>
            <p:nvPr/>
          </p:nvSpPr>
          <p:spPr>
            <a:xfrm>
              <a:off x="-20102275" y="2895675"/>
              <a:ext cx="18125" cy="17375"/>
            </a:xfrm>
            <a:custGeom>
              <a:rect b="b" l="l" r="r" t="t"/>
              <a:pathLst>
                <a:path extrusionOk="0" h="695" w="725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8" name="Google Shape;8808;p65"/>
            <p:cNvSpPr/>
            <p:nvPr/>
          </p:nvSpPr>
          <p:spPr>
            <a:xfrm>
              <a:off x="-20120400" y="28602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9" name="Google Shape;8809;p65"/>
            <p:cNvSpPr/>
            <p:nvPr/>
          </p:nvSpPr>
          <p:spPr>
            <a:xfrm>
              <a:off x="-20173175" y="2787775"/>
              <a:ext cx="304050" cy="305625"/>
            </a:xfrm>
            <a:custGeom>
              <a:rect b="b" l="l" r="r" t="t"/>
              <a:pathLst>
                <a:path extrusionOk="0" h="12225" w="12162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0" name="Google Shape;8810;p65"/>
            <p:cNvSpPr/>
            <p:nvPr/>
          </p:nvSpPr>
          <p:spPr>
            <a:xfrm>
              <a:off x="-19977050" y="296735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1" name="Google Shape;8811;p65"/>
            <p:cNvSpPr/>
            <p:nvPr/>
          </p:nvSpPr>
          <p:spPr>
            <a:xfrm>
              <a:off x="-20119600" y="29673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2" name="Google Shape;8812;p65"/>
          <p:cNvGrpSpPr/>
          <p:nvPr/>
        </p:nvGrpSpPr>
        <p:grpSpPr>
          <a:xfrm>
            <a:off x="4392101" y="2097812"/>
            <a:ext cx="340063" cy="338334"/>
            <a:chOff x="-18294675" y="2434925"/>
            <a:chExt cx="304825" cy="303275"/>
          </a:xfrm>
        </p:grpSpPr>
        <p:sp>
          <p:nvSpPr>
            <p:cNvPr id="8813" name="Google Shape;8813;p65"/>
            <p:cNvSpPr/>
            <p:nvPr/>
          </p:nvSpPr>
          <p:spPr>
            <a:xfrm>
              <a:off x="-18294675" y="2434925"/>
              <a:ext cx="304825" cy="303275"/>
            </a:xfrm>
            <a:custGeom>
              <a:rect b="b" l="l" r="r" t="t"/>
              <a:pathLst>
                <a:path extrusionOk="0" h="12131" w="12193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4" name="Google Shape;8814;p65"/>
            <p:cNvSpPr/>
            <p:nvPr/>
          </p:nvSpPr>
          <p:spPr>
            <a:xfrm>
              <a:off x="-18223800" y="2559575"/>
              <a:ext cx="37050" cy="36850"/>
            </a:xfrm>
            <a:custGeom>
              <a:rect b="b" l="l" r="r" t="t"/>
              <a:pathLst>
                <a:path extrusionOk="0" h="1474" w="1482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5" name="Google Shape;8815;p65"/>
            <p:cNvSpPr/>
            <p:nvPr/>
          </p:nvSpPr>
          <p:spPr>
            <a:xfrm>
              <a:off x="-18098550" y="2559575"/>
              <a:ext cx="37825" cy="36850"/>
            </a:xfrm>
            <a:custGeom>
              <a:rect b="b" l="l" r="r" t="t"/>
              <a:pathLst>
                <a:path extrusionOk="0" h="1474" w="1513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6" name="Google Shape;8816;p65"/>
          <p:cNvGrpSpPr/>
          <p:nvPr/>
        </p:nvGrpSpPr>
        <p:grpSpPr>
          <a:xfrm>
            <a:off x="4432513" y="2511546"/>
            <a:ext cx="259238" cy="338334"/>
            <a:chOff x="-18258450" y="2809825"/>
            <a:chExt cx="232375" cy="303275"/>
          </a:xfrm>
        </p:grpSpPr>
        <p:sp>
          <p:nvSpPr>
            <p:cNvPr id="8817" name="Google Shape;8817;p65"/>
            <p:cNvSpPr/>
            <p:nvPr/>
          </p:nvSpPr>
          <p:spPr>
            <a:xfrm>
              <a:off x="-18177325" y="29083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65"/>
            <p:cNvSpPr/>
            <p:nvPr/>
          </p:nvSpPr>
          <p:spPr>
            <a:xfrm>
              <a:off x="-18123775" y="29083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9" name="Google Shape;8819;p65"/>
            <p:cNvSpPr/>
            <p:nvPr/>
          </p:nvSpPr>
          <p:spPr>
            <a:xfrm>
              <a:off x="-18258450" y="2809825"/>
              <a:ext cx="232375" cy="303275"/>
            </a:xfrm>
            <a:custGeom>
              <a:rect b="b" l="l" r="r" t="t"/>
              <a:pathLst>
                <a:path extrusionOk="0" h="12131" w="9295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20" name="Google Shape;8820;p65"/>
          <p:cNvSpPr/>
          <p:nvPr/>
        </p:nvSpPr>
        <p:spPr>
          <a:xfrm>
            <a:off x="6482095" y="1676035"/>
            <a:ext cx="338334" cy="340955"/>
          </a:xfrm>
          <a:custGeom>
            <a:rect b="b" l="l" r="r" t="t"/>
            <a:pathLst>
              <a:path extrusionOk="0" h="12225" w="12131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21" name="Google Shape;8821;p65"/>
          <p:cNvGrpSpPr/>
          <p:nvPr/>
        </p:nvGrpSpPr>
        <p:grpSpPr>
          <a:xfrm>
            <a:off x="6502814" y="2096934"/>
            <a:ext cx="297893" cy="340091"/>
            <a:chOff x="-16422500" y="2425450"/>
            <a:chExt cx="267025" cy="304850"/>
          </a:xfrm>
        </p:grpSpPr>
        <p:sp>
          <p:nvSpPr>
            <p:cNvPr id="8822" name="Google Shape;8822;p65"/>
            <p:cNvSpPr/>
            <p:nvPr/>
          </p:nvSpPr>
          <p:spPr>
            <a:xfrm>
              <a:off x="-16350825" y="25152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3" name="Google Shape;8823;p65"/>
            <p:cNvSpPr/>
            <p:nvPr/>
          </p:nvSpPr>
          <p:spPr>
            <a:xfrm>
              <a:off x="-16245275" y="25152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65"/>
            <p:cNvSpPr/>
            <p:nvPr/>
          </p:nvSpPr>
          <p:spPr>
            <a:xfrm>
              <a:off x="-16422500" y="2425450"/>
              <a:ext cx="267025" cy="304850"/>
            </a:xfrm>
            <a:custGeom>
              <a:rect b="b" l="l" r="r" t="t"/>
              <a:pathLst>
                <a:path extrusionOk="0" h="12194" w="10681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25" name="Google Shape;8825;p65"/>
          <p:cNvGrpSpPr/>
          <p:nvPr/>
        </p:nvGrpSpPr>
        <p:grpSpPr>
          <a:xfrm>
            <a:off x="6481715" y="2511115"/>
            <a:ext cx="340091" cy="339198"/>
            <a:chOff x="-16442200" y="2801175"/>
            <a:chExt cx="304850" cy="304050"/>
          </a:xfrm>
        </p:grpSpPr>
        <p:sp>
          <p:nvSpPr>
            <p:cNvPr id="8826" name="Google Shape;8826;p65"/>
            <p:cNvSpPr/>
            <p:nvPr/>
          </p:nvSpPr>
          <p:spPr>
            <a:xfrm>
              <a:off x="-16369725" y="2942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7" name="Google Shape;8827;p65"/>
            <p:cNvSpPr/>
            <p:nvPr/>
          </p:nvSpPr>
          <p:spPr>
            <a:xfrm>
              <a:off x="-16442200" y="2801175"/>
              <a:ext cx="304850" cy="304050"/>
            </a:xfrm>
            <a:custGeom>
              <a:rect b="b" l="l" r="r" t="t"/>
              <a:pathLst>
                <a:path extrusionOk="0" h="12162" w="12194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8" name="Google Shape;8828;p65"/>
            <p:cNvSpPr/>
            <p:nvPr/>
          </p:nvSpPr>
          <p:spPr>
            <a:xfrm>
              <a:off x="-16423275" y="290750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29" name="Google Shape;8829;p65"/>
          <p:cNvSpPr/>
          <p:nvPr/>
        </p:nvSpPr>
        <p:spPr>
          <a:xfrm>
            <a:off x="7738672" y="1677792"/>
            <a:ext cx="338306" cy="337441"/>
          </a:xfrm>
          <a:custGeom>
            <a:rect b="b" l="l" r="r" t="t"/>
            <a:pathLst>
              <a:path extrusionOk="0" h="12099" w="1213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30" name="Google Shape;8830;p65"/>
          <p:cNvSpPr/>
          <p:nvPr/>
        </p:nvSpPr>
        <p:spPr>
          <a:xfrm>
            <a:off x="2703720" y="1689325"/>
            <a:ext cx="340955" cy="314376"/>
          </a:xfrm>
          <a:custGeom>
            <a:rect b="b" l="l" r="r" t="t"/>
            <a:pathLst>
              <a:path extrusionOk="0" h="11272" w="12225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31" name="Google Shape;8831;p65"/>
          <p:cNvGrpSpPr/>
          <p:nvPr/>
        </p:nvGrpSpPr>
        <p:grpSpPr>
          <a:xfrm>
            <a:off x="2702117" y="2098371"/>
            <a:ext cx="345362" cy="337218"/>
            <a:chOff x="-19802200" y="2416025"/>
            <a:chExt cx="309575" cy="302275"/>
          </a:xfrm>
        </p:grpSpPr>
        <p:sp>
          <p:nvSpPr>
            <p:cNvPr id="8832" name="Google Shape;8832;p65"/>
            <p:cNvSpPr/>
            <p:nvPr/>
          </p:nvSpPr>
          <p:spPr>
            <a:xfrm>
              <a:off x="-19602925" y="25751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3" name="Google Shape;8833;p65"/>
            <p:cNvSpPr/>
            <p:nvPr/>
          </p:nvSpPr>
          <p:spPr>
            <a:xfrm>
              <a:off x="-19710825" y="2575925"/>
              <a:ext cx="18925" cy="17350"/>
            </a:xfrm>
            <a:custGeom>
              <a:rect b="b" l="l" r="r" t="t"/>
              <a:pathLst>
                <a:path extrusionOk="0" h="694" w="757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4" name="Google Shape;8834;p65"/>
            <p:cNvSpPr/>
            <p:nvPr/>
          </p:nvSpPr>
          <p:spPr>
            <a:xfrm>
              <a:off x="-19602925" y="261135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5" name="Google Shape;8835;p65"/>
            <p:cNvSpPr/>
            <p:nvPr/>
          </p:nvSpPr>
          <p:spPr>
            <a:xfrm>
              <a:off x="-19728150" y="261135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6" name="Google Shape;8836;p65"/>
            <p:cNvSpPr/>
            <p:nvPr/>
          </p:nvSpPr>
          <p:spPr>
            <a:xfrm>
              <a:off x="-19802200" y="2416025"/>
              <a:ext cx="309575" cy="302275"/>
            </a:xfrm>
            <a:custGeom>
              <a:rect b="b" l="l" r="r" t="t"/>
              <a:pathLst>
                <a:path extrusionOk="0" h="12091" w="12383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37" name="Google Shape;8837;p65"/>
          <p:cNvGrpSpPr/>
          <p:nvPr/>
        </p:nvGrpSpPr>
        <p:grpSpPr>
          <a:xfrm>
            <a:off x="2704320" y="2511115"/>
            <a:ext cx="340955" cy="339198"/>
            <a:chOff x="-19801400" y="2788575"/>
            <a:chExt cx="305625" cy="304050"/>
          </a:xfrm>
        </p:grpSpPr>
        <p:sp>
          <p:nvSpPr>
            <p:cNvPr id="8838" name="Google Shape;8838;p65"/>
            <p:cNvSpPr/>
            <p:nvPr/>
          </p:nvSpPr>
          <p:spPr>
            <a:xfrm>
              <a:off x="-19744700" y="2931925"/>
              <a:ext cx="52800" cy="18125"/>
            </a:xfrm>
            <a:custGeom>
              <a:rect b="b" l="l" r="r" t="t"/>
              <a:pathLst>
                <a:path extrusionOk="0" h="725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9" name="Google Shape;8839;p65"/>
            <p:cNvSpPr/>
            <p:nvPr/>
          </p:nvSpPr>
          <p:spPr>
            <a:xfrm>
              <a:off x="-19709250" y="296735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0" name="Google Shape;8840;p65"/>
            <p:cNvSpPr/>
            <p:nvPr/>
          </p:nvSpPr>
          <p:spPr>
            <a:xfrm>
              <a:off x="-19638375" y="296815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65"/>
            <p:cNvSpPr/>
            <p:nvPr/>
          </p:nvSpPr>
          <p:spPr>
            <a:xfrm>
              <a:off x="-19673800" y="2931925"/>
              <a:ext cx="52775" cy="18125"/>
            </a:xfrm>
            <a:custGeom>
              <a:rect b="b" l="l" r="r" t="t"/>
              <a:pathLst>
                <a:path extrusionOk="0" h="725" w="211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65"/>
            <p:cNvSpPr/>
            <p:nvPr/>
          </p:nvSpPr>
          <p:spPr>
            <a:xfrm>
              <a:off x="-19602925" y="2931925"/>
              <a:ext cx="52800" cy="18125"/>
            </a:xfrm>
            <a:custGeom>
              <a:rect b="b" l="l" r="r" t="t"/>
              <a:pathLst>
                <a:path extrusionOk="0" h="725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3" name="Google Shape;8843;p65"/>
            <p:cNvSpPr/>
            <p:nvPr/>
          </p:nvSpPr>
          <p:spPr>
            <a:xfrm>
              <a:off x="-19801400" y="2788575"/>
              <a:ext cx="305625" cy="304050"/>
            </a:xfrm>
            <a:custGeom>
              <a:rect b="b" l="l" r="r" t="t"/>
              <a:pathLst>
                <a:path extrusionOk="0" h="12162" w="12225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4" name="Google Shape;8844;p65"/>
          <p:cNvGrpSpPr/>
          <p:nvPr/>
        </p:nvGrpSpPr>
        <p:grpSpPr>
          <a:xfrm>
            <a:off x="4824919" y="1676827"/>
            <a:ext cx="303164" cy="339198"/>
            <a:chOff x="-17903225" y="2060800"/>
            <a:chExt cx="271750" cy="304050"/>
          </a:xfrm>
        </p:grpSpPr>
        <p:sp>
          <p:nvSpPr>
            <p:cNvPr id="8845" name="Google Shape;8845;p65"/>
            <p:cNvSpPr/>
            <p:nvPr/>
          </p:nvSpPr>
          <p:spPr>
            <a:xfrm>
              <a:off x="-17722875" y="22041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6" name="Google Shape;8846;p65"/>
            <p:cNvSpPr/>
            <p:nvPr/>
          </p:nvSpPr>
          <p:spPr>
            <a:xfrm>
              <a:off x="-17829200" y="22041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7" name="Google Shape;8847;p65"/>
            <p:cNvSpPr/>
            <p:nvPr/>
          </p:nvSpPr>
          <p:spPr>
            <a:xfrm>
              <a:off x="-17903225" y="2060800"/>
              <a:ext cx="271750" cy="304050"/>
            </a:xfrm>
            <a:custGeom>
              <a:rect b="b" l="l" r="r" t="t"/>
              <a:pathLst>
                <a:path extrusionOk="0" h="12162" w="1087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8" name="Google Shape;8848;p65"/>
          <p:cNvGrpSpPr/>
          <p:nvPr/>
        </p:nvGrpSpPr>
        <p:grpSpPr>
          <a:xfrm>
            <a:off x="4806470" y="2097380"/>
            <a:ext cx="340063" cy="339198"/>
            <a:chOff x="-17918975" y="2435725"/>
            <a:chExt cx="304825" cy="304050"/>
          </a:xfrm>
        </p:grpSpPr>
        <p:sp>
          <p:nvSpPr>
            <p:cNvPr id="8849" name="Google Shape;8849;p65"/>
            <p:cNvSpPr/>
            <p:nvPr/>
          </p:nvSpPr>
          <p:spPr>
            <a:xfrm>
              <a:off x="-17918975" y="2435725"/>
              <a:ext cx="304825" cy="304050"/>
            </a:xfrm>
            <a:custGeom>
              <a:rect b="b" l="l" r="r" t="t"/>
              <a:pathLst>
                <a:path extrusionOk="0" h="12162" w="12193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65"/>
            <p:cNvSpPr/>
            <p:nvPr/>
          </p:nvSpPr>
          <p:spPr>
            <a:xfrm>
              <a:off x="-17865425" y="256015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51" name="Google Shape;8851;p65"/>
          <p:cNvGrpSpPr/>
          <p:nvPr/>
        </p:nvGrpSpPr>
        <p:grpSpPr>
          <a:xfrm>
            <a:off x="4827109" y="2511993"/>
            <a:ext cx="298786" cy="337441"/>
            <a:chOff x="-17899300" y="2810625"/>
            <a:chExt cx="267825" cy="302475"/>
          </a:xfrm>
        </p:grpSpPr>
        <p:sp>
          <p:nvSpPr>
            <p:cNvPr id="8852" name="Google Shape;8852;p65"/>
            <p:cNvSpPr/>
            <p:nvPr/>
          </p:nvSpPr>
          <p:spPr>
            <a:xfrm>
              <a:off x="-17899300" y="2810625"/>
              <a:ext cx="267825" cy="302475"/>
            </a:xfrm>
            <a:custGeom>
              <a:rect b="b" l="l" r="r" t="t"/>
              <a:pathLst>
                <a:path extrusionOk="0" h="12099" w="10713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3" name="Google Shape;8853;p65"/>
            <p:cNvSpPr/>
            <p:nvPr/>
          </p:nvSpPr>
          <p:spPr>
            <a:xfrm>
              <a:off x="-17740200" y="2952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65"/>
            <p:cNvSpPr/>
            <p:nvPr/>
          </p:nvSpPr>
          <p:spPr>
            <a:xfrm>
              <a:off x="-17811075" y="2952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55" name="Google Shape;8855;p65"/>
          <p:cNvGrpSpPr/>
          <p:nvPr/>
        </p:nvGrpSpPr>
        <p:grpSpPr>
          <a:xfrm>
            <a:off x="6899981" y="1687802"/>
            <a:ext cx="339198" cy="317249"/>
            <a:chOff x="-16066500" y="2060800"/>
            <a:chExt cx="304050" cy="284375"/>
          </a:xfrm>
        </p:grpSpPr>
        <p:sp>
          <p:nvSpPr>
            <p:cNvPr id="8856" name="Google Shape;8856;p65"/>
            <p:cNvSpPr/>
            <p:nvPr/>
          </p:nvSpPr>
          <p:spPr>
            <a:xfrm>
              <a:off x="-15978275" y="22033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7" name="Google Shape;8857;p65"/>
            <p:cNvSpPr/>
            <p:nvPr/>
          </p:nvSpPr>
          <p:spPr>
            <a:xfrm>
              <a:off x="-15869575" y="22033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8" name="Google Shape;8858;p65"/>
            <p:cNvSpPr/>
            <p:nvPr/>
          </p:nvSpPr>
          <p:spPr>
            <a:xfrm>
              <a:off x="-15954650" y="2186825"/>
              <a:ext cx="78775" cy="88250"/>
            </a:xfrm>
            <a:custGeom>
              <a:rect b="b" l="l" r="r" t="t"/>
              <a:pathLst>
                <a:path extrusionOk="0" h="3530" w="3151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9" name="Google Shape;8859;p65"/>
            <p:cNvSpPr/>
            <p:nvPr/>
          </p:nvSpPr>
          <p:spPr>
            <a:xfrm>
              <a:off x="-16066500" y="2060800"/>
              <a:ext cx="304050" cy="284375"/>
            </a:xfrm>
            <a:custGeom>
              <a:rect b="b" l="l" r="r" t="t"/>
              <a:pathLst>
                <a:path extrusionOk="0" h="11375" w="12162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0" name="Google Shape;8860;p65"/>
            <p:cNvSpPr/>
            <p:nvPr/>
          </p:nvSpPr>
          <p:spPr>
            <a:xfrm>
              <a:off x="-15960175" y="2287225"/>
              <a:ext cx="91400" cy="24075"/>
            </a:xfrm>
            <a:custGeom>
              <a:rect b="b" l="l" r="r" t="t"/>
              <a:pathLst>
                <a:path extrusionOk="0" h="963" w="3656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61" name="Google Shape;8861;p65"/>
          <p:cNvSpPr/>
          <p:nvPr/>
        </p:nvSpPr>
        <p:spPr>
          <a:xfrm>
            <a:off x="6898616" y="2096618"/>
            <a:ext cx="340955" cy="340927"/>
          </a:xfrm>
          <a:custGeom>
            <a:rect b="b" l="l" r="r" t="t"/>
            <a:pathLst>
              <a:path extrusionOk="0" h="12224" w="12225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62" name="Google Shape;8862;p65"/>
          <p:cNvSpPr/>
          <p:nvPr/>
        </p:nvSpPr>
        <p:spPr>
          <a:xfrm>
            <a:off x="6928487" y="2510465"/>
            <a:ext cx="281215" cy="340732"/>
          </a:xfrm>
          <a:custGeom>
            <a:rect b="b" l="l" r="r" t="t"/>
            <a:pathLst>
              <a:path extrusionOk="0" h="12217" w="10083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63" name="Google Shape;8863;p65"/>
          <p:cNvSpPr/>
          <p:nvPr/>
        </p:nvSpPr>
        <p:spPr>
          <a:xfrm>
            <a:off x="7737361" y="2098138"/>
            <a:ext cx="340927" cy="337887"/>
          </a:xfrm>
          <a:custGeom>
            <a:rect b="b" l="l" r="r" t="t"/>
            <a:pathLst>
              <a:path extrusionOk="0" h="12115" w="12224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64" name="Google Shape;8864;p65"/>
          <p:cNvSpPr/>
          <p:nvPr/>
        </p:nvSpPr>
        <p:spPr>
          <a:xfrm>
            <a:off x="1072928" y="3036728"/>
            <a:ext cx="259238" cy="337441"/>
          </a:xfrm>
          <a:custGeom>
            <a:rect b="b" l="l" r="r" t="t"/>
            <a:pathLst>
              <a:path extrusionOk="0" h="12099" w="9295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65" name="Google Shape;8865;p65"/>
          <p:cNvGrpSpPr/>
          <p:nvPr/>
        </p:nvGrpSpPr>
        <p:grpSpPr>
          <a:xfrm>
            <a:off x="1032281" y="3453878"/>
            <a:ext cx="341820" cy="339310"/>
            <a:chOff x="-21322300" y="3693325"/>
            <a:chExt cx="306400" cy="304150"/>
          </a:xfrm>
        </p:grpSpPr>
        <p:sp>
          <p:nvSpPr>
            <p:cNvPr id="8866" name="Google Shape;8866;p65"/>
            <p:cNvSpPr/>
            <p:nvPr/>
          </p:nvSpPr>
          <p:spPr>
            <a:xfrm>
              <a:off x="-21142725" y="3868400"/>
              <a:ext cx="111850" cy="69325"/>
            </a:xfrm>
            <a:custGeom>
              <a:rect b="b" l="l" r="r" t="t"/>
              <a:pathLst>
                <a:path extrusionOk="0" h="2773" w="4474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7" name="Google Shape;8867;p65"/>
            <p:cNvSpPr/>
            <p:nvPr/>
          </p:nvSpPr>
          <p:spPr>
            <a:xfrm>
              <a:off x="-21141950" y="3693325"/>
              <a:ext cx="126050" cy="120750"/>
            </a:xfrm>
            <a:custGeom>
              <a:rect b="b" l="l" r="r" t="t"/>
              <a:pathLst>
                <a:path extrusionOk="0" h="4830" w="5042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65"/>
            <p:cNvSpPr/>
            <p:nvPr/>
          </p:nvSpPr>
          <p:spPr>
            <a:xfrm>
              <a:off x="-21263225" y="3707725"/>
              <a:ext cx="69325" cy="112650"/>
            </a:xfrm>
            <a:custGeom>
              <a:rect b="b" l="l" r="r" t="t"/>
              <a:pathLst>
                <a:path extrusionOk="0" h="4506" w="2773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65"/>
            <p:cNvSpPr/>
            <p:nvPr/>
          </p:nvSpPr>
          <p:spPr>
            <a:xfrm>
              <a:off x="-21322300" y="3703775"/>
              <a:ext cx="294600" cy="293700"/>
            </a:xfrm>
            <a:custGeom>
              <a:rect b="b" l="l" r="r" t="t"/>
              <a:pathLst>
                <a:path extrusionOk="0" h="11748" w="11784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70" name="Google Shape;8870;p65"/>
          <p:cNvGrpSpPr/>
          <p:nvPr/>
        </p:nvGrpSpPr>
        <p:grpSpPr>
          <a:xfrm>
            <a:off x="1031835" y="3881711"/>
            <a:ext cx="342712" cy="318978"/>
            <a:chOff x="-21322300" y="4077125"/>
            <a:chExt cx="307200" cy="285925"/>
          </a:xfrm>
        </p:grpSpPr>
        <p:sp>
          <p:nvSpPr>
            <p:cNvPr id="8871" name="Google Shape;8871;p65"/>
            <p:cNvSpPr/>
            <p:nvPr/>
          </p:nvSpPr>
          <p:spPr>
            <a:xfrm>
              <a:off x="-21177375" y="4077125"/>
              <a:ext cx="17350" cy="52800"/>
            </a:xfrm>
            <a:custGeom>
              <a:rect b="b" l="l" r="r" t="t"/>
              <a:pathLst>
                <a:path extrusionOk="0" h="2112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65"/>
            <p:cNvSpPr/>
            <p:nvPr/>
          </p:nvSpPr>
          <p:spPr>
            <a:xfrm>
              <a:off x="-21279775" y="4117475"/>
              <a:ext cx="46500" cy="44525"/>
            </a:xfrm>
            <a:custGeom>
              <a:rect b="b" l="l" r="r" t="t"/>
              <a:pathLst>
                <a:path extrusionOk="0" h="1781" w="186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65"/>
            <p:cNvSpPr/>
            <p:nvPr/>
          </p:nvSpPr>
          <p:spPr>
            <a:xfrm>
              <a:off x="-21103350" y="4117475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4" name="Google Shape;8874;p65"/>
            <p:cNvSpPr/>
            <p:nvPr/>
          </p:nvSpPr>
          <p:spPr>
            <a:xfrm>
              <a:off x="-21137225" y="4103750"/>
              <a:ext cx="27600" cy="34975"/>
            </a:xfrm>
            <a:custGeom>
              <a:rect b="b" l="l" r="r" t="t"/>
              <a:pathLst>
                <a:path extrusionOk="0" h="1399" w="1104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65"/>
            <p:cNvSpPr/>
            <p:nvPr/>
          </p:nvSpPr>
          <p:spPr>
            <a:xfrm>
              <a:off x="-21227800" y="4103750"/>
              <a:ext cx="27600" cy="34975"/>
            </a:xfrm>
            <a:custGeom>
              <a:rect b="b" l="l" r="r" t="t"/>
              <a:pathLst>
                <a:path extrusionOk="0" h="1399" w="1104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65"/>
            <p:cNvSpPr/>
            <p:nvPr/>
          </p:nvSpPr>
          <p:spPr>
            <a:xfrm>
              <a:off x="-21319950" y="4219675"/>
              <a:ext cx="53600" cy="18150"/>
            </a:xfrm>
            <a:custGeom>
              <a:rect b="b" l="l" r="r" t="t"/>
              <a:pathLst>
                <a:path extrusionOk="0" h="726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65"/>
            <p:cNvSpPr/>
            <p:nvPr/>
          </p:nvSpPr>
          <p:spPr>
            <a:xfrm>
              <a:off x="-21070275" y="42196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65"/>
            <p:cNvSpPr/>
            <p:nvPr/>
          </p:nvSpPr>
          <p:spPr>
            <a:xfrm>
              <a:off x="-21078925" y="4171825"/>
              <a:ext cx="37025" cy="25175"/>
            </a:xfrm>
            <a:custGeom>
              <a:rect b="b" l="l" r="r" t="t"/>
              <a:pathLst>
                <a:path extrusionOk="0" h="1007" w="1481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65"/>
            <p:cNvSpPr/>
            <p:nvPr/>
          </p:nvSpPr>
          <p:spPr>
            <a:xfrm>
              <a:off x="-21294750" y="4172625"/>
              <a:ext cx="37850" cy="25150"/>
            </a:xfrm>
            <a:custGeom>
              <a:rect b="b" l="l" r="r" t="t"/>
              <a:pathLst>
                <a:path extrusionOk="0" h="1006" w="1514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0" name="Google Shape;8880;p65"/>
            <p:cNvSpPr/>
            <p:nvPr/>
          </p:nvSpPr>
          <p:spPr>
            <a:xfrm>
              <a:off x="-21321525" y="4328375"/>
              <a:ext cx="306425" cy="34675"/>
            </a:xfrm>
            <a:custGeom>
              <a:rect b="b" l="l" r="r" t="t"/>
              <a:pathLst>
                <a:path extrusionOk="0" h="1387" w="12257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1" name="Google Shape;8881;p65"/>
            <p:cNvSpPr/>
            <p:nvPr/>
          </p:nvSpPr>
          <p:spPr>
            <a:xfrm>
              <a:off x="-21321525" y="4292150"/>
              <a:ext cx="306425" cy="34675"/>
            </a:xfrm>
            <a:custGeom>
              <a:rect b="b" l="l" r="r" t="t"/>
              <a:pathLst>
                <a:path extrusionOk="0" h="1387" w="12257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65"/>
            <p:cNvSpPr/>
            <p:nvPr/>
          </p:nvSpPr>
          <p:spPr>
            <a:xfrm>
              <a:off x="-21322300" y="4148000"/>
              <a:ext cx="307200" cy="143375"/>
            </a:xfrm>
            <a:custGeom>
              <a:rect b="b" l="l" r="r" t="t"/>
              <a:pathLst>
                <a:path extrusionOk="0" h="5735" w="12288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83" name="Google Shape;8883;p65"/>
          <p:cNvGrpSpPr/>
          <p:nvPr/>
        </p:nvGrpSpPr>
        <p:grpSpPr>
          <a:xfrm>
            <a:off x="3128343" y="3035374"/>
            <a:ext cx="340955" cy="339868"/>
            <a:chOff x="-19394200" y="3333800"/>
            <a:chExt cx="305625" cy="304650"/>
          </a:xfrm>
        </p:grpSpPr>
        <p:sp>
          <p:nvSpPr>
            <p:cNvPr id="8884" name="Google Shape;8884;p65"/>
            <p:cNvSpPr/>
            <p:nvPr/>
          </p:nvSpPr>
          <p:spPr>
            <a:xfrm>
              <a:off x="-19206750" y="3495850"/>
              <a:ext cx="82725" cy="18150"/>
            </a:xfrm>
            <a:custGeom>
              <a:rect b="b" l="l" r="r" t="t"/>
              <a:pathLst>
                <a:path extrusionOk="0" h="726" w="3309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65"/>
            <p:cNvSpPr/>
            <p:nvPr/>
          </p:nvSpPr>
          <p:spPr>
            <a:xfrm>
              <a:off x="-19205950" y="3532875"/>
              <a:ext cx="64600" cy="17350"/>
            </a:xfrm>
            <a:custGeom>
              <a:rect b="b" l="l" r="r" t="t"/>
              <a:pathLst>
                <a:path extrusionOk="0" h="694" w="2584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65"/>
            <p:cNvSpPr/>
            <p:nvPr/>
          </p:nvSpPr>
          <p:spPr>
            <a:xfrm>
              <a:off x="-19323325" y="3568325"/>
              <a:ext cx="163850" cy="17350"/>
            </a:xfrm>
            <a:custGeom>
              <a:rect b="b" l="l" r="r" t="t"/>
              <a:pathLst>
                <a:path extrusionOk="0" h="694" w="6554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65"/>
            <p:cNvSpPr/>
            <p:nvPr/>
          </p:nvSpPr>
          <p:spPr>
            <a:xfrm>
              <a:off x="-19343000" y="3460400"/>
              <a:ext cx="201650" cy="18150"/>
            </a:xfrm>
            <a:custGeom>
              <a:rect b="b" l="l" r="r" t="t"/>
              <a:pathLst>
                <a:path extrusionOk="0" h="726" w="8066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65"/>
            <p:cNvSpPr/>
            <p:nvPr/>
          </p:nvSpPr>
          <p:spPr>
            <a:xfrm>
              <a:off x="-19361125" y="3495850"/>
              <a:ext cx="82725" cy="18150"/>
            </a:xfrm>
            <a:custGeom>
              <a:rect b="b" l="l" r="r" t="t"/>
              <a:pathLst>
                <a:path extrusionOk="0" h="726" w="3309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65"/>
            <p:cNvSpPr/>
            <p:nvPr/>
          </p:nvSpPr>
          <p:spPr>
            <a:xfrm>
              <a:off x="-19305200" y="3603750"/>
              <a:ext cx="124475" cy="34700"/>
            </a:xfrm>
            <a:custGeom>
              <a:rect b="b" l="l" r="r" t="t"/>
              <a:pathLst>
                <a:path extrusionOk="0" h="1388" w="4979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65"/>
            <p:cNvSpPr/>
            <p:nvPr/>
          </p:nvSpPr>
          <p:spPr>
            <a:xfrm>
              <a:off x="-19269750" y="3495850"/>
              <a:ext cx="54350" cy="53575"/>
            </a:xfrm>
            <a:custGeom>
              <a:rect b="b" l="l" r="r" t="t"/>
              <a:pathLst>
                <a:path extrusionOk="0" h="2143" w="2174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1" name="Google Shape;8891;p65"/>
            <p:cNvSpPr/>
            <p:nvPr/>
          </p:nvSpPr>
          <p:spPr>
            <a:xfrm>
              <a:off x="-19394200" y="3333800"/>
              <a:ext cx="305625" cy="107725"/>
            </a:xfrm>
            <a:custGeom>
              <a:rect b="b" l="l" r="r" t="t"/>
              <a:pathLst>
                <a:path extrusionOk="0" h="4309" w="12225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2" name="Google Shape;8892;p65"/>
            <p:cNvSpPr/>
            <p:nvPr/>
          </p:nvSpPr>
          <p:spPr>
            <a:xfrm>
              <a:off x="-19341425" y="3532875"/>
              <a:ext cx="63025" cy="17350"/>
            </a:xfrm>
            <a:custGeom>
              <a:rect b="b" l="l" r="r" t="t"/>
              <a:pathLst>
                <a:path extrusionOk="0" h="694" w="2521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3" name="Google Shape;8893;p65"/>
          <p:cNvGrpSpPr/>
          <p:nvPr/>
        </p:nvGrpSpPr>
        <p:grpSpPr>
          <a:xfrm>
            <a:off x="3127465" y="3453933"/>
            <a:ext cx="342712" cy="339198"/>
            <a:chOff x="-19396575" y="3708500"/>
            <a:chExt cx="307200" cy="304050"/>
          </a:xfrm>
        </p:grpSpPr>
        <p:sp>
          <p:nvSpPr>
            <p:cNvPr id="8894" name="Google Shape;8894;p65"/>
            <p:cNvSpPr/>
            <p:nvPr/>
          </p:nvSpPr>
          <p:spPr>
            <a:xfrm>
              <a:off x="-19215425" y="3708500"/>
              <a:ext cx="70925" cy="70925"/>
            </a:xfrm>
            <a:custGeom>
              <a:rect b="b" l="l" r="r" t="t"/>
              <a:pathLst>
                <a:path extrusionOk="0" h="2837" w="2837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5" name="Google Shape;8895;p65"/>
            <p:cNvSpPr/>
            <p:nvPr/>
          </p:nvSpPr>
          <p:spPr>
            <a:xfrm>
              <a:off x="-19396575" y="3773100"/>
              <a:ext cx="277275" cy="239450"/>
            </a:xfrm>
            <a:custGeom>
              <a:rect b="b" l="l" r="r" t="t"/>
              <a:pathLst>
                <a:path extrusionOk="0" h="9578" w="11091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6" name="Google Shape;8896;p65"/>
            <p:cNvSpPr/>
            <p:nvPr/>
          </p:nvSpPr>
          <p:spPr>
            <a:xfrm>
              <a:off x="-19140600" y="3727425"/>
              <a:ext cx="51225" cy="70550"/>
            </a:xfrm>
            <a:custGeom>
              <a:rect b="b" l="l" r="r" t="t"/>
              <a:pathLst>
                <a:path extrusionOk="0" h="2822" w="2049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7" name="Google Shape;8897;p65"/>
          <p:cNvGrpSpPr/>
          <p:nvPr/>
        </p:nvGrpSpPr>
        <p:grpSpPr>
          <a:xfrm>
            <a:off x="3123072" y="3871307"/>
            <a:ext cx="351498" cy="339784"/>
            <a:chOff x="-19394200" y="4084200"/>
            <a:chExt cx="315075" cy="304575"/>
          </a:xfrm>
        </p:grpSpPr>
        <p:sp>
          <p:nvSpPr>
            <p:cNvPr id="8898" name="Google Shape;8898;p65"/>
            <p:cNvSpPr/>
            <p:nvPr/>
          </p:nvSpPr>
          <p:spPr>
            <a:xfrm>
              <a:off x="-19185475" y="4234650"/>
              <a:ext cx="40175" cy="28375"/>
            </a:xfrm>
            <a:custGeom>
              <a:rect b="b" l="l" r="r" t="t"/>
              <a:pathLst>
                <a:path extrusionOk="0" h="1135" w="1607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9" name="Google Shape;8899;p65"/>
            <p:cNvSpPr/>
            <p:nvPr/>
          </p:nvSpPr>
          <p:spPr>
            <a:xfrm>
              <a:off x="-19244550" y="4293725"/>
              <a:ext cx="28375" cy="39400"/>
            </a:xfrm>
            <a:custGeom>
              <a:rect b="b" l="l" r="r" t="t"/>
              <a:pathLst>
                <a:path extrusionOk="0" h="1576" w="1135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65"/>
            <p:cNvSpPr/>
            <p:nvPr/>
          </p:nvSpPr>
          <p:spPr>
            <a:xfrm>
              <a:off x="-19280000" y="4201050"/>
              <a:ext cx="200875" cy="187725"/>
            </a:xfrm>
            <a:custGeom>
              <a:rect b="b" l="l" r="r" t="t"/>
              <a:pathLst>
                <a:path extrusionOk="0" h="7509" w="8035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65"/>
            <p:cNvSpPr/>
            <p:nvPr/>
          </p:nvSpPr>
          <p:spPr>
            <a:xfrm>
              <a:off x="-19197300" y="4293725"/>
              <a:ext cx="28375" cy="39400"/>
            </a:xfrm>
            <a:custGeom>
              <a:rect b="b" l="l" r="r" t="t"/>
              <a:pathLst>
                <a:path extrusionOk="0" h="1576" w="1135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65"/>
            <p:cNvSpPr/>
            <p:nvPr/>
          </p:nvSpPr>
          <p:spPr>
            <a:xfrm>
              <a:off x="-19394200" y="4084200"/>
              <a:ext cx="252850" cy="303275"/>
            </a:xfrm>
            <a:custGeom>
              <a:rect b="b" l="l" r="r" t="t"/>
              <a:pathLst>
                <a:path extrusionOk="0" h="12131" w="10114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65"/>
            <p:cNvSpPr/>
            <p:nvPr/>
          </p:nvSpPr>
          <p:spPr>
            <a:xfrm>
              <a:off x="-19185475" y="4281100"/>
              <a:ext cx="40175" cy="28400"/>
            </a:xfrm>
            <a:custGeom>
              <a:rect b="b" l="l" r="r" t="t"/>
              <a:pathLst>
                <a:path extrusionOk="0" h="1136" w="1607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04" name="Google Shape;8904;p65"/>
          <p:cNvGrpSpPr/>
          <p:nvPr/>
        </p:nvGrpSpPr>
        <p:grpSpPr>
          <a:xfrm>
            <a:off x="5241119" y="3035277"/>
            <a:ext cx="302300" cy="340063"/>
            <a:chOff x="-17526750" y="3309200"/>
            <a:chExt cx="270975" cy="304825"/>
          </a:xfrm>
        </p:grpSpPr>
        <p:sp>
          <p:nvSpPr>
            <p:cNvPr id="8905" name="Google Shape;8905;p65"/>
            <p:cNvSpPr/>
            <p:nvPr/>
          </p:nvSpPr>
          <p:spPr>
            <a:xfrm>
              <a:off x="-17507050" y="3452525"/>
              <a:ext cx="232375" cy="161500"/>
            </a:xfrm>
            <a:custGeom>
              <a:rect b="b" l="l" r="r" t="t"/>
              <a:pathLst>
                <a:path extrusionOk="0" h="6460" w="9295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6" name="Google Shape;8906;p65"/>
            <p:cNvSpPr/>
            <p:nvPr/>
          </p:nvSpPr>
          <p:spPr>
            <a:xfrm>
              <a:off x="-17417275" y="3309200"/>
              <a:ext cx="52800" cy="54350"/>
            </a:xfrm>
            <a:custGeom>
              <a:rect b="b" l="l" r="r" t="t"/>
              <a:pathLst>
                <a:path extrusionOk="0" h="2174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7" name="Google Shape;8907;p65"/>
            <p:cNvSpPr/>
            <p:nvPr/>
          </p:nvSpPr>
          <p:spPr>
            <a:xfrm>
              <a:off x="-17456650" y="3369825"/>
              <a:ext cx="130775" cy="64625"/>
            </a:xfrm>
            <a:custGeom>
              <a:rect b="b" l="l" r="r" t="t"/>
              <a:pathLst>
                <a:path extrusionOk="0" h="2585" w="5231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65"/>
            <p:cNvSpPr/>
            <p:nvPr/>
          </p:nvSpPr>
          <p:spPr>
            <a:xfrm>
              <a:off x="-17526750" y="3344625"/>
              <a:ext cx="95325" cy="89825"/>
            </a:xfrm>
            <a:custGeom>
              <a:rect b="b" l="l" r="r" t="t"/>
              <a:pathLst>
                <a:path extrusionOk="0" h="3593" w="3813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65"/>
            <p:cNvSpPr/>
            <p:nvPr/>
          </p:nvSpPr>
          <p:spPr>
            <a:xfrm>
              <a:off x="-17351900" y="3345425"/>
              <a:ext cx="96125" cy="89800"/>
            </a:xfrm>
            <a:custGeom>
              <a:rect b="b" l="l" r="r" t="t"/>
              <a:pathLst>
                <a:path extrusionOk="0" h="3592" w="3845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10" name="Google Shape;8910;p65"/>
          <p:cNvGrpSpPr/>
          <p:nvPr/>
        </p:nvGrpSpPr>
        <p:grpSpPr>
          <a:xfrm>
            <a:off x="5223116" y="3454380"/>
            <a:ext cx="338306" cy="338306"/>
            <a:chOff x="-17542500" y="3684100"/>
            <a:chExt cx="303250" cy="303250"/>
          </a:xfrm>
        </p:grpSpPr>
        <p:sp>
          <p:nvSpPr>
            <p:cNvPr id="8911" name="Google Shape;8911;p65"/>
            <p:cNvSpPr/>
            <p:nvPr/>
          </p:nvSpPr>
          <p:spPr>
            <a:xfrm>
              <a:off x="-17542500" y="3863675"/>
              <a:ext cx="70900" cy="52800"/>
            </a:xfrm>
            <a:custGeom>
              <a:rect b="b" l="l" r="r" t="t"/>
              <a:pathLst>
                <a:path extrusionOk="0" h="2112" w="283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2" name="Google Shape;8912;p65"/>
            <p:cNvSpPr/>
            <p:nvPr/>
          </p:nvSpPr>
          <p:spPr>
            <a:xfrm>
              <a:off x="-17488150" y="3881000"/>
              <a:ext cx="70900" cy="106350"/>
            </a:xfrm>
            <a:custGeom>
              <a:rect b="b" l="l" r="r" t="t"/>
              <a:pathLst>
                <a:path extrusionOk="0" h="4254" w="2836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65"/>
            <p:cNvSpPr/>
            <p:nvPr/>
          </p:nvSpPr>
          <p:spPr>
            <a:xfrm>
              <a:off x="-17310150" y="3863675"/>
              <a:ext cx="70900" cy="52800"/>
            </a:xfrm>
            <a:custGeom>
              <a:rect b="b" l="l" r="r" t="t"/>
              <a:pathLst>
                <a:path extrusionOk="0" h="2112" w="2836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4" name="Google Shape;8914;p65"/>
            <p:cNvSpPr/>
            <p:nvPr/>
          </p:nvSpPr>
          <p:spPr>
            <a:xfrm>
              <a:off x="-17364500" y="3881000"/>
              <a:ext cx="70925" cy="106350"/>
            </a:xfrm>
            <a:custGeom>
              <a:rect b="b" l="l" r="r" t="t"/>
              <a:pathLst>
                <a:path extrusionOk="0" h="4254" w="2837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5" name="Google Shape;8915;p65"/>
            <p:cNvSpPr/>
            <p:nvPr/>
          </p:nvSpPr>
          <p:spPr>
            <a:xfrm>
              <a:off x="-17505475" y="3845550"/>
              <a:ext cx="228425" cy="18150"/>
            </a:xfrm>
            <a:custGeom>
              <a:rect b="b" l="l" r="r" t="t"/>
              <a:pathLst>
                <a:path extrusionOk="0" h="726" w="9137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6" name="Google Shape;8916;p65"/>
            <p:cNvSpPr/>
            <p:nvPr/>
          </p:nvSpPr>
          <p:spPr>
            <a:xfrm>
              <a:off x="-17523600" y="3706925"/>
              <a:ext cx="265450" cy="121325"/>
            </a:xfrm>
            <a:custGeom>
              <a:rect b="b" l="l" r="r" t="t"/>
              <a:pathLst>
                <a:path extrusionOk="0" h="4853" w="10618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65"/>
            <p:cNvSpPr/>
            <p:nvPr/>
          </p:nvSpPr>
          <p:spPr>
            <a:xfrm>
              <a:off x="-17448775" y="3684100"/>
              <a:ext cx="115800" cy="52800"/>
            </a:xfrm>
            <a:custGeom>
              <a:rect b="b" l="l" r="r" t="t"/>
              <a:pathLst>
                <a:path extrusionOk="0" h="2112" w="4632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18" name="Google Shape;8918;p65"/>
          <p:cNvGrpSpPr/>
          <p:nvPr/>
        </p:nvGrpSpPr>
        <p:grpSpPr>
          <a:xfrm>
            <a:off x="5222669" y="3882143"/>
            <a:ext cx="339198" cy="318113"/>
            <a:chOff x="-17542500" y="4068450"/>
            <a:chExt cx="304050" cy="285150"/>
          </a:xfrm>
        </p:grpSpPr>
        <p:sp>
          <p:nvSpPr>
            <p:cNvPr id="8919" name="Google Shape;8919;p65"/>
            <p:cNvSpPr/>
            <p:nvPr/>
          </p:nvSpPr>
          <p:spPr>
            <a:xfrm>
              <a:off x="-17519650" y="4281900"/>
              <a:ext cx="256000" cy="71700"/>
            </a:xfrm>
            <a:custGeom>
              <a:rect b="b" l="l" r="r" t="t"/>
              <a:pathLst>
                <a:path extrusionOk="0" h="2868" w="1024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65"/>
            <p:cNvSpPr/>
            <p:nvPr/>
          </p:nvSpPr>
          <p:spPr>
            <a:xfrm>
              <a:off x="-17542500" y="4166900"/>
              <a:ext cx="304050" cy="133925"/>
            </a:xfrm>
            <a:custGeom>
              <a:rect b="b" l="l" r="r" t="t"/>
              <a:pathLst>
                <a:path extrusionOk="0" h="5357" w="12162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65"/>
            <p:cNvSpPr/>
            <p:nvPr/>
          </p:nvSpPr>
          <p:spPr>
            <a:xfrm>
              <a:off x="-17329050" y="41212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65"/>
            <p:cNvSpPr/>
            <p:nvPr/>
          </p:nvSpPr>
          <p:spPr>
            <a:xfrm>
              <a:off x="-17381825" y="40684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65"/>
            <p:cNvSpPr/>
            <p:nvPr/>
          </p:nvSpPr>
          <p:spPr>
            <a:xfrm>
              <a:off x="-17471625" y="4121225"/>
              <a:ext cx="17375" cy="18150"/>
            </a:xfrm>
            <a:custGeom>
              <a:rect b="b" l="l" r="r" t="t"/>
              <a:pathLst>
                <a:path extrusionOk="0" h="726" w="695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65"/>
            <p:cNvSpPr/>
            <p:nvPr/>
          </p:nvSpPr>
          <p:spPr>
            <a:xfrm>
              <a:off x="-17525175" y="4068450"/>
              <a:ext cx="124475" cy="123675"/>
            </a:xfrm>
            <a:custGeom>
              <a:rect b="b" l="l" r="r" t="t"/>
              <a:pathLst>
                <a:path extrusionOk="0" h="4947" w="4979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25" name="Google Shape;8925;p65"/>
          <p:cNvGrpSpPr/>
          <p:nvPr/>
        </p:nvGrpSpPr>
        <p:grpSpPr>
          <a:xfrm>
            <a:off x="7360417" y="3035709"/>
            <a:ext cx="259238" cy="339198"/>
            <a:chOff x="-15652200" y="3335975"/>
            <a:chExt cx="232375" cy="304050"/>
          </a:xfrm>
        </p:grpSpPr>
        <p:sp>
          <p:nvSpPr>
            <p:cNvPr id="8926" name="Google Shape;8926;p65"/>
            <p:cNvSpPr/>
            <p:nvPr/>
          </p:nvSpPr>
          <p:spPr>
            <a:xfrm>
              <a:off x="-15652200" y="3403700"/>
              <a:ext cx="36250" cy="168575"/>
            </a:xfrm>
            <a:custGeom>
              <a:rect b="b" l="l" r="r" t="t"/>
              <a:pathLst>
                <a:path extrusionOk="0" h="6743" w="145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65"/>
            <p:cNvSpPr/>
            <p:nvPr/>
          </p:nvSpPr>
          <p:spPr>
            <a:xfrm>
              <a:off x="-15455300" y="3403700"/>
              <a:ext cx="35475" cy="168575"/>
            </a:xfrm>
            <a:custGeom>
              <a:rect b="b" l="l" r="r" t="t"/>
              <a:pathLst>
                <a:path extrusionOk="0" h="6743" w="1419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65"/>
            <p:cNvSpPr/>
            <p:nvPr/>
          </p:nvSpPr>
          <p:spPr>
            <a:xfrm>
              <a:off x="-15644325" y="3570675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65"/>
            <p:cNvSpPr/>
            <p:nvPr/>
          </p:nvSpPr>
          <p:spPr>
            <a:xfrm>
              <a:off x="-15489950" y="357067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65"/>
            <p:cNvSpPr/>
            <p:nvPr/>
          </p:nvSpPr>
          <p:spPr>
            <a:xfrm>
              <a:off x="-15644325" y="3342275"/>
              <a:ext cx="62250" cy="63025"/>
            </a:xfrm>
            <a:custGeom>
              <a:rect b="b" l="l" r="r" t="t"/>
              <a:pathLst>
                <a:path extrusionOk="0" h="2521" w="249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1" name="Google Shape;8931;p65"/>
            <p:cNvSpPr/>
            <p:nvPr/>
          </p:nvSpPr>
          <p:spPr>
            <a:xfrm>
              <a:off x="-15489950" y="3342275"/>
              <a:ext cx="63025" cy="63025"/>
            </a:xfrm>
            <a:custGeom>
              <a:rect b="b" l="l" r="r" t="t"/>
              <a:pathLst>
                <a:path extrusionOk="0" h="2521" w="2521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2" name="Google Shape;8932;p65"/>
            <p:cNvSpPr/>
            <p:nvPr/>
          </p:nvSpPr>
          <p:spPr>
            <a:xfrm>
              <a:off x="-15584475" y="3604550"/>
              <a:ext cx="96900" cy="35475"/>
            </a:xfrm>
            <a:custGeom>
              <a:rect b="b" l="l" r="r" t="t"/>
              <a:pathLst>
                <a:path extrusionOk="0" h="1419" w="3876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65"/>
            <p:cNvSpPr/>
            <p:nvPr/>
          </p:nvSpPr>
          <p:spPr>
            <a:xfrm>
              <a:off x="-15584475" y="3335975"/>
              <a:ext cx="96900" cy="35450"/>
            </a:xfrm>
            <a:custGeom>
              <a:rect b="b" l="l" r="r" t="t"/>
              <a:pathLst>
                <a:path extrusionOk="0" h="1418" w="3876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65"/>
            <p:cNvSpPr/>
            <p:nvPr/>
          </p:nvSpPr>
          <p:spPr>
            <a:xfrm>
              <a:off x="-15597850" y="3388725"/>
              <a:ext cx="124450" cy="197725"/>
            </a:xfrm>
            <a:custGeom>
              <a:rect b="b" l="l" r="r" t="t"/>
              <a:pathLst>
                <a:path extrusionOk="0" h="7909" w="4978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35" name="Google Shape;8935;p65"/>
          <p:cNvGrpSpPr/>
          <p:nvPr/>
        </p:nvGrpSpPr>
        <p:grpSpPr>
          <a:xfrm>
            <a:off x="1450980" y="3035709"/>
            <a:ext cx="340063" cy="339198"/>
            <a:chOff x="-20946600" y="3317850"/>
            <a:chExt cx="304825" cy="304050"/>
          </a:xfrm>
        </p:grpSpPr>
        <p:sp>
          <p:nvSpPr>
            <p:cNvPr id="8936" name="Google Shape;8936;p65"/>
            <p:cNvSpPr/>
            <p:nvPr/>
          </p:nvSpPr>
          <p:spPr>
            <a:xfrm>
              <a:off x="-20946600" y="3317850"/>
              <a:ext cx="232350" cy="248925"/>
            </a:xfrm>
            <a:custGeom>
              <a:rect b="b" l="l" r="r" t="t"/>
              <a:pathLst>
                <a:path extrusionOk="0" h="9957" w="9294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65"/>
            <p:cNvSpPr/>
            <p:nvPr/>
          </p:nvSpPr>
          <p:spPr>
            <a:xfrm>
              <a:off x="-20775700" y="3318650"/>
              <a:ext cx="133925" cy="249700"/>
            </a:xfrm>
            <a:custGeom>
              <a:rect b="b" l="l" r="r" t="t"/>
              <a:pathLst>
                <a:path extrusionOk="0" h="9988" w="5357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65"/>
            <p:cNvSpPr/>
            <p:nvPr/>
          </p:nvSpPr>
          <p:spPr>
            <a:xfrm>
              <a:off x="-20890700" y="3586425"/>
              <a:ext cx="195375" cy="35475"/>
            </a:xfrm>
            <a:custGeom>
              <a:rect b="b" l="l" r="r" t="t"/>
              <a:pathLst>
                <a:path extrusionOk="0" h="1419" w="7815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39" name="Google Shape;8939;p65"/>
          <p:cNvGrpSpPr/>
          <p:nvPr/>
        </p:nvGrpSpPr>
        <p:grpSpPr>
          <a:xfrm>
            <a:off x="1451412" y="3454045"/>
            <a:ext cx="339198" cy="338975"/>
            <a:chOff x="-20945825" y="3692175"/>
            <a:chExt cx="304050" cy="303850"/>
          </a:xfrm>
        </p:grpSpPr>
        <p:sp>
          <p:nvSpPr>
            <p:cNvPr id="8940" name="Google Shape;8940;p65"/>
            <p:cNvSpPr/>
            <p:nvPr/>
          </p:nvSpPr>
          <p:spPr>
            <a:xfrm>
              <a:off x="-20841850" y="3692175"/>
              <a:ext cx="92950" cy="89600"/>
            </a:xfrm>
            <a:custGeom>
              <a:rect b="b" l="l" r="r" t="t"/>
              <a:pathLst>
                <a:path extrusionOk="0" h="3584" w="3718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65"/>
            <p:cNvSpPr/>
            <p:nvPr/>
          </p:nvSpPr>
          <p:spPr>
            <a:xfrm>
              <a:off x="-20945825" y="3746325"/>
              <a:ext cx="304050" cy="70900"/>
            </a:xfrm>
            <a:custGeom>
              <a:rect b="b" l="l" r="r" t="t"/>
              <a:pathLst>
                <a:path extrusionOk="0" h="2836" w="12162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65"/>
            <p:cNvSpPr/>
            <p:nvPr/>
          </p:nvSpPr>
          <p:spPr>
            <a:xfrm>
              <a:off x="-20814300" y="3864450"/>
              <a:ext cx="39425" cy="131575"/>
            </a:xfrm>
            <a:custGeom>
              <a:rect b="b" l="l" r="r" t="t"/>
              <a:pathLst>
                <a:path extrusionOk="0" h="5263" w="1577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3" name="Google Shape;8943;p65"/>
            <p:cNvSpPr/>
            <p:nvPr/>
          </p:nvSpPr>
          <p:spPr>
            <a:xfrm>
              <a:off x="-20929275" y="3834525"/>
              <a:ext cx="268600" cy="53600"/>
            </a:xfrm>
            <a:custGeom>
              <a:rect b="b" l="l" r="r" t="t"/>
              <a:pathLst>
                <a:path extrusionOk="0" h="2144" w="10744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44" name="Google Shape;8944;p65"/>
          <p:cNvGrpSpPr/>
          <p:nvPr/>
        </p:nvGrpSpPr>
        <p:grpSpPr>
          <a:xfrm>
            <a:off x="1470740" y="3872047"/>
            <a:ext cx="300543" cy="338306"/>
            <a:chOff x="-20930075" y="4066100"/>
            <a:chExt cx="269400" cy="303250"/>
          </a:xfrm>
        </p:grpSpPr>
        <p:sp>
          <p:nvSpPr>
            <p:cNvPr id="8945" name="Google Shape;8945;p65"/>
            <p:cNvSpPr/>
            <p:nvPr/>
          </p:nvSpPr>
          <p:spPr>
            <a:xfrm>
              <a:off x="-20865475" y="4066100"/>
              <a:ext cx="141775" cy="144150"/>
            </a:xfrm>
            <a:custGeom>
              <a:rect b="b" l="l" r="r" t="t"/>
              <a:pathLst>
                <a:path extrusionOk="0" h="5766" w="5671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65"/>
            <p:cNvSpPr/>
            <p:nvPr/>
          </p:nvSpPr>
          <p:spPr>
            <a:xfrm>
              <a:off x="-20930075" y="4191325"/>
              <a:ext cx="269400" cy="178025"/>
            </a:xfrm>
            <a:custGeom>
              <a:rect b="b" l="l" r="r" t="t"/>
              <a:pathLst>
                <a:path extrusionOk="0" h="7121" w="10776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47" name="Google Shape;8947;p65"/>
          <p:cNvGrpSpPr/>
          <p:nvPr/>
        </p:nvGrpSpPr>
        <p:grpSpPr>
          <a:xfrm>
            <a:off x="3570302" y="3035918"/>
            <a:ext cx="281215" cy="338780"/>
            <a:chOff x="-18994100" y="3334775"/>
            <a:chExt cx="252075" cy="303675"/>
          </a:xfrm>
        </p:grpSpPr>
        <p:sp>
          <p:nvSpPr>
            <p:cNvPr id="8948" name="Google Shape;8948;p65"/>
            <p:cNvSpPr/>
            <p:nvPr/>
          </p:nvSpPr>
          <p:spPr>
            <a:xfrm>
              <a:off x="-18967300" y="3424975"/>
              <a:ext cx="198500" cy="207150"/>
            </a:xfrm>
            <a:custGeom>
              <a:rect b="b" l="l" r="r" t="t"/>
              <a:pathLst>
                <a:path extrusionOk="0" h="8286" w="794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9" name="Google Shape;8949;p65"/>
            <p:cNvSpPr/>
            <p:nvPr/>
          </p:nvSpPr>
          <p:spPr>
            <a:xfrm>
              <a:off x="-18885400" y="3610050"/>
              <a:ext cx="35475" cy="28400"/>
            </a:xfrm>
            <a:custGeom>
              <a:rect b="b" l="l" r="r" t="t"/>
              <a:pathLst>
                <a:path extrusionOk="0" h="1136" w="1419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0" name="Google Shape;8950;p65"/>
            <p:cNvSpPr/>
            <p:nvPr/>
          </p:nvSpPr>
          <p:spPr>
            <a:xfrm>
              <a:off x="-18994100" y="3334775"/>
              <a:ext cx="96900" cy="140625"/>
            </a:xfrm>
            <a:custGeom>
              <a:rect b="b" l="l" r="r" t="t"/>
              <a:pathLst>
                <a:path extrusionOk="0" h="5625" w="3876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1" name="Google Shape;8951;p65"/>
            <p:cNvSpPr/>
            <p:nvPr/>
          </p:nvSpPr>
          <p:spPr>
            <a:xfrm>
              <a:off x="-18838150" y="3334775"/>
              <a:ext cx="96125" cy="139850"/>
            </a:xfrm>
            <a:custGeom>
              <a:rect b="b" l="l" r="r" t="t"/>
              <a:pathLst>
                <a:path extrusionOk="0" h="5594" w="3845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52" name="Google Shape;8952;p65"/>
          <p:cNvGrpSpPr/>
          <p:nvPr/>
        </p:nvGrpSpPr>
        <p:grpSpPr>
          <a:xfrm>
            <a:off x="3581291" y="3454812"/>
            <a:ext cx="259238" cy="337441"/>
            <a:chOff x="-18983850" y="3710075"/>
            <a:chExt cx="232375" cy="302475"/>
          </a:xfrm>
        </p:grpSpPr>
        <p:sp>
          <p:nvSpPr>
            <p:cNvPr id="8953" name="Google Shape;8953;p65"/>
            <p:cNvSpPr/>
            <p:nvPr/>
          </p:nvSpPr>
          <p:spPr>
            <a:xfrm>
              <a:off x="-18840500" y="3874700"/>
              <a:ext cx="89025" cy="119750"/>
            </a:xfrm>
            <a:custGeom>
              <a:rect b="b" l="l" r="r" t="t"/>
              <a:pathLst>
                <a:path extrusionOk="0" h="4790" w="3561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4" name="Google Shape;8954;p65"/>
            <p:cNvSpPr/>
            <p:nvPr/>
          </p:nvSpPr>
          <p:spPr>
            <a:xfrm>
              <a:off x="-18983850" y="3901475"/>
              <a:ext cx="208750" cy="111075"/>
            </a:xfrm>
            <a:custGeom>
              <a:rect b="b" l="l" r="r" t="t"/>
              <a:pathLst>
                <a:path extrusionOk="0" h="4443" w="835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65"/>
            <p:cNvSpPr/>
            <p:nvPr/>
          </p:nvSpPr>
          <p:spPr>
            <a:xfrm>
              <a:off x="-18947625" y="3710075"/>
              <a:ext cx="159925" cy="67775"/>
            </a:xfrm>
            <a:custGeom>
              <a:rect b="b" l="l" r="r" t="t"/>
              <a:pathLst>
                <a:path extrusionOk="0" h="2711" w="6397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6" name="Google Shape;8956;p65"/>
            <p:cNvSpPr/>
            <p:nvPr/>
          </p:nvSpPr>
          <p:spPr>
            <a:xfrm>
              <a:off x="-18949200" y="3773100"/>
              <a:ext cx="159125" cy="133925"/>
            </a:xfrm>
            <a:custGeom>
              <a:rect b="b" l="l" r="r" t="t"/>
              <a:pathLst>
                <a:path extrusionOk="0" h="5357" w="6365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57" name="Google Shape;8957;p65"/>
          <p:cNvGrpSpPr/>
          <p:nvPr/>
        </p:nvGrpSpPr>
        <p:grpSpPr>
          <a:xfrm>
            <a:off x="3540878" y="3872032"/>
            <a:ext cx="340063" cy="338334"/>
            <a:chOff x="-19020075" y="4084200"/>
            <a:chExt cx="304825" cy="303275"/>
          </a:xfrm>
        </p:grpSpPr>
        <p:sp>
          <p:nvSpPr>
            <p:cNvPr id="8958" name="Google Shape;8958;p65"/>
            <p:cNvSpPr/>
            <p:nvPr/>
          </p:nvSpPr>
          <p:spPr>
            <a:xfrm>
              <a:off x="-18962575" y="4274800"/>
              <a:ext cx="103975" cy="94550"/>
            </a:xfrm>
            <a:custGeom>
              <a:rect b="b" l="l" r="r" t="t"/>
              <a:pathLst>
                <a:path extrusionOk="0" h="3782" w="4159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9" name="Google Shape;8959;p65"/>
            <p:cNvSpPr/>
            <p:nvPr/>
          </p:nvSpPr>
          <p:spPr>
            <a:xfrm>
              <a:off x="-18883025" y="4281900"/>
              <a:ext cx="78000" cy="105575"/>
            </a:xfrm>
            <a:custGeom>
              <a:rect b="b" l="l" r="r" t="t"/>
              <a:pathLst>
                <a:path extrusionOk="0" h="4223" w="312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65"/>
            <p:cNvSpPr/>
            <p:nvPr/>
          </p:nvSpPr>
          <p:spPr>
            <a:xfrm>
              <a:off x="-18809000" y="4281100"/>
              <a:ext cx="57525" cy="88250"/>
            </a:xfrm>
            <a:custGeom>
              <a:rect b="b" l="l" r="r" t="t"/>
              <a:pathLst>
                <a:path extrusionOk="0" h="3530" w="2301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65"/>
            <p:cNvSpPr/>
            <p:nvPr/>
          </p:nvSpPr>
          <p:spPr>
            <a:xfrm>
              <a:off x="-18770400" y="4263000"/>
              <a:ext cx="55150" cy="66975"/>
            </a:xfrm>
            <a:custGeom>
              <a:rect b="b" l="l" r="r" t="t"/>
              <a:pathLst>
                <a:path extrusionOk="0" h="2679" w="2206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2" name="Google Shape;8962;p65"/>
            <p:cNvSpPr/>
            <p:nvPr/>
          </p:nvSpPr>
          <p:spPr>
            <a:xfrm>
              <a:off x="-18768050" y="4227550"/>
              <a:ext cx="52025" cy="31525"/>
            </a:xfrm>
            <a:custGeom>
              <a:rect b="b" l="l" r="r" t="t"/>
              <a:pathLst>
                <a:path extrusionOk="0" h="1261" w="2081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3" name="Google Shape;8963;p65"/>
            <p:cNvSpPr/>
            <p:nvPr/>
          </p:nvSpPr>
          <p:spPr>
            <a:xfrm>
              <a:off x="-19000400" y="4262200"/>
              <a:ext cx="106350" cy="52800"/>
            </a:xfrm>
            <a:custGeom>
              <a:rect b="b" l="l" r="r" t="t"/>
              <a:pathLst>
                <a:path extrusionOk="0" h="2112" w="4254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4" name="Google Shape;8964;p65"/>
            <p:cNvSpPr/>
            <p:nvPr/>
          </p:nvSpPr>
          <p:spPr>
            <a:xfrm>
              <a:off x="-18912175" y="4173200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5" name="Google Shape;8965;p65"/>
            <p:cNvSpPr/>
            <p:nvPr/>
          </p:nvSpPr>
          <p:spPr>
            <a:xfrm>
              <a:off x="-19001975" y="4173200"/>
              <a:ext cx="18150" cy="35475"/>
            </a:xfrm>
            <a:custGeom>
              <a:rect b="b" l="l" r="r" t="t"/>
              <a:pathLst>
                <a:path extrusionOk="0" h="1419" w="726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6" name="Google Shape;8966;p65"/>
            <p:cNvSpPr/>
            <p:nvPr/>
          </p:nvSpPr>
          <p:spPr>
            <a:xfrm>
              <a:off x="-19020075" y="4084200"/>
              <a:ext cx="143375" cy="178025"/>
            </a:xfrm>
            <a:custGeom>
              <a:rect b="b" l="l" r="r" t="t"/>
              <a:pathLst>
                <a:path extrusionOk="0" h="7121" w="5735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67" name="Google Shape;8967;p65"/>
          <p:cNvGrpSpPr/>
          <p:nvPr/>
        </p:nvGrpSpPr>
        <p:grpSpPr>
          <a:xfrm>
            <a:off x="5667647" y="3035277"/>
            <a:ext cx="299650" cy="340063"/>
            <a:chOff x="-17149475" y="3309200"/>
            <a:chExt cx="268600" cy="304825"/>
          </a:xfrm>
        </p:grpSpPr>
        <p:sp>
          <p:nvSpPr>
            <p:cNvPr id="8968" name="Google Shape;8968;p65"/>
            <p:cNvSpPr/>
            <p:nvPr/>
          </p:nvSpPr>
          <p:spPr>
            <a:xfrm>
              <a:off x="-17021100" y="3309200"/>
              <a:ext cx="102425" cy="72475"/>
            </a:xfrm>
            <a:custGeom>
              <a:rect b="b" l="l" r="r" t="t"/>
              <a:pathLst>
                <a:path extrusionOk="0" h="2899" w="4097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9" name="Google Shape;8969;p65"/>
            <p:cNvSpPr/>
            <p:nvPr/>
          </p:nvSpPr>
          <p:spPr>
            <a:xfrm>
              <a:off x="-17149475" y="3346200"/>
              <a:ext cx="268600" cy="267825"/>
            </a:xfrm>
            <a:custGeom>
              <a:rect b="b" l="l" r="r" t="t"/>
              <a:pathLst>
                <a:path extrusionOk="0" h="10713" w="10744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70" name="Google Shape;8970;p65"/>
          <p:cNvGrpSpPr/>
          <p:nvPr/>
        </p:nvGrpSpPr>
        <p:grpSpPr>
          <a:xfrm>
            <a:off x="5647873" y="3464909"/>
            <a:ext cx="339198" cy="317249"/>
            <a:chOff x="-17168375" y="3692750"/>
            <a:chExt cx="304050" cy="284375"/>
          </a:xfrm>
        </p:grpSpPr>
        <p:sp>
          <p:nvSpPr>
            <p:cNvPr id="8971" name="Google Shape;8971;p65"/>
            <p:cNvSpPr/>
            <p:nvPr/>
          </p:nvSpPr>
          <p:spPr>
            <a:xfrm>
              <a:off x="-16963600" y="3694325"/>
              <a:ext cx="99275" cy="92175"/>
            </a:xfrm>
            <a:custGeom>
              <a:rect b="b" l="l" r="r" t="t"/>
              <a:pathLst>
                <a:path extrusionOk="0" h="3687" w="3971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2" name="Google Shape;8972;p65"/>
            <p:cNvSpPr/>
            <p:nvPr/>
          </p:nvSpPr>
          <p:spPr>
            <a:xfrm>
              <a:off x="-17102225" y="3817525"/>
              <a:ext cx="61475" cy="69650"/>
            </a:xfrm>
            <a:custGeom>
              <a:rect b="b" l="l" r="r" t="t"/>
              <a:pathLst>
                <a:path extrusionOk="0" h="2786" w="2459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3" name="Google Shape;8973;p65"/>
            <p:cNvSpPr/>
            <p:nvPr/>
          </p:nvSpPr>
          <p:spPr>
            <a:xfrm>
              <a:off x="-17064400" y="3870925"/>
              <a:ext cx="93750" cy="106200"/>
            </a:xfrm>
            <a:custGeom>
              <a:rect b="b" l="l" r="r" t="t"/>
              <a:pathLst>
                <a:path extrusionOk="0" h="4248" w="375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4" name="Google Shape;8974;p65"/>
            <p:cNvSpPr/>
            <p:nvPr/>
          </p:nvSpPr>
          <p:spPr>
            <a:xfrm>
              <a:off x="-17025025" y="3907200"/>
              <a:ext cx="15775" cy="13200"/>
            </a:xfrm>
            <a:custGeom>
              <a:rect b="b" l="l" r="r" t="t"/>
              <a:pathLst>
                <a:path extrusionOk="0" h="528" w="631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5" name="Google Shape;8975;p65"/>
            <p:cNvSpPr/>
            <p:nvPr/>
          </p:nvSpPr>
          <p:spPr>
            <a:xfrm>
              <a:off x="-16995100" y="3817825"/>
              <a:ext cx="63025" cy="69900"/>
            </a:xfrm>
            <a:custGeom>
              <a:rect b="b" l="l" r="r" t="t"/>
              <a:pathLst>
                <a:path extrusionOk="0" h="2796" w="2521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6" name="Google Shape;8976;p65"/>
            <p:cNvSpPr/>
            <p:nvPr/>
          </p:nvSpPr>
          <p:spPr>
            <a:xfrm>
              <a:off x="-17150275" y="3728200"/>
              <a:ext cx="267825" cy="236300"/>
            </a:xfrm>
            <a:custGeom>
              <a:rect b="b" l="l" r="r" t="t"/>
              <a:pathLst>
                <a:path extrusionOk="0" h="9452" w="10713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7" name="Google Shape;8977;p65"/>
            <p:cNvSpPr/>
            <p:nvPr/>
          </p:nvSpPr>
          <p:spPr>
            <a:xfrm>
              <a:off x="-17168375" y="3692750"/>
              <a:ext cx="99250" cy="92975"/>
            </a:xfrm>
            <a:custGeom>
              <a:rect b="b" l="l" r="r" t="t"/>
              <a:pathLst>
                <a:path extrusionOk="0" h="3719" w="397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78" name="Google Shape;8978;p65"/>
          <p:cNvGrpSpPr/>
          <p:nvPr/>
        </p:nvGrpSpPr>
        <p:grpSpPr>
          <a:xfrm>
            <a:off x="5645237" y="3871601"/>
            <a:ext cx="344469" cy="339198"/>
            <a:chOff x="-17170750" y="4058800"/>
            <a:chExt cx="308775" cy="304050"/>
          </a:xfrm>
        </p:grpSpPr>
        <p:sp>
          <p:nvSpPr>
            <p:cNvPr id="8979" name="Google Shape;8979;p65"/>
            <p:cNvSpPr/>
            <p:nvPr/>
          </p:nvSpPr>
          <p:spPr>
            <a:xfrm>
              <a:off x="-17041575" y="4058800"/>
              <a:ext cx="49650" cy="49850"/>
            </a:xfrm>
            <a:custGeom>
              <a:rect b="b" l="l" r="r" t="t"/>
              <a:pathLst>
                <a:path extrusionOk="0" h="1994" w="1986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0" name="Google Shape;8980;p65"/>
            <p:cNvSpPr/>
            <p:nvPr/>
          </p:nvSpPr>
          <p:spPr>
            <a:xfrm>
              <a:off x="-17041575" y="4312625"/>
              <a:ext cx="49650" cy="50225"/>
            </a:xfrm>
            <a:custGeom>
              <a:rect b="b" l="l" r="r" t="t"/>
              <a:pathLst>
                <a:path extrusionOk="0" h="2009" w="1986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1" name="Google Shape;8981;p65"/>
            <p:cNvSpPr/>
            <p:nvPr/>
          </p:nvSpPr>
          <p:spPr>
            <a:xfrm>
              <a:off x="-17170750" y="4186600"/>
              <a:ext cx="52800" cy="48075"/>
            </a:xfrm>
            <a:custGeom>
              <a:rect b="b" l="l" r="r" t="t"/>
              <a:pathLst>
                <a:path extrusionOk="0" h="1923" w="2112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2" name="Google Shape;8982;p65"/>
            <p:cNvSpPr/>
            <p:nvPr/>
          </p:nvSpPr>
          <p:spPr>
            <a:xfrm>
              <a:off x="-16914775" y="4185025"/>
              <a:ext cx="52800" cy="49650"/>
            </a:xfrm>
            <a:custGeom>
              <a:rect b="b" l="l" r="r" t="t"/>
              <a:pathLst>
                <a:path extrusionOk="0" h="1986" w="2112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3" name="Google Shape;8983;p65"/>
            <p:cNvSpPr/>
            <p:nvPr/>
          </p:nvSpPr>
          <p:spPr>
            <a:xfrm>
              <a:off x="-17127800" y="4273225"/>
              <a:ext cx="47650" cy="46500"/>
            </a:xfrm>
            <a:custGeom>
              <a:rect b="b" l="l" r="r" t="t"/>
              <a:pathLst>
                <a:path extrusionOk="0" h="1860" w="1906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4" name="Google Shape;8984;p65"/>
            <p:cNvSpPr/>
            <p:nvPr/>
          </p:nvSpPr>
          <p:spPr>
            <a:xfrm>
              <a:off x="-16952575" y="4100775"/>
              <a:ext cx="47675" cy="47250"/>
            </a:xfrm>
            <a:custGeom>
              <a:rect b="b" l="l" r="r" t="t"/>
              <a:pathLst>
                <a:path extrusionOk="0" h="1890" w="1907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5" name="Google Shape;8985;p65"/>
            <p:cNvSpPr/>
            <p:nvPr/>
          </p:nvSpPr>
          <p:spPr>
            <a:xfrm>
              <a:off x="-16954150" y="4273225"/>
              <a:ext cx="49200" cy="47800"/>
            </a:xfrm>
            <a:custGeom>
              <a:rect b="b" l="l" r="r" t="t"/>
              <a:pathLst>
                <a:path extrusionOk="0" h="1912" w="1968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6" name="Google Shape;8986;p65"/>
            <p:cNvSpPr/>
            <p:nvPr/>
          </p:nvSpPr>
          <p:spPr>
            <a:xfrm>
              <a:off x="-17128625" y="4101275"/>
              <a:ext cx="48475" cy="46750"/>
            </a:xfrm>
            <a:custGeom>
              <a:rect b="b" l="l" r="r" t="t"/>
              <a:pathLst>
                <a:path extrusionOk="0" h="1870" w="1939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7" name="Google Shape;8987;p65"/>
            <p:cNvSpPr/>
            <p:nvPr/>
          </p:nvSpPr>
          <p:spPr>
            <a:xfrm>
              <a:off x="-17043150" y="41834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8" name="Google Shape;8988;p65"/>
            <p:cNvSpPr/>
            <p:nvPr/>
          </p:nvSpPr>
          <p:spPr>
            <a:xfrm>
              <a:off x="-17070725" y="4111975"/>
              <a:ext cx="44925" cy="60475"/>
            </a:xfrm>
            <a:custGeom>
              <a:rect b="b" l="l" r="r" t="t"/>
              <a:pathLst>
                <a:path extrusionOk="0" h="2419" w="1797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9" name="Google Shape;8989;p65"/>
            <p:cNvSpPr/>
            <p:nvPr/>
          </p:nvSpPr>
          <p:spPr>
            <a:xfrm>
              <a:off x="-16979350" y="4156675"/>
              <a:ext cx="60675" cy="45700"/>
            </a:xfrm>
            <a:custGeom>
              <a:rect b="b" l="l" r="r" t="t"/>
              <a:pathLst>
                <a:path extrusionOk="0" h="1828" w="2427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65"/>
            <p:cNvSpPr/>
            <p:nvPr/>
          </p:nvSpPr>
          <p:spPr>
            <a:xfrm>
              <a:off x="-17116400" y="4155875"/>
              <a:ext cx="63050" cy="44125"/>
            </a:xfrm>
            <a:custGeom>
              <a:rect b="b" l="l" r="r" t="t"/>
              <a:pathLst>
                <a:path extrusionOk="0" h="1765" w="2522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65"/>
            <p:cNvSpPr/>
            <p:nvPr/>
          </p:nvSpPr>
          <p:spPr>
            <a:xfrm>
              <a:off x="-17007700" y="4112450"/>
              <a:ext cx="44925" cy="60775"/>
            </a:xfrm>
            <a:custGeom>
              <a:rect b="b" l="l" r="r" t="t"/>
              <a:pathLst>
                <a:path extrusionOk="0" h="2431" w="1797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2" name="Google Shape;8992;p65"/>
            <p:cNvSpPr/>
            <p:nvPr/>
          </p:nvSpPr>
          <p:spPr>
            <a:xfrm>
              <a:off x="-17007700" y="4248025"/>
              <a:ext cx="44925" cy="61475"/>
            </a:xfrm>
            <a:custGeom>
              <a:rect b="b" l="l" r="r" t="t"/>
              <a:pathLst>
                <a:path extrusionOk="0" h="2459" w="1797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3" name="Google Shape;8993;p65"/>
            <p:cNvSpPr/>
            <p:nvPr/>
          </p:nvSpPr>
          <p:spPr>
            <a:xfrm>
              <a:off x="-16980125" y="4219675"/>
              <a:ext cx="61450" cy="45700"/>
            </a:xfrm>
            <a:custGeom>
              <a:rect b="b" l="l" r="r" t="t"/>
              <a:pathLst>
                <a:path extrusionOk="0" h="1828" w="2458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4" name="Google Shape;8994;p65"/>
            <p:cNvSpPr/>
            <p:nvPr/>
          </p:nvSpPr>
          <p:spPr>
            <a:xfrm>
              <a:off x="-17070725" y="4247250"/>
              <a:ext cx="44925" cy="61300"/>
            </a:xfrm>
            <a:custGeom>
              <a:rect b="b" l="l" r="r" t="t"/>
              <a:pathLst>
                <a:path extrusionOk="0" h="2452" w="1797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5" name="Google Shape;8995;p65"/>
            <p:cNvSpPr/>
            <p:nvPr/>
          </p:nvSpPr>
          <p:spPr>
            <a:xfrm>
              <a:off x="-17115600" y="4218900"/>
              <a:ext cx="61450" cy="44900"/>
            </a:xfrm>
            <a:custGeom>
              <a:rect b="b" l="l" r="r" t="t"/>
              <a:pathLst>
                <a:path extrusionOk="0" h="1796" w="2458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96" name="Google Shape;8996;p65"/>
          <p:cNvGrpSpPr/>
          <p:nvPr/>
        </p:nvGrpSpPr>
        <p:grpSpPr>
          <a:xfrm>
            <a:off x="7320004" y="3454812"/>
            <a:ext cx="340063" cy="337441"/>
            <a:chOff x="-15688425" y="3707725"/>
            <a:chExt cx="304825" cy="302475"/>
          </a:xfrm>
        </p:grpSpPr>
        <p:sp>
          <p:nvSpPr>
            <p:cNvPr id="8997" name="Google Shape;8997;p65"/>
            <p:cNvSpPr/>
            <p:nvPr/>
          </p:nvSpPr>
          <p:spPr>
            <a:xfrm>
              <a:off x="-15687650" y="3884950"/>
              <a:ext cx="304050" cy="125250"/>
            </a:xfrm>
            <a:custGeom>
              <a:rect b="b" l="l" r="r" t="t"/>
              <a:pathLst>
                <a:path extrusionOk="0" h="5010" w="1216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65"/>
            <p:cNvSpPr/>
            <p:nvPr/>
          </p:nvSpPr>
          <p:spPr>
            <a:xfrm>
              <a:off x="-15634875" y="3956600"/>
              <a:ext cx="49650" cy="18150"/>
            </a:xfrm>
            <a:custGeom>
              <a:rect b="b" l="l" r="r" t="t"/>
              <a:pathLst>
                <a:path extrusionOk="0" h="726" w="198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65"/>
            <p:cNvSpPr/>
            <p:nvPr/>
          </p:nvSpPr>
          <p:spPr>
            <a:xfrm>
              <a:off x="-15434025" y="3920375"/>
              <a:ext cx="31525" cy="18150"/>
            </a:xfrm>
            <a:custGeom>
              <a:rect b="b" l="l" r="r" t="t"/>
              <a:pathLst>
                <a:path extrusionOk="0" h="726" w="1261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65"/>
            <p:cNvSpPr/>
            <p:nvPr/>
          </p:nvSpPr>
          <p:spPr>
            <a:xfrm>
              <a:off x="-15436400" y="3974725"/>
              <a:ext cx="52800" cy="17350"/>
            </a:xfrm>
            <a:custGeom>
              <a:rect b="b" l="l" r="r" t="t"/>
              <a:pathLst>
                <a:path extrusionOk="0" h="694" w="211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1" name="Google Shape;9001;p65"/>
            <p:cNvSpPr/>
            <p:nvPr/>
          </p:nvSpPr>
          <p:spPr>
            <a:xfrm>
              <a:off x="-15688425" y="3992050"/>
              <a:ext cx="54350" cy="18150"/>
            </a:xfrm>
            <a:custGeom>
              <a:rect b="b" l="l" r="r" t="t"/>
              <a:pathLst>
                <a:path extrusionOk="0" h="726" w="217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2" name="Google Shape;9002;p65"/>
            <p:cNvSpPr/>
            <p:nvPr/>
          </p:nvSpPr>
          <p:spPr>
            <a:xfrm>
              <a:off x="-15664800" y="3707725"/>
              <a:ext cx="252850" cy="161475"/>
            </a:xfrm>
            <a:custGeom>
              <a:rect b="b" l="l" r="r" t="t"/>
              <a:pathLst>
                <a:path extrusionOk="0" h="6459" w="10114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03" name="Google Shape;9003;p65"/>
          <p:cNvGrpSpPr/>
          <p:nvPr/>
        </p:nvGrpSpPr>
        <p:grpSpPr>
          <a:xfrm>
            <a:off x="1875277" y="3036365"/>
            <a:ext cx="340955" cy="337887"/>
            <a:chOff x="-20572500" y="3319025"/>
            <a:chExt cx="305625" cy="302875"/>
          </a:xfrm>
        </p:grpSpPr>
        <p:sp>
          <p:nvSpPr>
            <p:cNvPr id="9004" name="Google Shape;9004;p65"/>
            <p:cNvSpPr/>
            <p:nvPr/>
          </p:nvSpPr>
          <p:spPr>
            <a:xfrm>
              <a:off x="-20429150" y="3569900"/>
              <a:ext cx="18150" cy="52000"/>
            </a:xfrm>
            <a:custGeom>
              <a:rect b="b" l="l" r="r" t="t"/>
              <a:pathLst>
                <a:path extrusionOk="0" h="2080" w="726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5" name="Google Shape;9005;p65"/>
            <p:cNvSpPr/>
            <p:nvPr/>
          </p:nvSpPr>
          <p:spPr>
            <a:xfrm>
              <a:off x="-20572500" y="3319025"/>
              <a:ext cx="305625" cy="267350"/>
            </a:xfrm>
            <a:custGeom>
              <a:rect b="b" l="l" r="r" t="t"/>
              <a:pathLst>
                <a:path extrusionOk="0" h="10694" w="12225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06" name="Google Shape;9006;p65"/>
          <p:cNvGrpSpPr/>
          <p:nvPr/>
        </p:nvGrpSpPr>
        <p:grpSpPr>
          <a:xfrm>
            <a:off x="1876155" y="3500608"/>
            <a:ext cx="339198" cy="245850"/>
            <a:chOff x="-20571700" y="3722875"/>
            <a:chExt cx="304050" cy="220375"/>
          </a:xfrm>
        </p:grpSpPr>
        <p:sp>
          <p:nvSpPr>
            <p:cNvPr id="9007" name="Google Shape;9007;p65"/>
            <p:cNvSpPr/>
            <p:nvPr/>
          </p:nvSpPr>
          <p:spPr>
            <a:xfrm>
              <a:off x="-20333850" y="3728200"/>
              <a:ext cx="66200" cy="35475"/>
            </a:xfrm>
            <a:custGeom>
              <a:rect b="b" l="l" r="r" t="t"/>
              <a:pathLst>
                <a:path extrusionOk="0" h="1419" w="2648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65"/>
            <p:cNvSpPr/>
            <p:nvPr/>
          </p:nvSpPr>
          <p:spPr>
            <a:xfrm>
              <a:off x="-20571700" y="3782550"/>
              <a:ext cx="49650" cy="51225"/>
            </a:xfrm>
            <a:custGeom>
              <a:rect b="b" l="l" r="r" t="t"/>
              <a:pathLst>
                <a:path extrusionOk="0" h="2049" w="1986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9" name="Google Shape;9009;p65"/>
            <p:cNvSpPr/>
            <p:nvPr/>
          </p:nvSpPr>
          <p:spPr>
            <a:xfrm>
              <a:off x="-20320450" y="3782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0" name="Google Shape;9010;p65"/>
            <p:cNvSpPr/>
            <p:nvPr/>
          </p:nvSpPr>
          <p:spPr>
            <a:xfrm>
              <a:off x="-20571700" y="3722875"/>
              <a:ext cx="178025" cy="220375"/>
            </a:xfrm>
            <a:custGeom>
              <a:rect b="b" l="l" r="r" t="t"/>
              <a:pathLst>
                <a:path extrusionOk="0" h="8815" w="7121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65"/>
            <p:cNvSpPr/>
            <p:nvPr/>
          </p:nvSpPr>
          <p:spPr>
            <a:xfrm>
              <a:off x="-20404725" y="3782550"/>
              <a:ext cx="28375" cy="41775"/>
            </a:xfrm>
            <a:custGeom>
              <a:rect b="b" l="l" r="r" t="t"/>
              <a:pathLst>
                <a:path extrusionOk="0" h="1671" w="1135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2" name="Google Shape;9012;p65"/>
            <p:cNvSpPr/>
            <p:nvPr/>
          </p:nvSpPr>
          <p:spPr>
            <a:xfrm>
              <a:off x="-20502400" y="3887300"/>
              <a:ext cx="1600" cy="25"/>
            </a:xfrm>
            <a:custGeom>
              <a:rect b="b" l="l" r="r" t="t"/>
              <a:pathLst>
                <a:path extrusionOk="0" h="1" w="64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3" name="Google Shape;9013;p65"/>
            <p:cNvSpPr/>
            <p:nvPr/>
          </p:nvSpPr>
          <p:spPr>
            <a:xfrm>
              <a:off x="-20500825" y="3782550"/>
              <a:ext cx="220575" cy="159125"/>
            </a:xfrm>
            <a:custGeom>
              <a:rect b="b" l="l" r="r" t="t"/>
              <a:pathLst>
                <a:path extrusionOk="0" h="6365" w="8823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14" name="Google Shape;9014;p65"/>
          <p:cNvGrpSpPr/>
          <p:nvPr/>
        </p:nvGrpSpPr>
        <p:grpSpPr>
          <a:xfrm>
            <a:off x="1875723" y="3871168"/>
            <a:ext cx="340063" cy="340063"/>
            <a:chOff x="-20571700" y="4066875"/>
            <a:chExt cx="304825" cy="304825"/>
          </a:xfrm>
        </p:grpSpPr>
        <p:sp>
          <p:nvSpPr>
            <p:cNvPr id="9015" name="Google Shape;9015;p65"/>
            <p:cNvSpPr/>
            <p:nvPr/>
          </p:nvSpPr>
          <p:spPr>
            <a:xfrm>
              <a:off x="-20385825" y="4211025"/>
              <a:ext cx="118950" cy="160675"/>
            </a:xfrm>
            <a:custGeom>
              <a:rect b="b" l="l" r="r" t="t"/>
              <a:pathLst>
                <a:path extrusionOk="0" h="6427" w="4758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65"/>
            <p:cNvSpPr/>
            <p:nvPr/>
          </p:nvSpPr>
          <p:spPr>
            <a:xfrm>
              <a:off x="-20412600" y="4084875"/>
              <a:ext cx="109500" cy="89925"/>
            </a:xfrm>
            <a:custGeom>
              <a:rect b="b" l="l" r="r" t="t"/>
              <a:pathLst>
                <a:path extrusionOk="0" h="3597" w="438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65"/>
            <p:cNvSpPr/>
            <p:nvPr/>
          </p:nvSpPr>
          <p:spPr>
            <a:xfrm>
              <a:off x="-20332275" y="4066875"/>
              <a:ext cx="64625" cy="80375"/>
            </a:xfrm>
            <a:custGeom>
              <a:rect b="b" l="l" r="r" t="t"/>
              <a:pathLst>
                <a:path extrusionOk="0" h="3215" w="2585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65"/>
            <p:cNvSpPr/>
            <p:nvPr/>
          </p:nvSpPr>
          <p:spPr>
            <a:xfrm>
              <a:off x="-20553575" y="4103900"/>
              <a:ext cx="107925" cy="89025"/>
            </a:xfrm>
            <a:custGeom>
              <a:rect b="b" l="l" r="r" t="t"/>
              <a:pathLst>
                <a:path extrusionOk="0" h="3561" w="4317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9" name="Google Shape;9019;p65"/>
            <p:cNvSpPr/>
            <p:nvPr/>
          </p:nvSpPr>
          <p:spPr>
            <a:xfrm>
              <a:off x="-20515000" y="4168475"/>
              <a:ext cx="119750" cy="91400"/>
            </a:xfrm>
            <a:custGeom>
              <a:rect b="b" l="l" r="r" t="t"/>
              <a:pathLst>
                <a:path extrusionOk="0" h="3656" w="479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65"/>
            <p:cNvSpPr/>
            <p:nvPr/>
          </p:nvSpPr>
          <p:spPr>
            <a:xfrm>
              <a:off x="-20571700" y="4250400"/>
              <a:ext cx="233950" cy="120525"/>
            </a:xfrm>
            <a:custGeom>
              <a:rect b="b" l="l" r="r" t="t"/>
              <a:pathLst>
                <a:path extrusionOk="0" h="4821" w="9358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21" name="Google Shape;9021;p65"/>
          <p:cNvGrpSpPr/>
          <p:nvPr/>
        </p:nvGrpSpPr>
        <p:grpSpPr>
          <a:xfrm>
            <a:off x="3964324" y="3034719"/>
            <a:ext cx="342712" cy="341178"/>
            <a:chOff x="-18645175" y="3334200"/>
            <a:chExt cx="307200" cy="305825"/>
          </a:xfrm>
        </p:grpSpPr>
        <p:sp>
          <p:nvSpPr>
            <p:cNvPr id="9022" name="Google Shape;9022;p65"/>
            <p:cNvSpPr/>
            <p:nvPr/>
          </p:nvSpPr>
          <p:spPr>
            <a:xfrm>
              <a:off x="-18627850" y="3424975"/>
              <a:ext cx="289875" cy="215050"/>
            </a:xfrm>
            <a:custGeom>
              <a:rect b="b" l="l" r="r" t="t"/>
              <a:pathLst>
                <a:path extrusionOk="0" h="8602" w="11595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65"/>
            <p:cNvSpPr/>
            <p:nvPr/>
          </p:nvSpPr>
          <p:spPr>
            <a:xfrm>
              <a:off x="-18645175" y="3424975"/>
              <a:ext cx="141800" cy="159900"/>
            </a:xfrm>
            <a:custGeom>
              <a:rect b="b" l="l" r="r" t="t"/>
              <a:pathLst>
                <a:path extrusionOk="0" h="6396" w="567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4" name="Google Shape;9024;p65"/>
            <p:cNvSpPr/>
            <p:nvPr/>
          </p:nvSpPr>
          <p:spPr>
            <a:xfrm>
              <a:off x="-18466375" y="3334200"/>
              <a:ext cx="54350" cy="71100"/>
            </a:xfrm>
            <a:custGeom>
              <a:rect b="b" l="l" r="r" t="t"/>
              <a:pathLst>
                <a:path extrusionOk="0" h="2844" w="2174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5" name="Google Shape;9025;p65"/>
            <p:cNvSpPr/>
            <p:nvPr/>
          </p:nvSpPr>
          <p:spPr>
            <a:xfrm>
              <a:off x="-18428575" y="3352500"/>
              <a:ext cx="87450" cy="82725"/>
            </a:xfrm>
            <a:custGeom>
              <a:rect b="b" l="l" r="r" t="t"/>
              <a:pathLst>
                <a:path extrusionOk="0" h="3309" w="3498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65"/>
            <p:cNvSpPr/>
            <p:nvPr/>
          </p:nvSpPr>
          <p:spPr>
            <a:xfrm>
              <a:off x="-18645175" y="3334400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27" name="Google Shape;9027;p65"/>
          <p:cNvGrpSpPr/>
          <p:nvPr/>
        </p:nvGrpSpPr>
        <p:grpSpPr>
          <a:xfrm>
            <a:off x="3964771" y="3453487"/>
            <a:ext cx="341820" cy="340091"/>
            <a:chOff x="-18645175" y="3708500"/>
            <a:chExt cx="306400" cy="304850"/>
          </a:xfrm>
        </p:grpSpPr>
        <p:sp>
          <p:nvSpPr>
            <p:cNvPr id="9028" name="Google Shape;9028;p65"/>
            <p:cNvSpPr/>
            <p:nvPr/>
          </p:nvSpPr>
          <p:spPr>
            <a:xfrm>
              <a:off x="-18555375" y="38172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9" name="Google Shape;9029;p65"/>
            <p:cNvSpPr/>
            <p:nvPr/>
          </p:nvSpPr>
          <p:spPr>
            <a:xfrm>
              <a:off x="-18501825" y="3894000"/>
              <a:ext cx="18150" cy="16950"/>
            </a:xfrm>
            <a:custGeom>
              <a:rect b="b" l="l" r="r" t="t"/>
              <a:pathLst>
                <a:path extrusionOk="0" h="678" w="726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65"/>
            <p:cNvSpPr/>
            <p:nvPr/>
          </p:nvSpPr>
          <p:spPr>
            <a:xfrm>
              <a:off x="-18546725" y="3835325"/>
              <a:ext cx="108725" cy="124450"/>
            </a:xfrm>
            <a:custGeom>
              <a:rect b="b" l="l" r="r" t="t"/>
              <a:pathLst>
                <a:path extrusionOk="0" h="4978" w="4349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65"/>
            <p:cNvSpPr/>
            <p:nvPr/>
          </p:nvSpPr>
          <p:spPr>
            <a:xfrm>
              <a:off x="-18644375" y="3728200"/>
              <a:ext cx="305600" cy="285150"/>
            </a:xfrm>
            <a:custGeom>
              <a:rect b="b" l="l" r="r" t="t"/>
              <a:pathLst>
                <a:path extrusionOk="0" h="11406" w="12224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65"/>
            <p:cNvSpPr/>
            <p:nvPr/>
          </p:nvSpPr>
          <p:spPr>
            <a:xfrm>
              <a:off x="-18448275" y="38172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65"/>
            <p:cNvSpPr/>
            <p:nvPr/>
          </p:nvSpPr>
          <p:spPr>
            <a:xfrm>
              <a:off x="-18645175" y="3708500"/>
              <a:ext cx="74050" cy="91400"/>
            </a:xfrm>
            <a:custGeom>
              <a:rect b="b" l="l" r="r" t="t"/>
              <a:pathLst>
                <a:path extrusionOk="0" h="3656" w="2962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65"/>
            <p:cNvSpPr/>
            <p:nvPr/>
          </p:nvSpPr>
          <p:spPr>
            <a:xfrm>
              <a:off x="-18415975" y="3710075"/>
              <a:ext cx="74850" cy="92975"/>
            </a:xfrm>
            <a:custGeom>
              <a:rect b="b" l="l" r="r" t="t"/>
              <a:pathLst>
                <a:path extrusionOk="0" h="3719" w="2994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35" name="Google Shape;9035;p65"/>
          <p:cNvGrpSpPr/>
          <p:nvPr/>
        </p:nvGrpSpPr>
        <p:grpSpPr>
          <a:xfrm>
            <a:off x="3963014" y="3870680"/>
            <a:ext cx="345334" cy="341039"/>
            <a:chOff x="-18647525" y="4082625"/>
            <a:chExt cx="309550" cy="305700"/>
          </a:xfrm>
        </p:grpSpPr>
        <p:sp>
          <p:nvSpPr>
            <p:cNvPr id="9036" name="Google Shape;9036;p65"/>
            <p:cNvSpPr/>
            <p:nvPr/>
          </p:nvSpPr>
          <p:spPr>
            <a:xfrm>
              <a:off x="-18609725" y="4082625"/>
              <a:ext cx="123675" cy="61475"/>
            </a:xfrm>
            <a:custGeom>
              <a:rect b="b" l="l" r="r" t="t"/>
              <a:pathLst>
                <a:path extrusionOk="0" h="2459" w="4947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7" name="Google Shape;9037;p65"/>
            <p:cNvSpPr/>
            <p:nvPr/>
          </p:nvSpPr>
          <p:spPr>
            <a:xfrm>
              <a:off x="-18647525" y="4155875"/>
              <a:ext cx="148075" cy="195350"/>
            </a:xfrm>
            <a:custGeom>
              <a:rect b="b" l="l" r="r" t="t"/>
              <a:pathLst>
                <a:path extrusionOk="0" h="7814" w="5923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8" name="Google Shape;9038;p65"/>
            <p:cNvSpPr/>
            <p:nvPr/>
          </p:nvSpPr>
          <p:spPr>
            <a:xfrm>
              <a:off x="-18442750" y="4150575"/>
              <a:ext cx="102400" cy="100625"/>
            </a:xfrm>
            <a:custGeom>
              <a:rect b="b" l="l" r="r" t="t"/>
              <a:pathLst>
                <a:path extrusionOk="0" h="4025" w="4096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65"/>
            <p:cNvSpPr/>
            <p:nvPr/>
          </p:nvSpPr>
          <p:spPr>
            <a:xfrm>
              <a:off x="-18581375" y="4176775"/>
              <a:ext cx="243400" cy="211550"/>
            </a:xfrm>
            <a:custGeom>
              <a:rect b="b" l="l" r="r" t="t"/>
              <a:pathLst>
                <a:path extrusionOk="0" h="8462" w="9736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0" name="Google Shape;9040;p65"/>
          <p:cNvGrpSpPr/>
          <p:nvPr/>
        </p:nvGrpSpPr>
        <p:grpSpPr>
          <a:xfrm>
            <a:off x="6084588" y="3035724"/>
            <a:ext cx="298758" cy="339170"/>
            <a:chOff x="-16775350" y="3309200"/>
            <a:chExt cx="267800" cy="304025"/>
          </a:xfrm>
        </p:grpSpPr>
        <p:sp>
          <p:nvSpPr>
            <p:cNvPr id="9041" name="Google Shape;9041;p65"/>
            <p:cNvSpPr/>
            <p:nvPr/>
          </p:nvSpPr>
          <p:spPr>
            <a:xfrm>
              <a:off x="-16775350" y="3309200"/>
              <a:ext cx="267800" cy="160675"/>
            </a:xfrm>
            <a:custGeom>
              <a:rect b="b" l="l" r="r" t="t"/>
              <a:pathLst>
                <a:path extrusionOk="0" h="6427" w="10712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2" name="Google Shape;9042;p65"/>
            <p:cNvSpPr/>
            <p:nvPr/>
          </p:nvSpPr>
          <p:spPr>
            <a:xfrm>
              <a:off x="-16704475" y="33989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3" name="Google Shape;9043;p65"/>
            <p:cNvSpPr/>
            <p:nvPr/>
          </p:nvSpPr>
          <p:spPr>
            <a:xfrm>
              <a:off x="-16707625" y="3487200"/>
              <a:ext cx="129200" cy="126025"/>
            </a:xfrm>
            <a:custGeom>
              <a:rect b="b" l="l" r="r" t="t"/>
              <a:pathLst>
                <a:path extrusionOk="0" h="5041" w="5168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4" name="Google Shape;9044;p65"/>
          <p:cNvGrpSpPr/>
          <p:nvPr/>
        </p:nvGrpSpPr>
        <p:grpSpPr>
          <a:xfrm>
            <a:off x="6084588" y="3452609"/>
            <a:ext cx="298758" cy="341848"/>
            <a:chOff x="-16775350" y="3683300"/>
            <a:chExt cx="267800" cy="306425"/>
          </a:xfrm>
        </p:grpSpPr>
        <p:sp>
          <p:nvSpPr>
            <p:cNvPr id="9045" name="Google Shape;9045;p65"/>
            <p:cNvSpPr/>
            <p:nvPr/>
          </p:nvSpPr>
          <p:spPr>
            <a:xfrm>
              <a:off x="-16775350" y="3683300"/>
              <a:ext cx="267800" cy="306425"/>
            </a:xfrm>
            <a:custGeom>
              <a:rect b="b" l="l" r="r" t="t"/>
              <a:pathLst>
                <a:path extrusionOk="0" h="12257" w="10712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65"/>
            <p:cNvSpPr/>
            <p:nvPr/>
          </p:nvSpPr>
          <p:spPr>
            <a:xfrm>
              <a:off x="-16648550" y="3847925"/>
              <a:ext cx="13425" cy="21275"/>
            </a:xfrm>
            <a:custGeom>
              <a:rect b="b" l="l" r="r" t="t"/>
              <a:pathLst>
                <a:path extrusionOk="0" h="851" w="537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65"/>
            <p:cNvSpPr/>
            <p:nvPr/>
          </p:nvSpPr>
          <p:spPr>
            <a:xfrm>
              <a:off x="-16722575" y="3771400"/>
              <a:ext cx="161475" cy="215950"/>
            </a:xfrm>
            <a:custGeom>
              <a:rect b="b" l="l" r="r" t="t"/>
              <a:pathLst>
                <a:path extrusionOk="0" h="8638" w="6459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8" name="Google Shape;9048;p65"/>
          <p:cNvGrpSpPr/>
          <p:nvPr/>
        </p:nvGrpSpPr>
        <p:grpSpPr>
          <a:xfrm>
            <a:off x="6063490" y="3871615"/>
            <a:ext cx="340955" cy="339170"/>
            <a:chOff x="-16794250" y="4058225"/>
            <a:chExt cx="305625" cy="304025"/>
          </a:xfrm>
        </p:grpSpPr>
        <p:sp>
          <p:nvSpPr>
            <p:cNvPr id="9049" name="Google Shape;9049;p65"/>
            <p:cNvSpPr/>
            <p:nvPr/>
          </p:nvSpPr>
          <p:spPr>
            <a:xfrm>
              <a:off x="-16793475" y="4309475"/>
              <a:ext cx="70925" cy="17350"/>
            </a:xfrm>
            <a:custGeom>
              <a:rect b="b" l="l" r="r" t="t"/>
              <a:pathLst>
                <a:path extrusionOk="0" h="694" w="2837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0" name="Google Shape;9050;p65"/>
            <p:cNvSpPr/>
            <p:nvPr/>
          </p:nvSpPr>
          <p:spPr>
            <a:xfrm>
              <a:off x="-16758025" y="4344900"/>
              <a:ext cx="89800" cy="17350"/>
            </a:xfrm>
            <a:custGeom>
              <a:rect b="b" l="l" r="r" t="t"/>
              <a:pathLst>
                <a:path extrusionOk="0" h="694" w="359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1" name="Google Shape;9051;p65"/>
            <p:cNvSpPr/>
            <p:nvPr/>
          </p:nvSpPr>
          <p:spPr>
            <a:xfrm>
              <a:off x="-16615475" y="4344900"/>
              <a:ext cx="89825" cy="17350"/>
            </a:xfrm>
            <a:custGeom>
              <a:rect b="b" l="l" r="r" t="t"/>
              <a:pathLst>
                <a:path extrusionOk="0" h="694" w="359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2" name="Google Shape;9052;p65"/>
            <p:cNvSpPr/>
            <p:nvPr/>
          </p:nvSpPr>
          <p:spPr>
            <a:xfrm>
              <a:off x="-16561900" y="4309475"/>
              <a:ext cx="71700" cy="17350"/>
            </a:xfrm>
            <a:custGeom>
              <a:rect b="b" l="l" r="r" t="t"/>
              <a:pathLst>
                <a:path extrusionOk="0" h="694" w="286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65"/>
            <p:cNvSpPr/>
            <p:nvPr/>
          </p:nvSpPr>
          <p:spPr>
            <a:xfrm>
              <a:off x="-16704475" y="4309475"/>
              <a:ext cx="125275" cy="17350"/>
            </a:xfrm>
            <a:custGeom>
              <a:rect b="b" l="l" r="r" t="t"/>
              <a:pathLst>
                <a:path extrusionOk="0" h="694" w="501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4" name="Google Shape;9054;p65"/>
            <p:cNvSpPr/>
            <p:nvPr/>
          </p:nvSpPr>
          <p:spPr>
            <a:xfrm>
              <a:off x="-16704475" y="4074750"/>
              <a:ext cx="126050" cy="165425"/>
            </a:xfrm>
            <a:custGeom>
              <a:rect b="b" l="l" r="r" t="t"/>
              <a:pathLst>
                <a:path extrusionOk="0" h="6617" w="5042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5" name="Google Shape;9055;p65"/>
            <p:cNvSpPr/>
            <p:nvPr/>
          </p:nvSpPr>
          <p:spPr>
            <a:xfrm>
              <a:off x="-16725725" y="4237800"/>
              <a:ext cx="164625" cy="53575"/>
            </a:xfrm>
            <a:custGeom>
              <a:rect b="b" l="l" r="r" t="t"/>
              <a:pathLst>
                <a:path extrusionOk="0" h="2143" w="6585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65"/>
            <p:cNvSpPr/>
            <p:nvPr/>
          </p:nvSpPr>
          <p:spPr>
            <a:xfrm>
              <a:off x="-16559550" y="4058225"/>
              <a:ext cx="70925" cy="233150"/>
            </a:xfrm>
            <a:custGeom>
              <a:rect b="b" l="l" r="r" t="t"/>
              <a:pathLst>
                <a:path extrusionOk="0" h="9326" w="2837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65"/>
            <p:cNvSpPr/>
            <p:nvPr/>
          </p:nvSpPr>
          <p:spPr>
            <a:xfrm>
              <a:off x="-16794250" y="4059000"/>
              <a:ext cx="70900" cy="232375"/>
            </a:xfrm>
            <a:custGeom>
              <a:rect b="b" l="l" r="r" t="t"/>
              <a:pathLst>
                <a:path extrusionOk="0" h="9295" w="2836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58" name="Google Shape;9058;p65"/>
          <p:cNvSpPr/>
          <p:nvPr/>
        </p:nvSpPr>
        <p:spPr>
          <a:xfrm>
            <a:off x="7318651" y="3871339"/>
            <a:ext cx="341820" cy="340063"/>
          </a:xfrm>
          <a:custGeom>
            <a:rect b="b" l="l" r="r" t="t"/>
            <a:pathLst>
              <a:path extrusionOk="0" h="12193" w="12256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59" name="Google Shape;9059;p65"/>
          <p:cNvGrpSpPr/>
          <p:nvPr/>
        </p:nvGrpSpPr>
        <p:grpSpPr>
          <a:xfrm>
            <a:off x="2290029" y="3035709"/>
            <a:ext cx="345334" cy="339198"/>
            <a:chOff x="-20199150" y="3317850"/>
            <a:chExt cx="309550" cy="304050"/>
          </a:xfrm>
        </p:grpSpPr>
        <p:sp>
          <p:nvSpPr>
            <p:cNvPr id="9060" name="Google Shape;9060;p65"/>
            <p:cNvSpPr/>
            <p:nvPr/>
          </p:nvSpPr>
          <p:spPr>
            <a:xfrm>
              <a:off x="-20161350" y="3507675"/>
              <a:ext cx="68550" cy="43325"/>
            </a:xfrm>
            <a:custGeom>
              <a:rect b="b" l="l" r="r" t="t"/>
              <a:pathLst>
                <a:path extrusionOk="0" h="1733" w="2742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1" name="Google Shape;9061;p65"/>
            <p:cNvSpPr/>
            <p:nvPr/>
          </p:nvSpPr>
          <p:spPr>
            <a:xfrm>
              <a:off x="-20161350" y="3389525"/>
              <a:ext cx="68550" cy="43350"/>
            </a:xfrm>
            <a:custGeom>
              <a:rect b="b" l="l" r="r" t="t"/>
              <a:pathLst>
                <a:path extrusionOk="0" h="1734" w="2742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2" name="Google Shape;9062;p65"/>
            <p:cNvSpPr/>
            <p:nvPr/>
          </p:nvSpPr>
          <p:spPr>
            <a:xfrm>
              <a:off x="-20199150" y="3443075"/>
              <a:ext cx="97675" cy="53225"/>
            </a:xfrm>
            <a:custGeom>
              <a:rect b="b" l="l" r="r" t="t"/>
              <a:pathLst>
                <a:path extrusionOk="0" h="2129" w="3907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3" name="Google Shape;9063;p65"/>
            <p:cNvSpPr/>
            <p:nvPr/>
          </p:nvSpPr>
          <p:spPr>
            <a:xfrm>
              <a:off x="-20091250" y="3479325"/>
              <a:ext cx="92175" cy="142575"/>
            </a:xfrm>
            <a:custGeom>
              <a:rect b="b" l="l" r="r" t="t"/>
              <a:pathLst>
                <a:path extrusionOk="0" h="5703" w="3687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65"/>
            <p:cNvSpPr/>
            <p:nvPr/>
          </p:nvSpPr>
          <p:spPr>
            <a:xfrm>
              <a:off x="-20090475" y="3317850"/>
              <a:ext cx="91400" cy="142575"/>
            </a:xfrm>
            <a:custGeom>
              <a:rect b="b" l="l" r="r" t="t"/>
              <a:pathLst>
                <a:path extrusionOk="0" h="5703" w="3656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65"/>
            <p:cNvSpPr/>
            <p:nvPr/>
          </p:nvSpPr>
          <p:spPr>
            <a:xfrm>
              <a:off x="-19984925" y="3389525"/>
              <a:ext cx="94550" cy="107925"/>
            </a:xfrm>
            <a:custGeom>
              <a:rect b="b" l="l" r="r" t="t"/>
              <a:pathLst>
                <a:path extrusionOk="0" h="4317" w="3782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65"/>
            <p:cNvSpPr/>
            <p:nvPr/>
          </p:nvSpPr>
          <p:spPr>
            <a:xfrm>
              <a:off x="-19984125" y="3514750"/>
              <a:ext cx="94525" cy="107150"/>
            </a:xfrm>
            <a:custGeom>
              <a:rect b="b" l="l" r="r" t="t"/>
              <a:pathLst>
                <a:path extrusionOk="0" h="4286" w="3781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67" name="Google Shape;9067;p65"/>
          <p:cNvGrpSpPr/>
          <p:nvPr/>
        </p:nvGrpSpPr>
        <p:grpSpPr>
          <a:xfrm>
            <a:off x="2291786" y="3453390"/>
            <a:ext cx="341820" cy="340286"/>
            <a:chOff x="-20199150" y="3693150"/>
            <a:chExt cx="306400" cy="305025"/>
          </a:xfrm>
        </p:grpSpPr>
        <p:sp>
          <p:nvSpPr>
            <p:cNvPr id="9068" name="Google Shape;9068;p65"/>
            <p:cNvSpPr/>
            <p:nvPr/>
          </p:nvSpPr>
          <p:spPr>
            <a:xfrm>
              <a:off x="-20182625" y="3762250"/>
              <a:ext cx="227650" cy="212650"/>
            </a:xfrm>
            <a:custGeom>
              <a:rect b="b" l="l" r="r" t="t"/>
              <a:pathLst>
                <a:path extrusionOk="0" h="8506" w="9106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65"/>
            <p:cNvSpPr/>
            <p:nvPr/>
          </p:nvSpPr>
          <p:spPr>
            <a:xfrm>
              <a:off x="-20077075" y="3785225"/>
              <a:ext cx="97700" cy="91075"/>
            </a:xfrm>
            <a:custGeom>
              <a:rect b="b" l="l" r="r" t="t"/>
              <a:pathLst>
                <a:path extrusionOk="0" h="3643" w="3908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65"/>
            <p:cNvSpPr/>
            <p:nvPr/>
          </p:nvSpPr>
          <p:spPr>
            <a:xfrm>
              <a:off x="-20051875" y="3693150"/>
              <a:ext cx="159125" cy="176850"/>
            </a:xfrm>
            <a:custGeom>
              <a:rect b="b" l="l" r="r" t="t"/>
              <a:pathLst>
                <a:path extrusionOk="0" h="7074" w="6365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65"/>
            <p:cNvSpPr/>
            <p:nvPr/>
          </p:nvSpPr>
          <p:spPr>
            <a:xfrm>
              <a:off x="-20155825" y="38613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65"/>
            <p:cNvSpPr/>
            <p:nvPr/>
          </p:nvSpPr>
          <p:spPr>
            <a:xfrm>
              <a:off x="-20199150" y="3918025"/>
              <a:ext cx="81150" cy="80150"/>
            </a:xfrm>
            <a:custGeom>
              <a:rect b="b" l="l" r="r" t="t"/>
              <a:pathLst>
                <a:path extrusionOk="0" h="3206" w="3246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65"/>
            <p:cNvSpPr/>
            <p:nvPr/>
          </p:nvSpPr>
          <p:spPr>
            <a:xfrm>
              <a:off x="-20173950" y="3880200"/>
              <a:ext cx="92175" cy="92200"/>
            </a:xfrm>
            <a:custGeom>
              <a:rect b="b" l="l" r="r" t="t"/>
              <a:pathLst>
                <a:path extrusionOk="0" h="3688" w="3687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74" name="Google Shape;9074;p65"/>
          <p:cNvGrpSpPr/>
          <p:nvPr/>
        </p:nvGrpSpPr>
        <p:grpSpPr>
          <a:xfrm>
            <a:off x="2292218" y="3870722"/>
            <a:ext cx="340955" cy="340955"/>
            <a:chOff x="-20197575" y="4066875"/>
            <a:chExt cx="305625" cy="305625"/>
          </a:xfrm>
        </p:grpSpPr>
        <p:sp>
          <p:nvSpPr>
            <p:cNvPr id="9075" name="Google Shape;9075;p65"/>
            <p:cNvSpPr/>
            <p:nvPr/>
          </p:nvSpPr>
          <p:spPr>
            <a:xfrm>
              <a:off x="-20089675" y="4066875"/>
              <a:ext cx="89025" cy="92175"/>
            </a:xfrm>
            <a:custGeom>
              <a:rect b="b" l="l" r="r" t="t"/>
              <a:pathLst>
                <a:path extrusionOk="0" h="3687" w="3561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65"/>
            <p:cNvSpPr/>
            <p:nvPr/>
          </p:nvSpPr>
          <p:spPr>
            <a:xfrm>
              <a:off x="-20024300" y="4085775"/>
              <a:ext cx="132350" cy="125250"/>
            </a:xfrm>
            <a:custGeom>
              <a:rect b="b" l="l" r="r" t="t"/>
              <a:pathLst>
                <a:path extrusionOk="0" h="5010" w="5294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65"/>
            <p:cNvSpPr/>
            <p:nvPr/>
          </p:nvSpPr>
          <p:spPr>
            <a:xfrm>
              <a:off x="-19983350" y="4263775"/>
              <a:ext cx="18925" cy="18150"/>
            </a:xfrm>
            <a:custGeom>
              <a:rect b="b" l="l" r="r" t="t"/>
              <a:pathLst>
                <a:path extrusionOk="0" h="726" w="75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65"/>
            <p:cNvSpPr/>
            <p:nvPr/>
          </p:nvSpPr>
          <p:spPr>
            <a:xfrm>
              <a:off x="-20035325" y="4228350"/>
              <a:ext cx="125250" cy="143350"/>
            </a:xfrm>
            <a:custGeom>
              <a:rect b="b" l="l" r="r" t="t"/>
              <a:pathLst>
                <a:path extrusionOk="0" h="5734" w="501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65"/>
            <p:cNvSpPr/>
            <p:nvPr/>
          </p:nvSpPr>
          <p:spPr>
            <a:xfrm>
              <a:off x="-20054225" y="4175575"/>
              <a:ext cx="18125" cy="125250"/>
            </a:xfrm>
            <a:custGeom>
              <a:rect b="b" l="l" r="r" t="t"/>
              <a:pathLst>
                <a:path extrusionOk="0" h="5010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65"/>
            <p:cNvSpPr/>
            <p:nvPr/>
          </p:nvSpPr>
          <p:spPr>
            <a:xfrm>
              <a:off x="-20197575" y="4085775"/>
              <a:ext cx="132350" cy="125250"/>
            </a:xfrm>
            <a:custGeom>
              <a:rect b="b" l="l" r="r" t="t"/>
              <a:pathLst>
                <a:path extrusionOk="0" h="5010" w="5294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65"/>
            <p:cNvSpPr/>
            <p:nvPr/>
          </p:nvSpPr>
          <p:spPr>
            <a:xfrm>
              <a:off x="-20179475" y="4229925"/>
              <a:ext cx="125275" cy="142575"/>
            </a:xfrm>
            <a:custGeom>
              <a:rect b="b" l="l" r="r" t="t"/>
              <a:pathLst>
                <a:path extrusionOk="0" h="5703" w="5011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65"/>
            <p:cNvSpPr/>
            <p:nvPr/>
          </p:nvSpPr>
          <p:spPr>
            <a:xfrm>
              <a:off x="-20125125" y="42637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83" name="Google Shape;9083;p65"/>
          <p:cNvGrpSpPr/>
          <p:nvPr/>
        </p:nvGrpSpPr>
        <p:grpSpPr>
          <a:xfrm>
            <a:off x="4392532" y="3034161"/>
            <a:ext cx="339198" cy="342294"/>
            <a:chOff x="-18271050" y="3333200"/>
            <a:chExt cx="304050" cy="306825"/>
          </a:xfrm>
        </p:grpSpPr>
        <p:sp>
          <p:nvSpPr>
            <p:cNvPr id="9084" name="Google Shape;9084;p65"/>
            <p:cNvSpPr/>
            <p:nvPr/>
          </p:nvSpPr>
          <p:spPr>
            <a:xfrm>
              <a:off x="-18271050" y="3407650"/>
              <a:ext cx="63025" cy="79575"/>
            </a:xfrm>
            <a:custGeom>
              <a:rect b="b" l="l" r="r" t="t"/>
              <a:pathLst>
                <a:path extrusionOk="0" h="3183" w="2521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65"/>
            <p:cNvSpPr/>
            <p:nvPr/>
          </p:nvSpPr>
          <p:spPr>
            <a:xfrm>
              <a:off x="-18030050" y="3406850"/>
              <a:ext cx="63050" cy="79575"/>
            </a:xfrm>
            <a:custGeom>
              <a:rect b="b" l="l" r="r" t="t"/>
              <a:pathLst>
                <a:path extrusionOk="0" h="3183" w="2522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65"/>
            <p:cNvSpPr/>
            <p:nvPr/>
          </p:nvSpPr>
          <p:spPr>
            <a:xfrm>
              <a:off x="-18136375" y="3549400"/>
              <a:ext cx="35475" cy="32325"/>
            </a:xfrm>
            <a:custGeom>
              <a:rect b="b" l="l" r="r" t="t"/>
              <a:pathLst>
                <a:path extrusionOk="0" h="1293" w="1419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65"/>
            <p:cNvSpPr/>
            <p:nvPr/>
          </p:nvSpPr>
          <p:spPr>
            <a:xfrm>
              <a:off x="-18233250" y="3423625"/>
              <a:ext cx="230800" cy="216400"/>
            </a:xfrm>
            <a:custGeom>
              <a:rect b="b" l="l" r="r" t="t"/>
              <a:pathLst>
                <a:path extrusionOk="0" h="8656" w="9232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8" name="Google Shape;9088;p65"/>
            <p:cNvSpPr/>
            <p:nvPr/>
          </p:nvSpPr>
          <p:spPr>
            <a:xfrm>
              <a:off x="-18231675" y="3333200"/>
              <a:ext cx="220575" cy="125650"/>
            </a:xfrm>
            <a:custGeom>
              <a:rect b="b" l="l" r="r" t="t"/>
              <a:pathLst>
                <a:path extrusionOk="0" h="5026" w="8823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89" name="Google Shape;9089;p65"/>
          <p:cNvGrpSpPr/>
          <p:nvPr/>
        </p:nvGrpSpPr>
        <p:grpSpPr>
          <a:xfrm>
            <a:off x="4392965" y="3454379"/>
            <a:ext cx="338334" cy="338306"/>
            <a:chOff x="-18270275" y="3710875"/>
            <a:chExt cx="303275" cy="303250"/>
          </a:xfrm>
        </p:grpSpPr>
        <p:sp>
          <p:nvSpPr>
            <p:cNvPr id="9090" name="Google Shape;9090;p65"/>
            <p:cNvSpPr/>
            <p:nvPr/>
          </p:nvSpPr>
          <p:spPr>
            <a:xfrm>
              <a:off x="-18240325" y="3896975"/>
              <a:ext cx="59875" cy="71475"/>
            </a:xfrm>
            <a:custGeom>
              <a:rect b="b" l="l" r="r" t="t"/>
              <a:pathLst>
                <a:path extrusionOk="0" h="2859" w="2395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1" name="Google Shape;9091;p65"/>
            <p:cNvSpPr/>
            <p:nvPr/>
          </p:nvSpPr>
          <p:spPr>
            <a:xfrm>
              <a:off x="-18254500" y="3765100"/>
              <a:ext cx="267800" cy="249025"/>
            </a:xfrm>
            <a:custGeom>
              <a:rect b="b" l="l" r="r" t="t"/>
              <a:pathLst>
                <a:path extrusionOk="0" h="9961" w="10712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2" name="Google Shape;9092;p65"/>
            <p:cNvSpPr/>
            <p:nvPr/>
          </p:nvSpPr>
          <p:spPr>
            <a:xfrm>
              <a:off x="-18057600" y="3896625"/>
              <a:ext cx="61450" cy="71825"/>
            </a:xfrm>
            <a:custGeom>
              <a:rect b="b" l="l" r="r" t="t"/>
              <a:pathLst>
                <a:path extrusionOk="0" h="2873" w="2458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3" name="Google Shape;9093;p65"/>
            <p:cNvSpPr/>
            <p:nvPr/>
          </p:nvSpPr>
          <p:spPr>
            <a:xfrm>
              <a:off x="-18127700" y="3949125"/>
              <a:ext cx="18125" cy="16975"/>
            </a:xfrm>
            <a:custGeom>
              <a:rect b="b" l="l" r="r" t="t"/>
              <a:pathLst>
                <a:path extrusionOk="0" h="679" w="725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4" name="Google Shape;9094;p65"/>
            <p:cNvSpPr/>
            <p:nvPr/>
          </p:nvSpPr>
          <p:spPr>
            <a:xfrm>
              <a:off x="-18270275" y="3710875"/>
              <a:ext cx="107150" cy="98475"/>
            </a:xfrm>
            <a:custGeom>
              <a:rect b="b" l="l" r="r" t="t"/>
              <a:pathLst>
                <a:path extrusionOk="0" h="3939" w="4286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65"/>
            <p:cNvSpPr/>
            <p:nvPr/>
          </p:nvSpPr>
          <p:spPr>
            <a:xfrm>
              <a:off x="-18074925" y="3710875"/>
              <a:ext cx="107925" cy="99275"/>
            </a:xfrm>
            <a:custGeom>
              <a:rect b="b" l="l" r="r" t="t"/>
              <a:pathLst>
                <a:path extrusionOk="0" h="3971" w="4317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96" name="Google Shape;9096;p65"/>
          <p:cNvGrpSpPr/>
          <p:nvPr/>
        </p:nvGrpSpPr>
        <p:grpSpPr>
          <a:xfrm>
            <a:off x="4433391" y="3872032"/>
            <a:ext cx="257480" cy="338334"/>
            <a:chOff x="-18234025" y="4084200"/>
            <a:chExt cx="230800" cy="303275"/>
          </a:xfrm>
        </p:grpSpPr>
        <p:sp>
          <p:nvSpPr>
            <p:cNvPr id="9097" name="Google Shape;9097;p65"/>
            <p:cNvSpPr/>
            <p:nvPr/>
          </p:nvSpPr>
          <p:spPr>
            <a:xfrm>
              <a:off x="-18234025" y="4246450"/>
              <a:ext cx="230800" cy="141025"/>
            </a:xfrm>
            <a:custGeom>
              <a:rect b="b" l="l" r="r" t="t"/>
              <a:pathLst>
                <a:path extrusionOk="0" h="5641" w="9232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8" name="Google Shape;9098;p65"/>
            <p:cNvSpPr/>
            <p:nvPr/>
          </p:nvSpPr>
          <p:spPr>
            <a:xfrm>
              <a:off x="-18200175" y="4156675"/>
              <a:ext cx="161500" cy="87450"/>
            </a:xfrm>
            <a:custGeom>
              <a:rect b="b" l="l" r="r" t="t"/>
              <a:pathLst>
                <a:path extrusionOk="0" h="3498" w="646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9" name="Google Shape;9099;p65"/>
            <p:cNvSpPr/>
            <p:nvPr/>
          </p:nvSpPr>
          <p:spPr>
            <a:xfrm>
              <a:off x="-18211200" y="4084200"/>
              <a:ext cx="185125" cy="71700"/>
            </a:xfrm>
            <a:custGeom>
              <a:rect b="b" l="l" r="r" t="t"/>
              <a:pathLst>
                <a:path extrusionOk="0" h="2868" w="7405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0" name="Google Shape;9100;p65"/>
          <p:cNvGrpSpPr/>
          <p:nvPr/>
        </p:nvGrpSpPr>
        <p:grpSpPr>
          <a:xfrm>
            <a:off x="6482160" y="3035277"/>
            <a:ext cx="339198" cy="340063"/>
            <a:chOff x="-16419350" y="3308400"/>
            <a:chExt cx="304050" cy="304825"/>
          </a:xfrm>
        </p:grpSpPr>
        <p:sp>
          <p:nvSpPr>
            <p:cNvPr id="9101" name="Google Shape;9101;p65"/>
            <p:cNvSpPr/>
            <p:nvPr/>
          </p:nvSpPr>
          <p:spPr>
            <a:xfrm>
              <a:off x="-16222450" y="3344625"/>
              <a:ext cx="53600" cy="67775"/>
            </a:xfrm>
            <a:custGeom>
              <a:rect b="b" l="l" r="r" t="t"/>
              <a:pathLst>
                <a:path extrusionOk="0" h="2711" w="2144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65"/>
            <p:cNvSpPr/>
            <p:nvPr/>
          </p:nvSpPr>
          <p:spPr>
            <a:xfrm>
              <a:off x="-16365000" y="3346200"/>
              <a:ext cx="52800" cy="66975"/>
            </a:xfrm>
            <a:custGeom>
              <a:rect b="b" l="l" r="r" t="t"/>
              <a:pathLst>
                <a:path extrusionOk="0" h="2679" w="2112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3" name="Google Shape;9103;p65"/>
            <p:cNvSpPr/>
            <p:nvPr/>
          </p:nvSpPr>
          <p:spPr>
            <a:xfrm>
              <a:off x="-16419350" y="3417100"/>
              <a:ext cx="142575" cy="160700"/>
            </a:xfrm>
            <a:custGeom>
              <a:rect b="b" l="l" r="r" t="t"/>
              <a:pathLst>
                <a:path extrusionOk="0" h="6428" w="570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4" name="Google Shape;9104;p65"/>
            <p:cNvSpPr/>
            <p:nvPr/>
          </p:nvSpPr>
          <p:spPr>
            <a:xfrm>
              <a:off x="-16258675" y="3417100"/>
              <a:ext cx="143375" cy="161475"/>
            </a:xfrm>
            <a:custGeom>
              <a:rect b="b" l="l" r="r" t="t"/>
              <a:pathLst>
                <a:path extrusionOk="0" h="6459" w="5735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65"/>
            <p:cNvSpPr/>
            <p:nvPr/>
          </p:nvSpPr>
          <p:spPr>
            <a:xfrm>
              <a:off x="-16310650" y="3308400"/>
              <a:ext cx="86650" cy="155975"/>
            </a:xfrm>
            <a:custGeom>
              <a:rect b="b" l="l" r="r" t="t"/>
              <a:pathLst>
                <a:path extrusionOk="0" h="6239" w="3466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6" name="Google Shape;9106;p65"/>
            <p:cNvSpPr/>
            <p:nvPr/>
          </p:nvSpPr>
          <p:spPr>
            <a:xfrm>
              <a:off x="-16327975" y="3589575"/>
              <a:ext cx="51200" cy="23650"/>
            </a:xfrm>
            <a:custGeom>
              <a:rect b="b" l="l" r="r" t="t"/>
              <a:pathLst>
                <a:path extrusionOk="0" h="946" w="2048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7" name="Google Shape;9107;p65"/>
            <p:cNvSpPr/>
            <p:nvPr/>
          </p:nvSpPr>
          <p:spPr>
            <a:xfrm>
              <a:off x="-16258675" y="3589575"/>
              <a:ext cx="51225" cy="23650"/>
            </a:xfrm>
            <a:custGeom>
              <a:rect b="b" l="l" r="r" t="t"/>
              <a:pathLst>
                <a:path extrusionOk="0" h="946" w="2049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8" name="Google Shape;9108;p65"/>
          <p:cNvGrpSpPr/>
          <p:nvPr/>
        </p:nvGrpSpPr>
        <p:grpSpPr>
          <a:xfrm>
            <a:off x="6502381" y="3452596"/>
            <a:ext cx="298758" cy="341876"/>
            <a:chOff x="-16401225" y="3683275"/>
            <a:chExt cx="267800" cy="306450"/>
          </a:xfrm>
        </p:grpSpPr>
        <p:sp>
          <p:nvSpPr>
            <p:cNvPr id="9109" name="Google Shape;9109;p65"/>
            <p:cNvSpPr/>
            <p:nvPr/>
          </p:nvSpPr>
          <p:spPr>
            <a:xfrm>
              <a:off x="-16257875" y="3826650"/>
              <a:ext cx="70900" cy="72500"/>
            </a:xfrm>
            <a:custGeom>
              <a:rect b="b" l="l" r="r" t="t"/>
              <a:pathLst>
                <a:path extrusionOk="0" h="2900" w="2836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0" name="Google Shape;9110;p65"/>
            <p:cNvSpPr/>
            <p:nvPr/>
          </p:nvSpPr>
          <p:spPr>
            <a:xfrm>
              <a:off x="-16275200" y="3832375"/>
              <a:ext cx="16550" cy="16350"/>
            </a:xfrm>
            <a:custGeom>
              <a:rect b="b" l="l" r="r" t="t"/>
              <a:pathLst>
                <a:path extrusionOk="0" h="654" w="662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65"/>
            <p:cNvSpPr/>
            <p:nvPr/>
          </p:nvSpPr>
          <p:spPr>
            <a:xfrm>
              <a:off x="-16347675" y="38258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65"/>
            <p:cNvSpPr/>
            <p:nvPr/>
          </p:nvSpPr>
          <p:spPr>
            <a:xfrm>
              <a:off x="-16338225" y="3907775"/>
              <a:ext cx="35475" cy="81950"/>
            </a:xfrm>
            <a:custGeom>
              <a:rect b="b" l="l" r="r" t="t"/>
              <a:pathLst>
                <a:path extrusionOk="0" h="3278" w="1419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65"/>
            <p:cNvSpPr/>
            <p:nvPr/>
          </p:nvSpPr>
          <p:spPr>
            <a:xfrm>
              <a:off x="-16231900" y="3906200"/>
              <a:ext cx="35475" cy="81150"/>
            </a:xfrm>
            <a:custGeom>
              <a:rect b="b" l="l" r="r" t="t"/>
              <a:pathLst>
                <a:path extrusionOk="0" h="3246" w="1419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65"/>
            <p:cNvSpPr/>
            <p:nvPr/>
          </p:nvSpPr>
          <p:spPr>
            <a:xfrm>
              <a:off x="-16285450" y="3891250"/>
              <a:ext cx="35475" cy="59875"/>
            </a:xfrm>
            <a:custGeom>
              <a:rect b="b" l="l" r="r" t="t"/>
              <a:pathLst>
                <a:path extrusionOk="0" h="2395" w="1419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65"/>
            <p:cNvSpPr/>
            <p:nvPr/>
          </p:nvSpPr>
          <p:spPr>
            <a:xfrm>
              <a:off x="-16401225" y="3683275"/>
              <a:ext cx="267800" cy="249725"/>
            </a:xfrm>
            <a:custGeom>
              <a:rect b="b" l="l" r="r" t="t"/>
              <a:pathLst>
                <a:path extrusionOk="0" h="9989" w="10712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16" name="Google Shape;9116;p65"/>
          <p:cNvGrpSpPr/>
          <p:nvPr/>
        </p:nvGrpSpPr>
        <p:grpSpPr>
          <a:xfrm>
            <a:off x="6481728" y="3872033"/>
            <a:ext cx="340063" cy="338334"/>
            <a:chOff x="-16419350" y="4058200"/>
            <a:chExt cx="304825" cy="303275"/>
          </a:xfrm>
        </p:grpSpPr>
        <p:sp>
          <p:nvSpPr>
            <p:cNvPr id="9117" name="Google Shape;9117;p65"/>
            <p:cNvSpPr/>
            <p:nvPr/>
          </p:nvSpPr>
          <p:spPr>
            <a:xfrm>
              <a:off x="-16347675" y="42023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8" name="Google Shape;9118;p65"/>
            <p:cNvSpPr/>
            <p:nvPr/>
          </p:nvSpPr>
          <p:spPr>
            <a:xfrm>
              <a:off x="-16400450" y="4166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9" name="Google Shape;9119;p65"/>
            <p:cNvSpPr/>
            <p:nvPr/>
          </p:nvSpPr>
          <p:spPr>
            <a:xfrm>
              <a:off x="-16389425" y="4058200"/>
              <a:ext cx="220575" cy="106950"/>
            </a:xfrm>
            <a:custGeom>
              <a:rect b="b" l="l" r="r" t="t"/>
              <a:pathLst>
                <a:path extrusionOk="0" h="4278" w="8823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0" name="Google Shape;9120;p65"/>
            <p:cNvSpPr/>
            <p:nvPr/>
          </p:nvSpPr>
          <p:spPr>
            <a:xfrm>
              <a:off x="-16298850" y="4178725"/>
              <a:ext cx="41000" cy="47275"/>
            </a:xfrm>
            <a:custGeom>
              <a:rect b="b" l="l" r="r" t="t"/>
              <a:pathLst>
                <a:path extrusionOk="0" h="1891" w="164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65"/>
            <p:cNvSpPr/>
            <p:nvPr/>
          </p:nvSpPr>
          <p:spPr>
            <a:xfrm>
              <a:off x="-16246075" y="4178725"/>
              <a:ext cx="41775" cy="55150"/>
            </a:xfrm>
            <a:custGeom>
              <a:rect b="b" l="l" r="r" t="t"/>
              <a:pathLst>
                <a:path extrusionOk="0" h="2206" w="1671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65"/>
            <p:cNvSpPr/>
            <p:nvPr/>
          </p:nvSpPr>
          <p:spPr>
            <a:xfrm>
              <a:off x="-16419350" y="4122000"/>
              <a:ext cx="304050" cy="188725"/>
            </a:xfrm>
            <a:custGeom>
              <a:rect b="b" l="l" r="r" t="t"/>
              <a:pathLst>
                <a:path extrusionOk="0" h="7549" w="12162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3" name="Google Shape;9123;p65"/>
            <p:cNvSpPr/>
            <p:nvPr/>
          </p:nvSpPr>
          <p:spPr>
            <a:xfrm>
              <a:off x="-16419350" y="4263775"/>
              <a:ext cx="304825" cy="97700"/>
            </a:xfrm>
            <a:custGeom>
              <a:rect b="b" l="l" r="r" t="t"/>
              <a:pathLst>
                <a:path extrusionOk="0" h="3908" w="12193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4" name="Google Shape;9124;p65"/>
          <p:cNvGrpSpPr/>
          <p:nvPr/>
        </p:nvGrpSpPr>
        <p:grpSpPr>
          <a:xfrm>
            <a:off x="7738242" y="3036364"/>
            <a:ext cx="340091" cy="337887"/>
            <a:chOff x="-15296200" y="3326900"/>
            <a:chExt cx="304850" cy="302875"/>
          </a:xfrm>
        </p:grpSpPr>
        <p:sp>
          <p:nvSpPr>
            <p:cNvPr id="9125" name="Google Shape;9125;p65"/>
            <p:cNvSpPr/>
            <p:nvPr/>
          </p:nvSpPr>
          <p:spPr>
            <a:xfrm>
              <a:off x="-15182775" y="3326900"/>
              <a:ext cx="77200" cy="157175"/>
            </a:xfrm>
            <a:custGeom>
              <a:rect b="b" l="l" r="r" t="t"/>
              <a:pathLst>
                <a:path extrusionOk="0" h="6287" w="3088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6" name="Google Shape;9126;p65"/>
            <p:cNvSpPr/>
            <p:nvPr/>
          </p:nvSpPr>
          <p:spPr>
            <a:xfrm>
              <a:off x="-15260825" y="3363175"/>
              <a:ext cx="108800" cy="199650"/>
            </a:xfrm>
            <a:custGeom>
              <a:rect b="b" l="l" r="r" t="t"/>
              <a:pathLst>
                <a:path extrusionOk="0" h="7986" w="4352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65"/>
            <p:cNvSpPr/>
            <p:nvPr/>
          </p:nvSpPr>
          <p:spPr>
            <a:xfrm>
              <a:off x="-15135525" y="3362475"/>
              <a:ext cx="109325" cy="200350"/>
            </a:xfrm>
            <a:custGeom>
              <a:rect b="b" l="l" r="r" t="t"/>
              <a:pathLst>
                <a:path extrusionOk="0" h="8014" w="4373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8" name="Google Shape;9128;p65"/>
            <p:cNvSpPr/>
            <p:nvPr/>
          </p:nvSpPr>
          <p:spPr>
            <a:xfrm>
              <a:off x="-15296200" y="3416600"/>
              <a:ext cx="143375" cy="213175"/>
            </a:xfrm>
            <a:custGeom>
              <a:rect b="b" l="l" r="r" t="t"/>
              <a:pathLst>
                <a:path extrusionOk="0" h="8527" w="5735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9" name="Google Shape;9129;p65"/>
            <p:cNvSpPr/>
            <p:nvPr/>
          </p:nvSpPr>
          <p:spPr>
            <a:xfrm>
              <a:off x="-15134725" y="3416100"/>
              <a:ext cx="143375" cy="213675"/>
            </a:xfrm>
            <a:custGeom>
              <a:rect b="b" l="l" r="r" t="t"/>
              <a:pathLst>
                <a:path extrusionOk="0" h="8547" w="5735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30" name="Google Shape;9130;p65"/>
          <p:cNvGrpSpPr/>
          <p:nvPr/>
        </p:nvGrpSpPr>
        <p:grpSpPr>
          <a:xfrm>
            <a:off x="2691143" y="3048776"/>
            <a:ext cx="367311" cy="313065"/>
            <a:chOff x="-19835275" y="3330250"/>
            <a:chExt cx="329250" cy="280625"/>
          </a:xfrm>
        </p:grpSpPr>
        <p:sp>
          <p:nvSpPr>
            <p:cNvPr id="9131" name="Google Shape;9131;p65"/>
            <p:cNvSpPr/>
            <p:nvPr/>
          </p:nvSpPr>
          <p:spPr>
            <a:xfrm>
              <a:off x="-19768325" y="3361750"/>
              <a:ext cx="197725" cy="249125"/>
            </a:xfrm>
            <a:custGeom>
              <a:rect b="b" l="l" r="r" t="t"/>
              <a:pathLst>
                <a:path extrusionOk="0" h="9965" w="7909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2" name="Google Shape;9132;p65"/>
            <p:cNvSpPr/>
            <p:nvPr/>
          </p:nvSpPr>
          <p:spPr>
            <a:xfrm>
              <a:off x="-19622625" y="3330250"/>
              <a:ext cx="116600" cy="189250"/>
            </a:xfrm>
            <a:custGeom>
              <a:rect b="b" l="l" r="r" t="t"/>
              <a:pathLst>
                <a:path extrusionOk="0" h="7570" w="4664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65"/>
            <p:cNvSpPr/>
            <p:nvPr/>
          </p:nvSpPr>
          <p:spPr>
            <a:xfrm>
              <a:off x="-19835275" y="3330250"/>
              <a:ext cx="116600" cy="189250"/>
            </a:xfrm>
            <a:custGeom>
              <a:rect b="b" l="l" r="r" t="t"/>
              <a:pathLst>
                <a:path extrusionOk="0" h="7570" w="4664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34" name="Google Shape;9134;p65"/>
          <p:cNvGrpSpPr/>
          <p:nvPr/>
        </p:nvGrpSpPr>
        <p:grpSpPr>
          <a:xfrm>
            <a:off x="2704753" y="3453850"/>
            <a:ext cx="340091" cy="339366"/>
            <a:chOff x="-19822675" y="3692750"/>
            <a:chExt cx="304850" cy="304200"/>
          </a:xfrm>
        </p:grpSpPr>
        <p:sp>
          <p:nvSpPr>
            <p:cNvPr id="9135" name="Google Shape;9135;p65"/>
            <p:cNvSpPr/>
            <p:nvPr/>
          </p:nvSpPr>
          <p:spPr>
            <a:xfrm>
              <a:off x="-19715550" y="3692750"/>
              <a:ext cx="90600" cy="60675"/>
            </a:xfrm>
            <a:custGeom>
              <a:rect b="b" l="l" r="r" t="t"/>
              <a:pathLst>
                <a:path extrusionOk="0" h="2427" w="3624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65"/>
            <p:cNvSpPr/>
            <p:nvPr/>
          </p:nvSpPr>
          <p:spPr>
            <a:xfrm>
              <a:off x="-19660425" y="3766200"/>
              <a:ext cx="142600" cy="230750"/>
            </a:xfrm>
            <a:custGeom>
              <a:rect b="b" l="l" r="r" t="t"/>
              <a:pathLst>
                <a:path extrusionOk="0" h="9230" w="5704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7" name="Google Shape;9137;p65"/>
            <p:cNvSpPr/>
            <p:nvPr/>
          </p:nvSpPr>
          <p:spPr>
            <a:xfrm>
              <a:off x="-19728150" y="3763650"/>
              <a:ext cx="114225" cy="54375"/>
            </a:xfrm>
            <a:custGeom>
              <a:rect b="b" l="l" r="r" t="t"/>
              <a:pathLst>
                <a:path extrusionOk="0" h="2175" w="4569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8" name="Google Shape;9138;p65"/>
            <p:cNvSpPr/>
            <p:nvPr/>
          </p:nvSpPr>
          <p:spPr>
            <a:xfrm>
              <a:off x="-19695075" y="3868400"/>
              <a:ext cx="48075" cy="110300"/>
            </a:xfrm>
            <a:custGeom>
              <a:rect b="b" l="l" r="r" t="t"/>
              <a:pathLst>
                <a:path extrusionOk="0" h="4412" w="1923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65"/>
            <p:cNvSpPr/>
            <p:nvPr/>
          </p:nvSpPr>
          <p:spPr>
            <a:xfrm>
              <a:off x="-19822675" y="3764250"/>
              <a:ext cx="142575" cy="229550"/>
            </a:xfrm>
            <a:custGeom>
              <a:rect b="b" l="l" r="r" t="t"/>
              <a:pathLst>
                <a:path extrusionOk="0" h="9182" w="5703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0" name="Google Shape;9140;p65"/>
          <p:cNvGrpSpPr/>
          <p:nvPr/>
        </p:nvGrpSpPr>
        <p:grpSpPr>
          <a:xfrm>
            <a:off x="2705200" y="3871168"/>
            <a:ext cx="339198" cy="340063"/>
            <a:chOff x="-19822675" y="4066875"/>
            <a:chExt cx="304050" cy="304825"/>
          </a:xfrm>
        </p:grpSpPr>
        <p:sp>
          <p:nvSpPr>
            <p:cNvPr id="9141" name="Google Shape;9141;p65"/>
            <p:cNvSpPr/>
            <p:nvPr/>
          </p:nvSpPr>
          <p:spPr>
            <a:xfrm>
              <a:off x="-19803775" y="4086925"/>
              <a:ext cx="71700" cy="68975"/>
            </a:xfrm>
            <a:custGeom>
              <a:rect b="b" l="l" r="r" t="t"/>
              <a:pathLst>
                <a:path extrusionOk="0" h="2759" w="2868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65"/>
            <p:cNvSpPr/>
            <p:nvPr/>
          </p:nvSpPr>
          <p:spPr>
            <a:xfrm>
              <a:off x="-19822675" y="4174775"/>
              <a:ext cx="304050" cy="124475"/>
            </a:xfrm>
            <a:custGeom>
              <a:rect b="b" l="l" r="r" t="t"/>
              <a:pathLst>
                <a:path extrusionOk="0" h="4979" w="12162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65"/>
            <p:cNvSpPr/>
            <p:nvPr/>
          </p:nvSpPr>
          <p:spPr>
            <a:xfrm>
              <a:off x="-19732100" y="4066875"/>
              <a:ext cx="122100" cy="89825"/>
            </a:xfrm>
            <a:custGeom>
              <a:rect b="b" l="l" r="r" t="t"/>
              <a:pathLst>
                <a:path extrusionOk="0" h="3593" w="4884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65"/>
            <p:cNvSpPr/>
            <p:nvPr/>
          </p:nvSpPr>
          <p:spPr>
            <a:xfrm>
              <a:off x="-19609225" y="4087725"/>
              <a:ext cx="71700" cy="69750"/>
            </a:xfrm>
            <a:custGeom>
              <a:rect b="b" l="l" r="r" t="t"/>
              <a:pathLst>
                <a:path extrusionOk="0" h="2790" w="2868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5" name="Google Shape;9145;p65"/>
            <p:cNvSpPr/>
            <p:nvPr/>
          </p:nvSpPr>
          <p:spPr>
            <a:xfrm>
              <a:off x="-19643875" y="4308675"/>
              <a:ext cx="70900" cy="44125"/>
            </a:xfrm>
            <a:custGeom>
              <a:rect b="b" l="l" r="r" t="t"/>
              <a:pathLst>
                <a:path extrusionOk="0" h="1765" w="2836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6" name="Google Shape;9146;p65"/>
            <p:cNvSpPr/>
            <p:nvPr/>
          </p:nvSpPr>
          <p:spPr>
            <a:xfrm>
              <a:off x="-19581650" y="4292925"/>
              <a:ext cx="63025" cy="78775"/>
            </a:xfrm>
            <a:custGeom>
              <a:rect b="b" l="l" r="r" t="t"/>
              <a:pathLst>
                <a:path extrusionOk="0" h="3151" w="2521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7" name="Google Shape;9147;p65"/>
          <p:cNvGrpSpPr/>
          <p:nvPr/>
        </p:nvGrpSpPr>
        <p:grpSpPr>
          <a:xfrm>
            <a:off x="4825783" y="3035709"/>
            <a:ext cx="301435" cy="339198"/>
            <a:chOff x="-17878825" y="3334400"/>
            <a:chExt cx="270200" cy="304050"/>
          </a:xfrm>
        </p:grpSpPr>
        <p:sp>
          <p:nvSpPr>
            <p:cNvPr id="9148" name="Google Shape;9148;p65"/>
            <p:cNvSpPr/>
            <p:nvPr/>
          </p:nvSpPr>
          <p:spPr>
            <a:xfrm>
              <a:off x="-17683475" y="3334400"/>
              <a:ext cx="74850" cy="74050"/>
            </a:xfrm>
            <a:custGeom>
              <a:rect b="b" l="l" r="r" t="t"/>
              <a:pathLst>
                <a:path extrusionOk="0" h="2962" w="2994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9" name="Google Shape;9149;p65"/>
            <p:cNvSpPr/>
            <p:nvPr/>
          </p:nvSpPr>
          <p:spPr>
            <a:xfrm>
              <a:off x="-17752000" y="3513975"/>
              <a:ext cx="16550" cy="16550"/>
            </a:xfrm>
            <a:custGeom>
              <a:rect b="b" l="l" r="r" t="t"/>
              <a:pathLst>
                <a:path extrusionOk="0" h="662" w="662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65"/>
            <p:cNvSpPr/>
            <p:nvPr/>
          </p:nvSpPr>
          <p:spPr>
            <a:xfrm>
              <a:off x="-17860700" y="3405275"/>
              <a:ext cx="107150" cy="206225"/>
            </a:xfrm>
            <a:custGeom>
              <a:rect b="b" l="l" r="r" t="t"/>
              <a:pathLst>
                <a:path extrusionOk="0" h="8249" w="4286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1" name="Google Shape;9151;p65"/>
            <p:cNvSpPr/>
            <p:nvPr/>
          </p:nvSpPr>
          <p:spPr>
            <a:xfrm>
              <a:off x="-17735475" y="3405275"/>
              <a:ext cx="107150" cy="206475"/>
            </a:xfrm>
            <a:custGeom>
              <a:rect b="b" l="l" r="r" t="t"/>
              <a:pathLst>
                <a:path extrusionOk="0" h="8259" w="4286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2" name="Google Shape;9152;p65"/>
            <p:cNvSpPr/>
            <p:nvPr/>
          </p:nvSpPr>
          <p:spPr>
            <a:xfrm>
              <a:off x="-17812650" y="3353300"/>
              <a:ext cx="136275" cy="144150"/>
            </a:xfrm>
            <a:custGeom>
              <a:rect b="b" l="l" r="r" t="t"/>
              <a:pathLst>
                <a:path extrusionOk="0" h="5766" w="5451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65"/>
            <p:cNvSpPr/>
            <p:nvPr/>
          </p:nvSpPr>
          <p:spPr>
            <a:xfrm>
              <a:off x="-17770900" y="3614000"/>
              <a:ext cx="52775" cy="24450"/>
            </a:xfrm>
            <a:custGeom>
              <a:rect b="b" l="l" r="r" t="t"/>
              <a:pathLst>
                <a:path extrusionOk="0" h="978" w="2111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65"/>
            <p:cNvSpPr/>
            <p:nvPr/>
          </p:nvSpPr>
          <p:spPr>
            <a:xfrm>
              <a:off x="-17878825" y="3334400"/>
              <a:ext cx="74075" cy="74050"/>
            </a:xfrm>
            <a:custGeom>
              <a:rect b="b" l="l" r="r" t="t"/>
              <a:pathLst>
                <a:path extrusionOk="0" h="2962" w="2963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55" name="Google Shape;9155;p65"/>
          <p:cNvGrpSpPr/>
          <p:nvPr/>
        </p:nvGrpSpPr>
        <p:grpSpPr>
          <a:xfrm>
            <a:off x="4806023" y="3453055"/>
            <a:ext cx="340955" cy="340955"/>
            <a:chOff x="-17896150" y="3709300"/>
            <a:chExt cx="305625" cy="305625"/>
          </a:xfrm>
        </p:grpSpPr>
        <p:sp>
          <p:nvSpPr>
            <p:cNvPr id="9156" name="Google Shape;9156;p65"/>
            <p:cNvSpPr/>
            <p:nvPr/>
          </p:nvSpPr>
          <p:spPr>
            <a:xfrm>
              <a:off x="-17896150" y="3709300"/>
              <a:ext cx="54375" cy="77200"/>
            </a:xfrm>
            <a:custGeom>
              <a:rect b="b" l="l" r="r" t="t"/>
              <a:pathLst>
                <a:path extrusionOk="0" h="3088" w="2175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65"/>
            <p:cNvSpPr/>
            <p:nvPr/>
          </p:nvSpPr>
          <p:spPr>
            <a:xfrm>
              <a:off x="-17877250" y="3801075"/>
              <a:ext cx="286725" cy="213850"/>
            </a:xfrm>
            <a:custGeom>
              <a:rect b="b" l="l" r="r" t="t"/>
              <a:pathLst>
                <a:path extrusionOk="0" h="8554" w="11469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65"/>
            <p:cNvSpPr/>
            <p:nvPr/>
          </p:nvSpPr>
          <p:spPr>
            <a:xfrm>
              <a:off x="-17783500" y="3763075"/>
              <a:ext cx="191400" cy="194350"/>
            </a:xfrm>
            <a:custGeom>
              <a:rect b="b" l="l" r="r" t="t"/>
              <a:pathLst>
                <a:path extrusionOk="0" h="7774" w="7656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65"/>
            <p:cNvSpPr/>
            <p:nvPr/>
          </p:nvSpPr>
          <p:spPr>
            <a:xfrm>
              <a:off x="-17825250" y="3710075"/>
              <a:ext cx="54375" cy="76425"/>
            </a:xfrm>
            <a:custGeom>
              <a:rect b="b" l="l" r="r" t="t"/>
              <a:pathLst>
                <a:path extrusionOk="0" h="3057" w="2175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60" name="Google Shape;9160;p65"/>
          <p:cNvGrpSpPr/>
          <p:nvPr/>
        </p:nvGrpSpPr>
        <p:grpSpPr>
          <a:xfrm>
            <a:off x="4827108" y="3870721"/>
            <a:ext cx="298786" cy="340955"/>
            <a:chOff x="-17878025" y="4082625"/>
            <a:chExt cx="267825" cy="305625"/>
          </a:xfrm>
        </p:grpSpPr>
        <p:sp>
          <p:nvSpPr>
            <p:cNvPr id="9161" name="Google Shape;9161;p65"/>
            <p:cNvSpPr/>
            <p:nvPr/>
          </p:nvSpPr>
          <p:spPr>
            <a:xfrm>
              <a:off x="-17660650" y="4191325"/>
              <a:ext cx="50450" cy="52000"/>
            </a:xfrm>
            <a:custGeom>
              <a:rect b="b" l="l" r="r" t="t"/>
              <a:pathLst>
                <a:path extrusionOk="0" h="2080" w="2018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65"/>
            <p:cNvSpPr/>
            <p:nvPr/>
          </p:nvSpPr>
          <p:spPr>
            <a:xfrm>
              <a:off x="-17716575" y="4084200"/>
              <a:ext cx="88250" cy="103200"/>
            </a:xfrm>
            <a:custGeom>
              <a:rect b="b" l="l" r="r" t="t"/>
              <a:pathLst>
                <a:path extrusionOk="0" h="4128" w="353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3" name="Google Shape;9163;p65"/>
            <p:cNvSpPr/>
            <p:nvPr/>
          </p:nvSpPr>
          <p:spPr>
            <a:xfrm>
              <a:off x="-17860700" y="4082625"/>
              <a:ext cx="90600" cy="104000"/>
            </a:xfrm>
            <a:custGeom>
              <a:rect b="b" l="l" r="r" t="t"/>
              <a:pathLst>
                <a:path extrusionOk="0" h="4160" w="3624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4" name="Google Shape;9164;p65"/>
            <p:cNvSpPr/>
            <p:nvPr/>
          </p:nvSpPr>
          <p:spPr>
            <a:xfrm>
              <a:off x="-17752000" y="4281300"/>
              <a:ext cx="16550" cy="16375"/>
            </a:xfrm>
            <a:custGeom>
              <a:rect b="b" l="l" r="r" t="t"/>
              <a:pathLst>
                <a:path extrusionOk="0" h="655" w="662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65"/>
            <p:cNvSpPr/>
            <p:nvPr/>
          </p:nvSpPr>
          <p:spPr>
            <a:xfrm>
              <a:off x="-17825250" y="4173200"/>
              <a:ext cx="161475" cy="161500"/>
            </a:xfrm>
            <a:custGeom>
              <a:rect b="b" l="l" r="r" t="t"/>
              <a:pathLst>
                <a:path extrusionOk="0" h="6460" w="6459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65"/>
            <p:cNvSpPr/>
            <p:nvPr/>
          </p:nvSpPr>
          <p:spPr>
            <a:xfrm>
              <a:off x="-17787450" y="4293725"/>
              <a:ext cx="84300" cy="94525"/>
            </a:xfrm>
            <a:custGeom>
              <a:rect b="b" l="l" r="r" t="t"/>
              <a:pathLst>
                <a:path extrusionOk="0" h="3781" w="3372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65"/>
            <p:cNvSpPr/>
            <p:nvPr/>
          </p:nvSpPr>
          <p:spPr>
            <a:xfrm>
              <a:off x="-17878025" y="4191325"/>
              <a:ext cx="49650" cy="52000"/>
            </a:xfrm>
            <a:custGeom>
              <a:rect b="b" l="l" r="r" t="t"/>
              <a:pathLst>
                <a:path extrusionOk="0" h="2080" w="198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68" name="Google Shape;9168;p65"/>
          <p:cNvGrpSpPr/>
          <p:nvPr/>
        </p:nvGrpSpPr>
        <p:grpSpPr>
          <a:xfrm>
            <a:off x="6899534" y="3045374"/>
            <a:ext cx="340091" cy="319870"/>
            <a:chOff x="-16044450" y="3317850"/>
            <a:chExt cx="304850" cy="286725"/>
          </a:xfrm>
        </p:grpSpPr>
        <p:sp>
          <p:nvSpPr>
            <p:cNvPr id="9169" name="Google Shape;9169;p65"/>
            <p:cNvSpPr/>
            <p:nvPr/>
          </p:nvSpPr>
          <p:spPr>
            <a:xfrm>
              <a:off x="-15873525" y="3317850"/>
              <a:ext cx="133925" cy="115025"/>
            </a:xfrm>
            <a:custGeom>
              <a:rect b="b" l="l" r="r" t="t"/>
              <a:pathLst>
                <a:path extrusionOk="0" h="4601" w="5357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0" name="Google Shape;9170;p65"/>
            <p:cNvSpPr/>
            <p:nvPr/>
          </p:nvSpPr>
          <p:spPr>
            <a:xfrm>
              <a:off x="-15915275" y="3459625"/>
              <a:ext cx="44125" cy="54375"/>
            </a:xfrm>
            <a:custGeom>
              <a:rect b="b" l="l" r="r" t="t"/>
              <a:pathLst>
                <a:path extrusionOk="0" h="2175" w="1765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1" name="Google Shape;9171;p65"/>
            <p:cNvSpPr/>
            <p:nvPr/>
          </p:nvSpPr>
          <p:spPr>
            <a:xfrm>
              <a:off x="-16009000" y="3372200"/>
              <a:ext cx="232375" cy="232375"/>
            </a:xfrm>
            <a:custGeom>
              <a:rect b="b" l="l" r="r" t="t"/>
              <a:pathLst>
                <a:path extrusionOk="0" h="9295" w="9295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65"/>
            <p:cNvSpPr/>
            <p:nvPr/>
          </p:nvSpPr>
          <p:spPr>
            <a:xfrm>
              <a:off x="-16044450" y="3317850"/>
              <a:ext cx="133150" cy="115025"/>
            </a:xfrm>
            <a:custGeom>
              <a:rect b="b" l="l" r="r" t="t"/>
              <a:pathLst>
                <a:path extrusionOk="0" h="4601" w="5326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73" name="Google Shape;9173;p65"/>
          <p:cNvSpPr/>
          <p:nvPr/>
        </p:nvSpPr>
        <p:spPr>
          <a:xfrm>
            <a:off x="6899927" y="3453643"/>
            <a:ext cx="338334" cy="340091"/>
          </a:xfrm>
          <a:custGeom>
            <a:rect b="b" l="l" r="r" t="t"/>
            <a:pathLst>
              <a:path extrusionOk="0" h="12194" w="12131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74" name="Google Shape;9174;p65"/>
          <p:cNvGrpSpPr/>
          <p:nvPr/>
        </p:nvGrpSpPr>
        <p:grpSpPr>
          <a:xfrm>
            <a:off x="6928540" y="3871713"/>
            <a:ext cx="282079" cy="338975"/>
            <a:chOff x="-16018450" y="4058400"/>
            <a:chExt cx="252850" cy="303850"/>
          </a:xfrm>
        </p:grpSpPr>
        <p:sp>
          <p:nvSpPr>
            <p:cNvPr id="9175" name="Google Shape;9175;p65"/>
            <p:cNvSpPr/>
            <p:nvPr/>
          </p:nvSpPr>
          <p:spPr>
            <a:xfrm>
              <a:off x="-15927875" y="4129900"/>
              <a:ext cx="88250" cy="89025"/>
            </a:xfrm>
            <a:custGeom>
              <a:rect b="b" l="l" r="r" t="t"/>
              <a:pathLst>
                <a:path extrusionOk="0" h="3561" w="353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6" name="Google Shape;9176;p65"/>
            <p:cNvSpPr/>
            <p:nvPr/>
          </p:nvSpPr>
          <p:spPr>
            <a:xfrm>
              <a:off x="-16002700" y="4058400"/>
              <a:ext cx="237100" cy="233575"/>
            </a:xfrm>
            <a:custGeom>
              <a:rect b="b" l="l" r="r" t="t"/>
              <a:pathLst>
                <a:path extrusionOk="0" h="9343" w="9484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65"/>
            <p:cNvSpPr/>
            <p:nvPr/>
          </p:nvSpPr>
          <p:spPr>
            <a:xfrm>
              <a:off x="-16018450" y="4253550"/>
              <a:ext cx="129200" cy="108700"/>
            </a:xfrm>
            <a:custGeom>
              <a:rect b="b" l="l" r="r" t="t"/>
              <a:pathLst>
                <a:path extrusionOk="0" h="4348" w="5168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65"/>
            <p:cNvSpPr/>
            <p:nvPr/>
          </p:nvSpPr>
          <p:spPr>
            <a:xfrm>
              <a:off x="-15876675" y="4254325"/>
              <a:ext cx="107925" cy="90600"/>
            </a:xfrm>
            <a:custGeom>
              <a:rect b="b" l="l" r="r" t="t"/>
              <a:pathLst>
                <a:path extrusionOk="0" h="3624" w="4317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79" name="Google Shape;9179;p65"/>
          <p:cNvSpPr/>
          <p:nvPr/>
        </p:nvSpPr>
        <p:spPr>
          <a:xfrm>
            <a:off x="7738239" y="3454536"/>
            <a:ext cx="339170" cy="338306"/>
          </a:xfrm>
          <a:custGeom>
            <a:rect b="b" l="l" r="r" t="t"/>
            <a:pathLst>
              <a:path extrusionOk="0" h="12130" w="12161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80" name="Google Shape;9180;p65"/>
          <p:cNvGrpSpPr/>
          <p:nvPr/>
        </p:nvGrpSpPr>
        <p:grpSpPr>
          <a:xfrm>
            <a:off x="6112322" y="2113746"/>
            <a:ext cx="264341" cy="300905"/>
            <a:chOff x="4995050" y="3245650"/>
            <a:chExt cx="236950" cy="269725"/>
          </a:xfrm>
        </p:grpSpPr>
        <p:sp>
          <p:nvSpPr>
            <p:cNvPr id="9181" name="Google Shape;9181;p65"/>
            <p:cNvSpPr/>
            <p:nvPr/>
          </p:nvSpPr>
          <p:spPr>
            <a:xfrm>
              <a:off x="5074475" y="3356450"/>
              <a:ext cx="16050" cy="16050"/>
            </a:xfrm>
            <a:custGeom>
              <a:rect b="b" l="l" r="r" t="t"/>
              <a:pathLst>
                <a:path extrusionOk="0" h="642" w="642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65"/>
            <p:cNvSpPr/>
            <p:nvPr/>
          </p:nvSpPr>
          <p:spPr>
            <a:xfrm>
              <a:off x="5137200" y="3356450"/>
              <a:ext cx="16050" cy="16050"/>
            </a:xfrm>
            <a:custGeom>
              <a:rect b="b" l="l" r="r" t="t"/>
              <a:pathLst>
                <a:path extrusionOk="0" h="642" w="642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65"/>
            <p:cNvSpPr/>
            <p:nvPr/>
          </p:nvSpPr>
          <p:spPr>
            <a:xfrm>
              <a:off x="5089125" y="3371950"/>
              <a:ext cx="48100" cy="63100"/>
            </a:xfrm>
            <a:custGeom>
              <a:rect b="b" l="l" r="r" t="t"/>
              <a:pathLst>
                <a:path extrusionOk="0" h="2524" w="1924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184" name="Google Shape;9184;p65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9185" name="Google Shape;9185;p65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rect b="b" l="l" r="r" t="t"/>
                <a:pathLst>
                  <a:path extrusionOk="0" h="10789" w="9478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6" name="Google Shape;9186;p65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rect b="b" l="l" r="r" t="t"/>
                <a:pathLst>
                  <a:path extrusionOk="0" h="10789" w="9478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</p:grpSp>
      <p:grpSp>
        <p:nvGrpSpPr>
          <p:cNvPr id="9187" name="Google Shape;9187;p65"/>
          <p:cNvGrpSpPr/>
          <p:nvPr/>
        </p:nvGrpSpPr>
        <p:grpSpPr>
          <a:xfrm>
            <a:off x="4389657" y="1677273"/>
            <a:ext cx="347129" cy="345366"/>
            <a:chOff x="4724650" y="2885700"/>
            <a:chExt cx="270750" cy="269375"/>
          </a:xfrm>
        </p:grpSpPr>
        <p:sp>
          <p:nvSpPr>
            <p:cNvPr id="9188" name="Google Shape;9188;p65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rect b="b" l="l" r="r" t="t"/>
              <a:pathLst>
                <a:path extrusionOk="0" h="10775" w="10816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65"/>
            <p:cNvSpPr/>
            <p:nvPr/>
          </p:nvSpPr>
          <p:spPr>
            <a:xfrm>
              <a:off x="4724650" y="2885700"/>
              <a:ext cx="270400" cy="269375"/>
            </a:xfrm>
            <a:custGeom>
              <a:rect b="b" l="l" r="r" t="t"/>
              <a:pathLst>
                <a:path extrusionOk="0" h="10775" w="10816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65"/>
            <p:cNvSpPr/>
            <p:nvPr/>
          </p:nvSpPr>
          <p:spPr>
            <a:xfrm>
              <a:off x="4900250" y="3027525"/>
              <a:ext cx="16075" cy="15350"/>
            </a:xfrm>
            <a:custGeom>
              <a:rect b="b" l="l" r="r" t="t"/>
              <a:pathLst>
                <a:path extrusionOk="0" h="614" w="643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1" name="Google Shape;9191;p65"/>
            <p:cNvSpPr/>
            <p:nvPr/>
          </p:nvSpPr>
          <p:spPr>
            <a:xfrm>
              <a:off x="4805475" y="3027525"/>
              <a:ext cx="15375" cy="15350"/>
            </a:xfrm>
            <a:custGeom>
              <a:rect b="b" l="l" r="r" t="t"/>
              <a:pathLst>
                <a:path extrusionOk="0" h="614" w="615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65"/>
            <p:cNvSpPr/>
            <p:nvPr/>
          </p:nvSpPr>
          <p:spPr>
            <a:xfrm>
              <a:off x="4820825" y="2932750"/>
              <a:ext cx="16050" cy="32075"/>
            </a:xfrm>
            <a:custGeom>
              <a:rect b="b" l="l" r="r" t="t"/>
              <a:pathLst>
                <a:path extrusionOk="0" h="1283" w="642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65"/>
            <p:cNvSpPr/>
            <p:nvPr/>
          </p:nvSpPr>
          <p:spPr>
            <a:xfrm>
              <a:off x="4884925" y="2932750"/>
              <a:ext cx="15350" cy="32075"/>
            </a:xfrm>
            <a:custGeom>
              <a:rect b="b" l="l" r="r" t="t"/>
              <a:pathLst>
                <a:path extrusionOk="0" h="1283" w="614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65"/>
            <p:cNvSpPr/>
            <p:nvPr/>
          </p:nvSpPr>
          <p:spPr>
            <a:xfrm>
              <a:off x="4852175" y="2948775"/>
              <a:ext cx="16050" cy="31400"/>
            </a:xfrm>
            <a:custGeom>
              <a:rect b="b" l="l" r="r" t="t"/>
              <a:pathLst>
                <a:path extrusionOk="0" h="1256" w="642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95" name="Google Shape;9195;p65"/>
          <p:cNvGrpSpPr/>
          <p:nvPr/>
        </p:nvGrpSpPr>
        <p:grpSpPr>
          <a:xfrm>
            <a:off x="3577077" y="1673302"/>
            <a:ext cx="279462" cy="335722"/>
            <a:chOff x="4459350" y="2882125"/>
            <a:chExt cx="228375" cy="274350"/>
          </a:xfrm>
        </p:grpSpPr>
        <p:sp>
          <p:nvSpPr>
            <p:cNvPr id="9196" name="Google Shape;9196;p65"/>
            <p:cNvSpPr/>
            <p:nvPr/>
          </p:nvSpPr>
          <p:spPr>
            <a:xfrm>
              <a:off x="4537175" y="3045650"/>
              <a:ext cx="15375" cy="15350"/>
            </a:xfrm>
            <a:custGeom>
              <a:rect b="b" l="l" r="r" t="t"/>
              <a:pathLst>
                <a:path extrusionOk="0" h="614" w="615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65"/>
            <p:cNvSpPr/>
            <p:nvPr/>
          </p:nvSpPr>
          <p:spPr>
            <a:xfrm>
              <a:off x="4599900" y="3045650"/>
              <a:ext cx="15350" cy="15350"/>
            </a:xfrm>
            <a:custGeom>
              <a:rect b="b" l="l" r="r" t="t"/>
              <a:pathLst>
                <a:path extrusionOk="0" h="614" w="614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65"/>
            <p:cNvSpPr/>
            <p:nvPr/>
          </p:nvSpPr>
          <p:spPr>
            <a:xfrm>
              <a:off x="4464700" y="2886250"/>
              <a:ext cx="223025" cy="270225"/>
            </a:xfrm>
            <a:custGeom>
              <a:rect b="b" l="l" r="r" t="t"/>
              <a:pathLst>
                <a:path extrusionOk="0" h="10809" w="8921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9" name="Google Shape;9199;p65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rect b="b" l="l" r="r" t="t"/>
              <a:pathLst>
                <a:path extrusionOk="0" h="10809" w="8921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0" name="Google Shape;9200;p65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rect b="b" l="l" r="r" t="t"/>
              <a:pathLst>
                <a:path extrusionOk="0" h="721" w="1081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9201" name="Google Shape;9201;p65"/>
            <p:cNvSpPr/>
            <p:nvPr/>
          </p:nvSpPr>
          <p:spPr>
            <a:xfrm flipH="1" rot="537108">
              <a:off x="4653897" y="2883937"/>
              <a:ext cx="24732" cy="18476"/>
            </a:xfrm>
            <a:custGeom>
              <a:rect b="b" l="l" r="r" t="t"/>
              <a:pathLst>
                <a:path extrusionOk="0" h="721" w="1081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9205" name="Shape 9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6" name="Google Shape;9206;p66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/>
              <a:t>Performing 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Arts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9207" name="Google Shape;9207;p66"/>
          <p:cNvGrpSpPr/>
          <p:nvPr/>
        </p:nvGrpSpPr>
        <p:grpSpPr>
          <a:xfrm>
            <a:off x="1624426" y="1670551"/>
            <a:ext cx="342328" cy="339793"/>
            <a:chOff x="-13966675" y="1639700"/>
            <a:chExt cx="354450" cy="351825"/>
          </a:xfrm>
        </p:grpSpPr>
        <p:sp>
          <p:nvSpPr>
            <p:cNvPr id="9208" name="Google Shape;9208;p66"/>
            <p:cNvSpPr/>
            <p:nvPr/>
          </p:nvSpPr>
          <p:spPr>
            <a:xfrm>
              <a:off x="-13776875" y="1888525"/>
              <a:ext cx="104775" cy="37625"/>
            </a:xfrm>
            <a:custGeom>
              <a:rect b="b" l="l" r="r" t="t"/>
              <a:pathLst>
                <a:path extrusionOk="0" h="1505" w="4191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66"/>
            <p:cNvSpPr/>
            <p:nvPr/>
          </p:nvSpPr>
          <p:spPr>
            <a:xfrm>
              <a:off x="-13966675" y="1639700"/>
              <a:ext cx="354450" cy="351825"/>
            </a:xfrm>
            <a:custGeom>
              <a:rect b="b" l="l" r="r" t="t"/>
              <a:pathLst>
                <a:path extrusionOk="0" h="14073" w="14178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66"/>
            <p:cNvSpPr/>
            <p:nvPr/>
          </p:nvSpPr>
          <p:spPr>
            <a:xfrm>
              <a:off x="-13923375" y="1723125"/>
              <a:ext cx="64625" cy="40925"/>
            </a:xfrm>
            <a:custGeom>
              <a:rect b="b" l="l" r="r" t="t"/>
              <a:pathLst>
                <a:path extrusionOk="0" h="1637" w="2585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66"/>
            <p:cNvSpPr/>
            <p:nvPr/>
          </p:nvSpPr>
          <p:spPr>
            <a:xfrm>
              <a:off x="-13798125" y="1805500"/>
              <a:ext cx="66175" cy="41575"/>
            </a:xfrm>
            <a:custGeom>
              <a:rect b="b" l="l" r="r" t="t"/>
              <a:pathLst>
                <a:path extrusionOk="0" h="1663" w="2647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66"/>
            <p:cNvSpPr/>
            <p:nvPr/>
          </p:nvSpPr>
          <p:spPr>
            <a:xfrm>
              <a:off x="-13714650" y="1805825"/>
              <a:ext cx="63825" cy="41250"/>
            </a:xfrm>
            <a:custGeom>
              <a:rect b="b" l="l" r="r" t="t"/>
              <a:pathLst>
                <a:path extrusionOk="0" h="1650" w="2553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13" name="Google Shape;9213;p66"/>
          <p:cNvSpPr/>
          <p:nvPr/>
        </p:nvSpPr>
        <p:spPr>
          <a:xfrm>
            <a:off x="1625205" y="2077482"/>
            <a:ext cx="340807" cy="341579"/>
          </a:xfrm>
          <a:custGeom>
            <a:rect b="b" l="l" r="r" t="t"/>
            <a:pathLst>
              <a:path extrusionOk="0" h="14147" w="14115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14" name="Google Shape;9214;p66"/>
          <p:cNvSpPr/>
          <p:nvPr/>
        </p:nvSpPr>
        <p:spPr>
          <a:xfrm>
            <a:off x="2110077" y="2508809"/>
            <a:ext cx="219864" cy="339286"/>
          </a:xfrm>
          <a:custGeom>
            <a:rect b="b" l="l" r="r" t="t"/>
            <a:pathLst>
              <a:path extrusionOk="0" h="14052" w="9106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15" name="Google Shape;9215;p66"/>
          <p:cNvGrpSpPr/>
          <p:nvPr/>
        </p:nvGrpSpPr>
        <p:grpSpPr>
          <a:xfrm>
            <a:off x="3336047" y="1670237"/>
            <a:ext cx="340034" cy="340420"/>
            <a:chOff x="-12199250" y="1662675"/>
            <a:chExt cx="352075" cy="352475"/>
          </a:xfrm>
        </p:grpSpPr>
        <p:sp>
          <p:nvSpPr>
            <p:cNvPr id="9216" name="Google Shape;9216;p66"/>
            <p:cNvSpPr/>
            <p:nvPr/>
          </p:nvSpPr>
          <p:spPr>
            <a:xfrm>
              <a:off x="-12004725" y="1710325"/>
              <a:ext cx="116600" cy="76425"/>
            </a:xfrm>
            <a:custGeom>
              <a:rect b="b" l="l" r="r" t="t"/>
              <a:pathLst>
                <a:path extrusionOk="0" h="3057" w="4664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66"/>
            <p:cNvSpPr/>
            <p:nvPr/>
          </p:nvSpPr>
          <p:spPr>
            <a:xfrm>
              <a:off x="-12158300" y="1709525"/>
              <a:ext cx="116600" cy="77225"/>
            </a:xfrm>
            <a:custGeom>
              <a:rect b="b" l="l" r="r" t="t"/>
              <a:pathLst>
                <a:path extrusionOk="0" h="3089" w="4664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66"/>
            <p:cNvSpPr/>
            <p:nvPr/>
          </p:nvSpPr>
          <p:spPr>
            <a:xfrm>
              <a:off x="-12199250" y="1662675"/>
              <a:ext cx="352075" cy="352475"/>
            </a:xfrm>
            <a:custGeom>
              <a:rect b="b" l="l" r="r" t="t"/>
              <a:pathLst>
                <a:path extrusionOk="0" h="14099" w="14083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19" name="Google Shape;9219;p66"/>
          <p:cNvGrpSpPr/>
          <p:nvPr/>
        </p:nvGrpSpPr>
        <p:grpSpPr>
          <a:xfrm>
            <a:off x="3334900" y="2077104"/>
            <a:ext cx="342328" cy="342328"/>
            <a:chOff x="-12199250" y="2096250"/>
            <a:chExt cx="354450" cy="354450"/>
          </a:xfrm>
        </p:grpSpPr>
        <p:sp>
          <p:nvSpPr>
            <p:cNvPr id="9220" name="Google Shape;9220;p66"/>
            <p:cNvSpPr/>
            <p:nvPr/>
          </p:nvSpPr>
          <p:spPr>
            <a:xfrm>
              <a:off x="-12199250" y="2096250"/>
              <a:ext cx="354450" cy="354450"/>
            </a:xfrm>
            <a:custGeom>
              <a:rect b="b" l="l" r="r" t="t"/>
              <a:pathLst>
                <a:path extrusionOk="0" h="14178" w="14178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66"/>
            <p:cNvSpPr/>
            <p:nvPr/>
          </p:nvSpPr>
          <p:spPr>
            <a:xfrm>
              <a:off x="-12096075" y="2200225"/>
              <a:ext cx="144950" cy="144950"/>
            </a:xfrm>
            <a:custGeom>
              <a:rect b="b" l="l" r="r" t="t"/>
              <a:pathLst>
                <a:path extrusionOk="0" h="5798" w="5798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22" name="Google Shape;9222;p66"/>
          <p:cNvGrpSpPr/>
          <p:nvPr/>
        </p:nvGrpSpPr>
        <p:grpSpPr>
          <a:xfrm>
            <a:off x="3763489" y="2507658"/>
            <a:ext cx="340034" cy="341579"/>
            <a:chOff x="-12199250" y="2530225"/>
            <a:chExt cx="352075" cy="353675"/>
          </a:xfrm>
        </p:grpSpPr>
        <p:sp>
          <p:nvSpPr>
            <p:cNvPr id="9223" name="Google Shape;9223;p66"/>
            <p:cNvSpPr/>
            <p:nvPr/>
          </p:nvSpPr>
          <p:spPr>
            <a:xfrm>
              <a:off x="-12055900" y="253022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4" name="Google Shape;9224;p66"/>
            <p:cNvSpPr/>
            <p:nvPr/>
          </p:nvSpPr>
          <p:spPr>
            <a:xfrm>
              <a:off x="-12116550" y="2592450"/>
              <a:ext cx="185900" cy="291450"/>
            </a:xfrm>
            <a:custGeom>
              <a:rect b="b" l="l" r="r" t="t"/>
              <a:pathLst>
                <a:path extrusionOk="0" h="11658" w="7436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66"/>
            <p:cNvSpPr/>
            <p:nvPr/>
          </p:nvSpPr>
          <p:spPr>
            <a:xfrm>
              <a:off x="-11950375" y="2633400"/>
              <a:ext cx="103200" cy="102425"/>
            </a:xfrm>
            <a:custGeom>
              <a:rect b="b" l="l" r="r" t="t"/>
              <a:pathLst>
                <a:path extrusionOk="0" h="4097" w="4128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66"/>
            <p:cNvSpPr/>
            <p:nvPr/>
          </p:nvSpPr>
          <p:spPr>
            <a:xfrm>
              <a:off x="-12199250" y="2633400"/>
              <a:ext cx="103200" cy="102425"/>
            </a:xfrm>
            <a:custGeom>
              <a:rect b="b" l="l" r="r" t="t"/>
              <a:pathLst>
                <a:path extrusionOk="0" h="4097" w="4128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27" name="Google Shape;9227;p66"/>
          <p:cNvSpPr/>
          <p:nvPr/>
        </p:nvSpPr>
        <p:spPr>
          <a:xfrm>
            <a:off x="5042839" y="1669563"/>
            <a:ext cx="341579" cy="341772"/>
          </a:xfrm>
          <a:custGeom>
            <a:rect b="b" l="l" r="r" t="t"/>
            <a:pathLst>
              <a:path extrusionOk="0" h="14155" w="14147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28" name="Google Shape;9228;p66"/>
          <p:cNvGrpSpPr/>
          <p:nvPr/>
        </p:nvGrpSpPr>
        <p:grpSpPr>
          <a:xfrm>
            <a:off x="5042451" y="2078613"/>
            <a:ext cx="342328" cy="339310"/>
            <a:chOff x="-10462550" y="2057650"/>
            <a:chExt cx="354450" cy="351325"/>
          </a:xfrm>
        </p:grpSpPr>
        <p:sp>
          <p:nvSpPr>
            <p:cNvPr id="9229" name="Google Shape;9229;p66"/>
            <p:cNvSpPr/>
            <p:nvPr/>
          </p:nvSpPr>
          <p:spPr>
            <a:xfrm>
              <a:off x="-10462550" y="2057650"/>
              <a:ext cx="354450" cy="351325"/>
            </a:xfrm>
            <a:custGeom>
              <a:rect b="b" l="l" r="r" t="t"/>
              <a:pathLst>
                <a:path extrusionOk="0" h="14053" w="14178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66"/>
            <p:cNvSpPr/>
            <p:nvPr/>
          </p:nvSpPr>
          <p:spPr>
            <a:xfrm>
              <a:off x="-10397950" y="2201800"/>
              <a:ext cx="228425" cy="146525"/>
            </a:xfrm>
            <a:custGeom>
              <a:rect b="b" l="l" r="r" t="t"/>
              <a:pathLst>
                <a:path extrusionOk="0" h="5861" w="9137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31" name="Google Shape;9231;p66"/>
          <p:cNvSpPr/>
          <p:nvPr/>
        </p:nvSpPr>
        <p:spPr>
          <a:xfrm>
            <a:off x="5484357" y="2507662"/>
            <a:ext cx="313426" cy="341579"/>
          </a:xfrm>
          <a:custGeom>
            <a:rect b="b" l="l" r="r" t="t"/>
            <a:pathLst>
              <a:path extrusionOk="0" h="14147" w="12981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32" name="Google Shape;9232;p66"/>
          <p:cNvGrpSpPr/>
          <p:nvPr/>
        </p:nvGrpSpPr>
        <p:grpSpPr>
          <a:xfrm>
            <a:off x="6735937" y="1670176"/>
            <a:ext cx="375044" cy="340541"/>
            <a:chOff x="-8692750" y="1622100"/>
            <a:chExt cx="388325" cy="352600"/>
          </a:xfrm>
        </p:grpSpPr>
        <p:sp>
          <p:nvSpPr>
            <p:cNvPr id="9233" name="Google Shape;9233;p66"/>
            <p:cNvSpPr/>
            <p:nvPr/>
          </p:nvSpPr>
          <p:spPr>
            <a:xfrm>
              <a:off x="-8692750" y="1622100"/>
              <a:ext cx="388325" cy="352600"/>
            </a:xfrm>
            <a:custGeom>
              <a:rect b="b" l="l" r="r" t="t"/>
              <a:pathLst>
                <a:path extrusionOk="0" h="14104" w="15533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66"/>
            <p:cNvSpPr/>
            <p:nvPr/>
          </p:nvSpPr>
          <p:spPr>
            <a:xfrm>
              <a:off x="-8532875" y="1767625"/>
              <a:ext cx="67775" cy="61850"/>
            </a:xfrm>
            <a:custGeom>
              <a:rect b="b" l="l" r="r" t="t"/>
              <a:pathLst>
                <a:path extrusionOk="0" h="2474" w="2711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35" name="Google Shape;9235;p66"/>
          <p:cNvGrpSpPr/>
          <p:nvPr/>
        </p:nvGrpSpPr>
        <p:grpSpPr>
          <a:xfrm>
            <a:off x="2049214" y="1669657"/>
            <a:ext cx="341555" cy="341579"/>
            <a:chOff x="-13529550" y="1639425"/>
            <a:chExt cx="353650" cy="353675"/>
          </a:xfrm>
        </p:grpSpPr>
        <p:sp>
          <p:nvSpPr>
            <p:cNvPr id="9236" name="Google Shape;9236;p66"/>
            <p:cNvSpPr/>
            <p:nvPr/>
          </p:nvSpPr>
          <p:spPr>
            <a:xfrm>
              <a:off x="-13529550" y="1910125"/>
              <a:ext cx="353650" cy="82975"/>
            </a:xfrm>
            <a:custGeom>
              <a:rect b="b" l="l" r="r" t="t"/>
              <a:pathLst>
                <a:path extrusionOk="0" h="3319" w="14146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66"/>
            <p:cNvSpPr/>
            <p:nvPr/>
          </p:nvSpPr>
          <p:spPr>
            <a:xfrm>
              <a:off x="-13383850" y="16811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66"/>
            <p:cNvSpPr/>
            <p:nvPr/>
          </p:nvSpPr>
          <p:spPr>
            <a:xfrm>
              <a:off x="-13446075" y="1692200"/>
              <a:ext cx="41775" cy="41775"/>
            </a:xfrm>
            <a:custGeom>
              <a:rect b="b" l="l" r="r" t="t"/>
              <a:pathLst>
                <a:path extrusionOk="0" h="1671" w="1671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66"/>
            <p:cNvSpPr/>
            <p:nvPr/>
          </p:nvSpPr>
          <p:spPr>
            <a:xfrm>
              <a:off x="-13446075" y="179617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0" name="Google Shape;9240;p66"/>
            <p:cNvSpPr/>
            <p:nvPr/>
          </p:nvSpPr>
          <p:spPr>
            <a:xfrm>
              <a:off x="-13487025" y="1743400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66"/>
            <p:cNvSpPr/>
            <p:nvPr/>
          </p:nvSpPr>
          <p:spPr>
            <a:xfrm>
              <a:off x="-13383850" y="180562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66"/>
            <p:cNvSpPr/>
            <p:nvPr/>
          </p:nvSpPr>
          <p:spPr>
            <a:xfrm>
              <a:off x="-13529550" y="1639425"/>
              <a:ext cx="352075" cy="248925"/>
            </a:xfrm>
            <a:custGeom>
              <a:rect b="b" l="l" r="r" t="t"/>
              <a:pathLst>
                <a:path extrusionOk="0" h="9957" w="14083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66"/>
            <p:cNvSpPr/>
            <p:nvPr/>
          </p:nvSpPr>
          <p:spPr>
            <a:xfrm>
              <a:off x="-13323200" y="1722925"/>
              <a:ext cx="104775" cy="82725"/>
            </a:xfrm>
            <a:custGeom>
              <a:rect b="b" l="l" r="r" t="t"/>
              <a:pathLst>
                <a:path extrusionOk="0" h="3309" w="4191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4" name="Google Shape;9244;p66"/>
          <p:cNvGrpSpPr/>
          <p:nvPr/>
        </p:nvGrpSpPr>
        <p:grpSpPr>
          <a:xfrm>
            <a:off x="2048067" y="2078239"/>
            <a:ext cx="343849" cy="340058"/>
            <a:chOff x="-13531925" y="2075775"/>
            <a:chExt cx="356025" cy="352100"/>
          </a:xfrm>
        </p:grpSpPr>
        <p:sp>
          <p:nvSpPr>
            <p:cNvPr id="9245" name="Google Shape;9245;p66"/>
            <p:cNvSpPr/>
            <p:nvPr/>
          </p:nvSpPr>
          <p:spPr>
            <a:xfrm>
              <a:off x="-13531925" y="2075775"/>
              <a:ext cx="356025" cy="352100"/>
            </a:xfrm>
            <a:custGeom>
              <a:rect b="b" l="l" r="r" t="t"/>
              <a:pathLst>
                <a:path extrusionOk="0" h="14084" w="14241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66"/>
            <p:cNvSpPr/>
            <p:nvPr/>
          </p:nvSpPr>
          <p:spPr>
            <a:xfrm>
              <a:off x="-13384625" y="2282125"/>
              <a:ext cx="63025" cy="60675"/>
            </a:xfrm>
            <a:custGeom>
              <a:rect b="b" l="l" r="r" t="t"/>
              <a:pathLst>
                <a:path extrusionOk="0" h="2427" w="2521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7" name="Google Shape;9247;p66"/>
          <p:cNvGrpSpPr/>
          <p:nvPr/>
        </p:nvGrpSpPr>
        <p:grpSpPr>
          <a:xfrm>
            <a:off x="2477030" y="2508044"/>
            <a:ext cx="340807" cy="340807"/>
            <a:chOff x="-13528775" y="2507400"/>
            <a:chExt cx="352875" cy="352875"/>
          </a:xfrm>
        </p:grpSpPr>
        <p:sp>
          <p:nvSpPr>
            <p:cNvPr id="9248" name="Google Shape;9248;p66"/>
            <p:cNvSpPr/>
            <p:nvPr/>
          </p:nvSpPr>
          <p:spPr>
            <a:xfrm>
              <a:off x="-13528775" y="25074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66"/>
            <p:cNvSpPr/>
            <p:nvPr/>
          </p:nvSpPr>
          <p:spPr>
            <a:xfrm>
              <a:off x="-13403525" y="2673750"/>
              <a:ext cx="123675" cy="145750"/>
            </a:xfrm>
            <a:custGeom>
              <a:rect b="b" l="l" r="r" t="t"/>
              <a:pathLst>
                <a:path extrusionOk="0" h="5830" w="4947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66"/>
            <p:cNvSpPr/>
            <p:nvPr/>
          </p:nvSpPr>
          <p:spPr>
            <a:xfrm>
              <a:off x="-13486225" y="25593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51" name="Google Shape;9251;p66"/>
          <p:cNvSpPr/>
          <p:nvPr/>
        </p:nvSpPr>
        <p:spPr>
          <a:xfrm>
            <a:off x="3759294" y="1700855"/>
            <a:ext cx="341579" cy="279189"/>
          </a:xfrm>
          <a:custGeom>
            <a:rect b="b" l="l" r="r" t="t"/>
            <a:pathLst>
              <a:path extrusionOk="0" h="11563" w="14147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52" name="Google Shape;9252;p66"/>
          <p:cNvSpPr/>
          <p:nvPr/>
        </p:nvSpPr>
        <p:spPr>
          <a:xfrm>
            <a:off x="3758920" y="2077952"/>
            <a:ext cx="342328" cy="340638"/>
          </a:xfrm>
          <a:custGeom>
            <a:rect b="b" l="l" r="r" t="t"/>
            <a:pathLst>
              <a:path extrusionOk="0" h="14108" w="14178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53" name="Google Shape;9253;p66"/>
          <p:cNvGrpSpPr/>
          <p:nvPr/>
        </p:nvGrpSpPr>
        <p:grpSpPr>
          <a:xfrm>
            <a:off x="4203464" y="2507658"/>
            <a:ext cx="308090" cy="341579"/>
            <a:chOff x="-11747150" y="2530225"/>
            <a:chExt cx="319000" cy="353675"/>
          </a:xfrm>
        </p:grpSpPr>
        <p:sp>
          <p:nvSpPr>
            <p:cNvPr id="9254" name="Google Shape;9254;p66"/>
            <p:cNvSpPr/>
            <p:nvPr/>
          </p:nvSpPr>
          <p:spPr>
            <a:xfrm>
              <a:off x="-11747150" y="2530225"/>
              <a:ext cx="319000" cy="353675"/>
            </a:xfrm>
            <a:custGeom>
              <a:rect b="b" l="l" r="r" t="t"/>
              <a:pathLst>
                <a:path extrusionOk="0" h="14147" w="1276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66"/>
            <p:cNvSpPr/>
            <p:nvPr/>
          </p:nvSpPr>
          <p:spPr>
            <a:xfrm>
              <a:off x="-11640825" y="2592450"/>
              <a:ext cx="104775" cy="42550"/>
            </a:xfrm>
            <a:custGeom>
              <a:rect b="b" l="l" r="r" t="t"/>
              <a:pathLst>
                <a:path extrusionOk="0" h="1702" w="4191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6" name="Google Shape;9256;p66"/>
          <p:cNvGrpSpPr/>
          <p:nvPr/>
        </p:nvGrpSpPr>
        <p:grpSpPr>
          <a:xfrm>
            <a:off x="5472870" y="1670044"/>
            <a:ext cx="340807" cy="340807"/>
            <a:chOff x="-10027775" y="1622900"/>
            <a:chExt cx="352875" cy="352875"/>
          </a:xfrm>
        </p:grpSpPr>
        <p:sp>
          <p:nvSpPr>
            <p:cNvPr id="9257" name="Google Shape;9257;p66"/>
            <p:cNvSpPr/>
            <p:nvPr/>
          </p:nvSpPr>
          <p:spPr>
            <a:xfrm>
              <a:off x="-10027775" y="16229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66"/>
            <p:cNvSpPr/>
            <p:nvPr/>
          </p:nvSpPr>
          <p:spPr>
            <a:xfrm>
              <a:off x="-9923800" y="17056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66"/>
            <p:cNvSpPr/>
            <p:nvPr/>
          </p:nvSpPr>
          <p:spPr>
            <a:xfrm>
              <a:off x="-9902550" y="1746550"/>
              <a:ext cx="83525" cy="20500"/>
            </a:xfrm>
            <a:custGeom>
              <a:rect b="b" l="l" r="r" t="t"/>
              <a:pathLst>
                <a:path extrusionOk="0" h="820" w="3341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0" name="Google Shape;9260;p66"/>
            <p:cNvSpPr/>
            <p:nvPr/>
          </p:nvSpPr>
          <p:spPr>
            <a:xfrm>
              <a:off x="-9923800" y="17883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66"/>
            <p:cNvSpPr/>
            <p:nvPr/>
          </p:nvSpPr>
          <p:spPr>
            <a:xfrm>
              <a:off x="-9901750" y="1828450"/>
              <a:ext cx="83500" cy="21300"/>
            </a:xfrm>
            <a:custGeom>
              <a:rect b="b" l="l" r="r" t="t"/>
              <a:pathLst>
                <a:path extrusionOk="0" h="852" w="334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66"/>
            <p:cNvSpPr/>
            <p:nvPr/>
          </p:nvSpPr>
          <p:spPr>
            <a:xfrm>
              <a:off x="-9923025" y="18710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63" name="Google Shape;9263;p66"/>
          <p:cNvSpPr/>
          <p:nvPr/>
        </p:nvSpPr>
        <p:spPr>
          <a:xfrm>
            <a:off x="5479729" y="2077397"/>
            <a:ext cx="327116" cy="341748"/>
          </a:xfrm>
          <a:custGeom>
            <a:rect b="b" l="l" r="r" t="t"/>
            <a:pathLst>
              <a:path extrusionOk="0" h="14154" w="13548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64" name="Google Shape;9264;p66"/>
          <p:cNvGrpSpPr/>
          <p:nvPr/>
        </p:nvGrpSpPr>
        <p:grpSpPr>
          <a:xfrm>
            <a:off x="5909439" y="2507283"/>
            <a:ext cx="322553" cy="342328"/>
            <a:chOff x="-10019125" y="2490075"/>
            <a:chExt cx="333975" cy="354450"/>
          </a:xfrm>
        </p:grpSpPr>
        <p:sp>
          <p:nvSpPr>
            <p:cNvPr id="9265" name="Google Shape;9265;p66"/>
            <p:cNvSpPr/>
            <p:nvPr/>
          </p:nvSpPr>
          <p:spPr>
            <a:xfrm>
              <a:off x="-10019125" y="2490850"/>
              <a:ext cx="333975" cy="353675"/>
            </a:xfrm>
            <a:custGeom>
              <a:rect b="b" l="l" r="r" t="t"/>
              <a:pathLst>
                <a:path extrusionOk="0" h="14147" w="13359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6" name="Google Shape;9266;p66"/>
            <p:cNvSpPr/>
            <p:nvPr/>
          </p:nvSpPr>
          <p:spPr>
            <a:xfrm>
              <a:off x="-10016750" y="2491050"/>
              <a:ext cx="63825" cy="61850"/>
            </a:xfrm>
            <a:custGeom>
              <a:rect b="b" l="l" r="r" t="t"/>
              <a:pathLst>
                <a:path extrusionOk="0" h="2474" w="2553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66"/>
            <p:cNvSpPr/>
            <p:nvPr/>
          </p:nvSpPr>
          <p:spPr>
            <a:xfrm>
              <a:off x="-9933275" y="2490075"/>
              <a:ext cx="20525" cy="63025"/>
            </a:xfrm>
            <a:custGeom>
              <a:rect b="b" l="l" r="r" t="t"/>
              <a:pathLst>
                <a:path extrusionOk="0" h="2521" w="821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66"/>
            <p:cNvSpPr/>
            <p:nvPr/>
          </p:nvSpPr>
          <p:spPr>
            <a:xfrm>
              <a:off x="-10015975" y="2573550"/>
              <a:ext cx="63050" cy="20500"/>
            </a:xfrm>
            <a:custGeom>
              <a:rect b="b" l="l" r="r" t="t"/>
              <a:pathLst>
                <a:path extrusionOk="0" h="820" w="2522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9" name="Google Shape;9269;p66"/>
          <p:cNvGrpSpPr/>
          <p:nvPr/>
        </p:nvGrpSpPr>
        <p:grpSpPr>
          <a:xfrm>
            <a:off x="6747346" y="2076718"/>
            <a:ext cx="352227" cy="343100"/>
            <a:chOff x="-8684100" y="2032450"/>
            <a:chExt cx="364700" cy="355250"/>
          </a:xfrm>
        </p:grpSpPr>
        <p:sp>
          <p:nvSpPr>
            <p:cNvPr id="9270" name="Google Shape;9270;p66"/>
            <p:cNvSpPr/>
            <p:nvPr/>
          </p:nvSpPr>
          <p:spPr>
            <a:xfrm>
              <a:off x="-8684100" y="2032450"/>
              <a:ext cx="364700" cy="355250"/>
            </a:xfrm>
            <a:custGeom>
              <a:rect b="b" l="l" r="r" t="t"/>
              <a:pathLst>
                <a:path extrusionOk="0" h="14210" w="14588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1" name="Google Shape;9271;p66"/>
            <p:cNvSpPr/>
            <p:nvPr/>
          </p:nvSpPr>
          <p:spPr>
            <a:xfrm>
              <a:off x="-8637625" y="2231725"/>
              <a:ext cx="81950" cy="32525"/>
            </a:xfrm>
            <a:custGeom>
              <a:rect b="b" l="l" r="r" t="t"/>
              <a:pathLst>
                <a:path extrusionOk="0" h="1301" w="3278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2" name="Google Shape;9272;p66"/>
            <p:cNvSpPr/>
            <p:nvPr/>
          </p:nvSpPr>
          <p:spPr>
            <a:xfrm>
              <a:off x="-8558075" y="2267375"/>
              <a:ext cx="38625" cy="79950"/>
            </a:xfrm>
            <a:custGeom>
              <a:rect b="b" l="l" r="r" t="t"/>
              <a:pathLst>
                <a:path extrusionOk="0" h="3198" w="1545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73" name="Google Shape;9273;p66"/>
          <p:cNvSpPr/>
          <p:nvPr/>
        </p:nvSpPr>
        <p:spPr>
          <a:xfrm>
            <a:off x="2501321" y="1670046"/>
            <a:ext cx="300509" cy="340807"/>
          </a:xfrm>
          <a:custGeom>
            <a:rect b="b" l="l" r="r" t="t"/>
            <a:pathLst>
              <a:path extrusionOk="0" h="14115" w="12446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74" name="Google Shape;9274;p66"/>
          <p:cNvGrpSpPr/>
          <p:nvPr/>
        </p:nvGrpSpPr>
        <p:grpSpPr>
          <a:xfrm>
            <a:off x="2479634" y="2077406"/>
            <a:ext cx="343849" cy="341724"/>
            <a:chOff x="-13095575" y="2073400"/>
            <a:chExt cx="356025" cy="353825"/>
          </a:xfrm>
        </p:grpSpPr>
        <p:sp>
          <p:nvSpPr>
            <p:cNvPr id="9275" name="Google Shape;9275;p66"/>
            <p:cNvSpPr/>
            <p:nvPr/>
          </p:nvSpPr>
          <p:spPr>
            <a:xfrm>
              <a:off x="-13095575" y="2073400"/>
              <a:ext cx="356025" cy="353825"/>
            </a:xfrm>
            <a:custGeom>
              <a:rect b="b" l="l" r="r" t="t"/>
              <a:pathLst>
                <a:path extrusionOk="0" h="14153" w="14241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66"/>
            <p:cNvSpPr/>
            <p:nvPr/>
          </p:nvSpPr>
          <p:spPr>
            <a:xfrm>
              <a:off x="-13055400" y="2115150"/>
              <a:ext cx="271750" cy="187475"/>
            </a:xfrm>
            <a:custGeom>
              <a:rect b="b" l="l" r="r" t="t"/>
              <a:pathLst>
                <a:path extrusionOk="0" h="7499" w="1087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66"/>
            <p:cNvSpPr/>
            <p:nvPr/>
          </p:nvSpPr>
          <p:spPr>
            <a:xfrm>
              <a:off x="-12887650" y="2156100"/>
              <a:ext cx="63050" cy="22100"/>
            </a:xfrm>
            <a:custGeom>
              <a:rect b="b" l="l" r="r" t="t"/>
              <a:pathLst>
                <a:path extrusionOk="0" h="884" w="2522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66"/>
            <p:cNvSpPr/>
            <p:nvPr/>
          </p:nvSpPr>
          <p:spPr>
            <a:xfrm>
              <a:off x="-12888425" y="219865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66"/>
            <p:cNvSpPr/>
            <p:nvPr/>
          </p:nvSpPr>
          <p:spPr>
            <a:xfrm>
              <a:off x="-12888425" y="2239600"/>
              <a:ext cx="63025" cy="22075"/>
            </a:xfrm>
            <a:custGeom>
              <a:rect b="b" l="l" r="r" t="t"/>
              <a:pathLst>
                <a:path extrusionOk="0" h="883" w="2521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66"/>
            <p:cNvSpPr/>
            <p:nvPr/>
          </p:nvSpPr>
          <p:spPr>
            <a:xfrm>
              <a:off x="-13012875" y="2156100"/>
              <a:ext cx="63025" cy="22100"/>
            </a:xfrm>
            <a:custGeom>
              <a:rect b="b" l="l" r="r" t="t"/>
              <a:pathLst>
                <a:path extrusionOk="0" h="884" w="2521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1" name="Google Shape;9281;p66"/>
            <p:cNvSpPr/>
            <p:nvPr/>
          </p:nvSpPr>
          <p:spPr>
            <a:xfrm>
              <a:off x="-13012875" y="219865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66"/>
            <p:cNvSpPr/>
            <p:nvPr/>
          </p:nvSpPr>
          <p:spPr>
            <a:xfrm>
              <a:off x="-13012875" y="2239600"/>
              <a:ext cx="63025" cy="22075"/>
            </a:xfrm>
            <a:custGeom>
              <a:rect b="b" l="l" r="r" t="t"/>
              <a:pathLst>
                <a:path extrusionOk="0" h="883" w="2521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83" name="Google Shape;9283;p66"/>
          <p:cNvSpPr/>
          <p:nvPr/>
        </p:nvSpPr>
        <p:spPr>
          <a:xfrm>
            <a:off x="2908227" y="2508048"/>
            <a:ext cx="341579" cy="340807"/>
          </a:xfrm>
          <a:custGeom>
            <a:rect b="b" l="l" r="r" t="t"/>
            <a:pathLst>
              <a:path extrusionOk="0" h="14115" w="14147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84" name="Google Shape;9284;p66"/>
          <p:cNvGrpSpPr/>
          <p:nvPr/>
        </p:nvGrpSpPr>
        <p:grpSpPr>
          <a:xfrm>
            <a:off x="4189710" y="1669235"/>
            <a:ext cx="343100" cy="342424"/>
            <a:chOff x="-11332875" y="1660700"/>
            <a:chExt cx="355250" cy="354550"/>
          </a:xfrm>
        </p:grpSpPr>
        <p:sp>
          <p:nvSpPr>
            <p:cNvPr id="9285" name="Google Shape;9285;p66"/>
            <p:cNvSpPr/>
            <p:nvPr/>
          </p:nvSpPr>
          <p:spPr>
            <a:xfrm>
              <a:off x="-11332875" y="1660700"/>
              <a:ext cx="355250" cy="354550"/>
            </a:xfrm>
            <a:custGeom>
              <a:rect b="b" l="l" r="r" t="t"/>
              <a:pathLst>
                <a:path extrusionOk="0" h="14182" w="1421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6" name="Google Shape;9286;p66"/>
            <p:cNvSpPr/>
            <p:nvPr/>
          </p:nvSpPr>
          <p:spPr>
            <a:xfrm>
              <a:off x="-11072175" y="1734725"/>
              <a:ext cx="41775" cy="41000"/>
            </a:xfrm>
            <a:custGeom>
              <a:rect b="b" l="l" r="r" t="t"/>
              <a:pathLst>
                <a:path extrusionOk="0" h="1640" w="1671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66"/>
            <p:cNvSpPr/>
            <p:nvPr/>
          </p:nvSpPr>
          <p:spPr>
            <a:xfrm>
              <a:off x="-11278525" y="17347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66"/>
            <p:cNvSpPr/>
            <p:nvPr/>
          </p:nvSpPr>
          <p:spPr>
            <a:xfrm>
              <a:off x="-11175350" y="1714250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89" name="Google Shape;9289;p66"/>
          <p:cNvSpPr/>
          <p:nvPr/>
        </p:nvSpPr>
        <p:spPr>
          <a:xfrm>
            <a:off x="4188590" y="2078629"/>
            <a:ext cx="345370" cy="339286"/>
          </a:xfrm>
          <a:custGeom>
            <a:rect b="b" l="l" r="r" t="t"/>
            <a:pathLst>
              <a:path extrusionOk="0" h="14052" w="14304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90" name="Google Shape;9290;p66"/>
          <p:cNvSpPr/>
          <p:nvPr/>
        </p:nvSpPr>
        <p:spPr>
          <a:xfrm>
            <a:off x="4616792" y="2528958"/>
            <a:ext cx="343849" cy="298988"/>
          </a:xfrm>
          <a:custGeom>
            <a:rect b="b" l="l" r="r" t="t"/>
            <a:pathLst>
              <a:path extrusionOk="0" h="12383" w="14241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91" name="Google Shape;9291;p66"/>
          <p:cNvGrpSpPr/>
          <p:nvPr/>
        </p:nvGrpSpPr>
        <p:grpSpPr>
          <a:xfrm>
            <a:off x="5916673" y="1668522"/>
            <a:ext cx="299736" cy="343849"/>
            <a:chOff x="-9570950" y="1622100"/>
            <a:chExt cx="310350" cy="356025"/>
          </a:xfrm>
        </p:grpSpPr>
        <p:sp>
          <p:nvSpPr>
            <p:cNvPr id="9292" name="Google Shape;9292;p66"/>
            <p:cNvSpPr/>
            <p:nvPr/>
          </p:nvSpPr>
          <p:spPr>
            <a:xfrm>
              <a:off x="-9570950" y="1622100"/>
              <a:ext cx="310350" cy="356025"/>
            </a:xfrm>
            <a:custGeom>
              <a:rect b="b" l="l" r="r" t="t"/>
              <a:pathLst>
                <a:path extrusionOk="0" h="14241" w="12414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66"/>
            <p:cNvSpPr/>
            <p:nvPr/>
          </p:nvSpPr>
          <p:spPr>
            <a:xfrm>
              <a:off x="-9426025" y="1695350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4" name="Google Shape;9294;p66"/>
          <p:cNvGrpSpPr/>
          <p:nvPr/>
        </p:nvGrpSpPr>
        <p:grpSpPr>
          <a:xfrm>
            <a:off x="5895377" y="2077478"/>
            <a:ext cx="342328" cy="341579"/>
            <a:chOff x="-9594575" y="2056875"/>
            <a:chExt cx="354450" cy="353675"/>
          </a:xfrm>
        </p:grpSpPr>
        <p:sp>
          <p:nvSpPr>
            <p:cNvPr id="9295" name="Google Shape;9295;p66"/>
            <p:cNvSpPr/>
            <p:nvPr/>
          </p:nvSpPr>
          <p:spPr>
            <a:xfrm>
              <a:off x="-9594575" y="2056875"/>
              <a:ext cx="354450" cy="353675"/>
            </a:xfrm>
            <a:custGeom>
              <a:rect b="b" l="l" r="r" t="t"/>
              <a:pathLst>
                <a:path extrusionOk="0" h="14147" w="14178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66"/>
            <p:cNvSpPr/>
            <p:nvPr/>
          </p:nvSpPr>
          <p:spPr>
            <a:xfrm>
              <a:off x="-9342550" y="2305750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66"/>
            <p:cNvSpPr/>
            <p:nvPr/>
          </p:nvSpPr>
          <p:spPr>
            <a:xfrm>
              <a:off x="-9552050" y="2305750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98" name="Google Shape;9298;p66"/>
          <p:cNvSpPr/>
          <p:nvPr/>
        </p:nvSpPr>
        <p:spPr>
          <a:xfrm>
            <a:off x="7181693" y="2107916"/>
            <a:ext cx="342352" cy="280710"/>
          </a:xfrm>
          <a:custGeom>
            <a:rect b="b" l="l" r="r" t="t"/>
            <a:pathLst>
              <a:path extrusionOk="0" h="11626" w="14179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99" name="Google Shape;9299;p66"/>
          <p:cNvGrpSpPr/>
          <p:nvPr/>
        </p:nvGrpSpPr>
        <p:grpSpPr>
          <a:xfrm>
            <a:off x="2902515" y="1670043"/>
            <a:ext cx="342328" cy="340807"/>
            <a:chOff x="-12661600" y="1640225"/>
            <a:chExt cx="354450" cy="352875"/>
          </a:xfrm>
        </p:grpSpPr>
        <p:sp>
          <p:nvSpPr>
            <p:cNvPr id="9300" name="Google Shape;9300;p66"/>
            <p:cNvSpPr/>
            <p:nvPr/>
          </p:nvSpPr>
          <p:spPr>
            <a:xfrm>
              <a:off x="-12661600" y="1764675"/>
              <a:ext cx="188275" cy="228425"/>
            </a:xfrm>
            <a:custGeom>
              <a:rect b="b" l="l" r="r" t="t"/>
              <a:pathLst>
                <a:path extrusionOk="0" h="9137" w="7531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66"/>
            <p:cNvSpPr/>
            <p:nvPr/>
          </p:nvSpPr>
          <p:spPr>
            <a:xfrm>
              <a:off x="-12451300" y="1640225"/>
              <a:ext cx="144150" cy="350500"/>
            </a:xfrm>
            <a:custGeom>
              <a:rect b="b" l="l" r="r" t="t"/>
              <a:pathLst>
                <a:path extrusionOk="0" h="14020" w="5766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66"/>
            <p:cNvSpPr/>
            <p:nvPr/>
          </p:nvSpPr>
          <p:spPr>
            <a:xfrm>
              <a:off x="-12619850" y="1887525"/>
              <a:ext cx="104000" cy="63050"/>
            </a:xfrm>
            <a:custGeom>
              <a:rect b="b" l="l" r="r" t="t"/>
              <a:pathLst>
                <a:path extrusionOk="0" h="2522" w="416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3" name="Google Shape;9303;p66"/>
          <p:cNvGrpSpPr/>
          <p:nvPr/>
        </p:nvGrpSpPr>
        <p:grpSpPr>
          <a:xfrm>
            <a:off x="2902889" y="2098581"/>
            <a:ext cx="341579" cy="299374"/>
            <a:chOff x="-12660025" y="2096250"/>
            <a:chExt cx="353675" cy="309975"/>
          </a:xfrm>
        </p:grpSpPr>
        <p:sp>
          <p:nvSpPr>
            <p:cNvPr id="9304" name="Google Shape;9304;p66"/>
            <p:cNvSpPr/>
            <p:nvPr/>
          </p:nvSpPr>
          <p:spPr>
            <a:xfrm>
              <a:off x="-12619850" y="213642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66"/>
            <p:cNvSpPr/>
            <p:nvPr/>
          </p:nvSpPr>
          <p:spPr>
            <a:xfrm>
              <a:off x="-12496200" y="2136425"/>
              <a:ext cx="63050" cy="62250"/>
            </a:xfrm>
            <a:custGeom>
              <a:rect b="b" l="l" r="r" t="t"/>
              <a:pathLst>
                <a:path extrusionOk="0" h="2490" w="2522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66"/>
            <p:cNvSpPr/>
            <p:nvPr/>
          </p:nvSpPr>
          <p:spPr>
            <a:xfrm>
              <a:off x="-12453650" y="2261650"/>
              <a:ext cx="19700" cy="19725"/>
            </a:xfrm>
            <a:custGeom>
              <a:rect b="b" l="l" r="r" t="t"/>
              <a:pathLst>
                <a:path extrusionOk="0" h="789" w="788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7" name="Google Shape;9307;p66"/>
            <p:cNvSpPr/>
            <p:nvPr/>
          </p:nvSpPr>
          <p:spPr>
            <a:xfrm>
              <a:off x="-12494625" y="2261650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66"/>
            <p:cNvSpPr/>
            <p:nvPr/>
          </p:nvSpPr>
          <p:spPr>
            <a:xfrm>
              <a:off x="-12619850" y="2301825"/>
              <a:ext cx="103200" cy="60675"/>
            </a:xfrm>
            <a:custGeom>
              <a:rect b="b" l="l" r="r" t="t"/>
              <a:pathLst>
                <a:path extrusionOk="0" h="2427" w="4128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66"/>
            <p:cNvSpPr/>
            <p:nvPr/>
          </p:nvSpPr>
          <p:spPr>
            <a:xfrm>
              <a:off x="-12660025" y="2096250"/>
              <a:ext cx="353675" cy="309975"/>
            </a:xfrm>
            <a:custGeom>
              <a:rect b="b" l="l" r="r" t="t"/>
              <a:pathLst>
                <a:path extrusionOk="0" h="12399" w="14147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10" name="Google Shape;9310;p66"/>
          <p:cNvGrpSpPr/>
          <p:nvPr/>
        </p:nvGrpSpPr>
        <p:grpSpPr>
          <a:xfrm>
            <a:off x="3328809" y="2507477"/>
            <a:ext cx="344622" cy="341941"/>
            <a:chOff x="-12663175" y="2506800"/>
            <a:chExt cx="356825" cy="354050"/>
          </a:xfrm>
        </p:grpSpPr>
        <p:sp>
          <p:nvSpPr>
            <p:cNvPr id="9311" name="Google Shape;9311;p66"/>
            <p:cNvSpPr/>
            <p:nvPr/>
          </p:nvSpPr>
          <p:spPr>
            <a:xfrm>
              <a:off x="-12663175" y="2506800"/>
              <a:ext cx="356825" cy="354050"/>
            </a:xfrm>
            <a:custGeom>
              <a:rect b="b" l="l" r="r" t="t"/>
              <a:pathLst>
                <a:path extrusionOk="0" h="14162" w="14273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66"/>
            <p:cNvSpPr/>
            <p:nvPr/>
          </p:nvSpPr>
          <p:spPr>
            <a:xfrm>
              <a:off x="-12466275" y="2586350"/>
              <a:ext cx="37850" cy="35850"/>
            </a:xfrm>
            <a:custGeom>
              <a:rect b="b" l="l" r="r" t="t"/>
              <a:pathLst>
                <a:path extrusionOk="0" h="1434" w="1514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66"/>
            <p:cNvSpPr/>
            <p:nvPr/>
          </p:nvSpPr>
          <p:spPr>
            <a:xfrm>
              <a:off x="-12422950" y="2630450"/>
              <a:ext cx="37825" cy="35875"/>
            </a:xfrm>
            <a:custGeom>
              <a:rect b="b" l="l" r="r" t="t"/>
              <a:pathLst>
                <a:path extrusionOk="0" h="1435" w="1513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4" name="Google Shape;9314;p66"/>
            <p:cNvSpPr/>
            <p:nvPr/>
          </p:nvSpPr>
          <p:spPr>
            <a:xfrm>
              <a:off x="-12591500" y="2644250"/>
              <a:ext cx="192200" cy="142975"/>
            </a:xfrm>
            <a:custGeom>
              <a:rect b="b" l="l" r="r" t="t"/>
              <a:pathLst>
                <a:path extrusionOk="0" h="5719" w="7688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15" name="Google Shape;9315;p66"/>
          <p:cNvGrpSpPr/>
          <p:nvPr/>
        </p:nvGrpSpPr>
        <p:grpSpPr>
          <a:xfrm>
            <a:off x="4612603" y="1669657"/>
            <a:ext cx="340807" cy="341579"/>
            <a:chOff x="-10896525" y="1663050"/>
            <a:chExt cx="352875" cy="353675"/>
          </a:xfrm>
        </p:grpSpPr>
        <p:sp>
          <p:nvSpPr>
            <p:cNvPr id="9316" name="Google Shape;9316;p66"/>
            <p:cNvSpPr/>
            <p:nvPr/>
          </p:nvSpPr>
          <p:spPr>
            <a:xfrm>
              <a:off x="-10896525" y="1663050"/>
              <a:ext cx="166200" cy="311925"/>
            </a:xfrm>
            <a:custGeom>
              <a:rect b="b" l="l" r="r" t="t"/>
              <a:pathLst>
                <a:path extrusionOk="0" h="12477" w="6648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7" name="Google Shape;9317;p66"/>
            <p:cNvSpPr/>
            <p:nvPr/>
          </p:nvSpPr>
          <p:spPr>
            <a:xfrm>
              <a:off x="-10709850" y="1704025"/>
              <a:ext cx="166200" cy="312700"/>
            </a:xfrm>
            <a:custGeom>
              <a:rect b="b" l="l" r="r" t="t"/>
              <a:pathLst>
                <a:path extrusionOk="0" h="12508" w="6648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18" name="Google Shape;9318;p66"/>
          <p:cNvSpPr/>
          <p:nvPr/>
        </p:nvSpPr>
        <p:spPr>
          <a:xfrm>
            <a:off x="4651793" y="2077409"/>
            <a:ext cx="262456" cy="341724"/>
          </a:xfrm>
          <a:custGeom>
            <a:rect b="b" l="l" r="r" t="t"/>
            <a:pathLst>
              <a:path extrusionOk="0" h="14153" w="1087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19" name="Google Shape;9319;p66"/>
          <p:cNvGrpSpPr/>
          <p:nvPr/>
        </p:nvGrpSpPr>
        <p:grpSpPr>
          <a:xfrm>
            <a:off x="5039658" y="2518692"/>
            <a:ext cx="341579" cy="319511"/>
            <a:chOff x="-10898100" y="2542050"/>
            <a:chExt cx="353675" cy="330825"/>
          </a:xfrm>
        </p:grpSpPr>
        <p:sp>
          <p:nvSpPr>
            <p:cNvPr id="9320" name="Google Shape;9320;p66"/>
            <p:cNvSpPr/>
            <p:nvPr/>
          </p:nvSpPr>
          <p:spPr>
            <a:xfrm>
              <a:off x="-10772875" y="258380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1" name="Google Shape;9321;p66"/>
            <p:cNvSpPr/>
            <p:nvPr/>
          </p:nvSpPr>
          <p:spPr>
            <a:xfrm>
              <a:off x="-10772875" y="2749200"/>
              <a:ext cx="82725" cy="81950"/>
            </a:xfrm>
            <a:custGeom>
              <a:rect b="b" l="l" r="r" t="t"/>
              <a:pathLst>
                <a:path extrusionOk="0" h="3278" w="3309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2" name="Google Shape;9322;p66"/>
            <p:cNvSpPr/>
            <p:nvPr/>
          </p:nvSpPr>
          <p:spPr>
            <a:xfrm>
              <a:off x="-10855575" y="2666500"/>
              <a:ext cx="82725" cy="81925"/>
            </a:xfrm>
            <a:custGeom>
              <a:rect b="b" l="l" r="r" t="t"/>
              <a:pathLst>
                <a:path extrusionOk="0" h="3277" w="3309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66"/>
            <p:cNvSpPr/>
            <p:nvPr/>
          </p:nvSpPr>
          <p:spPr>
            <a:xfrm>
              <a:off x="-10690175" y="266650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66"/>
            <p:cNvSpPr/>
            <p:nvPr/>
          </p:nvSpPr>
          <p:spPr>
            <a:xfrm>
              <a:off x="-10752400" y="268697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66"/>
            <p:cNvSpPr/>
            <p:nvPr/>
          </p:nvSpPr>
          <p:spPr>
            <a:xfrm>
              <a:off x="-10898100" y="2542050"/>
              <a:ext cx="353675" cy="330825"/>
            </a:xfrm>
            <a:custGeom>
              <a:rect b="b" l="l" r="r" t="t"/>
              <a:pathLst>
                <a:path extrusionOk="0" h="13233" w="14147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26" name="Google Shape;9326;p66"/>
          <p:cNvGrpSpPr/>
          <p:nvPr/>
        </p:nvGrpSpPr>
        <p:grpSpPr>
          <a:xfrm>
            <a:off x="6322049" y="1670732"/>
            <a:ext cx="340058" cy="339430"/>
            <a:chOff x="-9157450" y="1622750"/>
            <a:chExt cx="352100" cy="351450"/>
          </a:xfrm>
        </p:grpSpPr>
        <p:sp>
          <p:nvSpPr>
            <p:cNvPr id="9327" name="Google Shape;9327;p66"/>
            <p:cNvSpPr/>
            <p:nvPr/>
          </p:nvSpPr>
          <p:spPr>
            <a:xfrm>
              <a:off x="-9034575" y="1706075"/>
              <a:ext cx="229225" cy="268125"/>
            </a:xfrm>
            <a:custGeom>
              <a:rect b="b" l="l" r="r" t="t"/>
              <a:pathLst>
                <a:path extrusionOk="0" h="10725" w="9169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66"/>
            <p:cNvSpPr/>
            <p:nvPr/>
          </p:nvSpPr>
          <p:spPr>
            <a:xfrm>
              <a:off x="-9157450" y="1622750"/>
              <a:ext cx="164625" cy="249850"/>
            </a:xfrm>
            <a:custGeom>
              <a:rect b="b" l="l" r="r" t="t"/>
              <a:pathLst>
                <a:path extrusionOk="0" h="9994" w="6585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29" name="Google Shape;9329;p66"/>
          <p:cNvGrpSpPr/>
          <p:nvPr/>
        </p:nvGrpSpPr>
        <p:grpSpPr>
          <a:xfrm>
            <a:off x="6360089" y="2078999"/>
            <a:ext cx="263977" cy="338537"/>
            <a:chOff x="-9119650" y="2056875"/>
            <a:chExt cx="273325" cy="350525"/>
          </a:xfrm>
        </p:grpSpPr>
        <p:sp>
          <p:nvSpPr>
            <p:cNvPr id="9330" name="Google Shape;9330;p66"/>
            <p:cNvSpPr/>
            <p:nvPr/>
          </p:nvSpPr>
          <p:spPr>
            <a:xfrm>
              <a:off x="-9023550" y="2056875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66"/>
            <p:cNvSpPr/>
            <p:nvPr/>
          </p:nvSpPr>
          <p:spPr>
            <a:xfrm>
              <a:off x="-9119650" y="2137200"/>
              <a:ext cx="273325" cy="270200"/>
            </a:xfrm>
            <a:custGeom>
              <a:rect b="b" l="l" r="r" t="t"/>
              <a:pathLst>
                <a:path extrusionOk="0" h="10808" w="10933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32" name="Google Shape;9332;p66"/>
          <p:cNvSpPr/>
          <p:nvPr/>
        </p:nvSpPr>
        <p:spPr>
          <a:xfrm>
            <a:off x="6749502" y="2507674"/>
            <a:ext cx="340058" cy="341555"/>
          </a:xfrm>
          <a:custGeom>
            <a:rect b="b" l="l" r="r" t="t"/>
            <a:pathLst>
              <a:path extrusionOk="0" h="14146" w="14084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33" name="Google Shape;9333;p66"/>
          <p:cNvSpPr/>
          <p:nvPr/>
        </p:nvSpPr>
        <p:spPr>
          <a:xfrm>
            <a:off x="7202252" y="1669672"/>
            <a:ext cx="301233" cy="341555"/>
          </a:xfrm>
          <a:custGeom>
            <a:rect b="b" l="l" r="r" t="t"/>
            <a:pathLst>
              <a:path extrusionOk="0" h="14146" w="12476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34" name="Google Shape;9334;p66"/>
          <p:cNvGrpSpPr/>
          <p:nvPr/>
        </p:nvGrpSpPr>
        <p:grpSpPr>
          <a:xfrm>
            <a:off x="1624800" y="3048000"/>
            <a:ext cx="341579" cy="340348"/>
            <a:chOff x="-13947000" y="3212800"/>
            <a:chExt cx="353675" cy="352400"/>
          </a:xfrm>
        </p:grpSpPr>
        <p:sp>
          <p:nvSpPr>
            <p:cNvPr id="9335" name="Google Shape;9335;p66"/>
            <p:cNvSpPr/>
            <p:nvPr/>
          </p:nvSpPr>
          <p:spPr>
            <a:xfrm>
              <a:off x="-13947000" y="3212800"/>
              <a:ext cx="229225" cy="268125"/>
            </a:xfrm>
            <a:custGeom>
              <a:rect b="b" l="l" r="r" t="t"/>
              <a:pathLst>
                <a:path extrusionOk="0" h="10725" w="9169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6" name="Google Shape;9336;p66"/>
            <p:cNvSpPr/>
            <p:nvPr/>
          </p:nvSpPr>
          <p:spPr>
            <a:xfrm>
              <a:off x="-13821775" y="3295600"/>
              <a:ext cx="228450" cy="269600"/>
            </a:xfrm>
            <a:custGeom>
              <a:rect b="b" l="l" r="r" t="t"/>
              <a:pathLst>
                <a:path extrusionOk="0" h="10784" w="9138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37" name="Google Shape;9337;p66"/>
          <p:cNvGrpSpPr/>
          <p:nvPr/>
        </p:nvGrpSpPr>
        <p:grpSpPr>
          <a:xfrm>
            <a:off x="1624812" y="3470706"/>
            <a:ext cx="341555" cy="340058"/>
            <a:chOff x="-13946200" y="3647075"/>
            <a:chExt cx="353650" cy="352100"/>
          </a:xfrm>
        </p:grpSpPr>
        <p:sp>
          <p:nvSpPr>
            <p:cNvPr id="9338" name="Google Shape;9338;p66"/>
            <p:cNvSpPr/>
            <p:nvPr/>
          </p:nvSpPr>
          <p:spPr>
            <a:xfrm>
              <a:off x="-13717000" y="3647075"/>
              <a:ext cx="124450" cy="144150"/>
            </a:xfrm>
            <a:custGeom>
              <a:rect b="b" l="l" r="r" t="t"/>
              <a:pathLst>
                <a:path extrusionOk="0" h="5766" w="4978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9" name="Google Shape;9339;p66"/>
            <p:cNvSpPr/>
            <p:nvPr/>
          </p:nvSpPr>
          <p:spPr>
            <a:xfrm>
              <a:off x="-13801275" y="3647075"/>
              <a:ext cx="63025" cy="61075"/>
            </a:xfrm>
            <a:custGeom>
              <a:rect b="b" l="l" r="r" t="t"/>
              <a:pathLst>
                <a:path extrusionOk="0" h="2443" w="2521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66"/>
            <p:cNvSpPr/>
            <p:nvPr/>
          </p:nvSpPr>
          <p:spPr>
            <a:xfrm>
              <a:off x="-13946200" y="3647075"/>
              <a:ext cx="124450" cy="143400"/>
            </a:xfrm>
            <a:custGeom>
              <a:rect b="b" l="l" r="r" t="t"/>
              <a:pathLst>
                <a:path extrusionOk="0" h="5736" w="4978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66"/>
            <p:cNvSpPr/>
            <p:nvPr/>
          </p:nvSpPr>
          <p:spPr>
            <a:xfrm>
              <a:off x="-13946200" y="3873900"/>
              <a:ext cx="352875" cy="125275"/>
            </a:xfrm>
            <a:custGeom>
              <a:rect b="b" l="l" r="r" t="t"/>
              <a:pathLst>
                <a:path extrusionOk="0" h="5011" w="14115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66"/>
            <p:cNvSpPr/>
            <p:nvPr/>
          </p:nvSpPr>
          <p:spPr>
            <a:xfrm>
              <a:off x="-13713850" y="3810125"/>
              <a:ext cx="120525" cy="105075"/>
            </a:xfrm>
            <a:custGeom>
              <a:rect b="b" l="l" r="r" t="t"/>
              <a:pathLst>
                <a:path extrusionOk="0" h="4203" w="4821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3" name="Google Shape;9343;p66"/>
            <p:cNvSpPr/>
            <p:nvPr/>
          </p:nvSpPr>
          <p:spPr>
            <a:xfrm>
              <a:off x="-13946200" y="3810125"/>
              <a:ext cx="121300" cy="105175"/>
            </a:xfrm>
            <a:custGeom>
              <a:rect b="b" l="l" r="r" t="t"/>
              <a:pathLst>
                <a:path extrusionOk="0" h="4207" w="4852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44" name="Google Shape;9344;p66"/>
          <p:cNvSpPr/>
          <p:nvPr/>
        </p:nvSpPr>
        <p:spPr>
          <a:xfrm>
            <a:off x="2089916" y="3890329"/>
            <a:ext cx="260187" cy="339286"/>
          </a:xfrm>
          <a:custGeom>
            <a:rect b="b" l="l" r="r" t="t"/>
            <a:pathLst>
              <a:path extrusionOk="0" h="14052" w="10776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45" name="Google Shape;9345;p66"/>
          <p:cNvGrpSpPr/>
          <p:nvPr/>
        </p:nvGrpSpPr>
        <p:grpSpPr>
          <a:xfrm>
            <a:off x="3334900" y="3048338"/>
            <a:ext cx="342328" cy="339672"/>
            <a:chOff x="-12163025" y="3214275"/>
            <a:chExt cx="354450" cy="351700"/>
          </a:xfrm>
        </p:grpSpPr>
        <p:sp>
          <p:nvSpPr>
            <p:cNvPr id="9346" name="Google Shape;9346;p66"/>
            <p:cNvSpPr/>
            <p:nvPr/>
          </p:nvSpPr>
          <p:spPr>
            <a:xfrm>
              <a:off x="-12163025" y="3214275"/>
              <a:ext cx="354450" cy="165025"/>
            </a:xfrm>
            <a:custGeom>
              <a:rect b="b" l="l" r="r" t="t"/>
              <a:pathLst>
                <a:path extrusionOk="0" h="6601" w="14178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7" name="Google Shape;9347;p66"/>
            <p:cNvSpPr/>
            <p:nvPr/>
          </p:nvSpPr>
          <p:spPr>
            <a:xfrm>
              <a:off x="-12161450" y="3503725"/>
              <a:ext cx="41775" cy="62250"/>
            </a:xfrm>
            <a:custGeom>
              <a:rect b="b" l="l" r="r" t="t"/>
              <a:pathLst>
                <a:path extrusionOk="0" h="2490" w="1671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8" name="Google Shape;9348;p66"/>
            <p:cNvSpPr/>
            <p:nvPr/>
          </p:nvSpPr>
          <p:spPr>
            <a:xfrm>
              <a:off x="-12161450" y="3350150"/>
              <a:ext cx="41775" cy="133125"/>
            </a:xfrm>
            <a:custGeom>
              <a:rect b="b" l="l" r="r" t="t"/>
              <a:pathLst>
                <a:path extrusionOk="0" h="5325" w="1671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49" name="Google Shape;9349;p66"/>
          <p:cNvGrpSpPr/>
          <p:nvPr/>
        </p:nvGrpSpPr>
        <p:grpSpPr>
          <a:xfrm>
            <a:off x="3335649" y="3469958"/>
            <a:ext cx="340831" cy="341555"/>
            <a:chOff x="-12160675" y="3647875"/>
            <a:chExt cx="352900" cy="353650"/>
          </a:xfrm>
        </p:grpSpPr>
        <p:sp>
          <p:nvSpPr>
            <p:cNvPr id="9350" name="Google Shape;9350;p66"/>
            <p:cNvSpPr/>
            <p:nvPr/>
          </p:nvSpPr>
          <p:spPr>
            <a:xfrm>
              <a:off x="-12059850" y="3958975"/>
              <a:ext cx="149675" cy="42550"/>
            </a:xfrm>
            <a:custGeom>
              <a:rect b="b" l="l" r="r" t="t"/>
              <a:pathLst>
                <a:path extrusionOk="0" h="1702" w="5987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66"/>
            <p:cNvSpPr/>
            <p:nvPr/>
          </p:nvSpPr>
          <p:spPr>
            <a:xfrm>
              <a:off x="-11850350" y="3749475"/>
              <a:ext cx="42575" cy="149675"/>
            </a:xfrm>
            <a:custGeom>
              <a:rect b="b" l="l" r="r" t="t"/>
              <a:pathLst>
                <a:path extrusionOk="0" h="5987" w="1703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66"/>
            <p:cNvSpPr/>
            <p:nvPr/>
          </p:nvSpPr>
          <p:spPr>
            <a:xfrm>
              <a:off x="-12059850" y="3647875"/>
              <a:ext cx="148875" cy="42550"/>
            </a:xfrm>
            <a:custGeom>
              <a:rect b="b" l="l" r="r" t="t"/>
              <a:pathLst>
                <a:path extrusionOk="0" h="1702" w="5955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3" name="Google Shape;9353;p66"/>
            <p:cNvSpPr/>
            <p:nvPr/>
          </p:nvSpPr>
          <p:spPr>
            <a:xfrm>
              <a:off x="-12160675" y="3750250"/>
              <a:ext cx="41775" cy="148900"/>
            </a:xfrm>
            <a:custGeom>
              <a:rect b="b" l="l" r="r" t="t"/>
              <a:pathLst>
                <a:path extrusionOk="0" h="5956" w="1671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4" name="Google Shape;9354;p66"/>
            <p:cNvSpPr/>
            <p:nvPr/>
          </p:nvSpPr>
          <p:spPr>
            <a:xfrm>
              <a:off x="-12099225" y="3710875"/>
              <a:ext cx="228425" cy="226200"/>
            </a:xfrm>
            <a:custGeom>
              <a:rect b="b" l="l" r="r" t="t"/>
              <a:pathLst>
                <a:path extrusionOk="0" h="9048" w="9137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66"/>
            <p:cNvSpPr/>
            <p:nvPr/>
          </p:nvSpPr>
          <p:spPr>
            <a:xfrm>
              <a:off x="-12056700" y="3751825"/>
              <a:ext cx="144950" cy="144950"/>
            </a:xfrm>
            <a:custGeom>
              <a:rect b="b" l="l" r="r" t="t"/>
              <a:pathLst>
                <a:path extrusionOk="0" h="5798" w="5798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66"/>
            <p:cNvSpPr/>
            <p:nvPr/>
          </p:nvSpPr>
          <p:spPr>
            <a:xfrm>
              <a:off x="-12016525" y="3792775"/>
              <a:ext cx="63025" cy="63050"/>
            </a:xfrm>
            <a:custGeom>
              <a:rect b="b" l="l" r="r" t="t"/>
              <a:pathLst>
                <a:path extrusionOk="0" h="2522" w="2521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57" name="Google Shape;9357;p66"/>
          <p:cNvGrpSpPr/>
          <p:nvPr/>
        </p:nvGrpSpPr>
        <p:grpSpPr>
          <a:xfrm>
            <a:off x="3769149" y="3889187"/>
            <a:ext cx="340058" cy="341555"/>
            <a:chOff x="-12160675" y="4081850"/>
            <a:chExt cx="352100" cy="353650"/>
          </a:xfrm>
        </p:grpSpPr>
        <p:sp>
          <p:nvSpPr>
            <p:cNvPr id="9358" name="Google Shape;9358;p66"/>
            <p:cNvSpPr/>
            <p:nvPr/>
          </p:nvSpPr>
          <p:spPr>
            <a:xfrm>
              <a:off x="-12014950" y="4081850"/>
              <a:ext cx="61450" cy="62275"/>
            </a:xfrm>
            <a:custGeom>
              <a:rect b="b" l="l" r="r" t="t"/>
              <a:pathLst>
                <a:path extrusionOk="0" h="2491" w="2458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9" name="Google Shape;9359;p66"/>
            <p:cNvSpPr/>
            <p:nvPr/>
          </p:nvSpPr>
          <p:spPr>
            <a:xfrm>
              <a:off x="-12077175" y="4352000"/>
              <a:ext cx="186700" cy="83500"/>
            </a:xfrm>
            <a:custGeom>
              <a:rect b="b" l="l" r="r" t="t"/>
              <a:pathLst>
                <a:path extrusionOk="0" h="3340" w="7468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0" name="Google Shape;9360;p66"/>
            <p:cNvSpPr/>
            <p:nvPr/>
          </p:nvSpPr>
          <p:spPr>
            <a:xfrm>
              <a:off x="-11911775" y="4186000"/>
              <a:ext cx="103200" cy="101425"/>
            </a:xfrm>
            <a:custGeom>
              <a:rect b="b" l="l" r="r" t="t"/>
              <a:pathLst>
                <a:path extrusionOk="0" h="4057" w="4128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66"/>
            <p:cNvSpPr/>
            <p:nvPr/>
          </p:nvSpPr>
          <p:spPr>
            <a:xfrm>
              <a:off x="-12160675" y="4186000"/>
              <a:ext cx="104000" cy="101425"/>
            </a:xfrm>
            <a:custGeom>
              <a:rect b="b" l="l" r="r" t="t"/>
              <a:pathLst>
                <a:path extrusionOk="0" h="4057" w="416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2" name="Google Shape;9362;p66"/>
            <p:cNvSpPr/>
            <p:nvPr/>
          </p:nvSpPr>
          <p:spPr>
            <a:xfrm>
              <a:off x="-12049600" y="4144075"/>
              <a:ext cx="127600" cy="67750"/>
            </a:xfrm>
            <a:custGeom>
              <a:rect b="b" l="l" r="r" t="t"/>
              <a:pathLst>
                <a:path extrusionOk="0" h="2710" w="5104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3" name="Google Shape;9363;p66"/>
            <p:cNvSpPr/>
            <p:nvPr/>
          </p:nvSpPr>
          <p:spPr>
            <a:xfrm>
              <a:off x="-12033850" y="4212600"/>
              <a:ext cx="99250" cy="118150"/>
            </a:xfrm>
            <a:custGeom>
              <a:rect b="b" l="l" r="r" t="t"/>
              <a:pathLst>
                <a:path extrusionOk="0" h="4726" w="397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64" name="Google Shape;9364;p66"/>
          <p:cNvGrpSpPr/>
          <p:nvPr/>
        </p:nvGrpSpPr>
        <p:grpSpPr>
          <a:xfrm>
            <a:off x="5043212" y="3047674"/>
            <a:ext cx="340807" cy="341000"/>
            <a:chOff x="-10391650" y="3180600"/>
            <a:chExt cx="352875" cy="353075"/>
          </a:xfrm>
        </p:grpSpPr>
        <p:sp>
          <p:nvSpPr>
            <p:cNvPr id="9365" name="Google Shape;9365;p66"/>
            <p:cNvSpPr/>
            <p:nvPr/>
          </p:nvSpPr>
          <p:spPr>
            <a:xfrm>
              <a:off x="-10390875" y="3263500"/>
              <a:ext cx="352100" cy="42550"/>
            </a:xfrm>
            <a:custGeom>
              <a:rect b="b" l="l" r="r" t="t"/>
              <a:pathLst>
                <a:path extrusionOk="0" h="1702" w="14084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66"/>
            <p:cNvSpPr/>
            <p:nvPr/>
          </p:nvSpPr>
          <p:spPr>
            <a:xfrm>
              <a:off x="-10391650" y="3451750"/>
              <a:ext cx="352875" cy="81925"/>
            </a:xfrm>
            <a:custGeom>
              <a:rect b="b" l="l" r="r" t="t"/>
              <a:pathLst>
                <a:path extrusionOk="0" h="3277" w="14115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7" name="Google Shape;9367;p66"/>
            <p:cNvSpPr/>
            <p:nvPr/>
          </p:nvSpPr>
          <p:spPr>
            <a:xfrm>
              <a:off x="-10327075" y="3180600"/>
              <a:ext cx="223700" cy="62450"/>
            </a:xfrm>
            <a:custGeom>
              <a:rect b="b" l="l" r="r" t="t"/>
              <a:pathLst>
                <a:path extrusionOk="0" h="2498" w="8948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8" name="Google Shape;9368;p66"/>
            <p:cNvSpPr/>
            <p:nvPr/>
          </p:nvSpPr>
          <p:spPr>
            <a:xfrm>
              <a:off x="-10245950" y="3325725"/>
              <a:ext cx="61450" cy="104775"/>
            </a:xfrm>
            <a:custGeom>
              <a:rect b="b" l="l" r="r" t="t"/>
              <a:pathLst>
                <a:path extrusionOk="0" h="4191" w="2458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66"/>
            <p:cNvSpPr/>
            <p:nvPr/>
          </p:nvSpPr>
          <p:spPr>
            <a:xfrm>
              <a:off x="-10142775" y="3325725"/>
              <a:ext cx="63025" cy="104775"/>
            </a:xfrm>
            <a:custGeom>
              <a:rect b="b" l="l" r="r" t="t"/>
              <a:pathLst>
                <a:path extrusionOk="0" h="4191" w="2521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66"/>
            <p:cNvSpPr/>
            <p:nvPr/>
          </p:nvSpPr>
          <p:spPr>
            <a:xfrm>
              <a:off x="-10350700" y="3325725"/>
              <a:ext cx="62250" cy="104775"/>
            </a:xfrm>
            <a:custGeom>
              <a:rect b="b" l="l" r="r" t="t"/>
              <a:pathLst>
                <a:path extrusionOk="0" h="4191" w="249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71" name="Google Shape;9371;p66"/>
          <p:cNvGrpSpPr/>
          <p:nvPr/>
        </p:nvGrpSpPr>
        <p:grpSpPr>
          <a:xfrm>
            <a:off x="5043586" y="3471081"/>
            <a:ext cx="340058" cy="339310"/>
            <a:chOff x="-10390875" y="3616350"/>
            <a:chExt cx="352100" cy="351325"/>
          </a:xfrm>
        </p:grpSpPr>
        <p:sp>
          <p:nvSpPr>
            <p:cNvPr id="9372" name="Google Shape;9372;p66"/>
            <p:cNvSpPr/>
            <p:nvPr/>
          </p:nvSpPr>
          <p:spPr>
            <a:xfrm>
              <a:off x="-10308950" y="3780175"/>
              <a:ext cx="186675" cy="104800"/>
            </a:xfrm>
            <a:custGeom>
              <a:rect b="b" l="l" r="r" t="t"/>
              <a:pathLst>
                <a:path extrusionOk="0" h="4192" w="7467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66"/>
            <p:cNvSpPr/>
            <p:nvPr/>
          </p:nvSpPr>
          <p:spPr>
            <a:xfrm>
              <a:off x="-10390875" y="3698275"/>
              <a:ext cx="352100" cy="269400"/>
            </a:xfrm>
            <a:custGeom>
              <a:rect b="b" l="l" r="r" t="t"/>
              <a:pathLst>
                <a:path extrusionOk="0" h="10776" w="14084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66"/>
            <p:cNvSpPr/>
            <p:nvPr/>
          </p:nvSpPr>
          <p:spPr>
            <a:xfrm>
              <a:off x="-10268000" y="3616350"/>
              <a:ext cx="103975" cy="81150"/>
            </a:xfrm>
            <a:custGeom>
              <a:rect b="b" l="l" r="r" t="t"/>
              <a:pathLst>
                <a:path extrusionOk="0" h="3246" w="4159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75" name="Google Shape;9375;p66"/>
          <p:cNvGrpSpPr/>
          <p:nvPr/>
        </p:nvGrpSpPr>
        <p:grpSpPr>
          <a:xfrm>
            <a:off x="5496860" y="3889936"/>
            <a:ext cx="299736" cy="340058"/>
            <a:chOff x="-10370400" y="4049550"/>
            <a:chExt cx="310350" cy="352100"/>
          </a:xfrm>
        </p:grpSpPr>
        <p:sp>
          <p:nvSpPr>
            <p:cNvPr id="9376" name="Google Shape;9376;p66"/>
            <p:cNvSpPr/>
            <p:nvPr/>
          </p:nvSpPr>
          <p:spPr>
            <a:xfrm>
              <a:off x="-10308175" y="4224400"/>
              <a:ext cx="185900" cy="115800"/>
            </a:xfrm>
            <a:custGeom>
              <a:rect b="b" l="l" r="r" t="t"/>
              <a:pathLst>
                <a:path extrusionOk="0" h="4632" w="7436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66"/>
            <p:cNvSpPr/>
            <p:nvPr/>
          </p:nvSpPr>
          <p:spPr>
            <a:xfrm>
              <a:off x="-10292425" y="4121225"/>
              <a:ext cx="159125" cy="30750"/>
            </a:xfrm>
            <a:custGeom>
              <a:rect b="b" l="l" r="r" t="t"/>
              <a:pathLst>
                <a:path extrusionOk="0" h="1230" w="6365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8" name="Google Shape;9378;p66"/>
            <p:cNvSpPr/>
            <p:nvPr/>
          </p:nvSpPr>
          <p:spPr>
            <a:xfrm>
              <a:off x="-10370400" y="4049550"/>
              <a:ext cx="310350" cy="91400"/>
            </a:xfrm>
            <a:custGeom>
              <a:rect b="b" l="l" r="r" t="t"/>
              <a:pathLst>
                <a:path extrusionOk="0" h="3656" w="12414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66"/>
            <p:cNvSpPr/>
            <p:nvPr/>
          </p:nvSpPr>
          <p:spPr>
            <a:xfrm>
              <a:off x="-10328650" y="4173200"/>
              <a:ext cx="226850" cy="30750"/>
            </a:xfrm>
            <a:custGeom>
              <a:rect b="b" l="l" r="r" t="t"/>
              <a:pathLst>
                <a:path extrusionOk="0" h="1230" w="9074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66"/>
            <p:cNvSpPr/>
            <p:nvPr/>
          </p:nvSpPr>
          <p:spPr>
            <a:xfrm>
              <a:off x="-10328650" y="4360650"/>
              <a:ext cx="226850" cy="41000"/>
            </a:xfrm>
            <a:custGeom>
              <a:rect b="b" l="l" r="r" t="t"/>
              <a:pathLst>
                <a:path extrusionOk="0" h="1640" w="9074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81" name="Google Shape;9381;p66"/>
          <p:cNvGrpSpPr/>
          <p:nvPr/>
        </p:nvGrpSpPr>
        <p:grpSpPr>
          <a:xfrm>
            <a:off x="6741635" y="3048060"/>
            <a:ext cx="363648" cy="340227"/>
            <a:chOff x="-8674650" y="3210975"/>
            <a:chExt cx="376525" cy="352275"/>
          </a:xfrm>
        </p:grpSpPr>
        <p:sp>
          <p:nvSpPr>
            <p:cNvPr id="9382" name="Google Shape;9382;p66"/>
            <p:cNvSpPr/>
            <p:nvPr/>
          </p:nvSpPr>
          <p:spPr>
            <a:xfrm>
              <a:off x="-8542325" y="3335375"/>
              <a:ext cx="112650" cy="104375"/>
            </a:xfrm>
            <a:custGeom>
              <a:rect b="b" l="l" r="r" t="t"/>
              <a:pathLst>
                <a:path extrusionOk="0" h="4175" w="4506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3" name="Google Shape;9383;p66"/>
            <p:cNvSpPr/>
            <p:nvPr/>
          </p:nvSpPr>
          <p:spPr>
            <a:xfrm>
              <a:off x="-8496650" y="3377125"/>
              <a:ext cx="22875" cy="20900"/>
            </a:xfrm>
            <a:custGeom>
              <a:rect b="b" l="l" r="r" t="t"/>
              <a:pathLst>
                <a:path extrusionOk="0" h="836" w="915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4" name="Google Shape;9384;p66"/>
            <p:cNvSpPr/>
            <p:nvPr/>
          </p:nvSpPr>
          <p:spPr>
            <a:xfrm>
              <a:off x="-8540750" y="3332825"/>
              <a:ext cx="242625" cy="230425"/>
            </a:xfrm>
            <a:custGeom>
              <a:rect b="b" l="l" r="r" t="t"/>
              <a:pathLst>
                <a:path extrusionOk="0" h="9217" w="9705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5" name="Google Shape;9385;p66"/>
            <p:cNvSpPr/>
            <p:nvPr/>
          </p:nvSpPr>
          <p:spPr>
            <a:xfrm>
              <a:off x="-8645500" y="3428125"/>
              <a:ext cx="120525" cy="118950"/>
            </a:xfrm>
            <a:custGeom>
              <a:rect b="b" l="l" r="r" t="t"/>
              <a:pathLst>
                <a:path extrusionOk="0" h="4758" w="4821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6" name="Google Shape;9386;p66"/>
            <p:cNvSpPr/>
            <p:nvPr/>
          </p:nvSpPr>
          <p:spPr>
            <a:xfrm>
              <a:off x="-8448600" y="3227275"/>
              <a:ext cx="122900" cy="122900"/>
            </a:xfrm>
            <a:custGeom>
              <a:rect b="b" l="l" r="r" t="t"/>
              <a:pathLst>
                <a:path extrusionOk="0" h="4916" w="4916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7" name="Google Shape;9387;p66"/>
            <p:cNvSpPr/>
            <p:nvPr/>
          </p:nvSpPr>
          <p:spPr>
            <a:xfrm>
              <a:off x="-8674650" y="3210975"/>
              <a:ext cx="241825" cy="232925"/>
            </a:xfrm>
            <a:custGeom>
              <a:rect b="b" l="l" r="r" t="t"/>
              <a:pathLst>
                <a:path extrusionOk="0" h="9317" w="9673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88" name="Google Shape;9388;p66"/>
          <p:cNvGrpSpPr/>
          <p:nvPr/>
        </p:nvGrpSpPr>
        <p:grpSpPr>
          <a:xfrm>
            <a:off x="2049202" y="3047384"/>
            <a:ext cx="341579" cy="341579"/>
            <a:chOff x="-13512225" y="3211525"/>
            <a:chExt cx="353675" cy="353675"/>
          </a:xfrm>
        </p:grpSpPr>
        <p:sp>
          <p:nvSpPr>
            <p:cNvPr id="9389" name="Google Shape;9389;p66"/>
            <p:cNvSpPr/>
            <p:nvPr/>
          </p:nvSpPr>
          <p:spPr>
            <a:xfrm>
              <a:off x="-13283825" y="3482475"/>
              <a:ext cx="125275" cy="82725"/>
            </a:xfrm>
            <a:custGeom>
              <a:rect b="b" l="l" r="r" t="t"/>
              <a:pathLst>
                <a:path extrusionOk="0" h="3309" w="5011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0" name="Google Shape;9390;p66"/>
            <p:cNvSpPr/>
            <p:nvPr/>
          </p:nvSpPr>
          <p:spPr>
            <a:xfrm>
              <a:off x="-13512225" y="3211525"/>
              <a:ext cx="353675" cy="249700"/>
            </a:xfrm>
            <a:custGeom>
              <a:rect b="b" l="l" r="r" t="t"/>
              <a:pathLst>
                <a:path extrusionOk="0" h="9988" w="14147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1" name="Google Shape;9391;p66"/>
            <p:cNvSpPr/>
            <p:nvPr/>
          </p:nvSpPr>
          <p:spPr>
            <a:xfrm>
              <a:off x="-13512225" y="3483250"/>
              <a:ext cx="100050" cy="81150"/>
            </a:xfrm>
            <a:custGeom>
              <a:rect b="b" l="l" r="r" t="t"/>
              <a:pathLst>
                <a:path extrusionOk="0" h="3246" w="4002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66"/>
            <p:cNvSpPr/>
            <p:nvPr/>
          </p:nvSpPr>
          <p:spPr>
            <a:xfrm>
              <a:off x="-13407475" y="3483250"/>
              <a:ext cx="36250" cy="81150"/>
            </a:xfrm>
            <a:custGeom>
              <a:rect b="b" l="l" r="r" t="t"/>
              <a:pathLst>
                <a:path extrusionOk="0" h="3246" w="145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66"/>
            <p:cNvSpPr/>
            <p:nvPr/>
          </p:nvSpPr>
          <p:spPr>
            <a:xfrm>
              <a:off x="-13366525" y="3485625"/>
              <a:ext cx="70125" cy="76425"/>
            </a:xfrm>
            <a:custGeom>
              <a:rect b="b" l="l" r="r" t="t"/>
              <a:pathLst>
                <a:path extrusionOk="0" h="3057" w="2805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94" name="Google Shape;9394;p66"/>
          <p:cNvGrpSpPr/>
          <p:nvPr/>
        </p:nvGrpSpPr>
        <p:grpSpPr>
          <a:xfrm>
            <a:off x="2049202" y="3470706"/>
            <a:ext cx="341579" cy="340058"/>
            <a:chOff x="-13512225" y="3647075"/>
            <a:chExt cx="353675" cy="352100"/>
          </a:xfrm>
        </p:grpSpPr>
        <p:sp>
          <p:nvSpPr>
            <p:cNvPr id="9395" name="Google Shape;9395;p66"/>
            <p:cNvSpPr/>
            <p:nvPr/>
          </p:nvSpPr>
          <p:spPr>
            <a:xfrm>
              <a:off x="-13344475" y="38762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6" name="Google Shape;9396;p66"/>
            <p:cNvSpPr/>
            <p:nvPr/>
          </p:nvSpPr>
          <p:spPr>
            <a:xfrm>
              <a:off x="-13268850" y="3854225"/>
              <a:ext cx="110300" cy="62250"/>
            </a:xfrm>
            <a:custGeom>
              <a:rect b="b" l="l" r="r" t="t"/>
              <a:pathLst>
                <a:path extrusionOk="0" h="2490" w="4412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7" name="Google Shape;9397;p66"/>
            <p:cNvSpPr/>
            <p:nvPr/>
          </p:nvSpPr>
          <p:spPr>
            <a:xfrm>
              <a:off x="-13512225" y="3936925"/>
              <a:ext cx="353675" cy="62250"/>
            </a:xfrm>
            <a:custGeom>
              <a:rect b="b" l="l" r="r" t="t"/>
              <a:pathLst>
                <a:path extrusionOk="0" h="2490" w="14147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8" name="Google Shape;9398;p66"/>
            <p:cNvSpPr/>
            <p:nvPr/>
          </p:nvSpPr>
          <p:spPr>
            <a:xfrm>
              <a:off x="-13387000" y="3833750"/>
              <a:ext cx="104775" cy="104775"/>
            </a:xfrm>
            <a:custGeom>
              <a:rect b="b" l="l" r="r" t="t"/>
              <a:pathLst>
                <a:path extrusionOk="0" h="4191" w="4191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66"/>
            <p:cNvSpPr/>
            <p:nvPr/>
          </p:nvSpPr>
          <p:spPr>
            <a:xfrm>
              <a:off x="-13512225" y="3855000"/>
              <a:ext cx="111875" cy="62250"/>
            </a:xfrm>
            <a:custGeom>
              <a:rect b="b" l="l" r="r" t="t"/>
              <a:pathLst>
                <a:path extrusionOk="0" h="2490" w="4475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0" name="Google Shape;9400;p66"/>
            <p:cNvSpPr/>
            <p:nvPr/>
          </p:nvSpPr>
          <p:spPr>
            <a:xfrm>
              <a:off x="-13490175" y="3730575"/>
              <a:ext cx="62250" cy="40975"/>
            </a:xfrm>
            <a:custGeom>
              <a:rect b="b" l="l" r="r" t="t"/>
              <a:pathLst>
                <a:path extrusionOk="0" h="1639" w="249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1" name="Google Shape;9401;p66"/>
            <p:cNvSpPr/>
            <p:nvPr/>
          </p:nvSpPr>
          <p:spPr>
            <a:xfrm>
              <a:off x="-13241275" y="3730575"/>
              <a:ext cx="62225" cy="40975"/>
            </a:xfrm>
            <a:custGeom>
              <a:rect b="b" l="l" r="r" t="t"/>
              <a:pathLst>
                <a:path extrusionOk="0" h="1639" w="2489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66"/>
            <p:cNvSpPr/>
            <p:nvPr/>
          </p:nvSpPr>
          <p:spPr>
            <a:xfrm>
              <a:off x="-13427950" y="3647075"/>
              <a:ext cx="186700" cy="63025"/>
            </a:xfrm>
            <a:custGeom>
              <a:rect b="b" l="l" r="r" t="t"/>
              <a:pathLst>
                <a:path extrusionOk="0" h="2521" w="7468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3" name="Google Shape;9403;p66"/>
            <p:cNvSpPr/>
            <p:nvPr/>
          </p:nvSpPr>
          <p:spPr>
            <a:xfrm>
              <a:off x="-13512225" y="3773100"/>
              <a:ext cx="353675" cy="60675"/>
            </a:xfrm>
            <a:custGeom>
              <a:rect b="b" l="l" r="r" t="t"/>
              <a:pathLst>
                <a:path extrusionOk="0" h="2427" w="14147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4" name="Google Shape;9404;p66"/>
            <p:cNvSpPr/>
            <p:nvPr/>
          </p:nvSpPr>
          <p:spPr>
            <a:xfrm>
              <a:off x="-13411400" y="3730575"/>
              <a:ext cx="153600" cy="20500"/>
            </a:xfrm>
            <a:custGeom>
              <a:rect b="b" l="l" r="r" t="t"/>
              <a:pathLst>
                <a:path extrusionOk="0" h="820" w="6144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5" name="Google Shape;9405;p66"/>
          <p:cNvGrpSpPr/>
          <p:nvPr/>
        </p:nvGrpSpPr>
        <p:grpSpPr>
          <a:xfrm>
            <a:off x="2482315" y="3889562"/>
            <a:ext cx="341579" cy="340807"/>
            <a:chOff x="-13512225" y="4080275"/>
            <a:chExt cx="353675" cy="352875"/>
          </a:xfrm>
        </p:grpSpPr>
        <p:sp>
          <p:nvSpPr>
            <p:cNvPr id="9406" name="Google Shape;9406;p66"/>
            <p:cNvSpPr/>
            <p:nvPr/>
          </p:nvSpPr>
          <p:spPr>
            <a:xfrm>
              <a:off x="-13512225" y="4203925"/>
              <a:ext cx="353675" cy="229225"/>
            </a:xfrm>
            <a:custGeom>
              <a:rect b="b" l="l" r="r" t="t"/>
              <a:pathLst>
                <a:path extrusionOk="0" h="9169" w="14147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7" name="Google Shape;9407;p66"/>
            <p:cNvSpPr/>
            <p:nvPr/>
          </p:nvSpPr>
          <p:spPr>
            <a:xfrm>
              <a:off x="-13366525" y="4275600"/>
              <a:ext cx="73275" cy="88225"/>
            </a:xfrm>
            <a:custGeom>
              <a:rect b="b" l="l" r="r" t="t"/>
              <a:pathLst>
                <a:path extrusionOk="0" h="3529" w="2931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66"/>
            <p:cNvSpPr/>
            <p:nvPr/>
          </p:nvSpPr>
          <p:spPr>
            <a:xfrm>
              <a:off x="-13398800" y="4143275"/>
              <a:ext cx="65375" cy="40975"/>
            </a:xfrm>
            <a:custGeom>
              <a:rect b="b" l="l" r="r" t="t"/>
              <a:pathLst>
                <a:path extrusionOk="0" h="1639" w="2615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9" name="Google Shape;9409;p66"/>
            <p:cNvSpPr/>
            <p:nvPr/>
          </p:nvSpPr>
          <p:spPr>
            <a:xfrm>
              <a:off x="-13336575" y="4143275"/>
              <a:ext cx="64600" cy="40975"/>
            </a:xfrm>
            <a:custGeom>
              <a:rect b="b" l="l" r="r" t="t"/>
              <a:pathLst>
                <a:path extrusionOk="0" h="1639" w="2584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66"/>
            <p:cNvSpPr/>
            <p:nvPr/>
          </p:nvSpPr>
          <p:spPr>
            <a:xfrm>
              <a:off x="-13398800" y="4081050"/>
              <a:ext cx="65375" cy="40975"/>
            </a:xfrm>
            <a:custGeom>
              <a:rect b="b" l="l" r="r" t="t"/>
              <a:pathLst>
                <a:path extrusionOk="0" h="1639" w="2615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66"/>
            <p:cNvSpPr/>
            <p:nvPr/>
          </p:nvSpPr>
          <p:spPr>
            <a:xfrm>
              <a:off x="-13274375" y="4143275"/>
              <a:ext cx="64625" cy="40975"/>
            </a:xfrm>
            <a:custGeom>
              <a:rect b="b" l="l" r="r" t="t"/>
              <a:pathLst>
                <a:path extrusionOk="0" h="1639" w="2585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2" name="Google Shape;9412;p66"/>
            <p:cNvSpPr/>
            <p:nvPr/>
          </p:nvSpPr>
          <p:spPr>
            <a:xfrm>
              <a:off x="-13212925" y="4081050"/>
              <a:ext cx="54375" cy="40975"/>
            </a:xfrm>
            <a:custGeom>
              <a:rect b="b" l="l" r="r" t="t"/>
              <a:pathLst>
                <a:path extrusionOk="0" h="1639" w="2175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66"/>
            <p:cNvSpPr/>
            <p:nvPr/>
          </p:nvSpPr>
          <p:spPr>
            <a:xfrm>
              <a:off x="-13212925" y="4143275"/>
              <a:ext cx="54375" cy="40975"/>
            </a:xfrm>
            <a:custGeom>
              <a:rect b="b" l="l" r="r" t="t"/>
              <a:pathLst>
                <a:path extrusionOk="0" h="1639" w="2175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4" name="Google Shape;9414;p66"/>
            <p:cNvSpPr/>
            <p:nvPr/>
          </p:nvSpPr>
          <p:spPr>
            <a:xfrm>
              <a:off x="-13274375" y="4081050"/>
              <a:ext cx="64625" cy="40975"/>
            </a:xfrm>
            <a:custGeom>
              <a:rect b="b" l="l" r="r" t="t"/>
              <a:pathLst>
                <a:path extrusionOk="0" h="1639" w="2585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5" name="Google Shape;9415;p66"/>
            <p:cNvSpPr/>
            <p:nvPr/>
          </p:nvSpPr>
          <p:spPr>
            <a:xfrm>
              <a:off x="-13336575" y="4081050"/>
              <a:ext cx="64600" cy="40975"/>
            </a:xfrm>
            <a:custGeom>
              <a:rect b="b" l="l" r="r" t="t"/>
              <a:pathLst>
                <a:path extrusionOk="0" h="1639" w="2584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6" name="Google Shape;9416;p66"/>
            <p:cNvSpPr/>
            <p:nvPr/>
          </p:nvSpPr>
          <p:spPr>
            <a:xfrm>
              <a:off x="-13512225" y="4080275"/>
              <a:ext cx="123675" cy="103200"/>
            </a:xfrm>
            <a:custGeom>
              <a:rect b="b" l="l" r="r" t="t"/>
              <a:pathLst>
                <a:path extrusionOk="0" h="4128" w="4947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17" name="Google Shape;9417;p66"/>
          <p:cNvGrpSpPr/>
          <p:nvPr/>
        </p:nvGrpSpPr>
        <p:grpSpPr>
          <a:xfrm>
            <a:off x="3759290" y="3078966"/>
            <a:ext cx="341555" cy="278416"/>
            <a:chOff x="-11728250" y="3245400"/>
            <a:chExt cx="353650" cy="288275"/>
          </a:xfrm>
        </p:grpSpPr>
        <p:sp>
          <p:nvSpPr>
            <p:cNvPr id="9418" name="Google Shape;9418;p66"/>
            <p:cNvSpPr/>
            <p:nvPr/>
          </p:nvSpPr>
          <p:spPr>
            <a:xfrm>
              <a:off x="-11603025" y="3389725"/>
              <a:ext cx="104775" cy="143950"/>
            </a:xfrm>
            <a:custGeom>
              <a:rect b="b" l="l" r="r" t="t"/>
              <a:pathLst>
                <a:path extrusionOk="0" h="5758" w="4191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66"/>
            <p:cNvSpPr/>
            <p:nvPr/>
          </p:nvSpPr>
          <p:spPr>
            <a:xfrm>
              <a:off x="-11647125" y="3246175"/>
              <a:ext cx="86650" cy="133925"/>
            </a:xfrm>
            <a:custGeom>
              <a:rect b="b" l="l" r="r" t="t"/>
              <a:pathLst>
                <a:path extrusionOk="0" h="5357" w="3466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66"/>
            <p:cNvSpPr/>
            <p:nvPr/>
          </p:nvSpPr>
          <p:spPr>
            <a:xfrm>
              <a:off x="-11540025" y="3245400"/>
              <a:ext cx="86675" cy="133900"/>
            </a:xfrm>
            <a:custGeom>
              <a:rect b="b" l="l" r="r" t="t"/>
              <a:pathLst>
                <a:path extrusionOk="0" h="5356" w="3467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1" name="Google Shape;9421;p66"/>
            <p:cNvSpPr/>
            <p:nvPr/>
          </p:nvSpPr>
          <p:spPr>
            <a:xfrm>
              <a:off x="-11498275" y="3285550"/>
              <a:ext cx="123675" cy="160700"/>
            </a:xfrm>
            <a:custGeom>
              <a:rect b="b" l="l" r="r" t="t"/>
              <a:pathLst>
                <a:path extrusionOk="0" h="6428" w="4947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2" name="Google Shape;9422;p66"/>
            <p:cNvSpPr/>
            <p:nvPr/>
          </p:nvSpPr>
          <p:spPr>
            <a:xfrm>
              <a:off x="-11728250" y="3286350"/>
              <a:ext cx="125250" cy="160700"/>
            </a:xfrm>
            <a:custGeom>
              <a:rect b="b" l="l" r="r" t="t"/>
              <a:pathLst>
                <a:path extrusionOk="0" h="6428" w="501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23" name="Google Shape;9423;p66"/>
          <p:cNvSpPr/>
          <p:nvPr/>
        </p:nvSpPr>
        <p:spPr>
          <a:xfrm>
            <a:off x="3910683" y="3600407"/>
            <a:ext cx="38801" cy="80668"/>
          </a:xfrm>
          <a:custGeom>
            <a:rect b="b" l="l" r="r" t="t"/>
            <a:pathLst>
              <a:path extrusionOk="0" h="3341" w="1607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24" name="Google Shape;9424;p66"/>
          <p:cNvGrpSpPr/>
          <p:nvPr/>
        </p:nvGrpSpPr>
        <p:grpSpPr>
          <a:xfrm>
            <a:off x="3758144" y="3469282"/>
            <a:ext cx="343849" cy="342907"/>
            <a:chOff x="-11729050" y="3646475"/>
            <a:chExt cx="356025" cy="355050"/>
          </a:xfrm>
        </p:grpSpPr>
        <p:sp>
          <p:nvSpPr>
            <p:cNvPr id="9425" name="Google Shape;9425;p66"/>
            <p:cNvSpPr/>
            <p:nvPr/>
          </p:nvSpPr>
          <p:spPr>
            <a:xfrm>
              <a:off x="-11460475" y="3648050"/>
              <a:ext cx="86675" cy="80175"/>
            </a:xfrm>
            <a:custGeom>
              <a:rect b="b" l="l" r="r" t="t"/>
              <a:pathLst>
                <a:path extrusionOk="0" h="3207" w="3467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6" name="Google Shape;9426;p66"/>
            <p:cNvSpPr/>
            <p:nvPr/>
          </p:nvSpPr>
          <p:spPr>
            <a:xfrm>
              <a:off x="-11601450" y="37738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7" name="Google Shape;9427;p66"/>
            <p:cNvSpPr/>
            <p:nvPr/>
          </p:nvSpPr>
          <p:spPr>
            <a:xfrm>
              <a:off x="-11729050" y="3646475"/>
              <a:ext cx="353675" cy="209350"/>
            </a:xfrm>
            <a:custGeom>
              <a:rect b="b" l="l" r="r" t="t"/>
              <a:pathLst>
                <a:path extrusionOk="0" h="8374" w="14147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8" name="Google Shape;9428;p66"/>
            <p:cNvSpPr/>
            <p:nvPr/>
          </p:nvSpPr>
          <p:spPr>
            <a:xfrm>
              <a:off x="-11518750" y="37738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66"/>
            <p:cNvSpPr/>
            <p:nvPr/>
          </p:nvSpPr>
          <p:spPr>
            <a:xfrm>
              <a:off x="-11698325" y="3858150"/>
              <a:ext cx="67750" cy="69350"/>
            </a:xfrm>
            <a:custGeom>
              <a:rect b="b" l="l" r="r" t="t"/>
              <a:pathLst>
                <a:path extrusionOk="0" h="2774" w="271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0" name="Google Shape;9430;p66"/>
            <p:cNvSpPr/>
            <p:nvPr/>
          </p:nvSpPr>
          <p:spPr>
            <a:xfrm>
              <a:off x="-11627450" y="3869175"/>
              <a:ext cx="47300" cy="55175"/>
            </a:xfrm>
            <a:custGeom>
              <a:rect b="b" l="l" r="r" t="t"/>
              <a:pathLst>
                <a:path extrusionOk="0" h="2207" w="1892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1" name="Google Shape;9431;p66"/>
            <p:cNvSpPr/>
            <p:nvPr/>
          </p:nvSpPr>
          <p:spPr>
            <a:xfrm>
              <a:off x="-11414775" y="3803025"/>
              <a:ext cx="41750" cy="83525"/>
            </a:xfrm>
            <a:custGeom>
              <a:rect b="b" l="l" r="r" t="t"/>
              <a:pathLst>
                <a:path extrusionOk="0" h="3341" w="167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66"/>
            <p:cNvSpPr/>
            <p:nvPr/>
          </p:nvSpPr>
          <p:spPr>
            <a:xfrm>
              <a:off x="-11592800" y="3876275"/>
              <a:ext cx="84300" cy="62250"/>
            </a:xfrm>
            <a:custGeom>
              <a:rect b="b" l="l" r="r" t="t"/>
              <a:pathLst>
                <a:path extrusionOk="0" h="2490" w="3372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3" name="Google Shape;9433;p66"/>
            <p:cNvSpPr/>
            <p:nvPr/>
          </p:nvSpPr>
          <p:spPr>
            <a:xfrm>
              <a:off x="-11520325" y="3869175"/>
              <a:ext cx="47275" cy="55175"/>
            </a:xfrm>
            <a:custGeom>
              <a:rect b="b" l="l" r="r" t="t"/>
              <a:pathLst>
                <a:path extrusionOk="0" h="2207" w="1891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4" name="Google Shape;9434;p66"/>
            <p:cNvSpPr/>
            <p:nvPr/>
          </p:nvSpPr>
          <p:spPr>
            <a:xfrm>
              <a:off x="-11726675" y="3903850"/>
              <a:ext cx="352075" cy="97675"/>
            </a:xfrm>
            <a:custGeom>
              <a:rect b="b" l="l" r="r" t="t"/>
              <a:pathLst>
                <a:path extrusionOk="0" h="3907" w="14083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5" name="Google Shape;9435;p66"/>
            <p:cNvSpPr/>
            <p:nvPr/>
          </p:nvSpPr>
          <p:spPr>
            <a:xfrm>
              <a:off x="-11470700" y="3859725"/>
              <a:ext cx="66975" cy="68550"/>
            </a:xfrm>
            <a:custGeom>
              <a:rect b="b" l="l" r="r" t="t"/>
              <a:pathLst>
                <a:path extrusionOk="0" h="2742" w="2679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36" name="Google Shape;9436;p66"/>
          <p:cNvGrpSpPr/>
          <p:nvPr/>
        </p:nvGrpSpPr>
        <p:grpSpPr>
          <a:xfrm>
            <a:off x="4213688" y="3889562"/>
            <a:ext cx="298988" cy="340807"/>
            <a:chOff x="-11703850" y="4081850"/>
            <a:chExt cx="309575" cy="352875"/>
          </a:xfrm>
        </p:grpSpPr>
        <p:sp>
          <p:nvSpPr>
            <p:cNvPr id="9437" name="Google Shape;9437;p66"/>
            <p:cNvSpPr/>
            <p:nvPr/>
          </p:nvSpPr>
          <p:spPr>
            <a:xfrm>
              <a:off x="-11703850" y="4081850"/>
              <a:ext cx="309575" cy="125250"/>
            </a:xfrm>
            <a:custGeom>
              <a:rect b="b" l="l" r="r" t="t"/>
              <a:pathLst>
                <a:path extrusionOk="0" h="5010" w="12383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8" name="Google Shape;9438;p66"/>
            <p:cNvSpPr/>
            <p:nvPr/>
          </p:nvSpPr>
          <p:spPr>
            <a:xfrm>
              <a:off x="-11622725" y="4288975"/>
              <a:ext cx="144175" cy="63050"/>
            </a:xfrm>
            <a:custGeom>
              <a:rect b="b" l="l" r="r" t="t"/>
              <a:pathLst>
                <a:path extrusionOk="0" h="2522" w="5767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66"/>
            <p:cNvSpPr/>
            <p:nvPr/>
          </p:nvSpPr>
          <p:spPr>
            <a:xfrm>
              <a:off x="-11596725" y="4364600"/>
              <a:ext cx="36250" cy="70125"/>
            </a:xfrm>
            <a:custGeom>
              <a:rect b="b" l="l" r="r" t="t"/>
              <a:pathLst>
                <a:path extrusionOk="0" h="2805" w="145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66"/>
            <p:cNvSpPr/>
            <p:nvPr/>
          </p:nvSpPr>
          <p:spPr>
            <a:xfrm>
              <a:off x="-11540025" y="4364600"/>
              <a:ext cx="37050" cy="70125"/>
            </a:xfrm>
            <a:custGeom>
              <a:rect b="b" l="l" r="r" t="t"/>
              <a:pathLst>
                <a:path extrusionOk="0" h="2805" w="1482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1" name="Google Shape;9441;p66"/>
            <p:cNvSpPr/>
            <p:nvPr/>
          </p:nvSpPr>
          <p:spPr>
            <a:xfrm>
              <a:off x="-11610900" y="4227550"/>
              <a:ext cx="50425" cy="51225"/>
            </a:xfrm>
            <a:custGeom>
              <a:rect b="b" l="l" r="r" t="t"/>
              <a:pathLst>
                <a:path extrusionOk="0" h="2049" w="2017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66"/>
            <p:cNvSpPr/>
            <p:nvPr/>
          </p:nvSpPr>
          <p:spPr>
            <a:xfrm>
              <a:off x="-11540025" y="4228350"/>
              <a:ext cx="50450" cy="51200"/>
            </a:xfrm>
            <a:custGeom>
              <a:rect b="b" l="l" r="r" t="t"/>
              <a:pathLst>
                <a:path extrusionOk="0" h="2048" w="2018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66"/>
            <p:cNvSpPr/>
            <p:nvPr/>
          </p:nvSpPr>
          <p:spPr>
            <a:xfrm>
              <a:off x="-11489600" y="4227550"/>
              <a:ext cx="92175" cy="207175"/>
            </a:xfrm>
            <a:custGeom>
              <a:rect b="b" l="l" r="r" t="t"/>
              <a:pathLst>
                <a:path extrusionOk="0" h="8287" w="3687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66"/>
            <p:cNvSpPr/>
            <p:nvPr/>
          </p:nvSpPr>
          <p:spPr>
            <a:xfrm>
              <a:off x="-11703850" y="4227550"/>
              <a:ext cx="92175" cy="207175"/>
            </a:xfrm>
            <a:custGeom>
              <a:rect b="b" l="l" r="r" t="t"/>
              <a:pathLst>
                <a:path extrusionOk="0" h="8287" w="3687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5" name="Google Shape;9445;p66"/>
          <p:cNvGrpSpPr/>
          <p:nvPr/>
        </p:nvGrpSpPr>
        <p:grpSpPr>
          <a:xfrm>
            <a:off x="5472110" y="3047770"/>
            <a:ext cx="342328" cy="340807"/>
            <a:chOff x="-9958475" y="3180025"/>
            <a:chExt cx="354450" cy="352875"/>
          </a:xfrm>
        </p:grpSpPr>
        <p:sp>
          <p:nvSpPr>
            <p:cNvPr id="9446" name="Google Shape;9446;p66"/>
            <p:cNvSpPr/>
            <p:nvPr/>
          </p:nvSpPr>
          <p:spPr>
            <a:xfrm>
              <a:off x="-9958475" y="3491125"/>
              <a:ext cx="354450" cy="41775"/>
            </a:xfrm>
            <a:custGeom>
              <a:rect b="b" l="l" r="r" t="t"/>
              <a:pathLst>
                <a:path extrusionOk="0" h="1671" w="14178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66"/>
            <p:cNvSpPr/>
            <p:nvPr/>
          </p:nvSpPr>
          <p:spPr>
            <a:xfrm>
              <a:off x="-9958475" y="3180025"/>
              <a:ext cx="354450" cy="42550"/>
            </a:xfrm>
            <a:custGeom>
              <a:rect b="b" l="l" r="r" t="t"/>
              <a:pathLst>
                <a:path extrusionOk="0" h="1702" w="14178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66"/>
            <p:cNvSpPr/>
            <p:nvPr/>
          </p:nvSpPr>
          <p:spPr>
            <a:xfrm>
              <a:off x="-9916725" y="3243025"/>
              <a:ext cx="270175" cy="228425"/>
            </a:xfrm>
            <a:custGeom>
              <a:rect b="b" l="l" r="r" t="t"/>
              <a:pathLst>
                <a:path extrusionOk="0" h="9137" w="10807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9" name="Google Shape;9449;p66"/>
          <p:cNvGrpSpPr/>
          <p:nvPr/>
        </p:nvGrpSpPr>
        <p:grpSpPr>
          <a:xfrm>
            <a:off x="5481237" y="3470392"/>
            <a:ext cx="324074" cy="340686"/>
            <a:chOff x="-9949025" y="3615575"/>
            <a:chExt cx="335550" cy="352750"/>
          </a:xfrm>
        </p:grpSpPr>
        <p:sp>
          <p:nvSpPr>
            <p:cNvPr id="9450" name="Google Shape;9450;p66"/>
            <p:cNvSpPr/>
            <p:nvPr/>
          </p:nvSpPr>
          <p:spPr>
            <a:xfrm>
              <a:off x="-9800950" y="3615575"/>
              <a:ext cx="61475" cy="61450"/>
            </a:xfrm>
            <a:custGeom>
              <a:rect b="b" l="l" r="r" t="t"/>
              <a:pathLst>
                <a:path extrusionOk="0" h="2458" w="2459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66"/>
            <p:cNvSpPr/>
            <p:nvPr/>
          </p:nvSpPr>
          <p:spPr>
            <a:xfrm>
              <a:off x="-9949025" y="3688650"/>
              <a:ext cx="335550" cy="279675"/>
            </a:xfrm>
            <a:custGeom>
              <a:rect b="b" l="l" r="r" t="t"/>
              <a:pathLst>
                <a:path extrusionOk="0" h="11187" w="13422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66"/>
            <p:cNvSpPr/>
            <p:nvPr/>
          </p:nvSpPr>
          <p:spPr>
            <a:xfrm>
              <a:off x="-9947450" y="3657100"/>
              <a:ext cx="106350" cy="50650"/>
            </a:xfrm>
            <a:custGeom>
              <a:rect b="b" l="l" r="r" t="t"/>
              <a:pathLst>
                <a:path extrusionOk="0" h="2026" w="4254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53" name="Google Shape;9453;p66"/>
          <p:cNvGrpSpPr/>
          <p:nvPr/>
        </p:nvGrpSpPr>
        <p:grpSpPr>
          <a:xfrm>
            <a:off x="5903702" y="3888137"/>
            <a:ext cx="345370" cy="343656"/>
            <a:chOff x="-9961625" y="4048175"/>
            <a:chExt cx="357600" cy="355825"/>
          </a:xfrm>
        </p:grpSpPr>
        <p:sp>
          <p:nvSpPr>
            <p:cNvPr id="9454" name="Google Shape;9454;p66"/>
            <p:cNvSpPr/>
            <p:nvPr/>
          </p:nvSpPr>
          <p:spPr>
            <a:xfrm>
              <a:off x="-9958475" y="4048175"/>
              <a:ext cx="64625" cy="62650"/>
            </a:xfrm>
            <a:custGeom>
              <a:rect b="b" l="l" r="r" t="t"/>
              <a:pathLst>
                <a:path extrusionOk="0" h="2506" w="2585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66"/>
            <p:cNvSpPr/>
            <p:nvPr/>
          </p:nvSpPr>
          <p:spPr>
            <a:xfrm>
              <a:off x="-9873400" y="4048775"/>
              <a:ext cx="21275" cy="63025"/>
            </a:xfrm>
            <a:custGeom>
              <a:rect b="b" l="l" r="r" t="t"/>
              <a:pathLst>
                <a:path extrusionOk="0" h="2521" w="851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6" name="Google Shape;9456;p66"/>
            <p:cNvSpPr/>
            <p:nvPr/>
          </p:nvSpPr>
          <p:spPr>
            <a:xfrm>
              <a:off x="-9957675" y="4133050"/>
              <a:ext cx="63025" cy="19700"/>
            </a:xfrm>
            <a:custGeom>
              <a:rect b="b" l="l" r="r" t="t"/>
              <a:pathLst>
                <a:path extrusionOk="0" h="788" w="2521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66"/>
            <p:cNvSpPr/>
            <p:nvPr/>
          </p:nvSpPr>
          <p:spPr>
            <a:xfrm>
              <a:off x="-9961625" y="4132250"/>
              <a:ext cx="253650" cy="271750"/>
            </a:xfrm>
            <a:custGeom>
              <a:rect b="b" l="l" r="r" t="t"/>
              <a:pathLst>
                <a:path extrusionOk="0" h="10870" w="10146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66"/>
            <p:cNvSpPr/>
            <p:nvPr/>
          </p:nvSpPr>
          <p:spPr>
            <a:xfrm>
              <a:off x="-9791500" y="4069250"/>
              <a:ext cx="31550" cy="66175"/>
            </a:xfrm>
            <a:custGeom>
              <a:rect b="b" l="l" r="r" t="t"/>
              <a:pathLst>
                <a:path extrusionOk="0" h="2647" w="1262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66"/>
            <p:cNvSpPr/>
            <p:nvPr/>
          </p:nvSpPr>
          <p:spPr>
            <a:xfrm>
              <a:off x="-9740300" y="4049550"/>
              <a:ext cx="136275" cy="268600"/>
            </a:xfrm>
            <a:custGeom>
              <a:rect b="b" l="l" r="r" t="t"/>
              <a:pathLst>
                <a:path extrusionOk="0" h="10744" w="5451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0" name="Google Shape;9460;p66"/>
          <p:cNvGrpSpPr/>
          <p:nvPr/>
        </p:nvGrpSpPr>
        <p:grpSpPr>
          <a:xfrm>
            <a:off x="6748480" y="3469451"/>
            <a:ext cx="349958" cy="342569"/>
            <a:chOff x="-8680950" y="3624225"/>
            <a:chExt cx="362350" cy="354700"/>
          </a:xfrm>
        </p:grpSpPr>
        <p:sp>
          <p:nvSpPr>
            <p:cNvPr id="9461" name="Google Shape;9461;p66"/>
            <p:cNvSpPr/>
            <p:nvPr/>
          </p:nvSpPr>
          <p:spPr>
            <a:xfrm>
              <a:off x="-8512400" y="3686450"/>
              <a:ext cx="130775" cy="129800"/>
            </a:xfrm>
            <a:custGeom>
              <a:rect b="b" l="l" r="r" t="t"/>
              <a:pathLst>
                <a:path extrusionOk="0" h="5192" w="5231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2" name="Google Shape;9462;p66"/>
            <p:cNvSpPr/>
            <p:nvPr/>
          </p:nvSpPr>
          <p:spPr>
            <a:xfrm>
              <a:off x="-8395825" y="3624225"/>
              <a:ext cx="77225" cy="77225"/>
            </a:xfrm>
            <a:custGeom>
              <a:rect b="b" l="l" r="r" t="t"/>
              <a:pathLst>
                <a:path extrusionOk="0" h="3089" w="3089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3" name="Google Shape;9463;p66"/>
            <p:cNvSpPr/>
            <p:nvPr/>
          </p:nvSpPr>
          <p:spPr>
            <a:xfrm>
              <a:off x="-8676125" y="3883875"/>
              <a:ext cx="98375" cy="92925"/>
            </a:xfrm>
            <a:custGeom>
              <a:rect b="b" l="l" r="r" t="t"/>
              <a:pathLst>
                <a:path extrusionOk="0" h="3717" w="3935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66"/>
            <p:cNvSpPr/>
            <p:nvPr/>
          </p:nvSpPr>
          <p:spPr>
            <a:xfrm>
              <a:off x="-8680950" y="3708850"/>
              <a:ext cx="282800" cy="270075"/>
            </a:xfrm>
            <a:custGeom>
              <a:rect b="b" l="l" r="r" t="t"/>
              <a:pathLst>
                <a:path extrusionOk="0" h="10803" w="11312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66"/>
            <p:cNvSpPr/>
            <p:nvPr/>
          </p:nvSpPr>
          <p:spPr>
            <a:xfrm>
              <a:off x="-8440725" y="3857375"/>
              <a:ext cx="117400" cy="86450"/>
            </a:xfrm>
            <a:custGeom>
              <a:rect b="b" l="l" r="r" t="t"/>
              <a:pathLst>
                <a:path extrusionOk="0" h="3458" w="4696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66"/>
            <p:cNvSpPr/>
            <p:nvPr/>
          </p:nvSpPr>
          <p:spPr>
            <a:xfrm>
              <a:off x="-8638400" y="3630725"/>
              <a:ext cx="86650" cy="115625"/>
            </a:xfrm>
            <a:custGeom>
              <a:rect b="b" l="l" r="r" t="t"/>
              <a:pathLst>
                <a:path extrusionOk="0" h="4625" w="3466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7" name="Google Shape;9467;p66"/>
          <p:cNvGrpSpPr/>
          <p:nvPr/>
        </p:nvGrpSpPr>
        <p:grpSpPr>
          <a:xfrm>
            <a:off x="2501316" y="3047758"/>
            <a:ext cx="300485" cy="340831"/>
            <a:chOff x="-13056975" y="3212300"/>
            <a:chExt cx="311125" cy="352900"/>
          </a:xfrm>
        </p:grpSpPr>
        <p:sp>
          <p:nvSpPr>
            <p:cNvPr id="9468" name="Google Shape;9468;p66"/>
            <p:cNvSpPr/>
            <p:nvPr/>
          </p:nvSpPr>
          <p:spPr>
            <a:xfrm>
              <a:off x="-12972700" y="3273750"/>
              <a:ext cx="144950" cy="229225"/>
            </a:xfrm>
            <a:custGeom>
              <a:rect b="b" l="l" r="r" t="t"/>
              <a:pathLst>
                <a:path extrusionOk="0" h="9169" w="5798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66"/>
            <p:cNvSpPr/>
            <p:nvPr/>
          </p:nvSpPr>
          <p:spPr>
            <a:xfrm>
              <a:off x="-12808875" y="3212300"/>
              <a:ext cx="63025" cy="278075"/>
            </a:xfrm>
            <a:custGeom>
              <a:rect b="b" l="l" r="r" t="t"/>
              <a:pathLst>
                <a:path extrusionOk="0" h="11123" w="2521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66"/>
            <p:cNvSpPr/>
            <p:nvPr/>
          </p:nvSpPr>
          <p:spPr>
            <a:xfrm>
              <a:off x="-13056975" y="3212300"/>
              <a:ext cx="63025" cy="278075"/>
            </a:xfrm>
            <a:custGeom>
              <a:rect b="b" l="l" r="r" t="t"/>
              <a:pathLst>
                <a:path extrusionOk="0" h="11123" w="2521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66"/>
            <p:cNvSpPr/>
            <p:nvPr/>
          </p:nvSpPr>
          <p:spPr>
            <a:xfrm>
              <a:off x="-13020750" y="3483250"/>
              <a:ext cx="240250" cy="81950"/>
            </a:xfrm>
            <a:custGeom>
              <a:rect b="b" l="l" r="r" t="t"/>
              <a:pathLst>
                <a:path extrusionOk="0" h="3278" w="961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2" name="Google Shape;9472;p66"/>
          <p:cNvGrpSpPr/>
          <p:nvPr/>
        </p:nvGrpSpPr>
        <p:grpSpPr>
          <a:xfrm>
            <a:off x="2479634" y="3470392"/>
            <a:ext cx="343849" cy="340686"/>
            <a:chOff x="-13077450" y="3647075"/>
            <a:chExt cx="356025" cy="352750"/>
          </a:xfrm>
        </p:grpSpPr>
        <p:sp>
          <p:nvSpPr>
            <p:cNvPr id="9473" name="Google Shape;9473;p66"/>
            <p:cNvSpPr/>
            <p:nvPr/>
          </p:nvSpPr>
          <p:spPr>
            <a:xfrm>
              <a:off x="-13014450" y="3708500"/>
              <a:ext cx="104000" cy="145750"/>
            </a:xfrm>
            <a:custGeom>
              <a:rect b="b" l="l" r="r" t="t"/>
              <a:pathLst>
                <a:path extrusionOk="0" h="5830" w="416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66"/>
            <p:cNvSpPr/>
            <p:nvPr/>
          </p:nvSpPr>
          <p:spPr>
            <a:xfrm>
              <a:off x="-12890800" y="3708500"/>
              <a:ext cx="104775" cy="145750"/>
            </a:xfrm>
            <a:custGeom>
              <a:rect b="b" l="l" r="r" t="t"/>
              <a:pathLst>
                <a:path extrusionOk="0" h="5830" w="4191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66"/>
            <p:cNvSpPr/>
            <p:nvPr/>
          </p:nvSpPr>
          <p:spPr>
            <a:xfrm>
              <a:off x="-13077450" y="3647075"/>
              <a:ext cx="356025" cy="352750"/>
            </a:xfrm>
            <a:custGeom>
              <a:rect b="b" l="l" r="r" t="t"/>
              <a:pathLst>
                <a:path extrusionOk="0" h="14110" w="14241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6" name="Google Shape;9476;p66"/>
          <p:cNvGrpSpPr/>
          <p:nvPr/>
        </p:nvGrpSpPr>
        <p:grpSpPr>
          <a:xfrm>
            <a:off x="2913508" y="3888801"/>
            <a:ext cx="342328" cy="342328"/>
            <a:chOff x="-13079025" y="4079475"/>
            <a:chExt cx="354450" cy="354450"/>
          </a:xfrm>
        </p:grpSpPr>
        <p:sp>
          <p:nvSpPr>
            <p:cNvPr id="9477" name="Google Shape;9477;p66"/>
            <p:cNvSpPr/>
            <p:nvPr/>
          </p:nvSpPr>
          <p:spPr>
            <a:xfrm>
              <a:off x="-13004200" y="4079475"/>
              <a:ext cx="207150" cy="63050"/>
            </a:xfrm>
            <a:custGeom>
              <a:rect b="b" l="l" r="r" t="t"/>
              <a:pathLst>
                <a:path extrusionOk="0" h="2522" w="8286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66"/>
            <p:cNvSpPr/>
            <p:nvPr/>
          </p:nvSpPr>
          <p:spPr>
            <a:xfrm>
              <a:off x="-13079025" y="4303175"/>
              <a:ext cx="354450" cy="130750"/>
            </a:xfrm>
            <a:custGeom>
              <a:rect b="b" l="l" r="r" t="t"/>
              <a:pathLst>
                <a:path extrusionOk="0" h="5230" w="14178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66"/>
            <p:cNvSpPr/>
            <p:nvPr/>
          </p:nvSpPr>
          <p:spPr>
            <a:xfrm>
              <a:off x="-12986875" y="4313400"/>
              <a:ext cx="173300" cy="58300"/>
            </a:xfrm>
            <a:custGeom>
              <a:rect b="b" l="l" r="r" t="t"/>
              <a:pathLst>
                <a:path extrusionOk="0" h="2332" w="6932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0" name="Google Shape;9480;p66"/>
            <p:cNvSpPr/>
            <p:nvPr/>
          </p:nvSpPr>
          <p:spPr>
            <a:xfrm>
              <a:off x="-13004200" y="4143275"/>
              <a:ext cx="206375" cy="166225"/>
            </a:xfrm>
            <a:custGeom>
              <a:rect b="b" l="l" r="r" t="t"/>
              <a:pathLst>
                <a:path extrusionOk="0" h="6649" w="8255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81" name="Google Shape;9481;p66"/>
          <p:cNvGrpSpPr/>
          <p:nvPr/>
        </p:nvGrpSpPr>
        <p:grpSpPr>
          <a:xfrm>
            <a:off x="4190471" y="3048145"/>
            <a:ext cx="341579" cy="340058"/>
            <a:chOff x="-11292700" y="3213875"/>
            <a:chExt cx="353675" cy="352100"/>
          </a:xfrm>
        </p:grpSpPr>
        <p:sp>
          <p:nvSpPr>
            <p:cNvPr id="9482" name="Google Shape;9482;p66"/>
            <p:cNvSpPr/>
            <p:nvPr/>
          </p:nvSpPr>
          <p:spPr>
            <a:xfrm>
              <a:off x="-11178500" y="3213875"/>
              <a:ext cx="124475" cy="124475"/>
            </a:xfrm>
            <a:custGeom>
              <a:rect b="b" l="l" r="r" t="t"/>
              <a:pathLst>
                <a:path extrusionOk="0" h="4979" w="4979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66"/>
            <p:cNvSpPr/>
            <p:nvPr/>
          </p:nvSpPr>
          <p:spPr>
            <a:xfrm>
              <a:off x="-11292700" y="3255625"/>
              <a:ext cx="117375" cy="124475"/>
            </a:xfrm>
            <a:custGeom>
              <a:rect b="b" l="l" r="r" t="t"/>
              <a:pathLst>
                <a:path extrusionOk="0" h="4979" w="4695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66"/>
            <p:cNvSpPr/>
            <p:nvPr/>
          </p:nvSpPr>
          <p:spPr>
            <a:xfrm>
              <a:off x="-11056425" y="3254850"/>
              <a:ext cx="117400" cy="125250"/>
            </a:xfrm>
            <a:custGeom>
              <a:rect b="b" l="l" r="r" t="t"/>
              <a:pathLst>
                <a:path extrusionOk="0" h="5010" w="4696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66"/>
            <p:cNvSpPr/>
            <p:nvPr/>
          </p:nvSpPr>
          <p:spPr>
            <a:xfrm>
              <a:off x="-11209225" y="3503725"/>
              <a:ext cx="188275" cy="62250"/>
            </a:xfrm>
            <a:custGeom>
              <a:rect b="b" l="l" r="r" t="t"/>
              <a:pathLst>
                <a:path extrusionOk="0" h="2490" w="7531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66"/>
            <p:cNvSpPr/>
            <p:nvPr/>
          </p:nvSpPr>
          <p:spPr>
            <a:xfrm>
              <a:off x="-11167475" y="3462775"/>
              <a:ext cx="103200" cy="20500"/>
            </a:xfrm>
            <a:custGeom>
              <a:rect b="b" l="l" r="r" t="t"/>
              <a:pathLst>
                <a:path extrusionOk="0" h="820" w="4128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66"/>
            <p:cNvSpPr/>
            <p:nvPr/>
          </p:nvSpPr>
          <p:spPr>
            <a:xfrm>
              <a:off x="-11213150" y="3344625"/>
              <a:ext cx="141000" cy="97700"/>
            </a:xfrm>
            <a:custGeom>
              <a:rect b="b" l="l" r="r" t="t"/>
              <a:pathLst>
                <a:path extrusionOk="0" h="3908" w="564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66"/>
            <p:cNvSpPr/>
            <p:nvPr/>
          </p:nvSpPr>
          <p:spPr>
            <a:xfrm>
              <a:off x="-11080825" y="3379275"/>
              <a:ext cx="59100" cy="61475"/>
            </a:xfrm>
            <a:custGeom>
              <a:rect b="b" l="l" r="r" t="t"/>
              <a:pathLst>
                <a:path extrusionOk="0" h="2459" w="2364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89" name="Google Shape;9489;p66"/>
          <p:cNvGrpSpPr/>
          <p:nvPr/>
        </p:nvGrpSpPr>
        <p:grpSpPr>
          <a:xfrm>
            <a:off x="4184772" y="3469958"/>
            <a:ext cx="352976" cy="341555"/>
            <a:chOff x="-11299000" y="3647875"/>
            <a:chExt cx="365475" cy="353650"/>
          </a:xfrm>
        </p:grpSpPr>
        <p:sp>
          <p:nvSpPr>
            <p:cNvPr id="9490" name="Google Shape;9490;p66"/>
            <p:cNvSpPr/>
            <p:nvPr/>
          </p:nvSpPr>
          <p:spPr>
            <a:xfrm>
              <a:off x="-11299000" y="3734700"/>
              <a:ext cx="142575" cy="134325"/>
            </a:xfrm>
            <a:custGeom>
              <a:rect b="b" l="l" r="r" t="t"/>
              <a:pathLst>
                <a:path extrusionOk="0" h="5373" w="5703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1" name="Google Shape;9491;p66"/>
            <p:cNvSpPr/>
            <p:nvPr/>
          </p:nvSpPr>
          <p:spPr>
            <a:xfrm>
              <a:off x="-11076100" y="3734700"/>
              <a:ext cx="142575" cy="134325"/>
            </a:xfrm>
            <a:custGeom>
              <a:rect b="b" l="l" r="r" t="t"/>
              <a:pathLst>
                <a:path extrusionOk="0" h="5373" w="5703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2" name="Google Shape;9492;p66"/>
            <p:cNvSpPr/>
            <p:nvPr/>
          </p:nvSpPr>
          <p:spPr>
            <a:xfrm>
              <a:off x="-11254900" y="3917225"/>
              <a:ext cx="124475" cy="84300"/>
            </a:xfrm>
            <a:custGeom>
              <a:rect b="b" l="l" r="r" t="t"/>
              <a:pathLst>
                <a:path extrusionOk="0" h="3372" w="4979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3" name="Google Shape;9493;p66"/>
            <p:cNvSpPr/>
            <p:nvPr/>
          </p:nvSpPr>
          <p:spPr>
            <a:xfrm>
              <a:off x="-11099725" y="3838475"/>
              <a:ext cx="55150" cy="50425"/>
            </a:xfrm>
            <a:custGeom>
              <a:rect b="b" l="l" r="r" t="t"/>
              <a:pathLst>
                <a:path extrusionOk="0" h="2017" w="2206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66"/>
            <p:cNvSpPr/>
            <p:nvPr/>
          </p:nvSpPr>
          <p:spPr>
            <a:xfrm>
              <a:off x="-11187950" y="3836900"/>
              <a:ext cx="210325" cy="162275"/>
            </a:xfrm>
            <a:custGeom>
              <a:rect b="b" l="l" r="r" t="t"/>
              <a:pathLst>
                <a:path extrusionOk="0" h="6491" w="8413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66"/>
            <p:cNvSpPr/>
            <p:nvPr/>
          </p:nvSpPr>
          <p:spPr>
            <a:xfrm>
              <a:off x="-11292700" y="3647875"/>
              <a:ext cx="353675" cy="87450"/>
            </a:xfrm>
            <a:custGeom>
              <a:rect b="b" l="l" r="r" t="t"/>
              <a:pathLst>
                <a:path extrusionOk="0" h="3498" w="14147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96" name="Google Shape;9496;p66"/>
          <p:cNvGrpSpPr/>
          <p:nvPr/>
        </p:nvGrpSpPr>
        <p:grpSpPr>
          <a:xfrm>
            <a:off x="4622823" y="3900210"/>
            <a:ext cx="343100" cy="319511"/>
            <a:chOff x="-11295075" y="4092875"/>
            <a:chExt cx="355250" cy="330825"/>
          </a:xfrm>
        </p:grpSpPr>
        <p:sp>
          <p:nvSpPr>
            <p:cNvPr id="9497" name="Google Shape;9497;p66"/>
            <p:cNvSpPr/>
            <p:nvPr/>
          </p:nvSpPr>
          <p:spPr>
            <a:xfrm>
              <a:off x="-11084775" y="4196825"/>
              <a:ext cx="61475" cy="61475"/>
            </a:xfrm>
            <a:custGeom>
              <a:rect b="b" l="l" r="r" t="t"/>
              <a:pathLst>
                <a:path extrusionOk="0" h="2459" w="2459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8" name="Google Shape;9498;p66"/>
            <p:cNvSpPr/>
            <p:nvPr/>
          </p:nvSpPr>
          <p:spPr>
            <a:xfrm>
              <a:off x="-11080050" y="4092875"/>
              <a:ext cx="140225" cy="269375"/>
            </a:xfrm>
            <a:custGeom>
              <a:rect b="b" l="l" r="r" t="t"/>
              <a:pathLst>
                <a:path extrusionOk="0" h="10775" w="5609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9" name="Google Shape;9499;p66"/>
            <p:cNvSpPr/>
            <p:nvPr/>
          </p:nvSpPr>
          <p:spPr>
            <a:xfrm>
              <a:off x="-11230475" y="4320500"/>
              <a:ext cx="103975" cy="103200"/>
            </a:xfrm>
            <a:custGeom>
              <a:rect b="b" l="l" r="r" t="t"/>
              <a:pathLst>
                <a:path extrusionOk="0" h="4128" w="4159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66"/>
            <p:cNvSpPr/>
            <p:nvPr/>
          </p:nvSpPr>
          <p:spPr>
            <a:xfrm>
              <a:off x="-11210000" y="4113350"/>
              <a:ext cx="137850" cy="226075"/>
            </a:xfrm>
            <a:custGeom>
              <a:rect b="b" l="l" r="r" t="t"/>
              <a:pathLst>
                <a:path extrusionOk="0" h="9043" w="5514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1" name="Google Shape;9501;p66"/>
            <p:cNvSpPr/>
            <p:nvPr/>
          </p:nvSpPr>
          <p:spPr>
            <a:xfrm>
              <a:off x="-11295075" y="4153525"/>
              <a:ext cx="89825" cy="145725"/>
            </a:xfrm>
            <a:custGeom>
              <a:rect b="b" l="l" r="r" t="t"/>
              <a:pathLst>
                <a:path extrusionOk="0" h="5829" w="3593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02" name="Google Shape;9502;p66"/>
          <p:cNvGrpSpPr/>
          <p:nvPr/>
        </p:nvGrpSpPr>
        <p:grpSpPr>
          <a:xfrm>
            <a:off x="5916673" y="3047770"/>
            <a:ext cx="299736" cy="340807"/>
            <a:chOff x="-9500075" y="3180800"/>
            <a:chExt cx="310350" cy="352875"/>
          </a:xfrm>
        </p:grpSpPr>
        <p:sp>
          <p:nvSpPr>
            <p:cNvPr id="9503" name="Google Shape;9503;p66"/>
            <p:cNvSpPr/>
            <p:nvPr/>
          </p:nvSpPr>
          <p:spPr>
            <a:xfrm>
              <a:off x="-9429175" y="3332825"/>
              <a:ext cx="82725" cy="55150"/>
            </a:xfrm>
            <a:custGeom>
              <a:rect b="b" l="l" r="r" t="t"/>
              <a:pathLst>
                <a:path extrusionOk="0" h="2206" w="3309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66"/>
            <p:cNvSpPr/>
            <p:nvPr/>
          </p:nvSpPr>
          <p:spPr>
            <a:xfrm>
              <a:off x="-9335450" y="3274525"/>
              <a:ext cx="19700" cy="19725"/>
            </a:xfrm>
            <a:custGeom>
              <a:rect b="b" l="l" r="r" t="t"/>
              <a:pathLst>
                <a:path extrusionOk="0" h="789" w="788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66"/>
            <p:cNvSpPr/>
            <p:nvPr/>
          </p:nvSpPr>
          <p:spPr>
            <a:xfrm>
              <a:off x="-9330725" y="3351725"/>
              <a:ext cx="62250" cy="36250"/>
            </a:xfrm>
            <a:custGeom>
              <a:rect b="b" l="l" r="r" t="t"/>
              <a:pathLst>
                <a:path extrusionOk="0" h="1450" w="249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66"/>
            <p:cNvSpPr/>
            <p:nvPr/>
          </p:nvSpPr>
          <p:spPr>
            <a:xfrm>
              <a:off x="-9440200" y="3220975"/>
              <a:ext cx="186675" cy="152025"/>
            </a:xfrm>
            <a:custGeom>
              <a:rect b="b" l="l" r="r" t="t"/>
              <a:pathLst>
                <a:path extrusionOk="0" h="6081" w="7467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7" name="Google Shape;9507;p66"/>
            <p:cNvSpPr/>
            <p:nvPr/>
          </p:nvSpPr>
          <p:spPr>
            <a:xfrm>
              <a:off x="-9500075" y="3222550"/>
              <a:ext cx="310350" cy="228425"/>
            </a:xfrm>
            <a:custGeom>
              <a:rect b="b" l="l" r="r" t="t"/>
              <a:pathLst>
                <a:path extrusionOk="0" h="9137" w="12414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66"/>
            <p:cNvSpPr/>
            <p:nvPr/>
          </p:nvSpPr>
          <p:spPr>
            <a:xfrm>
              <a:off x="-9398475" y="3180800"/>
              <a:ext cx="103200" cy="21300"/>
            </a:xfrm>
            <a:custGeom>
              <a:rect b="b" l="l" r="r" t="t"/>
              <a:pathLst>
                <a:path extrusionOk="0" h="852" w="4128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9" name="Google Shape;9509;p66"/>
            <p:cNvSpPr/>
            <p:nvPr/>
          </p:nvSpPr>
          <p:spPr>
            <a:xfrm>
              <a:off x="-9460700" y="3471450"/>
              <a:ext cx="41775" cy="62225"/>
            </a:xfrm>
            <a:custGeom>
              <a:rect b="b" l="l" r="r" t="t"/>
              <a:pathLst>
                <a:path extrusionOk="0" h="2489" w="1671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0" name="Google Shape;9510;p66"/>
            <p:cNvSpPr/>
            <p:nvPr/>
          </p:nvSpPr>
          <p:spPr>
            <a:xfrm>
              <a:off x="-9274800" y="3471450"/>
              <a:ext cx="41750" cy="62225"/>
            </a:xfrm>
            <a:custGeom>
              <a:rect b="b" l="l" r="r" t="t"/>
              <a:pathLst>
                <a:path extrusionOk="0" h="2489" w="167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66"/>
            <p:cNvSpPr/>
            <p:nvPr/>
          </p:nvSpPr>
          <p:spPr>
            <a:xfrm>
              <a:off x="-9398475" y="3471450"/>
              <a:ext cx="103200" cy="20500"/>
            </a:xfrm>
            <a:custGeom>
              <a:rect b="b" l="l" r="r" t="t"/>
              <a:pathLst>
                <a:path extrusionOk="0" h="820" w="4128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12" name="Google Shape;9512;p66"/>
          <p:cNvGrpSpPr/>
          <p:nvPr/>
        </p:nvGrpSpPr>
        <p:grpSpPr>
          <a:xfrm>
            <a:off x="5895751" y="3469946"/>
            <a:ext cx="341579" cy="341579"/>
            <a:chOff x="-9523700" y="3614000"/>
            <a:chExt cx="353675" cy="353675"/>
          </a:xfrm>
        </p:grpSpPr>
        <p:sp>
          <p:nvSpPr>
            <p:cNvPr id="9513" name="Google Shape;9513;p66"/>
            <p:cNvSpPr/>
            <p:nvPr/>
          </p:nvSpPr>
          <p:spPr>
            <a:xfrm>
              <a:off x="-9523700" y="3843975"/>
              <a:ext cx="124475" cy="123700"/>
            </a:xfrm>
            <a:custGeom>
              <a:rect b="b" l="l" r="r" t="t"/>
              <a:pathLst>
                <a:path extrusionOk="0" h="4948" w="4979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4" name="Google Shape;9514;p66"/>
            <p:cNvSpPr/>
            <p:nvPr/>
          </p:nvSpPr>
          <p:spPr>
            <a:xfrm>
              <a:off x="-9515825" y="3656525"/>
              <a:ext cx="116600" cy="195350"/>
            </a:xfrm>
            <a:custGeom>
              <a:rect b="b" l="l" r="r" t="t"/>
              <a:pathLst>
                <a:path extrusionOk="0" h="7814" w="4664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5" name="Google Shape;9515;p66"/>
            <p:cNvSpPr/>
            <p:nvPr/>
          </p:nvSpPr>
          <p:spPr>
            <a:xfrm>
              <a:off x="-9481175" y="3614000"/>
              <a:ext cx="80375" cy="37050"/>
            </a:xfrm>
            <a:custGeom>
              <a:rect b="b" l="l" r="r" t="t"/>
              <a:pathLst>
                <a:path extrusionOk="0" h="1482" w="3215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66"/>
            <p:cNvSpPr/>
            <p:nvPr/>
          </p:nvSpPr>
          <p:spPr>
            <a:xfrm>
              <a:off x="-9294500" y="3843975"/>
              <a:ext cx="124475" cy="123700"/>
            </a:xfrm>
            <a:custGeom>
              <a:rect b="b" l="l" r="r" t="t"/>
              <a:pathLst>
                <a:path extrusionOk="0" h="4948" w="4979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66"/>
            <p:cNvSpPr/>
            <p:nvPr/>
          </p:nvSpPr>
          <p:spPr>
            <a:xfrm>
              <a:off x="-9294500" y="3656525"/>
              <a:ext cx="116600" cy="195350"/>
            </a:xfrm>
            <a:custGeom>
              <a:rect b="b" l="l" r="r" t="t"/>
              <a:pathLst>
                <a:path extrusionOk="0" h="7814" w="4664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8" name="Google Shape;9518;p66"/>
            <p:cNvSpPr/>
            <p:nvPr/>
          </p:nvSpPr>
          <p:spPr>
            <a:xfrm>
              <a:off x="-9294500" y="3615575"/>
              <a:ext cx="81150" cy="36250"/>
            </a:xfrm>
            <a:custGeom>
              <a:rect b="b" l="l" r="r" t="t"/>
              <a:pathLst>
                <a:path extrusionOk="0" h="1450" w="3246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9" name="Google Shape;9519;p66"/>
            <p:cNvSpPr/>
            <p:nvPr/>
          </p:nvSpPr>
          <p:spPr>
            <a:xfrm>
              <a:off x="-9378775" y="3822725"/>
              <a:ext cx="63025" cy="41750"/>
            </a:xfrm>
            <a:custGeom>
              <a:rect b="b" l="l" r="r" t="t"/>
              <a:pathLst>
                <a:path extrusionOk="0" h="1670" w="2521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0" name="Google Shape;9520;p66"/>
            <p:cNvSpPr/>
            <p:nvPr/>
          </p:nvSpPr>
          <p:spPr>
            <a:xfrm>
              <a:off x="-9336250" y="3739225"/>
              <a:ext cx="21300" cy="63050"/>
            </a:xfrm>
            <a:custGeom>
              <a:rect b="b" l="l" r="r" t="t"/>
              <a:pathLst>
                <a:path extrusionOk="0" h="2522" w="852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1" name="Google Shape;9521;p66"/>
            <p:cNvSpPr/>
            <p:nvPr/>
          </p:nvSpPr>
          <p:spPr>
            <a:xfrm>
              <a:off x="-9378775" y="3739225"/>
              <a:ext cx="20500" cy="63050"/>
            </a:xfrm>
            <a:custGeom>
              <a:rect b="b" l="l" r="r" t="t"/>
              <a:pathLst>
                <a:path extrusionOk="0" h="2522" w="82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22" name="Google Shape;9522;p66"/>
          <p:cNvGrpSpPr/>
          <p:nvPr/>
        </p:nvGrpSpPr>
        <p:grpSpPr>
          <a:xfrm>
            <a:off x="6328865" y="3889936"/>
            <a:ext cx="341579" cy="340058"/>
            <a:chOff x="-9523700" y="4049550"/>
            <a:chExt cx="353675" cy="352100"/>
          </a:xfrm>
        </p:grpSpPr>
        <p:sp>
          <p:nvSpPr>
            <p:cNvPr id="9523" name="Google Shape;9523;p66"/>
            <p:cNvSpPr/>
            <p:nvPr/>
          </p:nvSpPr>
          <p:spPr>
            <a:xfrm>
              <a:off x="-9523700" y="40495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4" name="Google Shape;9524;p66"/>
            <p:cNvSpPr/>
            <p:nvPr/>
          </p:nvSpPr>
          <p:spPr>
            <a:xfrm>
              <a:off x="-9523700" y="4148800"/>
              <a:ext cx="82725" cy="252850"/>
            </a:xfrm>
            <a:custGeom>
              <a:rect b="b" l="l" r="r" t="t"/>
              <a:pathLst>
                <a:path extrusionOk="0" h="10114" w="3309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5" name="Google Shape;9525;p66"/>
            <p:cNvSpPr/>
            <p:nvPr/>
          </p:nvSpPr>
          <p:spPr>
            <a:xfrm>
              <a:off x="-9252750" y="40495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66"/>
            <p:cNvSpPr/>
            <p:nvPr/>
          </p:nvSpPr>
          <p:spPr>
            <a:xfrm>
              <a:off x="-9252750" y="4148800"/>
              <a:ext cx="82725" cy="252850"/>
            </a:xfrm>
            <a:custGeom>
              <a:rect b="b" l="l" r="r" t="t"/>
              <a:pathLst>
                <a:path extrusionOk="0" h="10114" w="3309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7" name="Google Shape;9527;p66"/>
            <p:cNvSpPr/>
            <p:nvPr/>
          </p:nvSpPr>
          <p:spPr>
            <a:xfrm>
              <a:off x="-9440200" y="4214950"/>
              <a:ext cx="187475" cy="167000"/>
            </a:xfrm>
            <a:custGeom>
              <a:rect b="b" l="l" r="r" t="t"/>
              <a:pathLst>
                <a:path extrusionOk="0" h="6680" w="7499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66"/>
            <p:cNvSpPr/>
            <p:nvPr/>
          </p:nvSpPr>
          <p:spPr>
            <a:xfrm>
              <a:off x="-9393750" y="4214950"/>
              <a:ext cx="93750" cy="104000"/>
            </a:xfrm>
            <a:custGeom>
              <a:rect b="b" l="l" r="r" t="t"/>
              <a:pathLst>
                <a:path extrusionOk="0" h="4160" w="375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66"/>
            <p:cNvSpPr/>
            <p:nvPr/>
          </p:nvSpPr>
          <p:spPr>
            <a:xfrm>
              <a:off x="-9440200" y="4140125"/>
              <a:ext cx="187475" cy="32325"/>
            </a:xfrm>
            <a:custGeom>
              <a:rect b="b" l="l" r="r" t="t"/>
              <a:pathLst>
                <a:path extrusionOk="0" h="1293" w="7499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0" name="Google Shape;9530;p66"/>
          <p:cNvGrpSpPr/>
          <p:nvPr/>
        </p:nvGrpSpPr>
        <p:grpSpPr>
          <a:xfrm>
            <a:off x="7181694" y="3491628"/>
            <a:ext cx="342328" cy="298215"/>
            <a:chOff x="-8209150" y="3659675"/>
            <a:chExt cx="354450" cy="308775"/>
          </a:xfrm>
        </p:grpSpPr>
        <p:sp>
          <p:nvSpPr>
            <p:cNvPr id="9531" name="Google Shape;9531;p66"/>
            <p:cNvSpPr/>
            <p:nvPr/>
          </p:nvSpPr>
          <p:spPr>
            <a:xfrm>
              <a:off x="-8209150" y="3907775"/>
              <a:ext cx="353675" cy="60675"/>
            </a:xfrm>
            <a:custGeom>
              <a:rect b="b" l="l" r="r" t="t"/>
              <a:pathLst>
                <a:path extrusionOk="0" h="2427" w="14147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2" name="Google Shape;9532;p66"/>
            <p:cNvSpPr/>
            <p:nvPr/>
          </p:nvSpPr>
          <p:spPr>
            <a:xfrm>
              <a:off x="-8188675" y="3825075"/>
              <a:ext cx="311125" cy="63050"/>
            </a:xfrm>
            <a:custGeom>
              <a:rect b="b" l="l" r="r" t="t"/>
              <a:pathLst>
                <a:path extrusionOk="0" h="2522" w="12445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3" name="Google Shape;9533;p66"/>
            <p:cNvSpPr/>
            <p:nvPr/>
          </p:nvSpPr>
          <p:spPr>
            <a:xfrm>
              <a:off x="-7913800" y="3743175"/>
              <a:ext cx="59100" cy="62250"/>
            </a:xfrm>
            <a:custGeom>
              <a:rect b="b" l="l" r="r" t="t"/>
              <a:pathLst>
                <a:path extrusionOk="0" h="2490" w="2364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66"/>
            <p:cNvSpPr/>
            <p:nvPr/>
          </p:nvSpPr>
          <p:spPr>
            <a:xfrm>
              <a:off x="-8105975" y="3659675"/>
              <a:ext cx="185125" cy="145750"/>
            </a:xfrm>
            <a:custGeom>
              <a:rect b="b" l="l" r="r" t="t"/>
              <a:pathLst>
                <a:path extrusionOk="0" h="5830" w="7405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66"/>
            <p:cNvSpPr/>
            <p:nvPr/>
          </p:nvSpPr>
          <p:spPr>
            <a:xfrm>
              <a:off x="-8168975" y="3700625"/>
              <a:ext cx="91375" cy="104000"/>
            </a:xfrm>
            <a:custGeom>
              <a:rect b="b" l="l" r="r" t="t"/>
              <a:pathLst>
                <a:path extrusionOk="0" h="4160" w="3655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6" name="Google Shape;9536;p66"/>
            <p:cNvSpPr/>
            <p:nvPr/>
          </p:nvSpPr>
          <p:spPr>
            <a:xfrm>
              <a:off x="-8209150" y="3742375"/>
              <a:ext cx="50425" cy="61475"/>
            </a:xfrm>
            <a:custGeom>
              <a:rect b="b" l="l" r="r" t="t"/>
              <a:pathLst>
                <a:path extrusionOk="0" h="2459" w="2017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7" name="Google Shape;9537;p66"/>
          <p:cNvGrpSpPr/>
          <p:nvPr/>
        </p:nvGrpSpPr>
        <p:grpSpPr>
          <a:xfrm>
            <a:off x="2902889" y="3047758"/>
            <a:ext cx="341579" cy="340831"/>
            <a:chOff x="-12643475" y="3212300"/>
            <a:chExt cx="353675" cy="352900"/>
          </a:xfrm>
        </p:grpSpPr>
        <p:sp>
          <p:nvSpPr>
            <p:cNvPr id="9538" name="Google Shape;9538;p66"/>
            <p:cNvSpPr/>
            <p:nvPr/>
          </p:nvSpPr>
          <p:spPr>
            <a:xfrm>
              <a:off x="-12372525" y="3517125"/>
              <a:ext cx="20500" cy="48075"/>
            </a:xfrm>
            <a:custGeom>
              <a:rect b="b" l="l" r="r" t="t"/>
              <a:pathLst>
                <a:path extrusionOk="0" h="1923" w="82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66"/>
            <p:cNvSpPr/>
            <p:nvPr/>
          </p:nvSpPr>
          <p:spPr>
            <a:xfrm>
              <a:off x="-12581250" y="348090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0" name="Google Shape;9540;p66"/>
            <p:cNvSpPr/>
            <p:nvPr/>
          </p:nvSpPr>
          <p:spPr>
            <a:xfrm>
              <a:off x="-12643475" y="3398975"/>
              <a:ext cx="186700" cy="166225"/>
            </a:xfrm>
            <a:custGeom>
              <a:rect b="b" l="l" r="r" t="t"/>
              <a:pathLst>
                <a:path extrusionOk="0" h="6649" w="7468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1" name="Google Shape;9541;p66"/>
            <p:cNvSpPr/>
            <p:nvPr/>
          </p:nvSpPr>
          <p:spPr>
            <a:xfrm>
              <a:off x="-12431600" y="3212300"/>
              <a:ext cx="141800" cy="137075"/>
            </a:xfrm>
            <a:custGeom>
              <a:rect b="b" l="l" r="r" t="t"/>
              <a:pathLst>
                <a:path extrusionOk="0" h="5483" w="5672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2" name="Google Shape;9542;p66"/>
            <p:cNvSpPr/>
            <p:nvPr/>
          </p:nvSpPr>
          <p:spPr>
            <a:xfrm>
              <a:off x="-12352050" y="3326525"/>
              <a:ext cx="62250" cy="104775"/>
            </a:xfrm>
            <a:custGeom>
              <a:rect b="b" l="l" r="r" t="t"/>
              <a:pathLst>
                <a:path extrusionOk="0" h="4191" w="249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66"/>
            <p:cNvSpPr/>
            <p:nvPr/>
          </p:nvSpPr>
          <p:spPr>
            <a:xfrm>
              <a:off x="-12434750" y="3285550"/>
              <a:ext cx="62250" cy="104000"/>
            </a:xfrm>
            <a:custGeom>
              <a:rect b="b" l="l" r="r" t="t"/>
              <a:pathLst>
                <a:path extrusionOk="0" h="4160" w="249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66"/>
            <p:cNvSpPr/>
            <p:nvPr/>
          </p:nvSpPr>
          <p:spPr>
            <a:xfrm>
              <a:off x="-12352050" y="3409225"/>
              <a:ext cx="62250" cy="107925"/>
            </a:xfrm>
            <a:custGeom>
              <a:rect b="b" l="l" r="r" t="t"/>
              <a:pathLst>
                <a:path extrusionOk="0" h="4317" w="249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5" name="Google Shape;9545;p66"/>
            <p:cNvSpPr/>
            <p:nvPr/>
          </p:nvSpPr>
          <p:spPr>
            <a:xfrm>
              <a:off x="-12434750" y="3368250"/>
              <a:ext cx="62250" cy="148900"/>
            </a:xfrm>
            <a:custGeom>
              <a:rect b="b" l="l" r="r" t="t"/>
              <a:pathLst>
                <a:path extrusionOk="0" h="5956" w="249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6" name="Google Shape;9546;p66"/>
            <p:cNvSpPr/>
            <p:nvPr/>
          </p:nvSpPr>
          <p:spPr>
            <a:xfrm>
              <a:off x="-12623000" y="3336750"/>
              <a:ext cx="145725" cy="40975"/>
            </a:xfrm>
            <a:custGeom>
              <a:rect b="b" l="l" r="r" t="t"/>
              <a:pathLst>
                <a:path extrusionOk="0" h="1639" w="5829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7" name="Google Shape;9547;p66"/>
          <p:cNvGrpSpPr/>
          <p:nvPr/>
        </p:nvGrpSpPr>
        <p:grpSpPr>
          <a:xfrm>
            <a:off x="2902889" y="3480920"/>
            <a:ext cx="341579" cy="319632"/>
            <a:chOff x="-12643475" y="3657325"/>
            <a:chExt cx="353675" cy="330950"/>
          </a:xfrm>
        </p:grpSpPr>
        <p:sp>
          <p:nvSpPr>
            <p:cNvPr id="9548" name="Google Shape;9548;p66"/>
            <p:cNvSpPr/>
            <p:nvPr/>
          </p:nvSpPr>
          <p:spPr>
            <a:xfrm>
              <a:off x="-12580475" y="3719550"/>
              <a:ext cx="19725" cy="19700"/>
            </a:xfrm>
            <a:custGeom>
              <a:rect b="b" l="l" r="r" t="t"/>
              <a:pathLst>
                <a:path extrusionOk="0" h="788" w="789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9" name="Google Shape;9549;p66"/>
            <p:cNvSpPr/>
            <p:nvPr/>
          </p:nvSpPr>
          <p:spPr>
            <a:xfrm>
              <a:off x="-12456800" y="3719550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0" name="Google Shape;9550;p66"/>
            <p:cNvSpPr/>
            <p:nvPr/>
          </p:nvSpPr>
          <p:spPr>
            <a:xfrm>
              <a:off x="-12643475" y="3657325"/>
              <a:ext cx="268600" cy="144950"/>
            </a:xfrm>
            <a:custGeom>
              <a:rect b="b" l="l" r="r" t="t"/>
              <a:pathLst>
                <a:path extrusionOk="0" h="5798" w="10744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1" name="Google Shape;9551;p66"/>
            <p:cNvSpPr/>
            <p:nvPr/>
          </p:nvSpPr>
          <p:spPr>
            <a:xfrm>
              <a:off x="-12581250" y="3905425"/>
              <a:ext cx="62250" cy="20500"/>
            </a:xfrm>
            <a:custGeom>
              <a:rect b="b" l="l" r="r" t="t"/>
              <a:pathLst>
                <a:path extrusionOk="0" h="820" w="249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66"/>
            <p:cNvSpPr/>
            <p:nvPr/>
          </p:nvSpPr>
          <p:spPr>
            <a:xfrm>
              <a:off x="-12643475" y="3802250"/>
              <a:ext cx="269400" cy="185900"/>
            </a:xfrm>
            <a:custGeom>
              <a:rect b="b" l="l" r="r" t="t"/>
              <a:pathLst>
                <a:path extrusionOk="0" h="7436" w="10776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3" name="Google Shape;9553;p66"/>
            <p:cNvSpPr/>
            <p:nvPr/>
          </p:nvSpPr>
          <p:spPr>
            <a:xfrm>
              <a:off x="-12352850" y="3802125"/>
              <a:ext cx="63050" cy="186150"/>
            </a:xfrm>
            <a:custGeom>
              <a:rect b="b" l="l" r="r" t="t"/>
              <a:pathLst>
                <a:path extrusionOk="0" h="7446" w="2522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4" name="Google Shape;9554;p66"/>
          <p:cNvGrpSpPr/>
          <p:nvPr/>
        </p:nvGrpSpPr>
        <p:grpSpPr>
          <a:xfrm>
            <a:off x="3336002" y="3890709"/>
            <a:ext cx="341579" cy="338513"/>
            <a:chOff x="-12643475" y="4081850"/>
            <a:chExt cx="353675" cy="350500"/>
          </a:xfrm>
        </p:grpSpPr>
        <p:sp>
          <p:nvSpPr>
            <p:cNvPr id="9555" name="Google Shape;9555;p66"/>
            <p:cNvSpPr/>
            <p:nvPr/>
          </p:nvSpPr>
          <p:spPr>
            <a:xfrm>
              <a:off x="-12552125" y="4262400"/>
              <a:ext cx="22875" cy="20125"/>
            </a:xfrm>
            <a:custGeom>
              <a:rect b="b" l="l" r="r" t="t"/>
              <a:pathLst>
                <a:path extrusionOk="0" h="805" w="915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6" name="Google Shape;9556;p66"/>
            <p:cNvSpPr/>
            <p:nvPr/>
          </p:nvSpPr>
          <p:spPr>
            <a:xfrm>
              <a:off x="-12480450" y="4241725"/>
              <a:ext cx="69350" cy="47275"/>
            </a:xfrm>
            <a:custGeom>
              <a:rect b="b" l="l" r="r" t="t"/>
              <a:pathLst>
                <a:path extrusionOk="0" h="1891" w="2774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7" name="Google Shape;9557;p66"/>
            <p:cNvSpPr/>
            <p:nvPr/>
          </p:nvSpPr>
          <p:spPr>
            <a:xfrm>
              <a:off x="-12643475" y="4081850"/>
              <a:ext cx="353675" cy="350500"/>
            </a:xfrm>
            <a:custGeom>
              <a:rect b="b" l="l" r="r" t="t"/>
              <a:pathLst>
                <a:path extrusionOk="0" h="14020" w="14147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66"/>
            <p:cNvSpPr/>
            <p:nvPr/>
          </p:nvSpPr>
          <p:spPr>
            <a:xfrm>
              <a:off x="-12493050" y="4319900"/>
              <a:ext cx="22875" cy="20900"/>
            </a:xfrm>
            <a:custGeom>
              <a:rect b="b" l="l" r="r" t="t"/>
              <a:pathLst>
                <a:path extrusionOk="0" h="836" w="915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9" name="Google Shape;9559;p66"/>
          <p:cNvGrpSpPr/>
          <p:nvPr/>
        </p:nvGrpSpPr>
        <p:grpSpPr>
          <a:xfrm>
            <a:off x="4612603" y="3048145"/>
            <a:ext cx="340807" cy="340058"/>
            <a:chOff x="-10857925" y="3213875"/>
            <a:chExt cx="352875" cy="352100"/>
          </a:xfrm>
        </p:grpSpPr>
        <p:sp>
          <p:nvSpPr>
            <p:cNvPr id="9560" name="Google Shape;9560;p66"/>
            <p:cNvSpPr/>
            <p:nvPr/>
          </p:nvSpPr>
          <p:spPr>
            <a:xfrm>
              <a:off x="-10759475" y="3265875"/>
              <a:ext cx="64600" cy="87450"/>
            </a:xfrm>
            <a:custGeom>
              <a:rect b="b" l="l" r="r" t="t"/>
              <a:pathLst>
                <a:path extrusionOk="0" h="3498" w="2584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1" name="Google Shape;9561;p66"/>
            <p:cNvSpPr/>
            <p:nvPr/>
          </p:nvSpPr>
          <p:spPr>
            <a:xfrm>
              <a:off x="-10857925" y="3265075"/>
              <a:ext cx="64600" cy="87450"/>
            </a:xfrm>
            <a:custGeom>
              <a:rect b="b" l="l" r="r" t="t"/>
              <a:pathLst>
                <a:path extrusionOk="0" h="3498" w="2584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2" name="Google Shape;9562;p66"/>
            <p:cNvSpPr/>
            <p:nvPr/>
          </p:nvSpPr>
          <p:spPr>
            <a:xfrm>
              <a:off x="-10850050" y="3313925"/>
              <a:ext cx="148100" cy="65375"/>
            </a:xfrm>
            <a:custGeom>
              <a:rect b="b" l="l" r="r" t="t"/>
              <a:pathLst>
                <a:path extrusionOk="0" h="2615" w="5924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3" name="Google Shape;9563;p66"/>
            <p:cNvSpPr/>
            <p:nvPr/>
          </p:nvSpPr>
          <p:spPr>
            <a:xfrm>
              <a:off x="-10857925" y="3391900"/>
              <a:ext cx="165425" cy="133125"/>
            </a:xfrm>
            <a:custGeom>
              <a:rect b="b" l="l" r="r" t="t"/>
              <a:pathLst>
                <a:path extrusionOk="0" h="5325" w="6617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4" name="Google Shape;9564;p66"/>
            <p:cNvSpPr/>
            <p:nvPr/>
          </p:nvSpPr>
          <p:spPr>
            <a:xfrm>
              <a:off x="-10824850" y="321387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66"/>
            <p:cNvSpPr/>
            <p:nvPr/>
          </p:nvSpPr>
          <p:spPr>
            <a:xfrm>
              <a:off x="-10571250" y="3306825"/>
              <a:ext cx="64625" cy="87450"/>
            </a:xfrm>
            <a:custGeom>
              <a:rect b="b" l="l" r="r" t="t"/>
              <a:pathLst>
                <a:path extrusionOk="0" h="3498" w="2585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6" name="Google Shape;9566;p66"/>
            <p:cNvSpPr/>
            <p:nvPr/>
          </p:nvSpPr>
          <p:spPr>
            <a:xfrm>
              <a:off x="-10669700" y="3306025"/>
              <a:ext cx="63825" cy="87475"/>
            </a:xfrm>
            <a:custGeom>
              <a:rect b="b" l="l" r="r" t="t"/>
              <a:pathLst>
                <a:path extrusionOk="0" h="3499" w="2553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7" name="Google Shape;9567;p66"/>
            <p:cNvSpPr/>
            <p:nvPr/>
          </p:nvSpPr>
          <p:spPr>
            <a:xfrm>
              <a:off x="-10661825" y="3355650"/>
              <a:ext cx="148100" cy="64625"/>
            </a:xfrm>
            <a:custGeom>
              <a:rect b="b" l="l" r="r" t="t"/>
              <a:pathLst>
                <a:path extrusionOk="0" h="2585" w="5924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8" name="Google Shape;9568;p66"/>
            <p:cNvSpPr/>
            <p:nvPr/>
          </p:nvSpPr>
          <p:spPr>
            <a:xfrm>
              <a:off x="-10670475" y="3432850"/>
              <a:ext cx="165425" cy="133125"/>
            </a:xfrm>
            <a:custGeom>
              <a:rect b="b" l="l" r="r" t="t"/>
              <a:pathLst>
                <a:path extrusionOk="0" h="5325" w="6617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9" name="Google Shape;9569;p66"/>
            <p:cNvSpPr/>
            <p:nvPr/>
          </p:nvSpPr>
          <p:spPr>
            <a:xfrm>
              <a:off x="-10638175" y="3254850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70" name="Google Shape;9570;p66"/>
          <p:cNvSpPr/>
          <p:nvPr/>
        </p:nvSpPr>
        <p:spPr>
          <a:xfrm>
            <a:off x="4651780" y="3470785"/>
            <a:ext cx="262480" cy="339913"/>
          </a:xfrm>
          <a:custGeom>
            <a:rect b="b" l="l" r="r" t="t"/>
            <a:pathLst>
              <a:path extrusionOk="0" h="14078" w="10871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71" name="Google Shape;9571;p66"/>
          <p:cNvGrpSpPr/>
          <p:nvPr/>
        </p:nvGrpSpPr>
        <p:grpSpPr>
          <a:xfrm>
            <a:off x="5045330" y="3900210"/>
            <a:ext cx="341579" cy="319511"/>
            <a:chOff x="-10858725" y="4092875"/>
            <a:chExt cx="353675" cy="330825"/>
          </a:xfrm>
        </p:grpSpPr>
        <p:sp>
          <p:nvSpPr>
            <p:cNvPr id="9572" name="Google Shape;9572;p66"/>
            <p:cNvSpPr/>
            <p:nvPr/>
          </p:nvSpPr>
          <p:spPr>
            <a:xfrm>
              <a:off x="-10795700" y="42370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3" name="Google Shape;9573;p66"/>
            <p:cNvSpPr/>
            <p:nvPr/>
          </p:nvSpPr>
          <p:spPr>
            <a:xfrm>
              <a:off x="-10713000" y="41543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66"/>
            <p:cNvSpPr/>
            <p:nvPr/>
          </p:nvSpPr>
          <p:spPr>
            <a:xfrm>
              <a:off x="-10713000" y="4320500"/>
              <a:ext cx="41750" cy="40975"/>
            </a:xfrm>
            <a:custGeom>
              <a:rect b="b" l="l" r="r" t="t"/>
              <a:pathLst>
                <a:path extrusionOk="0" h="1639" w="167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5" name="Google Shape;9575;p66"/>
            <p:cNvSpPr/>
            <p:nvPr/>
          </p:nvSpPr>
          <p:spPr>
            <a:xfrm>
              <a:off x="-10858725" y="4092875"/>
              <a:ext cx="331625" cy="330825"/>
            </a:xfrm>
            <a:custGeom>
              <a:rect b="b" l="l" r="r" t="t"/>
              <a:pathLst>
                <a:path extrusionOk="0" h="13233" w="13265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6" name="Google Shape;9576;p66"/>
            <p:cNvSpPr/>
            <p:nvPr/>
          </p:nvSpPr>
          <p:spPr>
            <a:xfrm>
              <a:off x="-10630300" y="42370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66"/>
            <p:cNvSpPr/>
            <p:nvPr/>
          </p:nvSpPr>
          <p:spPr>
            <a:xfrm>
              <a:off x="-10607475" y="4340975"/>
              <a:ext cx="102425" cy="82725"/>
            </a:xfrm>
            <a:custGeom>
              <a:rect b="b" l="l" r="r" t="t"/>
              <a:pathLst>
                <a:path extrusionOk="0" h="3309" w="4097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8" name="Google Shape;9578;p66"/>
          <p:cNvGrpSpPr/>
          <p:nvPr/>
        </p:nvGrpSpPr>
        <p:grpSpPr>
          <a:xfrm>
            <a:off x="6321349" y="3048241"/>
            <a:ext cx="341459" cy="339865"/>
            <a:chOff x="-9089725" y="3180200"/>
            <a:chExt cx="353550" cy="351900"/>
          </a:xfrm>
        </p:grpSpPr>
        <p:sp>
          <p:nvSpPr>
            <p:cNvPr id="9579" name="Google Shape;9579;p66"/>
            <p:cNvSpPr/>
            <p:nvPr/>
          </p:nvSpPr>
          <p:spPr>
            <a:xfrm>
              <a:off x="-9089725" y="3180200"/>
              <a:ext cx="165425" cy="250300"/>
            </a:xfrm>
            <a:custGeom>
              <a:rect b="b" l="l" r="r" t="t"/>
              <a:pathLst>
                <a:path extrusionOk="0" h="10012" w="6617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66"/>
            <p:cNvSpPr/>
            <p:nvPr/>
          </p:nvSpPr>
          <p:spPr>
            <a:xfrm>
              <a:off x="-8965275" y="3264575"/>
              <a:ext cx="229100" cy="267525"/>
            </a:xfrm>
            <a:custGeom>
              <a:rect b="b" l="l" r="r" t="t"/>
              <a:pathLst>
                <a:path extrusionOk="0" h="10701" w="9164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1" name="Google Shape;9581;p66"/>
          <p:cNvGrpSpPr/>
          <p:nvPr/>
        </p:nvGrpSpPr>
        <p:grpSpPr>
          <a:xfrm>
            <a:off x="6371124" y="3470332"/>
            <a:ext cx="241909" cy="340807"/>
            <a:chOff x="-9039300" y="3614000"/>
            <a:chExt cx="250475" cy="352875"/>
          </a:xfrm>
        </p:grpSpPr>
        <p:sp>
          <p:nvSpPr>
            <p:cNvPr id="9582" name="Google Shape;9582;p66"/>
            <p:cNvSpPr/>
            <p:nvPr/>
          </p:nvSpPr>
          <p:spPr>
            <a:xfrm>
              <a:off x="-8944000" y="3614000"/>
              <a:ext cx="63025" cy="63025"/>
            </a:xfrm>
            <a:custGeom>
              <a:rect b="b" l="l" r="r" t="t"/>
              <a:pathLst>
                <a:path extrusionOk="0" h="2521" w="2521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66"/>
            <p:cNvSpPr/>
            <p:nvPr/>
          </p:nvSpPr>
          <p:spPr>
            <a:xfrm>
              <a:off x="-9039300" y="3696700"/>
              <a:ext cx="250475" cy="270175"/>
            </a:xfrm>
            <a:custGeom>
              <a:rect b="b" l="l" r="r" t="t"/>
              <a:pathLst>
                <a:path extrusionOk="0" h="10807" w="10019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4" name="Google Shape;9584;p66"/>
          <p:cNvGrpSpPr/>
          <p:nvPr/>
        </p:nvGrpSpPr>
        <p:grpSpPr>
          <a:xfrm>
            <a:off x="6753430" y="3889936"/>
            <a:ext cx="340058" cy="340058"/>
            <a:chOff x="-9088150" y="4049550"/>
            <a:chExt cx="352100" cy="352100"/>
          </a:xfrm>
        </p:grpSpPr>
        <p:sp>
          <p:nvSpPr>
            <p:cNvPr id="9585" name="Google Shape;9585;p66"/>
            <p:cNvSpPr/>
            <p:nvPr/>
          </p:nvSpPr>
          <p:spPr>
            <a:xfrm>
              <a:off x="-9047975" y="4049550"/>
              <a:ext cx="290650" cy="165425"/>
            </a:xfrm>
            <a:custGeom>
              <a:rect b="b" l="l" r="r" t="t"/>
              <a:pathLst>
                <a:path extrusionOk="0" h="6617" w="11626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6" name="Google Shape;9586;p66"/>
            <p:cNvSpPr/>
            <p:nvPr/>
          </p:nvSpPr>
          <p:spPr>
            <a:xfrm>
              <a:off x="-8964475" y="4157450"/>
              <a:ext cx="20500" cy="57525"/>
            </a:xfrm>
            <a:custGeom>
              <a:rect b="b" l="l" r="r" t="t"/>
              <a:pathLst>
                <a:path extrusionOk="0" h="2301" w="82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7" name="Google Shape;9587;p66"/>
            <p:cNvSpPr/>
            <p:nvPr/>
          </p:nvSpPr>
          <p:spPr>
            <a:xfrm>
              <a:off x="-9088150" y="4235425"/>
              <a:ext cx="352100" cy="82725"/>
            </a:xfrm>
            <a:custGeom>
              <a:rect b="b" l="l" r="r" t="t"/>
              <a:pathLst>
                <a:path extrusionOk="0" h="3309" w="14084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8" name="Google Shape;9588;p66"/>
            <p:cNvSpPr/>
            <p:nvPr/>
          </p:nvSpPr>
          <p:spPr>
            <a:xfrm>
              <a:off x="-9064525" y="4338600"/>
              <a:ext cx="53600" cy="63050"/>
            </a:xfrm>
            <a:custGeom>
              <a:rect b="b" l="l" r="r" t="t"/>
              <a:pathLst>
                <a:path extrusionOk="0" h="2522" w="2144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66"/>
            <p:cNvSpPr/>
            <p:nvPr/>
          </p:nvSpPr>
          <p:spPr>
            <a:xfrm>
              <a:off x="-8898325" y="4338600"/>
              <a:ext cx="54375" cy="63050"/>
            </a:xfrm>
            <a:custGeom>
              <a:rect b="b" l="l" r="r" t="t"/>
              <a:pathLst>
                <a:path extrusionOk="0" h="2522" w="2175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0" name="Google Shape;9590;p66"/>
            <p:cNvSpPr/>
            <p:nvPr/>
          </p:nvSpPr>
          <p:spPr>
            <a:xfrm>
              <a:off x="-8814850" y="4338600"/>
              <a:ext cx="54375" cy="63050"/>
            </a:xfrm>
            <a:custGeom>
              <a:rect b="b" l="l" r="r" t="t"/>
              <a:pathLst>
                <a:path extrusionOk="0" h="2522" w="2175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1" name="Google Shape;9591;p66"/>
          <p:cNvGrpSpPr/>
          <p:nvPr/>
        </p:nvGrpSpPr>
        <p:grpSpPr>
          <a:xfrm>
            <a:off x="7201469" y="3048145"/>
            <a:ext cx="302778" cy="340058"/>
            <a:chOff x="-8191825" y="3174500"/>
            <a:chExt cx="313500" cy="352100"/>
          </a:xfrm>
        </p:grpSpPr>
        <p:sp>
          <p:nvSpPr>
            <p:cNvPr id="9592" name="Google Shape;9592;p66"/>
            <p:cNvSpPr/>
            <p:nvPr/>
          </p:nvSpPr>
          <p:spPr>
            <a:xfrm>
              <a:off x="-8191825" y="3486400"/>
              <a:ext cx="310350" cy="40200"/>
            </a:xfrm>
            <a:custGeom>
              <a:rect b="b" l="l" r="r" t="t"/>
              <a:pathLst>
                <a:path extrusionOk="0" h="1608" w="12414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66"/>
            <p:cNvSpPr/>
            <p:nvPr/>
          </p:nvSpPr>
          <p:spPr>
            <a:xfrm>
              <a:off x="-8188675" y="3318650"/>
              <a:ext cx="310350" cy="146500"/>
            </a:xfrm>
            <a:custGeom>
              <a:rect b="b" l="l" r="r" t="t"/>
              <a:pathLst>
                <a:path extrusionOk="0" h="5860" w="12414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4" name="Google Shape;9594;p66"/>
            <p:cNvSpPr/>
            <p:nvPr/>
          </p:nvSpPr>
          <p:spPr>
            <a:xfrm>
              <a:off x="-8169775" y="3174500"/>
              <a:ext cx="267825" cy="129975"/>
            </a:xfrm>
            <a:custGeom>
              <a:rect b="b" l="l" r="r" t="t"/>
              <a:pathLst>
                <a:path extrusionOk="0" h="5199" w="10713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5" name="Google Shape;9595;p66"/>
          <p:cNvGrpSpPr/>
          <p:nvPr/>
        </p:nvGrpSpPr>
        <p:grpSpPr>
          <a:xfrm>
            <a:off x="6330362" y="2508154"/>
            <a:ext cx="343094" cy="341569"/>
            <a:chOff x="6001575" y="3119050"/>
            <a:chExt cx="315025" cy="313625"/>
          </a:xfrm>
        </p:grpSpPr>
        <p:sp>
          <p:nvSpPr>
            <p:cNvPr id="9596" name="Google Shape;9596;p66"/>
            <p:cNvSpPr/>
            <p:nvPr/>
          </p:nvSpPr>
          <p:spPr>
            <a:xfrm>
              <a:off x="6001575" y="3119050"/>
              <a:ext cx="315025" cy="313625"/>
            </a:xfrm>
            <a:custGeom>
              <a:rect b="b" l="l" r="r" t="t"/>
              <a:pathLst>
                <a:path extrusionOk="0" h="12545" w="12601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7" name="Google Shape;9597;p66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rect b="b" l="l" r="r" t="t"/>
              <a:pathLst>
                <a:path extrusionOk="0" h="12545" w="12601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9601" name="Shape 9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2" name="Google Shape;9602;p67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SEO &amp; Marketing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9603" name="Google Shape;9603;p67"/>
          <p:cNvSpPr/>
          <p:nvPr/>
        </p:nvSpPr>
        <p:spPr>
          <a:xfrm>
            <a:off x="1025405" y="1703231"/>
            <a:ext cx="337552" cy="329370"/>
          </a:xfrm>
          <a:custGeom>
            <a:rect b="b" l="l" r="r" t="t"/>
            <a:pathLst>
              <a:path extrusionOk="0" h="11713" w="12004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04" name="Google Shape;9604;p67"/>
          <p:cNvGrpSpPr/>
          <p:nvPr/>
        </p:nvGrpSpPr>
        <p:grpSpPr>
          <a:xfrm>
            <a:off x="1027959" y="2100694"/>
            <a:ext cx="332238" cy="327823"/>
            <a:chOff x="-6713450" y="2397900"/>
            <a:chExt cx="295375" cy="291450"/>
          </a:xfrm>
        </p:grpSpPr>
        <p:sp>
          <p:nvSpPr>
            <p:cNvPr id="9605" name="Google Shape;9605;p67"/>
            <p:cNvSpPr/>
            <p:nvPr/>
          </p:nvSpPr>
          <p:spPr>
            <a:xfrm>
              <a:off x="-6628400" y="2465650"/>
              <a:ext cx="69350" cy="17350"/>
            </a:xfrm>
            <a:custGeom>
              <a:rect b="b" l="l" r="r" t="t"/>
              <a:pathLst>
                <a:path extrusionOk="0" h="694" w="2774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6" name="Google Shape;9606;p67"/>
            <p:cNvSpPr/>
            <p:nvPr/>
          </p:nvSpPr>
          <p:spPr>
            <a:xfrm>
              <a:off x="-6713450" y="2397900"/>
              <a:ext cx="295375" cy="291450"/>
            </a:xfrm>
            <a:custGeom>
              <a:rect b="b" l="l" r="r" t="t"/>
              <a:pathLst>
                <a:path extrusionOk="0" h="11658" w="11815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07" name="Google Shape;9607;p67"/>
          <p:cNvSpPr/>
          <p:nvPr/>
        </p:nvSpPr>
        <p:spPr>
          <a:xfrm>
            <a:off x="1028048" y="2505751"/>
            <a:ext cx="332266" cy="328695"/>
          </a:xfrm>
          <a:custGeom>
            <a:rect b="b" l="l" r="r" t="t"/>
            <a:pathLst>
              <a:path extrusionOk="0" h="11689" w="11816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08" name="Google Shape;9608;p67"/>
          <p:cNvGrpSpPr/>
          <p:nvPr/>
        </p:nvGrpSpPr>
        <p:grpSpPr>
          <a:xfrm>
            <a:off x="3135120" y="1704145"/>
            <a:ext cx="329595" cy="327598"/>
            <a:chOff x="-4932650" y="2046625"/>
            <a:chExt cx="293025" cy="291250"/>
          </a:xfrm>
        </p:grpSpPr>
        <p:sp>
          <p:nvSpPr>
            <p:cNvPr id="9609" name="Google Shape;9609;p67"/>
            <p:cNvSpPr/>
            <p:nvPr/>
          </p:nvSpPr>
          <p:spPr>
            <a:xfrm>
              <a:off x="-4932650" y="2046625"/>
              <a:ext cx="293025" cy="291250"/>
            </a:xfrm>
            <a:custGeom>
              <a:rect b="b" l="l" r="r" t="t"/>
              <a:pathLst>
                <a:path extrusionOk="0" h="11650" w="11721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67"/>
            <p:cNvSpPr/>
            <p:nvPr/>
          </p:nvSpPr>
          <p:spPr>
            <a:xfrm>
              <a:off x="-4802675" y="2115050"/>
              <a:ext cx="122100" cy="86075"/>
            </a:xfrm>
            <a:custGeom>
              <a:rect b="b" l="l" r="r" t="t"/>
              <a:pathLst>
                <a:path extrusionOk="0" h="3443" w="4884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11" name="Google Shape;9611;p67"/>
          <p:cNvSpPr/>
          <p:nvPr/>
        </p:nvSpPr>
        <p:spPr>
          <a:xfrm>
            <a:off x="3136082" y="2101095"/>
            <a:ext cx="327823" cy="326951"/>
          </a:xfrm>
          <a:custGeom>
            <a:rect b="b" l="l" r="r" t="t"/>
            <a:pathLst>
              <a:path extrusionOk="0" h="11627" w="11658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12" name="Google Shape;9612;p67"/>
          <p:cNvGrpSpPr/>
          <p:nvPr/>
        </p:nvGrpSpPr>
        <p:grpSpPr>
          <a:xfrm>
            <a:off x="3135120" y="2506226"/>
            <a:ext cx="329595" cy="327823"/>
            <a:chOff x="-4931075" y="2765725"/>
            <a:chExt cx="293025" cy="291450"/>
          </a:xfrm>
        </p:grpSpPr>
        <p:sp>
          <p:nvSpPr>
            <p:cNvPr id="9613" name="Google Shape;9613;p67"/>
            <p:cNvSpPr/>
            <p:nvPr/>
          </p:nvSpPr>
          <p:spPr>
            <a:xfrm>
              <a:off x="-4810550" y="288465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67"/>
            <p:cNvSpPr/>
            <p:nvPr/>
          </p:nvSpPr>
          <p:spPr>
            <a:xfrm>
              <a:off x="-4931075" y="27657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15" name="Google Shape;9615;p67"/>
          <p:cNvGrpSpPr/>
          <p:nvPr/>
        </p:nvGrpSpPr>
        <p:grpSpPr>
          <a:xfrm>
            <a:off x="5252205" y="1723534"/>
            <a:ext cx="327823" cy="288821"/>
            <a:chOff x="-3137650" y="2067900"/>
            <a:chExt cx="291450" cy="256775"/>
          </a:xfrm>
        </p:grpSpPr>
        <p:sp>
          <p:nvSpPr>
            <p:cNvPr id="9616" name="Google Shape;9616;p67"/>
            <p:cNvSpPr/>
            <p:nvPr/>
          </p:nvSpPr>
          <p:spPr>
            <a:xfrm>
              <a:off x="-3137650" y="2067900"/>
              <a:ext cx="291450" cy="187475"/>
            </a:xfrm>
            <a:custGeom>
              <a:rect b="b" l="l" r="r" t="t"/>
              <a:pathLst>
                <a:path extrusionOk="0" h="7499" w="11658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67"/>
            <p:cNvSpPr/>
            <p:nvPr/>
          </p:nvSpPr>
          <p:spPr>
            <a:xfrm>
              <a:off x="-3137650" y="2273475"/>
              <a:ext cx="291450" cy="51200"/>
            </a:xfrm>
            <a:custGeom>
              <a:rect b="b" l="l" r="r" t="t"/>
              <a:pathLst>
                <a:path extrusionOk="0" h="2048" w="11658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67"/>
            <p:cNvSpPr/>
            <p:nvPr/>
          </p:nvSpPr>
          <p:spPr>
            <a:xfrm>
              <a:off x="-3035250" y="2103000"/>
              <a:ext cx="104000" cy="118500"/>
            </a:xfrm>
            <a:custGeom>
              <a:rect b="b" l="l" r="r" t="t"/>
              <a:pathLst>
                <a:path extrusionOk="0" h="4740" w="416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19" name="Google Shape;9619;p67"/>
          <p:cNvGrpSpPr/>
          <p:nvPr/>
        </p:nvGrpSpPr>
        <p:grpSpPr>
          <a:xfrm>
            <a:off x="5252205" y="2100314"/>
            <a:ext cx="327823" cy="328582"/>
            <a:chOff x="-3137650" y="2408950"/>
            <a:chExt cx="291450" cy="292125"/>
          </a:xfrm>
        </p:grpSpPr>
        <p:sp>
          <p:nvSpPr>
            <p:cNvPr id="9620" name="Google Shape;9620;p67"/>
            <p:cNvSpPr/>
            <p:nvPr/>
          </p:nvSpPr>
          <p:spPr>
            <a:xfrm>
              <a:off x="-3137650" y="2408950"/>
              <a:ext cx="291450" cy="292125"/>
            </a:xfrm>
            <a:custGeom>
              <a:rect b="b" l="l" r="r" t="t"/>
              <a:pathLst>
                <a:path extrusionOk="0" h="11685" w="11658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1" name="Google Shape;9621;p67"/>
            <p:cNvSpPr/>
            <p:nvPr/>
          </p:nvSpPr>
          <p:spPr>
            <a:xfrm>
              <a:off x="-3104575" y="24428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2" name="Google Shape;9622;p67"/>
            <p:cNvSpPr/>
            <p:nvPr/>
          </p:nvSpPr>
          <p:spPr>
            <a:xfrm>
              <a:off x="-3069900" y="24428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67"/>
            <p:cNvSpPr/>
            <p:nvPr/>
          </p:nvSpPr>
          <p:spPr>
            <a:xfrm>
              <a:off x="-3035250" y="24428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67"/>
            <p:cNvSpPr/>
            <p:nvPr/>
          </p:nvSpPr>
          <p:spPr>
            <a:xfrm>
              <a:off x="-3002175" y="2442800"/>
              <a:ext cx="120525" cy="17350"/>
            </a:xfrm>
            <a:custGeom>
              <a:rect b="b" l="l" r="r" t="t"/>
              <a:pathLst>
                <a:path extrusionOk="0" h="694" w="482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25" name="Google Shape;9625;p67"/>
          <p:cNvGrpSpPr/>
          <p:nvPr/>
        </p:nvGrpSpPr>
        <p:grpSpPr>
          <a:xfrm>
            <a:off x="5252205" y="2525278"/>
            <a:ext cx="327823" cy="289720"/>
            <a:chOff x="-3137650" y="2787000"/>
            <a:chExt cx="291450" cy="257575"/>
          </a:xfrm>
        </p:grpSpPr>
        <p:sp>
          <p:nvSpPr>
            <p:cNvPr id="9626" name="Google Shape;9626;p67"/>
            <p:cNvSpPr/>
            <p:nvPr/>
          </p:nvSpPr>
          <p:spPr>
            <a:xfrm>
              <a:off x="-3137650" y="2787000"/>
              <a:ext cx="291450" cy="257575"/>
            </a:xfrm>
            <a:custGeom>
              <a:rect b="b" l="l" r="r" t="t"/>
              <a:pathLst>
                <a:path extrusionOk="0" h="10303" w="11658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7" name="Google Shape;9627;p67"/>
            <p:cNvSpPr/>
            <p:nvPr/>
          </p:nvSpPr>
          <p:spPr>
            <a:xfrm>
              <a:off x="-3104575" y="282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8" name="Google Shape;9628;p67"/>
            <p:cNvSpPr/>
            <p:nvPr/>
          </p:nvSpPr>
          <p:spPr>
            <a:xfrm>
              <a:off x="-3069900" y="28208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67"/>
            <p:cNvSpPr/>
            <p:nvPr/>
          </p:nvSpPr>
          <p:spPr>
            <a:xfrm>
              <a:off x="-3035250" y="28208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67"/>
            <p:cNvSpPr/>
            <p:nvPr/>
          </p:nvSpPr>
          <p:spPr>
            <a:xfrm>
              <a:off x="-3002175" y="282087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1" name="Google Shape;9631;p67"/>
            <p:cNvSpPr/>
            <p:nvPr/>
          </p:nvSpPr>
          <p:spPr>
            <a:xfrm>
              <a:off x="-2948625" y="2907300"/>
              <a:ext cx="52025" cy="85300"/>
            </a:xfrm>
            <a:custGeom>
              <a:rect b="b" l="l" r="r" t="t"/>
              <a:pathLst>
                <a:path extrusionOk="0" h="3412" w="2081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67"/>
            <p:cNvSpPr/>
            <p:nvPr/>
          </p:nvSpPr>
          <p:spPr>
            <a:xfrm>
              <a:off x="-3088025" y="2907300"/>
              <a:ext cx="53575" cy="85300"/>
            </a:xfrm>
            <a:custGeom>
              <a:rect b="b" l="l" r="r" t="t"/>
              <a:pathLst>
                <a:path extrusionOk="0" h="3412" w="2143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67"/>
            <p:cNvSpPr/>
            <p:nvPr/>
          </p:nvSpPr>
          <p:spPr>
            <a:xfrm>
              <a:off x="-3019500" y="2888975"/>
              <a:ext cx="54375" cy="119400"/>
            </a:xfrm>
            <a:custGeom>
              <a:rect b="b" l="l" r="r" t="t"/>
              <a:pathLst>
                <a:path extrusionOk="0" h="4776" w="2175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34" name="Google Shape;9634;p67"/>
          <p:cNvSpPr/>
          <p:nvPr/>
        </p:nvSpPr>
        <p:spPr>
          <a:xfrm>
            <a:off x="7365223" y="1752735"/>
            <a:ext cx="327823" cy="230359"/>
          </a:xfrm>
          <a:custGeom>
            <a:rect b="b" l="l" r="r" t="t"/>
            <a:pathLst>
              <a:path extrusionOk="0" h="8192" w="11658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35" name="Google Shape;9635;p67"/>
          <p:cNvSpPr/>
          <p:nvPr/>
        </p:nvSpPr>
        <p:spPr>
          <a:xfrm>
            <a:off x="1449088" y="1703498"/>
            <a:ext cx="328695" cy="328835"/>
          </a:xfrm>
          <a:custGeom>
            <a:rect b="b" l="l" r="r" t="t"/>
            <a:pathLst>
              <a:path extrusionOk="0" h="11694" w="11689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36" name="Google Shape;9636;p67"/>
          <p:cNvSpPr/>
          <p:nvPr/>
        </p:nvSpPr>
        <p:spPr>
          <a:xfrm>
            <a:off x="1447752" y="2099886"/>
            <a:ext cx="331366" cy="329370"/>
          </a:xfrm>
          <a:custGeom>
            <a:rect b="b" l="l" r="r" t="t"/>
            <a:pathLst>
              <a:path extrusionOk="0" h="11713" w="11784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37" name="Google Shape;9637;p67"/>
          <p:cNvGrpSpPr/>
          <p:nvPr/>
        </p:nvGrpSpPr>
        <p:grpSpPr>
          <a:xfrm>
            <a:off x="1448990" y="2505790"/>
            <a:ext cx="328695" cy="328695"/>
            <a:chOff x="-6354300" y="2757075"/>
            <a:chExt cx="292225" cy="292225"/>
          </a:xfrm>
        </p:grpSpPr>
        <p:sp>
          <p:nvSpPr>
            <p:cNvPr id="9638" name="Google Shape;9638;p67"/>
            <p:cNvSpPr/>
            <p:nvPr/>
          </p:nvSpPr>
          <p:spPr>
            <a:xfrm>
              <a:off x="-6354300" y="2757075"/>
              <a:ext cx="292225" cy="292225"/>
            </a:xfrm>
            <a:custGeom>
              <a:rect b="b" l="l" r="r" t="t"/>
              <a:pathLst>
                <a:path extrusionOk="0" h="11689" w="11689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9" name="Google Shape;9639;p67"/>
            <p:cNvSpPr/>
            <p:nvPr/>
          </p:nvSpPr>
          <p:spPr>
            <a:xfrm>
              <a:off x="-6268450" y="2790150"/>
              <a:ext cx="119750" cy="18125"/>
            </a:xfrm>
            <a:custGeom>
              <a:rect b="b" l="l" r="r" t="t"/>
              <a:pathLst>
                <a:path extrusionOk="0" h="725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0" name="Google Shape;9640;p67"/>
            <p:cNvSpPr/>
            <p:nvPr/>
          </p:nvSpPr>
          <p:spPr>
            <a:xfrm>
              <a:off x="-6268450" y="2825600"/>
              <a:ext cx="119750" cy="18125"/>
            </a:xfrm>
            <a:custGeom>
              <a:rect b="b" l="l" r="r" t="t"/>
              <a:pathLst>
                <a:path extrusionOk="0" h="725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67"/>
            <p:cNvSpPr/>
            <p:nvPr/>
          </p:nvSpPr>
          <p:spPr>
            <a:xfrm>
              <a:off x="-6268450" y="2860250"/>
              <a:ext cx="119750" cy="17350"/>
            </a:xfrm>
            <a:custGeom>
              <a:rect b="b" l="l" r="r" t="t"/>
              <a:pathLst>
                <a:path extrusionOk="0" h="694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42" name="Google Shape;9642;p67"/>
          <p:cNvGrpSpPr/>
          <p:nvPr/>
        </p:nvGrpSpPr>
        <p:grpSpPr>
          <a:xfrm>
            <a:off x="3557065" y="1702711"/>
            <a:ext cx="330466" cy="330466"/>
            <a:chOff x="-4573475" y="2045850"/>
            <a:chExt cx="293800" cy="293800"/>
          </a:xfrm>
        </p:grpSpPr>
        <p:sp>
          <p:nvSpPr>
            <p:cNvPr id="9643" name="Google Shape;9643;p67"/>
            <p:cNvSpPr/>
            <p:nvPr/>
          </p:nvSpPr>
          <p:spPr>
            <a:xfrm>
              <a:off x="-4573475" y="2045850"/>
              <a:ext cx="293800" cy="293800"/>
            </a:xfrm>
            <a:custGeom>
              <a:rect b="b" l="l" r="r" t="t"/>
              <a:pathLst>
                <a:path extrusionOk="0" h="11752" w="11752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4" name="Google Shape;9644;p67"/>
            <p:cNvSpPr/>
            <p:nvPr/>
          </p:nvSpPr>
          <p:spPr>
            <a:xfrm>
              <a:off x="-4521500" y="2099400"/>
              <a:ext cx="189050" cy="188275"/>
            </a:xfrm>
            <a:custGeom>
              <a:rect b="b" l="l" r="r" t="t"/>
              <a:pathLst>
                <a:path extrusionOk="0" h="7531" w="7562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45" name="Google Shape;9645;p67"/>
          <p:cNvGrpSpPr/>
          <p:nvPr/>
        </p:nvGrpSpPr>
        <p:grpSpPr>
          <a:xfrm>
            <a:off x="3556615" y="2099358"/>
            <a:ext cx="331366" cy="330494"/>
            <a:chOff x="-4570325" y="2405775"/>
            <a:chExt cx="294600" cy="293825"/>
          </a:xfrm>
        </p:grpSpPr>
        <p:sp>
          <p:nvSpPr>
            <p:cNvPr id="9646" name="Google Shape;9646;p67"/>
            <p:cNvSpPr/>
            <p:nvPr/>
          </p:nvSpPr>
          <p:spPr>
            <a:xfrm>
              <a:off x="-4570325" y="2405775"/>
              <a:ext cx="294600" cy="293825"/>
            </a:xfrm>
            <a:custGeom>
              <a:rect b="b" l="l" r="r" t="t"/>
              <a:pathLst>
                <a:path extrusionOk="0" h="11753" w="11784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67"/>
            <p:cNvSpPr/>
            <p:nvPr/>
          </p:nvSpPr>
          <p:spPr>
            <a:xfrm>
              <a:off x="-4478175" y="2439650"/>
              <a:ext cx="103975" cy="120525"/>
            </a:xfrm>
            <a:custGeom>
              <a:rect b="b" l="l" r="r" t="t"/>
              <a:pathLst>
                <a:path extrusionOk="0" h="4821" w="4159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48" name="Google Shape;9648;p67"/>
          <p:cNvGrpSpPr/>
          <p:nvPr/>
        </p:nvGrpSpPr>
        <p:grpSpPr>
          <a:xfrm>
            <a:off x="3557501" y="2505355"/>
            <a:ext cx="329595" cy="329566"/>
            <a:chOff x="-4572700" y="2764950"/>
            <a:chExt cx="293025" cy="293000"/>
          </a:xfrm>
        </p:grpSpPr>
        <p:sp>
          <p:nvSpPr>
            <p:cNvPr id="9649" name="Google Shape;9649;p67"/>
            <p:cNvSpPr/>
            <p:nvPr/>
          </p:nvSpPr>
          <p:spPr>
            <a:xfrm>
              <a:off x="-4572700" y="2764950"/>
              <a:ext cx="293025" cy="293000"/>
            </a:xfrm>
            <a:custGeom>
              <a:rect b="b" l="l" r="r" t="t"/>
              <a:pathLst>
                <a:path extrusionOk="0" h="11720" w="11721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67"/>
            <p:cNvSpPr/>
            <p:nvPr/>
          </p:nvSpPr>
          <p:spPr>
            <a:xfrm>
              <a:off x="-4538825" y="2833475"/>
              <a:ext cx="86650" cy="104775"/>
            </a:xfrm>
            <a:custGeom>
              <a:rect b="b" l="l" r="r" t="t"/>
              <a:pathLst>
                <a:path extrusionOk="0" h="4191" w="3466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67"/>
            <p:cNvSpPr/>
            <p:nvPr/>
          </p:nvSpPr>
          <p:spPr>
            <a:xfrm>
              <a:off x="-4435650" y="290277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67"/>
            <p:cNvSpPr/>
            <p:nvPr/>
          </p:nvSpPr>
          <p:spPr>
            <a:xfrm>
              <a:off x="-4435650" y="286732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67"/>
            <p:cNvSpPr/>
            <p:nvPr/>
          </p:nvSpPr>
          <p:spPr>
            <a:xfrm>
              <a:off x="-4435650" y="2833475"/>
              <a:ext cx="121325" cy="18125"/>
            </a:xfrm>
            <a:custGeom>
              <a:rect b="b" l="l" r="r" t="t"/>
              <a:pathLst>
                <a:path extrusionOk="0" h="725" w="485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54" name="Google Shape;9654;p67"/>
          <p:cNvGrpSpPr/>
          <p:nvPr/>
        </p:nvGrpSpPr>
        <p:grpSpPr>
          <a:xfrm>
            <a:off x="5676830" y="1704019"/>
            <a:ext cx="323183" cy="327851"/>
            <a:chOff x="-2777700" y="2049775"/>
            <a:chExt cx="287325" cy="291475"/>
          </a:xfrm>
        </p:grpSpPr>
        <p:sp>
          <p:nvSpPr>
            <p:cNvPr id="9655" name="Google Shape;9655;p67"/>
            <p:cNvSpPr/>
            <p:nvPr/>
          </p:nvSpPr>
          <p:spPr>
            <a:xfrm>
              <a:off x="-2777700" y="2049775"/>
              <a:ext cx="287325" cy="291475"/>
            </a:xfrm>
            <a:custGeom>
              <a:rect b="b" l="l" r="r" t="t"/>
              <a:pathLst>
                <a:path extrusionOk="0" h="11659" w="11493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67"/>
            <p:cNvSpPr/>
            <p:nvPr/>
          </p:nvSpPr>
          <p:spPr>
            <a:xfrm>
              <a:off x="-2694200" y="2221475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67"/>
            <p:cNvSpPr/>
            <p:nvPr/>
          </p:nvSpPr>
          <p:spPr>
            <a:xfrm>
              <a:off x="-2608350" y="225535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58" name="Google Shape;9658;p67"/>
          <p:cNvGrpSpPr/>
          <p:nvPr/>
        </p:nvGrpSpPr>
        <p:grpSpPr>
          <a:xfrm>
            <a:off x="5674078" y="2100708"/>
            <a:ext cx="328695" cy="327795"/>
            <a:chOff x="-2571737" y="2403625"/>
            <a:chExt cx="292225" cy="291425"/>
          </a:xfrm>
        </p:grpSpPr>
        <p:sp>
          <p:nvSpPr>
            <p:cNvPr id="9659" name="Google Shape;9659;p67"/>
            <p:cNvSpPr/>
            <p:nvPr/>
          </p:nvSpPr>
          <p:spPr>
            <a:xfrm>
              <a:off x="-2571737" y="2403625"/>
              <a:ext cx="292225" cy="291425"/>
            </a:xfrm>
            <a:custGeom>
              <a:rect b="b" l="l" r="r" t="t"/>
              <a:pathLst>
                <a:path extrusionOk="0" h="11657" w="11689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67"/>
            <p:cNvSpPr/>
            <p:nvPr/>
          </p:nvSpPr>
          <p:spPr>
            <a:xfrm>
              <a:off x="-2485967" y="2649150"/>
              <a:ext cx="173300" cy="18150"/>
            </a:xfrm>
            <a:custGeom>
              <a:rect b="b" l="l" r="r" t="t"/>
              <a:pathLst>
                <a:path extrusionOk="0" h="726" w="6932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67"/>
            <p:cNvSpPr/>
            <p:nvPr/>
          </p:nvSpPr>
          <p:spPr>
            <a:xfrm>
              <a:off x="-2485967" y="2511325"/>
              <a:ext cx="173300" cy="18150"/>
            </a:xfrm>
            <a:custGeom>
              <a:rect b="b" l="l" r="r" t="t"/>
              <a:pathLst>
                <a:path extrusionOk="0" h="726" w="6932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67"/>
            <p:cNvSpPr/>
            <p:nvPr/>
          </p:nvSpPr>
          <p:spPr>
            <a:xfrm>
              <a:off x="-2540185" y="2511325"/>
              <a:ext cx="18125" cy="18925"/>
            </a:xfrm>
            <a:custGeom>
              <a:rect b="b" l="l" r="r" t="t"/>
              <a:pathLst>
                <a:path extrusionOk="0" h="757" w="725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67"/>
            <p:cNvSpPr/>
            <p:nvPr/>
          </p:nvSpPr>
          <p:spPr>
            <a:xfrm>
              <a:off x="-2485579" y="2580625"/>
              <a:ext cx="172525" cy="17350"/>
            </a:xfrm>
            <a:custGeom>
              <a:rect b="b" l="l" r="r" t="t"/>
              <a:pathLst>
                <a:path extrusionOk="0" h="694" w="690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67"/>
            <p:cNvSpPr/>
            <p:nvPr/>
          </p:nvSpPr>
          <p:spPr>
            <a:xfrm>
              <a:off x="-2540185" y="2580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67"/>
            <p:cNvSpPr/>
            <p:nvPr/>
          </p:nvSpPr>
          <p:spPr>
            <a:xfrm>
              <a:off x="-2540185" y="264915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66" name="Google Shape;9666;p67"/>
          <p:cNvGrpSpPr/>
          <p:nvPr/>
        </p:nvGrpSpPr>
        <p:grpSpPr>
          <a:xfrm>
            <a:off x="5674078" y="2506676"/>
            <a:ext cx="328695" cy="326923"/>
            <a:chOff x="-2571737" y="2764550"/>
            <a:chExt cx="292225" cy="290650"/>
          </a:xfrm>
        </p:grpSpPr>
        <p:sp>
          <p:nvSpPr>
            <p:cNvPr id="9667" name="Google Shape;9667;p67"/>
            <p:cNvSpPr/>
            <p:nvPr/>
          </p:nvSpPr>
          <p:spPr>
            <a:xfrm>
              <a:off x="-2496085" y="30091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67"/>
            <p:cNvSpPr/>
            <p:nvPr/>
          </p:nvSpPr>
          <p:spPr>
            <a:xfrm>
              <a:off x="-2398548" y="2800375"/>
              <a:ext cx="52000" cy="120525"/>
            </a:xfrm>
            <a:custGeom>
              <a:rect b="b" l="l" r="r" t="t"/>
              <a:pathLst>
                <a:path extrusionOk="0" h="4821" w="208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67"/>
            <p:cNvSpPr/>
            <p:nvPr/>
          </p:nvSpPr>
          <p:spPr>
            <a:xfrm>
              <a:off x="-2571737" y="2764550"/>
              <a:ext cx="292225" cy="290650"/>
            </a:xfrm>
            <a:custGeom>
              <a:rect b="b" l="l" r="r" t="t"/>
              <a:pathLst>
                <a:path extrusionOk="0" h="11626" w="11689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70" name="Google Shape;9670;p67"/>
          <p:cNvGrpSpPr/>
          <p:nvPr/>
        </p:nvGrpSpPr>
        <p:grpSpPr>
          <a:xfrm>
            <a:off x="7364767" y="2099498"/>
            <a:ext cx="328695" cy="330213"/>
            <a:chOff x="-1333975" y="2365850"/>
            <a:chExt cx="292225" cy="293575"/>
          </a:xfrm>
        </p:grpSpPr>
        <p:sp>
          <p:nvSpPr>
            <p:cNvPr id="9671" name="Google Shape;9671;p67"/>
            <p:cNvSpPr/>
            <p:nvPr/>
          </p:nvSpPr>
          <p:spPr>
            <a:xfrm>
              <a:off x="-1285150" y="2365850"/>
              <a:ext cx="191225" cy="293575"/>
            </a:xfrm>
            <a:custGeom>
              <a:rect b="b" l="l" r="r" t="t"/>
              <a:pathLst>
                <a:path extrusionOk="0" h="11743" w="7649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67"/>
            <p:cNvSpPr/>
            <p:nvPr/>
          </p:nvSpPr>
          <p:spPr>
            <a:xfrm>
              <a:off x="-1076425" y="24522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67"/>
            <p:cNvSpPr/>
            <p:nvPr/>
          </p:nvSpPr>
          <p:spPr>
            <a:xfrm>
              <a:off x="-1333975" y="24522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4" name="Google Shape;9674;p67"/>
            <p:cNvSpPr/>
            <p:nvPr/>
          </p:nvSpPr>
          <p:spPr>
            <a:xfrm>
              <a:off x="-1093750" y="2383050"/>
              <a:ext cx="35450" cy="26575"/>
            </a:xfrm>
            <a:custGeom>
              <a:rect b="b" l="l" r="r" t="t"/>
              <a:pathLst>
                <a:path extrusionOk="0" h="1063" w="1418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67"/>
            <p:cNvSpPr/>
            <p:nvPr/>
          </p:nvSpPr>
          <p:spPr>
            <a:xfrm>
              <a:off x="-1317450" y="2512575"/>
              <a:ext cx="35475" cy="26225"/>
            </a:xfrm>
            <a:custGeom>
              <a:rect b="b" l="l" r="r" t="t"/>
              <a:pathLst>
                <a:path extrusionOk="0" h="1049" w="1419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67"/>
            <p:cNvSpPr/>
            <p:nvPr/>
          </p:nvSpPr>
          <p:spPr>
            <a:xfrm>
              <a:off x="-1092975" y="2512575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67"/>
            <p:cNvSpPr/>
            <p:nvPr/>
          </p:nvSpPr>
          <p:spPr>
            <a:xfrm>
              <a:off x="-1316650" y="2383750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8" name="Google Shape;9678;p67"/>
            <p:cNvSpPr/>
            <p:nvPr/>
          </p:nvSpPr>
          <p:spPr>
            <a:xfrm>
              <a:off x="-1239475" y="2401575"/>
              <a:ext cx="102425" cy="153100"/>
            </a:xfrm>
            <a:custGeom>
              <a:rect b="b" l="l" r="r" t="t"/>
              <a:pathLst>
                <a:path extrusionOk="0" h="6124" w="4097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79" name="Google Shape;9679;p67"/>
          <p:cNvGrpSpPr/>
          <p:nvPr/>
        </p:nvGrpSpPr>
        <p:grpSpPr>
          <a:xfrm>
            <a:off x="1881129" y="2505790"/>
            <a:ext cx="310079" cy="328695"/>
            <a:chOff x="-5995925" y="2757850"/>
            <a:chExt cx="275675" cy="292225"/>
          </a:xfrm>
        </p:grpSpPr>
        <p:sp>
          <p:nvSpPr>
            <p:cNvPr id="9680" name="Google Shape;9680;p67"/>
            <p:cNvSpPr/>
            <p:nvPr/>
          </p:nvSpPr>
          <p:spPr>
            <a:xfrm>
              <a:off x="-5995925" y="2757850"/>
              <a:ext cx="275675" cy="292225"/>
            </a:xfrm>
            <a:custGeom>
              <a:rect b="b" l="l" r="r" t="t"/>
              <a:pathLst>
                <a:path extrusionOk="0" h="11689" w="11027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1" name="Google Shape;9681;p67"/>
            <p:cNvSpPr/>
            <p:nvPr/>
          </p:nvSpPr>
          <p:spPr>
            <a:xfrm>
              <a:off x="-5892750" y="2808250"/>
              <a:ext cx="137850" cy="69350"/>
            </a:xfrm>
            <a:custGeom>
              <a:rect b="b" l="l" r="r" t="t"/>
              <a:pathLst>
                <a:path extrusionOk="0" h="2774" w="5514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2" name="Google Shape;9682;p67"/>
            <p:cNvSpPr/>
            <p:nvPr/>
          </p:nvSpPr>
          <p:spPr>
            <a:xfrm>
              <a:off x="-5891975" y="2895675"/>
              <a:ext cx="34700" cy="17375"/>
            </a:xfrm>
            <a:custGeom>
              <a:rect b="b" l="l" r="r" t="t"/>
              <a:pathLst>
                <a:path extrusionOk="0" h="695" w="1388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67"/>
            <p:cNvSpPr/>
            <p:nvPr/>
          </p:nvSpPr>
          <p:spPr>
            <a:xfrm>
              <a:off x="-5891975" y="2928775"/>
              <a:ext cx="34700" cy="18125"/>
            </a:xfrm>
            <a:custGeom>
              <a:rect b="b" l="l" r="r" t="t"/>
              <a:pathLst>
                <a:path extrusionOk="0" h="725" w="1388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67"/>
            <p:cNvSpPr/>
            <p:nvPr/>
          </p:nvSpPr>
          <p:spPr>
            <a:xfrm>
              <a:off x="-5840775" y="2928775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5" name="Google Shape;9685;p67"/>
            <p:cNvSpPr/>
            <p:nvPr/>
          </p:nvSpPr>
          <p:spPr>
            <a:xfrm>
              <a:off x="-5840775" y="2895675"/>
              <a:ext cx="34675" cy="17375"/>
            </a:xfrm>
            <a:custGeom>
              <a:rect b="b" l="l" r="r" t="t"/>
              <a:pathLst>
                <a:path extrusionOk="0" h="695" w="1387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67"/>
            <p:cNvSpPr/>
            <p:nvPr/>
          </p:nvSpPr>
          <p:spPr>
            <a:xfrm>
              <a:off x="-5789575" y="2895675"/>
              <a:ext cx="34675" cy="17375"/>
            </a:xfrm>
            <a:custGeom>
              <a:rect b="b" l="l" r="r" t="t"/>
              <a:pathLst>
                <a:path extrusionOk="0" h="695" w="1387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67"/>
            <p:cNvSpPr/>
            <p:nvPr/>
          </p:nvSpPr>
          <p:spPr>
            <a:xfrm>
              <a:off x="-5789575" y="2928775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67"/>
            <p:cNvSpPr/>
            <p:nvPr/>
          </p:nvSpPr>
          <p:spPr>
            <a:xfrm>
              <a:off x="-5858100" y="2998075"/>
              <a:ext cx="68550" cy="17350"/>
            </a:xfrm>
            <a:custGeom>
              <a:rect b="b" l="l" r="r" t="t"/>
              <a:pathLst>
                <a:path extrusionOk="0" h="694" w="274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9" name="Google Shape;9689;p67"/>
          <p:cNvGrpSpPr/>
          <p:nvPr/>
        </p:nvGrpSpPr>
        <p:grpSpPr>
          <a:xfrm>
            <a:off x="3978518" y="1704469"/>
            <a:ext cx="328723" cy="326951"/>
            <a:chOff x="-4211975" y="2046625"/>
            <a:chExt cx="292250" cy="290675"/>
          </a:xfrm>
        </p:grpSpPr>
        <p:sp>
          <p:nvSpPr>
            <p:cNvPr id="9690" name="Google Shape;9690;p67"/>
            <p:cNvSpPr/>
            <p:nvPr/>
          </p:nvSpPr>
          <p:spPr>
            <a:xfrm>
              <a:off x="-4211975" y="2081300"/>
              <a:ext cx="256025" cy="256000"/>
            </a:xfrm>
            <a:custGeom>
              <a:rect b="b" l="l" r="r" t="t"/>
              <a:pathLst>
                <a:path extrusionOk="0" h="10240" w="10241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1" name="Google Shape;9691;p67"/>
            <p:cNvSpPr/>
            <p:nvPr/>
          </p:nvSpPr>
          <p:spPr>
            <a:xfrm>
              <a:off x="-4057600" y="2046625"/>
              <a:ext cx="137875" cy="137875"/>
            </a:xfrm>
            <a:custGeom>
              <a:rect b="b" l="l" r="r" t="t"/>
              <a:pathLst>
                <a:path extrusionOk="0" h="5515" w="5515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2" name="Google Shape;9692;p67"/>
          <p:cNvGrpSpPr/>
          <p:nvPr/>
        </p:nvGrpSpPr>
        <p:grpSpPr>
          <a:xfrm>
            <a:off x="4017507" y="2099358"/>
            <a:ext cx="250746" cy="330494"/>
            <a:chOff x="-4178875" y="2405775"/>
            <a:chExt cx="222925" cy="293825"/>
          </a:xfrm>
        </p:grpSpPr>
        <p:sp>
          <p:nvSpPr>
            <p:cNvPr id="9693" name="Google Shape;9693;p67"/>
            <p:cNvSpPr/>
            <p:nvPr/>
          </p:nvSpPr>
          <p:spPr>
            <a:xfrm>
              <a:off x="-4178875" y="2405775"/>
              <a:ext cx="222925" cy="293825"/>
            </a:xfrm>
            <a:custGeom>
              <a:rect b="b" l="l" r="r" t="t"/>
              <a:pathLst>
                <a:path extrusionOk="0" h="11753" w="8917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67"/>
            <p:cNvSpPr/>
            <p:nvPr/>
          </p:nvSpPr>
          <p:spPr>
            <a:xfrm>
              <a:off x="-4093025" y="24916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67"/>
            <p:cNvSpPr/>
            <p:nvPr/>
          </p:nvSpPr>
          <p:spPr>
            <a:xfrm>
              <a:off x="-4145800" y="2439650"/>
              <a:ext cx="155975" cy="155200"/>
            </a:xfrm>
            <a:custGeom>
              <a:rect b="b" l="l" r="r" t="t"/>
              <a:pathLst>
                <a:path extrusionOk="0" h="6208" w="6239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6" name="Google Shape;9696;p67"/>
          <p:cNvGrpSpPr/>
          <p:nvPr/>
        </p:nvGrpSpPr>
        <p:grpSpPr>
          <a:xfrm>
            <a:off x="3978968" y="2515984"/>
            <a:ext cx="327823" cy="308308"/>
            <a:chOff x="-4211975" y="2783850"/>
            <a:chExt cx="291450" cy="274100"/>
          </a:xfrm>
        </p:grpSpPr>
        <p:sp>
          <p:nvSpPr>
            <p:cNvPr id="9697" name="Google Shape;9697;p67"/>
            <p:cNvSpPr/>
            <p:nvPr/>
          </p:nvSpPr>
          <p:spPr>
            <a:xfrm>
              <a:off x="-4211975" y="2937125"/>
              <a:ext cx="291450" cy="120825"/>
            </a:xfrm>
            <a:custGeom>
              <a:rect b="b" l="l" r="r" t="t"/>
              <a:pathLst>
                <a:path extrusionOk="0" h="4833" w="11658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67"/>
            <p:cNvSpPr/>
            <p:nvPr/>
          </p:nvSpPr>
          <p:spPr>
            <a:xfrm>
              <a:off x="-4109575" y="2783850"/>
              <a:ext cx="153625" cy="154400"/>
            </a:xfrm>
            <a:custGeom>
              <a:rect b="b" l="l" r="r" t="t"/>
              <a:pathLst>
                <a:path extrusionOk="0" h="6176" w="6145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67"/>
            <p:cNvSpPr/>
            <p:nvPr/>
          </p:nvSpPr>
          <p:spPr>
            <a:xfrm>
              <a:off x="-4074925" y="2818500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00" name="Google Shape;9700;p67"/>
          <p:cNvSpPr/>
          <p:nvPr/>
        </p:nvSpPr>
        <p:spPr>
          <a:xfrm>
            <a:off x="6104015" y="1703118"/>
            <a:ext cx="310979" cy="329595"/>
          </a:xfrm>
          <a:custGeom>
            <a:rect b="b" l="l" r="r" t="t"/>
            <a:pathLst>
              <a:path extrusionOk="0" h="11721" w="11059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01" name="Google Shape;9701;p67"/>
          <p:cNvGrpSpPr/>
          <p:nvPr/>
        </p:nvGrpSpPr>
        <p:grpSpPr>
          <a:xfrm>
            <a:off x="6095556" y="2100694"/>
            <a:ext cx="327823" cy="327823"/>
            <a:chOff x="-2419325" y="2408150"/>
            <a:chExt cx="291450" cy="291450"/>
          </a:xfrm>
        </p:grpSpPr>
        <p:sp>
          <p:nvSpPr>
            <p:cNvPr id="9702" name="Google Shape;9702;p67"/>
            <p:cNvSpPr/>
            <p:nvPr/>
          </p:nvSpPr>
          <p:spPr>
            <a:xfrm>
              <a:off x="-2419325" y="2408150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3" name="Google Shape;9703;p67"/>
            <p:cNvSpPr/>
            <p:nvPr/>
          </p:nvSpPr>
          <p:spPr>
            <a:xfrm>
              <a:off x="-2385475" y="2444375"/>
              <a:ext cx="173325" cy="86675"/>
            </a:xfrm>
            <a:custGeom>
              <a:rect b="b" l="l" r="r" t="t"/>
              <a:pathLst>
                <a:path extrusionOk="0" h="3467" w="6933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67"/>
            <p:cNvSpPr/>
            <p:nvPr/>
          </p:nvSpPr>
          <p:spPr>
            <a:xfrm>
              <a:off x="-2385475" y="2545975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5" name="Google Shape;9705;p67"/>
            <p:cNvSpPr/>
            <p:nvPr/>
          </p:nvSpPr>
          <p:spPr>
            <a:xfrm>
              <a:off x="-2281500" y="2546775"/>
              <a:ext cx="69350" cy="18125"/>
            </a:xfrm>
            <a:custGeom>
              <a:rect b="b" l="l" r="r" t="t"/>
              <a:pathLst>
                <a:path extrusionOk="0" h="725" w="277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6" name="Google Shape;9706;p67"/>
            <p:cNvSpPr/>
            <p:nvPr/>
          </p:nvSpPr>
          <p:spPr>
            <a:xfrm>
              <a:off x="-2281500" y="2581425"/>
              <a:ext cx="69350" cy="18150"/>
            </a:xfrm>
            <a:custGeom>
              <a:rect b="b" l="l" r="r" t="t"/>
              <a:pathLst>
                <a:path extrusionOk="0" h="726" w="277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7" name="Google Shape;9707;p67"/>
            <p:cNvSpPr/>
            <p:nvPr/>
          </p:nvSpPr>
          <p:spPr>
            <a:xfrm>
              <a:off x="-2281500" y="2616075"/>
              <a:ext cx="69350" cy="17350"/>
            </a:xfrm>
            <a:custGeom>
              <a:rect b="b" l="l" r="r" t="t"/>
              <a:pathLst>
                <a:path extrusionOk="0" h="694" w="277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8" name="Google Shape;9708;p67"/>
            <p:cNvSpPr/>
            <p:nvPr/>
          </p:nvSpPr>
          <p:spPr>
            <a:xfrm>
              <a:off x="-2385475" y="2649150"/>
              <a:ext cx="173325" cy="18150"/>
            </a:xfrm>
            <a:custGeom>
              <a:rect b="b" l="l" r="r" t="t"/>
              <a:pathLst>
                <a:path extrusionOk="0" h="726" w="6933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09" name="Google Shape;9709;p67"/>
          <p:cNvSpPr/>
          <p:nvPr/>
        </p:nvSpPr>
        <p:spPr>
          <a:xfrm>
            <a:off x="6094272" y="2505301"/>
            <a:ext cx="330466" cy="329595"/>
          </a:xfrm>
          <a:custGeom>
            <a:rect b="b" l="l" r="r" t="t"/>
            <a:pathLst>
              <a:path extrusionOk="0" h="11721" w="11752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10" name="Google Shape;9710;p67"/>
          <p:cNvGrpSpPr/>
          <p:nvPr/>
        </p:nvGrpSpPr>
        <p:grpSpPr>
          <a:xfrm>
            <a:off x="7365203" y="2505791"/>
            <a:ext cx="327823" cy="328695"/>
            <a:chOff x="-1333200" y="2770450"/>
            <a:chExt cx="291450" cy="292225"/>
          </a:xfrm>
        </p:grpSpPr>
        <p:sp>
          <p:nvSpPr>
            <p:cNvPr id="9711" name="Google Shape;9711;p67"/>
            <p:cNvSpPr/>
            <p:nvPr/>
          </p:nvSpPr>
          <p:spPr>
            <a:xfrm>
              <a:off x="-1299325" y="2808250"/>
              <a:ext cx="222925" cy="134725"/>
            </a:xfrm>
            <a:custGeom>
              <a:rect b="b" l="l" r="r" t="t"/>
              <a:pathLst>
                <a:path extrusionOk="0" h="5389" w="8917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2" name="Google Shape;9712;p67"/>
            <p:cNvSpPr/>
            <p:nvPr/>
          </p:nvSpPr>
          <p:spPr>
            <a:xfrm>
              <a:off x="-1333200" y="2770450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3" name="Google Shape;9713;p67"/>
          <p:cNvGrpSpPr/>
          <p:nvPr/>
        </p:nvGrpSpPr>
        <p:grpSpPr>
          <a:xfrm>
            <a:off x="2292310" y="1704033"/>
            <a:ext cx="329595" cy="327823"/>
            <a:chOff x="-5635200" y="2037975"/>
            <a:chExt cx="293025" cy="291450"/>
          </a:xfrm>
        </p:grpSpPr>
        <p:sp>
          <p:nvSpPr>
            <p:cNvPr id="9714" name="Google Shape;9714;p67"/>
            <p:cNvSpPr/>
            <p:nvPr/>
          </p:nvSpPr>
          <p:spPr>
            <a:xfrm>
              <a:off x="-5635200" y="203797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5" name="Google Shape;9715;p67"/>
            <p:cNvSpPr/>
            <p:nvPr/>
          </p:nvSpPr>
          <p:spPr>
            <a:xfrm>
              <a:off x="-5496575" y="2072625"/>
              <a:ext cx="102425" cy="102425"/>
            </a:xfrm>
            <a:custGeom>
              <a:rect b="b" l="l" r="r" t="t"/>
              <a:pathLst>
                <a:path extrusionOk="0" h="4097" w="4097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6" name="Google Shape;9716;p67"/>
          <p:cNvGrpSpPr/>
          <p:nvPr/>
        </p:nvGrpSpPr>
        <p:grpSpPr>
          <a:xfrm>
            <a:off x="2290974" y="2100694"/>
            <a:ext cx="332266" cy="327823"/>
            <a:chOff x="-5637575" y="2397900"/>
            <a:chExt cx="295400" cy="291450"/>
          </a:xfrm>
        </p:grpSpPr>
        <p:sp>
          <p:nvSpPr>
            <p:cNvPr id="9717" name="Google Shape;9717;p67"/>
            <p:cNvSpPr/>
            <p:nvPr/>
          </p:nvSpPr>
          <p:spPr>
            <a:xfrm>
              <a:off x="-5575350" y="2547550"/>
              <a:ext cx="79575" cy="88250"/>
            </a:xfrm>
            <a:custGeom>
              <a:rect b="b" l="l" r="r" t="t"/>
              <a:pathLst>
                <a:path extrusionOk="0" h="3530" w="3183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8" name="Google Shape;9718;p67"/>
            <p:cNvSpPr/>
            <p:nvPr/>
          </p:nvSpPr>
          <p:spPr>
            <a:xfrm>
              <a:off x="-5526500" y="2499525"/>
              <a:ext cx="85075" cy="81725"/>
            </a:xfrm>
            <a:custGeom>
              <a:rect b="b" l="l" r="r" t="t"/>
              <a:pathLst>
                <a:path extrusionOk="0" h="3269" w="3403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9" name="Google Shape;9719;p67"/>
            <p:cNvSpPr/>
            <p:nvPr/>
          </p:nvSpPr>
          <p:spPr>
            <a:xfrm>
              <a:off x="-5480050" y="2456975"/>
              <a:ext cx="80375" cy="75650"/>
            </a:xfrm>
            <a:custGeom>
              <a:rect b="b" l="l" r="r" t="t"/>
              <a:pathLst>
                <a:path extrusionOk="0" h="3026" w="3215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0" name="Google Shape;9720;p67"/>
            <p:cNvSpPr/>
            <p:nvPr/>
          </p:nvSpPr>
          <p:spPr>
            <a:xfrm>
              <a:off x="-5637575" y="2397900"/>
              <a:ext cx="295400" cy="291450"/>
            </a:xfrm>
            <a:custGeom>
              <a:rect b="b" l="l" r="r" t="t"/>
              <a:pathLst>
                <a:path extrusionOk="0" h="11658" w="11816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1" name="Google Shape;9721;p67"/>
          <p:cNvGrpSpPr/>
          <p:nvPr/>
        </p:nvGrpSpPr>
        <p:grpSpPr>
          <a:xfrm>
            <a:off x="2292324" y="2505790"/>
            <a:ext cx="329566" cy="328695"/>
            <a:chOff x="-5635975" y="2757075"/>
            <a:chExt cx="293000" cy="292225"/>
          </a:xfrm>
        </p:grpSpPr>
        <p:sp>
          <p:nvSpPr>
            <p:cNvPr id="9722" name="Google Shape;9722;p67"/>
            <p:cNvSpPr/>
            <p:nvPr/>
          </p:nvSpPr>
          <p:spPr>
            <a:xfrm>
              <a:off x="-5635975" y="2757075"/>
              <a:ext cx="293000" cy="292225"/>
            </a:xfrm>
            <a:custGeom>
              <a:rect b="b" l="l" r="r" t="t"/>
              <a:pathLst>
                <a:path extrusionOk="0" h="11689" w="1172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3" name="Google Shape;9723;p67"/>
            <p:cNvSpPr/>
            <p:nvPr/>
          </p:nvSpPr>
          <p:spPr>
            <a:xfrm>
              <a:off x="-5584800" y="2790150"/>
              <a:ext cx="189850" cy="138050"/>
            </a:xfrm>
            <a:custGeom>
              <a:rect b="b" l="l" r="r" t="t"/>
              <a:pathLst>
                <a:path extrusionOk="0" h="5522" w="7594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4" name="Google Shape;9724;p67"/>
          <p:cNvGrpSpPr/>
          <p:nvPr/>
        </p:nvGrpSpPr>
        <p:grpSpPr>
          <a:xfrm>
            <a:off x="4392556" y="1704033"/>
            <a:ext cx="329595" cy="327823"/>
            <a:chOff x="-3854375" y="2046625"/>
            <a:chExt cx="293025" cy="291450"/>
          </a:xfrm>
        </p:grpSpPr>
        <p:sp>
          <p:nvSpPr>
            <p:cNvPr id="9725" name="Google Shape;9725;p67"/>
            <p:cNvSpPr/>
            <p:nvPr/>
          </p:nvSpPr>
          <p:spPr>
            <a:xfrm>
              <a:off x="-3854375" y="20466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6" name="Google Shape;9726;p67"/>
            <p:cNvSpPr/>
            <p:nvPr/>
          </p:nvSpPr>
          <p:spPr>
            <a:xfrm>
              <a:off x="-3714975" y="2080500"/>
              <a:ext cx="103200" cy="119750"/>
            </a:xfrm>
            <a:custGeom>
              <a:rect b="b" l="l" r="r" t="t"/>
              <a:pathLst>
                <a:path extrusionOk="0" h="4790" w="4128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7" name="Google Shape;9727;p67"/>
          <p:cNvGrpSpPr/>
          <p:nvPr/>
        </p:nvGrpSpPr>
        <p:grpSpPr>
          <a:xfrm>
            <a:off x="4391670" y="2099372"/>
            <a:ext cx="331366" cy="330466"/>
            <a:chOff x="-3854375" y="2405000"/>
            <a:chExt cx="294600" cy="293800"/>
          </a:xfrm>
        </p:grpSpPr>
        <p:sp>
          <p:nvSpPr>
            <p:cNvPr id="9728" name="Google Shape;9728;p67"/>
            <p:cNvSpPr/>
            <p:nvPr/>
          </p:nvSpPr>
          <p:spPr>
            <a:xfrm>
              <a:off x="-3854375" y="2405000"/>
              <a:ext cx="294600" cy="293800"/>
            </a:xfrm>
            <a:custGeom>
              <a:rect b="b" l="l" r="r" t="t"/>
              <a:pathLst>
                <a:path extrusionOk="0" h="11752" w="11784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9" name="Google Shape;9729;p67"/>
            <p:cNvSpPr/>
            <p:nvPr/>
          </p:nvSpPr>
          <p:spPr>
            <a:xfrm>
              <a:off x="-3731500" y="2458550"/>
              <a:ext cx="84300" cy="84300"/>
            </a:xfrm>
            <a:custGeom>
              <a:rect b="b" l="l" r="r" t="t"/>
              <a:pathLst>
                <a:path extrusionOk="0" h="3372" w="3372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0" name="Google Shape;9730;p67"/>
          <p:cNvGrpSpPr/>
          <p:nvPr/>
        </p:nvGrpSpPr>
        <p:grpSpPr>
          <a:xfrm>
            <a:off x="4393441" y="2505355"/>
            <a:ext cx="327823" cy="329566"/>
            <a:chOff x="-3852025" y="2764950"/>
            <a:chExt cx="291450" cy="293000"/>
          </a:xfrm>
        </p:grpSpPr>
        <p:sp>
          <p:nvSpPr>
            <p:cNvPr id="9731" name="Google Shape;9731;p67"/>
            <p:cNvSpPr/>
            <p:nvPr/>
          </p:nvSpPr>
          <p:spPr>
            <a:xfrm>
              <a:off x="-3852025" y="2764950"/>
              <a:ext cx="291450" cy="293000"/>
            </a:xfrm>
            <a:custGeom>
              <a:rect b="b" l="l" r="r" t="t"/>
              <a:pathLst>
                <a:path extrusionOk="0" h="11720" w="11658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2" name="Google Shape;9732;p67"/>
            <p:cNvSpPr/>
            <p:nvPr/>
          </p:nvSpPr>
          <p:spPr>
            <a:xfrm>
              <a:off x="-3707100" y="2937425"/>
              <a:ext cx="103200" cy="67775"/>
            </a:xfrm>
            <a:custGeom>
              <a:rect b="b" l="l" r="r" t="t"/>
              <a:pathLst>
                <a:path extrusionOk="0" h="2711" w="4128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33" name="Google Shape;9733;p67"/>
          <p:cNvSpPr/>
          <p:nvPr/>
        </p:nvSpPr>
        <p:spPr>
          <a:xfrm>
            <a:off x="6520588" y="1743442"/>
            <a:ext cx="328695" cy="248946"/>
          </a:xfrm>
          <a:custGeom>
            <a:rect b="b" l="l" r="r" t="t"/>
            <a:pathLst>
              <a:path extrusionOk="0" h="8853" w="11689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34" name="Google Shape;9734;p67"/>
          <p:cNvSpPr/>
          <p:nvPr/>
        </p:nvSpPr>
        <p:spPr>
          <a:xfrm>
            <a:off x="6520588" y="2100674"/>
            <a:ext cx="328695" cy="327795"/>
          </a:xfrm>
          <a:custGeom>
            <a:rect b="b" l="l" r="r" t="t"/>
            <a:pathLst>
              <a:path extrusionOk="0" h="11657" w="11689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35" name="Google Shape;9735;p67"/>
          <p:cNvGrpSpPr/>
          <p:nvPr/>
        </p:nvGrpSpPr>
        <p:grpSpPr>
          <a:xfrm>
            <a:off x="6520992" y="2505791"/>
            <a:ext cx="327823" cy="328695"/>
            <a:chOff x="-2060175" y="2768875"/>
            <a:chExt cx="291450" cy="292225"/>
          </a:xfrm>
        </p:grpSpPr>
        <p:sp>
          <p:nvSpPr>
            <p:cNvPr id="9736" name="Google Shape;9736;p67"/>
            <p:cNvSpPr/>
            <p:nvPr/>
          </p:nvSpPr>
          <p:spPr>
            <a:xfrm>
              <a:off x="-2060175" y="2768875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67"/>
            <p:cNvSpPr/>
            <p:nvPr/>
          </p:nvSpPr>
          <p:spPr>
            <a:xfrm>
              <a:off x="-2008975" y="2855525"/>
              <a:ext cx="189050" cy="84500"/>
            </a:xfrm>
            <a:custGeom>
              <a:rect b="b" l="l" r="r" t="t"/>
              <a:pathLst>
                <a:path extrusionOk="0" h="3380" w="7562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8" name="Google Shape;9738;p67"/>
          <p:cNvGrpSpPr/>
          <p:nvPr/>
        </p:nvGrpSpPr>
        <p:grpSpPr>
          <a:xfrm>
            <a:off x="7798443" y="1704033"/>
            <a:ext cx="328695" cy="327823"/>
            <a:chOff x="-937025" y="2064750"/>
            <a:chExt cx="292225" cy="291450"/>
          </a:xfrm>
        </p:grpSpPr>
        <p:sp>
          <p:nvSpPr>
            <p:cNvPr id="9739" name="Google Shape;9739;p67"/>
            <p:cNvSpPr/>
            <p:nvPr/>
          </p:nvSpPr>
          <p:spPr>
            <a:xfrm>
              <a:off x="-834625" y="2134850"/>
              <a:ext cx="86650" cy="85075"/>
            </a:xfrm>
            <a:custGeom>
              <a:rect b="b" l="l" r="r" t="t"/>
              <a:pathLst>
                <a:path extrusionOk="0" h="3403" w="3466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0" name="Google Shape;9740;p67"/>
            <p:cNvSpPr/>
            <p:nvPr/>
          </p:nvSpPr>
          <p:spPr>
            <a:xfrm>
              <a:off x="-936225" y="2304975"/>
              <a:ext cx="289850" cy="51225"/>
            </a:xfrm>
            <a:custGeom>
              <a:rect b="b" l="l" r="r" t="t"/>
              <a:pathLst>
                <a:path extrusionOk="0" h="2049" w="11594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67"/>
            <p:cNvSpPr/>
            <p:nvPr/>
          </p:nvSpPr>
          <p:spPr>
            <a:xfrm>
              <a:off x="-937025" y="2064750"/>
              <a:ext cx="292225" cy="223125"/>
            </a:xfrm>
            <a:custGeom>
              <a:rect b="b" l="l" r="r" t="t"/>
              <a:pathLst>
                <a:path extrusionOk="0" h="8925" w="11689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2" name="Google Shape;9742;p67"/>
          <p:cNvGrpSpPr/>
          <p:nvPr/>
        </p:nvGrpSpPr>
        <p:grpSpPr>
          <a:xfrm>
            <a:off x="2719477" y="1703597"/>
            <a:ext cx="328723" cy="328695"/>
            <a:chOff x="-5276050" y="2037975"/>
            <a:chExt cx="292250" cy="292225"/>
          </a:xfrm>
        </p:grpSpPr>
        <p:sp>
          <p:nvSpPr>
            <p:cNvPr id="9743" name="Google Shape;9743;p67"/>
            <p:cNvSpPr/>
            <p:nvPr/>
          </p:nvSpPr>
          <p:spPr>
            <a:xfrm>
              <a:off x="-5102775" y="221125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67"/>
            <p:cNvSpPr/>
            <p:nvPr/>
          </p:nvSpPr>
          <p:spPr>
            <a:xfrm>
              <a:off x="-5224050" y="2107875"/>
              <a:ext cx="51200" cy="49825"/>
            </a:xfrm>
            <a:custGeom>
              <a:rect b="b" l="l" r="r" t="t"/>
              <a:pathLst>
                <a:path extrusionOk="0" h="1993" w="2048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5" name="Google Shape;9745;p67"/>
            <p:cNvSpPr/>
            <p:nvPr/>
          </p:nvSpPr>
          <p:spPr>
            <a:xfrm>
              <a:off x="-5276050" y="2037975"/>
              <a:ext cx="292250" cy="292225"/>
            </a:xfrm>
            <a:custGeom>
              <a:rect b="b" l="l" r="r" t="t"/>
              <a:pathLst>
                <a:path extrusionOk="0" h="11689" w="1169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46" name="Google Shape;9746;p67"/>
          <p:cNvSpPr/>
          <p:nvPr/>
        </p:nvSpPr>
        <p:spPr>
          <a:xfrm>
            <a:off x="2716466" y="2110516"/>
            <a:ext cx="334909" cy="308111"/>
          </a:xfrm>
          <a:custGeom>
            <a:rect b="b" l="l" r="r" t="t"/>
            <a:pathLst>
              <a:path extrusionOk="0" h="10957" w="1191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47" name="Google Shape;9747;p67"/>
          <p:cNvSpPr/>
          <p:nvPr/>
        </p:nvSpPr>
        <p:spPr>
          <a:xfrm>
            <a:off x="2719573" y="2506201"/>
            <a:ext cx="328695" cy="327795"/>
          </a:xfrm>
          <a:custGeom>
            <a:rect b="b" l="l" r="r" t="t"/>
            <a:pathLst>
              <a:path extrusionOk="0" h="11657" w="11689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48" name="Google Shape;9748;p67"/>
          <p:cNvGrpSpPr/>
          <p:nvPr/>
        </p:nvGrpSpPr>
        <p:grpSpPr>
          <a:xfrm>
            <a:off x="4868749" y="1704033"/>
            <a:ext cx="252518" cy="327823"/>
            <a:chOff x="-3462150" y="2046625"/>
            <a:chExt cx="224500" cy="291450"/>
          </a:xfrm>
        </p:grpSpPr>
        <p:sp>
          <p:nvSpPr>
            <p:cNvPr id="9749" name="Google Shape;9749;p67"/>
            <p:cNvSpPr/>
            <p:nvPr/>
          </p:nvSpPr>
          <p:spPr>
            <a:xfrm>
              <a:off x="-3425125" y="2253000"/>
              <a:ext cx="51225" cy="50425"/>
            </a:xfrm>
            <a:custGeom>
              <a:rect b="b" l="l" r="r" t="t"/>
              <a:pathLst>
                <a:path extrusionOk="0" h="2017" w="2049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0" name="Google Shape;9750;p67"/>
            <p:cNvSpPr/>
            <p:nvPr/>
          </p:nvSpPr>
          <p:spPr>
            <a:xfrm>
              <a:off x="-3425125" y="2116725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67"/>
            <p:cNvSpPr/>
            <p:nvPr/>
          </p:nvSpPr>
          <p:spPr>
            <a:xfrm>
              <a:off x="-3425125" y="218525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67"/>
            <p:cNvSpPr/>
            <p:nvPr/>
          </p:nvSpPr>
          <p:spPr>
            <a:xfrm>
              <a:off x="-3462150" y="2046625"/>
              <a:ext cx="224500" cy="291450"/>
            </a:xfrm>
            <a:custGeom>
              <a:rect b="b" l="l" r="r" t="t"/>
              <a:pathLst>
                <a:path extrusionOk="0" h="11658" w="898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3" name="Google Shape;9753;p67"/>
            <p:cNvSpPr/>
            <p:nvPr/>
          </p:nvSpPr>
          <p:spPr>
            <a:xfrm>
              <a:off x="-3358175" y="2133275"/>
              <a:ext cx="86650" cy="18125"/>
            </a:xfrm>
            <a:custGeom>
              <a:rect b="b" l="l" r="r" t="t"/>
              <a:pathLst>
                <a:path extrusionOk="0" h="725" w="3466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4" name="Google Shape;9754;p67"/>
            <p:cNvSpPr/>
            <p:nvPr/>
          </p:nvSpPr>
          <p:spPr>
            <a:xfrm>
              <a:off x="-3358175" y="2201800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67"/>
            <p:cNvSpPr/>
            <p:nvPr/>
          </p:nvSpPr>
          <p:spPr>
            <a:xfrm>
              <a:off x="-3358175" y="2270325"/>
              <a:ext cx="86650" cy="18125"/>
            </a:xfrm>
            <a:custGeom>
              <a:rect b="b" l="l" r="r" t="t"/>
              <a:pathLst>
                <a:path extrusionOk="0" h="725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56" name="Google Shape;9756;p67"/>
          <p:cNvGrpSpPr/>
          <p:nvPr/>
        </p:nvGrpSpPr>
        <p:grpSpPr>
          <a:xfrm>
            <a:off x="4849711" y="2099808"/>
            <a:ext cx="290592" cy="329595"/>
            <a:chOff x="-3478675" y="2405775"/>
            <a:chExt cx="258350" cy="293025"/>
          </a:xfrm>
        </p:grpSpPr>
        <p:sp>
          <p:nvSpPr>
            <p:cNvPr id="9757" name="Google Shape;9757;p67"/>
            <p:cNvSpPr/>
            <p:nvPr/>
          </p:nvSpPr>
          <p:spPr>
            <a:xfrm>
              <a:off x="-3478675" y="2405775"/>
              <a:ext cx="258350" cy="293025"/>
            </a:xfrm>
            <a:custGeom>
              <a:rect b="b" l="l" r="r" t="t"/>
              <a:pathLst>
                <a:path extrusionOk="0" h="11721" w="10334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67"/>
            <p:cNvSpPr/>
            <p:nvPr/>
          </p:nvSpPr>
          <p:spPr>
            <a:xfrm>
              <a:off x="-3408575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9" name="Google Shape;9759;p67"/>
            <p:cNvSpPr/>
            <p:nvPr/>
          </p:nvSpPr>
          <p:spPr>
            <a:xfrm>
              <a:off x="-3357400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0" name="Google Shape;9760;p67"/>
            <p:cNvSpPr/>
            <p:nvPr/>
          </p:nvSpPr>
          <p:spPr>
            <a:xfrm>
              <a:off x="-3306200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1" name="Google Shape;9761;p67"/>
          <p:cNvGrpSpPr/>
          <p:nvPr/>
        </p:nvGrpSpPr>
        <p:grpSpPr>
          <a:xfrm>
            <a:off x="4889122" y="2505790"/>
            <a:ext cx="211772" cy="328695"/>
            <a:chOff x="-3443250" y="2765725"/>
            <a:chExt cx="188275" cy="292225"/>
          </a:xfrm>
        </p:grpSpPr>
        <p:sp>
          <p:nvSpPr>
            <p:cNvPr id="9762" name="Google Shape;9762;p67"/>
            <p:cNvSpPr/>
            <p:nvPr/>
          </p:nvSpPr>
          <p:spPr>
            <a:xfrm>
              <a:off x="-3443250" y="2765725"/>
              <a:ext cx="188275" cy="292225"/>
            </a:xfrm>
            <a:custGeom>
              <a:rect b="b" l="l" r="r" t="t"/>
              <a:pathLst>
                <a:path extrusionOk="0" h="11689" w="7531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67"/>
            <p:cNvSpPr/>
            <p:nvPr/>
          </p:nvSpPr>
          <p:spPr>
            <a:xfrm>
              <a:off x="-3411725" y="2799375"/>
              <a:ext cx="124450" cy="86100"/>
            </a:xfrm>
            <a:custGeom>
              <a:rect b="b" l="l" r="r" t="t"/>
              <a:pathLst>
                <a:path extrusionOk="0" h="3444" w="4978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67"/>
            <p:cNvSpPr/>
            <p:nvPr/>
          </p:nvSpPr>
          <p:spPr>
            <a:xfrm>
              <a:off x="-3392825" y="2903575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67"/>
            <p:cNvSpPr/>
            <p:nvPr/>
          </p:nvSpPr>
          <p:spPr>
            <a:xfrm>
              <a:off x="-3392825" y="2938225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6" name="Google Shape;9766;p67"/>
          <p:cNvGrpSpPr/>
          <p:nvPr/>
        </p:nvGrpSpPr>
        <p:grpSpPr>
          <a:xfrm>
            <a:off x="6964040" y="1703147"/>
            <a:ext cx="289720" cy="329595"/>
            <a:chOff x="-1684475" y="2049000"/>
            <a:chExt cx="257575" cy="293025"/>
          </a:xfrm>
        </p:grpSpPr>
        <p:sp>
          <p:nvSpPr>
            <p:cNvPr id="9767" name="Google Shape;9767;p67"/>
            <p:cNvSpPr/>
            <p:nvPr/>
          </p:nvSpPr>
          <p:spPr>
            <a:xfrm>
              <a:off x="-1684475" y="2049000"/>
              <a:ext cx="257575" cy="293025"/>
            </a:xfrm>
            <a:custGeom>
              <a:rect b="b" l="l" r="r" t="t"/>
              <a:pathLst>
                <a:path extrusionOk="0" h="11721" w="10303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8" name="Google Shape;9768;p67"/>
            <p:cNvSpPr/>
            <p:nvPr/>
          </p:nvSpPr>
          <p:spPr>
            <a:xfrm>
              <a:off x="-1615950" y="2238800"/>
              <a:ext cx="120525" cy="18150"/>
            </a:xfrm>
            <a:custGeom>
              <a:rect b="b" l="l" r="r" t="t"/>
              <a:pathLst>
                <a:path extrusionOk="0" h="726" w="4821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9" name="Google Shape;9769;p67"/>
            <p:cNvSpPr/>
            <p:nvPr/>
          </p:nvSpPr>
          <p:spPr>
            <a:xfrm>
              <a:off x="-1615950" y="2273475"/>
              <a:ext cx="120525" cy="17350"/>
            </a:xfrm>
            <a:custGeom>
              <a:rect b="b" l="l" r="r" t="t"/>
              <a:pathLst>
                <a:path extrusionOk="0" h="694" w="482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0" name="Google Shape;9770;p67"/>
            <p:cNvSpPr/>
            <p:nvPr/>
          </p:nvSpPr>
          <p:spPr>
            <a:xfrm>
              <a:off x="-1630925" y="2100975"/>
              <a:ext cx="153625" cy="116600"/>
            </a:xfrm>
            <a:custGeom>
              <a:rect b="b" l="l" r="r" t="t"/>
              <a:pathLst>
                <a:path extrusionOk="0" h="4664" w="6145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71" name="Google Shape;9771;p67"/>
          <p:cNvSpPr/>
          <p:nvPr/>
        </p:nvSpPr>
        <p:spPr>
          <a:xfrm>
            <a:off x="6937493" y="2100435"/>
            <a:ext cx="342867" cy="328273"/>
          </a:xfrm>
          <a:custGeom>
            <a:rect b="b" l="l" r="r" t="t"/>
            <a:pathLst>
              <a:path extrusionOk="0" h="11674" w="12193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72" name="Google Shape;9772;p67"/>
          <p:cNvGrpSpPr/>
          <p:nvPr/>
        </p:nvGrpSpPr>
        <p:grpSpPr>
          <a:xfrm>
            <a:off x="6944988" y="2505791"/>
            <a:ext cx="327823" cy="328695"/>
            <a:chOff x="-1700225" y="2768875"/>
            <a:chExt cx="291450" cy="292225"/>
          </a:xfrm>
        </p:grpSpPr>
        <p:sp>
          <p:nvSpPr>
            <p:cNvPr id="9773" name="Google Shape;9773;p67"/>
            <p:cNvSpPr/>
            <p:nvPr/>
          </p:nvSpPr>
          <p:spPr>
            <a:xfrm>
              <a:off x="-1700225" y="2768875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4" name="Google Shape;9774;p67"/>
            <p:cNvSpPr/>
            <p:nvPr/>
          </p:nvSpPr>
          <p:spPr>
            <a:xfrm>
              <a:off x="-1667150" y="28019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67"/>
            <p:cNvSpPr/>
            <p:nvPr/>
          </p:nvSpPr>
          <p:spPr>
            <a:xfrm>
              <a:off x="-1632500" y="28019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67"/>
            <p:cNvSpPr/>
            <p:nvPr/>
          </p:nvSpPr>
          <p:spPr>
            <a:xfrm>
              <a:off x="-1597850" y="2801950"/>
              <a:ext cx="17375" cy="18150"/>
            </a:xfrm>
            <a:custGeom>
              <a:rect b="b" l="l" r="r" t="t"/>
              <a:pathLst>
                <a:path extrusionOk="0" h="726" w="69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67"/>
            <p:cNvSpPr/>
            <p:nvPr/>
          </p:nvSpPr>
          <p:spPr>
            <a:xfrm>
              <a:off x="-1564750" y="2801950"/>
              <a:ext cx="120525" cy="18150"/>
            </a:xfrm>
            <a:custGeom>
              <a:rect b="b" l="l" r="r" t="t"/>
              <a:pathLst>
                <a:path extrusionOk="0" h="726" w="4821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8" name="Google Shape;9778;p67"/>
            <p:cNvSpPr/>
            <p:nvPr/>
          </p:nvSpPr>
          <p:spPr>
            <a:xfrm>
              <a:off x="-1597850" y="2924050"/>
              <a:ext cx="85100" cy="85075"/>
            </a:xfrm>
            <a:custGeom>
              <a:rect b="b" l="l" r="r" t="t"/>
              <a:pathLst>
                <a:path extrusionOk="0" h="3403" w="3404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79" name="Google Shape;9779;p67"/>
          <p:cNvGrpSpPr/>
          <p:nvPr/>
        </p:nvGrpSpPr>
        <p:grpSpPr>
          <a:xfrm>
            <a:off x="7817930" y="2099808"/>
            <a:ext cx="289720" cy="329595"/>
            <a:chOff x="-919700" y="2420750"/>
            <a:chExt cx="257575" cy="293025"/>
          </a:xfrm>
        </p:grpSpPr>
        <p:sp>
          <p:nvSpPr>
            <p:cNvPr id="9780" name="Google Shape;9780;p67"/>
            <p:cNvSpPr/>
            <p:nvPr/>
          </p:nvSpPr>
          <p:spPr>
            <a:xfrm>
              <a:off x="-884250" y="2490850"/>
              <a:ext cx="84300" cy="51225"/>
            </a:xfrm>
            <a:custGeom>
              <a:rect b="b" l="l" r="r" t="t"/>
              <a:pathLst>
                <a:path extrusionOk="0" h="2049" w="3372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67"/>
            <p:cNvSpPr/>
            <p:nvPr/>
          </p:nvSpPr>
          <p:spPr>
            <a:xfrm>
              <a:off x="-919700" y="2420750"/>
              <a:ext cx="257575" cy="293025"/>
            </a:xfrm>
            <a:custGeom>
              <a:rect b="b" l="l" r="r" t="t"/>
              <a:pathLst>
                <a:path extrusionOk="0" h="11721" w="10303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67"/>
            <p:cNvSpPr/>
            <p:nvPr/>
          </p:nvSpPr>
          <p:spPr>
            <a:xfrm>
              <a:off x="-766100" y="266097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83" name="Google Shape;9783;p67"/>
          <p:cNvGrpSpPr/>
          <p:nvPr/>
        </p:nvGrpSpPr>
        <p:grpSpPr>
          <a:xfrm>
            <a:off x="1021308" y="3052865"/>
            <a:ext cx="345539" cy="327795"/>
            <a:chOff x="-6696925" y="3272575"/>
            <a:chExt cx="307200" cy="291425"/>
          </a:xfrm>
        </p:grpSpPr>
        <p:sp>
          <p:nvSpPr>
            <p:cNvPr id="9784" name="Google Shape;9784;p67"/>
            <p:cNvSpPr/>
            <p:nvPr/>
          </p:nvSpPr>
          <p:spPr>
            <a:xfrm>
              <a:off x="-6696925" y="3371400"/>
              <a:ext cx="220575" cy="192600"/>
            </a:xfrm>
            <a:custGeom>
              <a:rect b="b" l="l" r="r" t="t"/>
              <a:pathLst>
                <a:path extrusionOk="0" h="7704" w="8823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5" name="Google Shape;9785;p67"/>
            <p:cNvSpPr/>
            <p:nvPr/>
          </p:nvSpPr>
          <p:spPr>
            <a:xfrm>
              <a:off x="-6621300" y="3272575"/>
              <a:ext cx="231575" cy="194950"/>
            </a:xfrm>
            <a:custGeom>
              <a:rect b="b" l="l" r="r" t="t"/>
              <a:pathLst>
                <a:path extrusionOk="0" h="7798" w="9263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86" name="Google Shape;9786;p67"/>
          <p:cNvGrpSpPr/>
          <p:nvPr/>
        </p:nvGrpSpPr>
        <p:grpSpPr>
          <a:xfrm>
            <a:off x="1021295" y="3455473"/>
            <a:ext cx="345567" cy="328695"/>
            <a:chOff x="-6690625" y="3631325"/>
            <a:chExt cx="307225" cy="292225"/>
          </a:xfrm>
        </p:grpSpPr>
        <p:sp>
          <p:nvSpPr>
            <p:cNvPr id="9787" name="Google Shape;9787;p67"/>
            <p:cNvSpPr/>
            <p:nvPr/>
          </p:nvSpPr>
          <p:spPr>
            <a:xfrm>
              <a:off x="-6690625" y="3631325"/>
              <a:ext cx="222925" cy="292225"/>
            </a:xfrm>
            <a:custGeom>
              <a:rect b="b" l="l" r="r" t="t"/>
              <a:pathLst>
                <a:path extrusionOk="0" h="11689" w="8917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67"/>
            <p:cNvSpPr/>
            <p:nvPr/>
          </p:nvSpPr>
          <p:spPr>
            <a:xfrm>
              <a:off x="-6604350" y="3832175"/>
              <a:ext cx="58675" cy="56550"/>
            </a:xfrm>
            <a:custGeom>
              <a:rect b="b" l="l" r="r" t="t"/>
              <a:pathLst>
                <a:path extrusionOk="0" h="2262" w="2347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9" name="Google Shape;9789;p67"/>
            <p:cNvSpPr/>
            <p:nvPr/>
          </p:nvSpPr>
          <p:spPr>
            <a:xfrm>
              <a:off x="-6470875" y="3684775"/>
              <a:ext cx="87475" cy="71800"/>
            </a:xfrm>
            <a:custGeom>
              <a:rect b="b" l="l" r="r" t="t"/>
              <a:pathLst>
                <a:path extrusionOk="0" h="2872" w="3499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0" name="Google Shape;9790;p67"/>
            <p:cNvSpPr/>
            <p:nvPr/>
          </p:nvSpPr>
          <p:spPr>
            <a:xfrm>
              <a:off x="-6578775" y="3721900"/>
              <a:ext cx="143375" cy="143375"/>
            </a:xfrm>
            <a:custGeom>
              <a:rect b="b" l="l" r="r" t="t"/>
              <a:pathLst>
                <a:path extrusionOk="0" h="5735" w="5735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1" name="Google Shape;9791;p67"/>
            <p:cNvSpPr/>
            <p:nvPr/>
          </p:nvSpPr>
          <p:spPr>
            <a:xfrm>
              <a:off x="-6685100" y="3636850"/>
              <a:ext cx="47275" cy="46475"/>
            </a:xfrm>
            <a:custGeom>
              <a:rect b="b" l="l" r="r" t="t"/>
              <a:pathLst>
                <a:path extrusionOk="0" h="1859" w="1891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2" name="Google Shape;9792;p67"/>
          <p:cNvGrpSpPr/>
          <p:nvPr/>
        </p:nvGrpSpPr>
        <p:grpSpPr>
          <a:xfrm>
            <a:off x="1029281" y="3867544"/>
            <a:ext cx="329595" cy="327598"/>
            <a:chOff x="-6689825" y="3992050"/>
            <a:chExt cx="293025" cy="291250"/>
          </a:xfrm>
        </p:grpSpPr>
        <p:sp>
          <p:nvSpPr>
            <p:cNvPr id="9793" name="Google Shape;9793;p67"/>
            <p:cNvSpPr/>
            <p:nvPr/>
          </p:nvSpPr>
          <p:spPr>
            <a:xfrm>
              <a:off x="-6547275" y="3992050"/>
              <a:ext cx="30750" cy="65400"/>
            </a:xfrm>
            <a:custGeom>
              <a:rect b="b" l="l" r="r" t="t"/>
              <a:pathLst>
                <a:path extrusionOk="0" h="2616" w="123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67"/>
            <p:cNvSpPr/>
            <p:nvPr/>
          </p:nvSpPr>
          <p:spPr>
            <a:xfrm>
              <a:off x="-6547275" y="4143275"/>
              <a:ext cx="30750" cy="64600"/>
            </a:xfrm>
            <a:custGeom>
              <a:rect b="b" l="l" r="r" t="t"/>
              <a:pathLst>
                <a:path extrusionOk="0" h="2584" w="123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67"/>
            <p:cNvSpPr/>
            <p:nvPr/>
          </p:nvSpPr>
          <p:spPr>
            <a:xfrm>
              <a:off x="-6551200" y="4073975"/>
              <a:ext cx="34675" cy="51200"/>
            </a:xfrm>
            <a:custGeom>
              <a:rect b="b" l="l" r="r" t="t"/>
              <a:pathLst>
                <a:path extrusionOk="0" h="2048" w="1387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67"/>
            <p:cNvSpPr/>
            <p:nvPr/>
          </p:nvSpPr>
          <p:spPr>
            <a:xfrm>
              <a:off x="-6475600" y="3994425"/>
              <a:ext cx="70125" cy="63025"/>
            </a:xfrm>
            <a:custGeom>
              <a:rect b="b" l="l" r="r" t="t"/>
              <a:pathLst>
                <a:path extrusionOk="0" h="2521" w="2805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7" name="Google Shape;9797;p67"/>
            <p:cNvSpPr/>
            <p:nvPr/>
          </p:nvSpPr>
          <p:spPr>
            <a:xfrm>
              <a:off x="-6449600" y="4073975"/>
              <a:ext cx="52800" cy="51200"/>
            </a:xfrm>
            <a:custGeom>
              <a:rect b="b" l="l" r="r" t="t"/>
              <a:pathLst>
                <a:path extrusionOk="0" h="2048" w="2112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67"/>
            <p:cNvSpPr/>
            <p:nvPr/>
          </p:nvSpPr>
          <p:spPr>
            <a:xfrm>
              <a:off x="-6500000" y="3992050"/>
              <a:ext cx="30725" cy="65400"/>
            </a:xfrm>
            <a:custGeom>
              <a:rect b="b" l="l" r="r" t="t"/>
              <a:pathLst>
                <a:path extrusionOk="0" h="2616" w="1229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9" name="Google Shape;9799;p67"/>
            <p:cNvSpPr/>
            <p:nvPr/>
          </p:nvSpPr>
          <p:spPr>
            <a:xfrm>
              <a:off x="-6500000" y="4143275"/>
              <a:ext cx="30725" cy="64600"/>
            </a:xfrm>
            <a:custGeom>
              <a:rect b="b" l="l" r="r" t="t"/>
              <a:pathLst>
                <a:path extrusionOk="0" h="2584" w="1229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0" name="Google Shape;9800;p67"/>
            <p:cNvSpPr/>
            <p:nvPr/>
          </p:nvSpPr>
          <p:spPr>
            <a:xfrm>
              <a:off x="-6689825" y="4141700"/>
              <a:ext cx="149675" cy="141600"/>
            </a:xfrm>
            <a:custGeom>
              <a:rect b="b" l="l" r="r" t="t"/>
              <a:pathLst>
                <a:path extrusionOk="0" h="5664" w="5987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1" name="Google Shape;9801;p67"/>
            <p:cNvSpPr/>
            <p:nvPr/>
          </p:nvSpPr>
          <p:spPr>
            <a:xfrm>
              <a:off x="-6475600" y="4141700"/>
              <a:ext cx="70125" cy="64600"/>
            </a:xfrm>
            <a:custGeom>
              <a:rect b="b" l="l" r="r" t="t"/>
              <a:pathLst>
                <a:path extrusionOk="0" h="2584" w="2805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2" name="Google Shape;9802;p67"/>
            <p:cNvSpPr/>
            <p:nvPr/>
          </p:nvSpPr>
          <p:spPr>
            <a:xfrm>
              <a:off x="-6618950" y="4073975"/>
              <a:ext cx="52025" cy="51200"/>
            </a:xfrm>
            <a:custGeom>
              <a:rect b="b" l="l" r="r" t="t"/>
              <a:pathLst>
                <a:path extrusionOk="0" h="2048" w="2081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3" name="Google Shape;9803;p67"/>
            <p:cNvSpPr/>
            <p:nvPr/>
          </p:nvSpPr>
          <p:spPr>
            <a:xfrm>
              <a:off x="-6610275" y="3992850"/>
              <a:ext cx="70125" cy="63025"/>
            </a:xfrm>
            <a:custGeom>
              <a:rect b="b" l="l" r="r" t="t"/>
              <a:pathLst>
                <a:path extrusionOk="0" h="2521" w="2805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4" name="Google Shape;9804;p67"/>
            <p:cNvSpPr/>
            <p:nvPr/>
          </p:nvSpPr>
          <p:spPr>
            <a:xfrm>
              <a:off x="-6500000" y="4073975"/>
              <a:ext cx="35450" cy="51200"/>
            </a:xfrm>
            <a:custGeom>
              <a:rect b="b" l="l" r="r" t="t"/>
              <a:pathLst>
                <a:path extrusionOk="0" h="2048" w="1418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05" name="Google Shape;9805;p67"/>
          <p:cNvSpPr/>
          <p:nvPr/>
        </p:nvSpPr>
        <p:spPr>
          <a:xfrm>
            <a:off x="3130233" y="3052974"/>
            <a:ext cx="339521" cy="327486"/>
          </a:xfrm>
          <a:custGeom>
            <a:rect b="b" l="l" r="r" t="t"/>
            <a:pathLst>
              <a:path extrusionOk="0" h="11646" w="12074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06" name="Google Shape;9806;p67"/>
          <p:cNvGrpSpPr/>
          <p:nvPr/>
        </p:nvGrpSpPr>
        <p:grpSpPr>
          <a:xfrm>
            <a:off x="3134686" y="3455909"/>
            <a:ext cx="330466" cy="327823"/>
            <a:chOff x="-4837325" y="3612425"/>
            <a:chExt cx="293800" cy="291450"/>
          </a:xfrm>
        </p:grpSpPr>
        <p:sp>
          <p:nvSpPr>
            <p:cNvPr id="9807" name="Google Shape;9807;p67"/>
            <p:cNvSpPr/>
            <p:nvPr/>
          </p:nvSpPr>
          <p:spPr>
            <a:xfrm>
              <a:off x="-4836550" y="3612425"/>
              <a:ext cx="293025" cy="170925"/>
            </a:xfrm>
            <a:custGeom>
              <a:rect b="b" l="l" r="r" t="t"/>
              <a:pathLst>
                <a:path extrusionOk="0" h="6837" w="11721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8" name="Google Shape;9808;p67"/>
            <p:cNvSpPr/>
            <p:nvPr/>
          </p:nvSpPr>
          <p:spPr>
            <a:xfrm>
              <a:off x="-4837325" y="3743950"/>
              <a:ext cx="291425" cy="159925"/>
            </a:xfrm>
            <a:custGeom>
              <a:rect b="b" l="l" r="r" t="t"/>
              <a:pathLst>
                <a:path extrusionOk="0" h="6397" w="11657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9" name="Google Shape;9809;p67"/>
            <p:cNvSpPr/>
            <p:nvPr/>
          </p:nvSpPr>
          <p:spPr>
            <a:xfrm>
              <a:off x="-4716825" y="3799075"/>
              <a:ext cx="51225" cy="18950"/>
            </a:xfrm>
            <a:custGeom>
              <a:rect b="b" l="l" r="r" t="t"/>
              <a:pathLst>
                <a:path extrusionOk="0" h="758" w="2049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10" name="Google Shape;9810;p67"/>
          <p:cNvGrpSpPr/>
          <p:nvPr/>
        </p:nvGrpSpPr>
        <p:grpSpPr>
          <a:xfrm>
            <a:off x="3135572" y="3867431"/>
            <a:ext cx="328695" cy="327823"/>
            <a:chOff x="-4837325" y="3971575"/>
            <a:chExt cx="292225" cy="291450"/>
          </a:xfrm>
        </p:grpSpPr>
        <p:sp>
          <p:nvSpPr>
            <p:cNvPr id="9811" name="Google Shape;9811;p67"/>
            <p:cNvSpPr/>
            <p:nvPr/>
          </p:nvSpPr>
          <p:spPr>
            <a:xfrm>
              <a:off x="-4734150" y="4073975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67"/>
            <p:cNvSpPr/>
            <p:nvPr/>
          </p:nvSpPr>
          <p:spPr>
            <a:xfrm>
              <a:off x="-4700300" y="4108625"/>
              <a:ext cx="18950" cy="17350"/>
            </a:xfrm>
            <a:custGeom>
              <a:rect b="b" l="l" r="r" t="t"/>
              <a:pathLst>
                <a:path extrusionOk="0" h="694" w="75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3" name="Google Shape;9813;p67"/>
            <p:cNvSpPr/>
            <p:nvPr/>
          </p:nvSpPr>
          <p:spPr>
            <a:xfrm>
              <a:off x="-4748325" y="3971575"/>
              <a:ext cx="203225" cy="204025"/>
            </a:xfrm>
            <a:custGeom>
              <a:rect b="b" l="l" r="r" t="t"/>
              <a:pathLst>
                <a:path extrusionOk="0" h="8161" w="8129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4" name="Google Shape;9814;p67"/>
            <p:cNvSpPr/>
            <p:nvPr/>
          </p:nvSpPr>
          <p:spPr>
            <a:xfrm>
              <a:off x="-4656175" y="4151950"/>
              <a:ext cx="91375" cy="91375"/>
            </a:xfrm>
            <a:custGeom>
              <a:rect b="b" l="l" r="r" t="t"/>
              <a:pathLst>
                <a:path extrusionOk="0" h="3655" w="3655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5" name="Google Shape;9815;p67"/>
            <p:cNvSpPr/>
            <p:nvPr/>
          </p:nvSpPr>
          <p:spPr>
            <a:xfrm>
              <a:off x="-4817650" y="3991275"/>
              <a:ext cx="91400" cy="91375"/>
            </a:xfrm>
            <a:custGeom>
              <a:rect b="b" l="l" r="r" t="t"/>
              <a:pathLst>
                <a:path extrusionOk="0" h="3655" w="3656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6" name="Google Shape;9816;p67"/>
            <p:cNvSpPr/>
            <p:nvPr/>
          </p:nvSpPr>
          <p:spPr>
            <a:xfrm>
              <a:off x="-4837325" y="4059000"/>
              <a:ext cx="204000" cy="204025"/>
            </a:xfrm>
            <a:custGeom>
              <a:rect b="b" l="l" r="r" t="t"/>
              <a:pathLst>
                <a:path extrusionOk="0" h="8161" w="816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17" name="Google Shape;9817;p67"/>
          <p:cNvGrpSpPr/>
          <p:nvPr/>
        </p:nvGrpSpPr>
        <p:grpSpPr>
          <a:xfrm>
            <a:off x="5247778" y="3072352"/>
            <a:ext cx="336681" cy="288821"/>
            <a:chOff x="-3037625" y="3254850"/>
            <a:chExt cx="299325" cy="256775"/>
          </a:xfrm>
        </p:grpSpPr>
        <p:sp>
          <p:nvSpPr>
            <p:cNvPr id="9818" name="Google Shape;9818;p67"/>
            <p:cNvSpPr/>
            <p:nvPr/>
          </p:nvSpPr>
          <p:spPr>
            <a:xfrm>
              <a:off x="-3037625" y="3460400"/>
              <a:ext cx="152825" cy="51225"/>
            </a:xfrm>
            <a:custGeom>
              <a:rect b="b" l="l" r="r" t="t"/>
              <a:pathLst>
                <a:path extrusionOk="0" h="2049" w="6113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9" name="Google Shape;9819;p67"/>
            <p:cNvSpPr/>
            <p:nvPr/>
          </p:nvSpPr>
          <p:spPr>
            <a:xfrm>
              <a:off x="-2884825" y="3460400"/>
              <a:ext cx="146525" cy="51225"/>
            </a:xfrm>
            <a:custGeom>
              <a:rect b="b" l="l" r="r" t="t"/>
              <a:pathLst>
                <a:path extrusionOk="0" h="2049" w="5861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0" name="Google Shape;9820;p67"/>
            <p:cNvSpPr/>
            <p:nvPr/>
          </p:nvSpPr>
          <p:spPr>
            <a:xfrm>
              <a:off x="-2909225" y="3313125"/>
              <a:ext cx="59875" cy="72475"/>
            </a:xfrm>
            <a:custGeom>
              <a:rect b="b" l="l" r="r" t="t"/>
              <a:pathLst>
                <a:path extrusionOk="0" h="2899" w="2395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1" name="Google Shape;9821;p67"/>
            <p:cNvSpPr/>
            <p:nvPr/>
          </p:nvSpPr>
          <p:spPr>
            <a:xfrm>
              <a:off x="-3029750" y="3254850"/>
              <a:ext cx="291450" cy="188250"/>
            </a:xfrm>
            <a:custGeom>
              <a:rect b="b" l="l" r="r" t="t"/>
              <a:pathLst>
                <a:path extrusionOk="0" h="7530" w="11658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2" name="Google Shape;9822;p67"/>
          <p:cNvGrpSpPr/>
          <p:nvPr/>
        </p:nvGrpSpPr>
        <p:grpSpPr>
          <a:xfrm>
            <a:off x="5250871" y="3455459"/>
            <a:ext cx="330494" cy="328723"/>
            <a:chOff x="-3031325" y="3597450"/>
            <a:chExt cx="293825" cy="292250"/>
          </a:xfrm>
        </p:grpSpPr>
        <p:sp>
          <p:nvSpPr>
            <p:cNvPr id="9823" name="Google Shape;9823;p67"/>
            <p:cNvSpPr/>
            <p:nvPr/>
          </p:nvSpPr>
          <p:spPr>
            <a:xfrm>
              <a:off x="-3029750" y="3597450"/>
              <a:ext cx="292250" cy="67775"/>
            </a:xfrm>
            <a:custGeom>
              <a:rect b="b" l="l" r="r" t="t"/>
              <a:pathLst>
                <a:path extrusionOk="0" h="2711" w="1169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4" name="Google Shape;9824;p67"/>
            <p:cNvSpPr/>
            <p:nvPr/>
          </p:nvSpPr>
          <p:spPr>
            <a:xfrm>
              <a:off x="-3031325" y="3687250"/>
              <a:ext cx="292250" cy="153600"/>
            </a:xfrm>
            <a:custGeom>
              <a:rect b="b" l="l" r="r" t="t"/>
              <a:pathLst>
                <a:path extrusionOk="0" h="6144" w="1169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67"/>
            <p:cNvSpPr/>
            <p:nvPr/>
          </p:nvSpPr>
          <p:spPr>
            <a:xfrm>
              <a:off x="-2908450" y="3724275"/>
              <a:ext cx="59900" cy="164625"/>
            </a:xfrm>
            <a:custGeom>
              <a:rect b="b" l="l" r="r" t="t"/>
              <a:pathLst>
                <a:path extrusionOk="0" h="6585" w="2396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6" name="Google Shape;9826;p67"/>
            <p:cNvSpPr/>
            <p:nvPr/>
          </p:nvSpPr>
          <p:spPr>
            <a:xfrm>
              <a:off x="-2831250" y="3725850"/>
              <a:ext cx="59875" cy="163850"/>
            </a:xfrm>
            <a:custGeom>
              <a:rect b="b" l="l" r="r" t="t"/>
              <a:pathLst>
                <a:path extrusionOk="0" h="6554" w="2395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7" name="Google Shape;9827;p67"/>
          <p:cNvGrpSpPr/>
          <p:nvPr/>
        </p:nvGrpSpPr>
        <p:grpSpPr>
          <a:xfrm>
            <a:off x="5251321" y="3886482"/>
            <a:ext cx="329595" cy="289720"/>
            <a:chOff x="-3030525" y="3973150"/>
            <a:chExt cx="293025" cy="257575"/>
          </a:xfrm>
        </p:grpSpPr>
        <p:sp>
          <p:nvSpPr>
            <p:cNvPr id="9828" name="Google Shape;9828;p67"/>
            <p:cNvSpPr/>
            <p:nvPr/>
          </p:nvSpPr>
          <p:spPr>
            <a:xfrm>
              <a:off x="-3029750" y="3973150"/>
              <a:ext cx="292250" cy="68550"/>
            </a:xfrm>
            <a:custGeom>
              <a:rect b="b" l="l" r="r" t="t"/>
              <a:pathLst>
                <a:path extrusionOk="0" h="2742" w="1169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9" name="Google Shape;9829;p67"/>
            <p:cNvSpPr/>
            <p:nvPr/>
          </p:nvSpPr>
          <p:spPr>
            <a:xfrm>
              <a:off x="-3030525" y="4059000"/>
              <a:ext cx="292225" cy="171725"/>
            </a:xfrm>
            <a:custGeom>
              <a:rect b="b" l="l" r="r" t="t"/>
              <a:pathLst>
                <a:path extrusionOk="0" h="6869" w="11689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30" name="Google Shape;9830;p67"/>
          <p:cNvGrpSpPr/>
          <p:nvPr/>
        </p:nvGrpSpPr>
        <p:grpSpPr>
          <a:xfrm>
            <a:off x="7364319" y="3100683"/>
            <a:ext cx="329595" cy="232159"/>
            <a:chOff x="-1199300" y="3279250"/>
            <a:chExt cx="293025" cy="206400"/>
          </a:xfrm>
        </p:grpSpPr>
        <p:sp>
          <p:nvSpPr>
            <p:cNvPr id="9831" name="Google Shape;9831;p67"/>
            <p:cNvSpPr/>
            <p:nvPr/>
          </p:nvSpPr>
          <p:spPr>
            <a:xfrm>
              <a:off x="-1183550" y="3395050"/>
              <a:ext cx="261525" cy="90600"/>
            </a:xfrm>
            <a:custGeom>
              <a:rect b="b" l="l" r="r" t="t"/>
              <a:pathLst>
                <a:path extrusionOk="0" h="3624" w="10461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67"/>
            <p:cNvSpPr/>
            <p:nvPr/>
          </p:nvSpPr>
          <p:spPr>
            <a:xfrm>
              <a:off x="-1184325" y="3279250"/>
              <a:ext cx="261500" cy="129400"/>
            </a:xfrm>
            <a:custGeom>
              <a:rect b="b" l="l" r="r" t="t"/>
              <a:pathLst>
                <a:path extrusionOk="0" h="5176" w="1046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3" name="Google Shape;9833;p67"/>
            <p:cNvSpPr/>
            <p:nvPr/>
          </p:nvSpPr>
          <p:spPr>
            <a:xfrm>
              <a:off x="-1199300" y="3294225"/>
              <a:ext cx="90600" cy="175650"/>
            </a:xfrm>
            <a:custGeom>
              <a:rect b="b" l="l" r="r" t="t"/>
              <a:pathLst>
                <a:path extrusionOk="0" h="7026" w="3624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4" name="Google Shape;9834;p67"/>
            <p:cNvSpPr/>
            <p:nvPr/>
          </p:nvSpPr>
          <p:spPr>
            <a:xfrm>
              <a:off x="-996875" y="3294225"/>
              <a:ext cx="90600" cy="177225"/>
            </a:xfrm>
            <a:custGeom>
              <a:rect b="b" l="l" r="r" t="t"/>
              <a:pathLst>
                <a:path extrusionOk="0" h="7089" w="3624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35" name="Google Shape;9835;p67"/>
          <p:cNvGrpSpPr/>
          <p:nvPr/>
        </p:nvGrpSpPr>
        <p:grpSpPr>
          <a:xfrm>
            <a:off x="1439682" y="3052500"/>
            <a:ext cx="347310" cy="328526"/>
            <a:chOff x="-6338550" y="3272950"/>
            <a:chExt cx="308775" cy="292075"/>
          </a:xfrm>
        </p:grpSpPr>
        <p:sp>
          <p:nvSpPr>
            <p:cNvPr id="9836" name="Google Shape;9836;p67"/>
            <p:cNvSpPr/>
            <p:nvPr/>
          </p:nvSpPr>
          <p:spPr>
            <a:xfrm>
              <a:off x="-6338550" y="3272950"/>
              <a:ext cx="308775" cy="119750"/>
            </a:xfrm>
            <a:custGeom>
              <a:rect b="b" l="l" r="r" t="t"/>
              <a:pathLst>
                <a:path extrusionOk="0" h="4790" w="12351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7" name="Google Shape;9837;p67"/>
            <p:cNvSpPr/>
            <p:nvPr/>
          </p:nvSpPr>
          <p:spPr>
            <a:xfrm>
              <a:off x="-6228275" y="3479325"/>
              <a:ext cx="86650" cy="85700"/>
            </a:xfrm>
            <a:custGeom>
              <a:rect b="b" l="l" r="r" t="t"/>
              <a:pathLst>
                <a:path extrusionOk="0" h="3428" w="3466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8" name="Google Shape;9838;p67"/>
            <p:cNvSpPr/>
            <p:nvPr/>
          </p:nvSpPr>
          <p:spPr>
            <a:xfrm>
              <a:off x="-6292075" y="3410800"/>
              <a:ext cx="212675" cy="50425"/>
            </a:xfrm>
            <a:custGeom>
              <a:rect b="b" l="l" r="r" t="t"/>
              <a:pathLst>
                <a:path extrusionOk="0" h="2017" w="8507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39" name="Google Shape;9839;p67"/>
          <p:cNvGrpSpPr/>
          <p:nvPr/>
        </p:nvGrpSpPr>
        <p:grpSpPr>
          <a:xfrm>
            <a:off x="1448540" y="3455909"/>
            <a:ext cx="329595" cy="327823"/>
            <a:chOff x="-6329100" y="3632100"/>
            <a:chExt cx="293025" cy="291450"/>
          </a:xfrm>
        </p:grpSpPr>
        <p:sp>
          <p:nvSpPr>
            <p:cNvPr id="9840" name="Google Shape;9840;p67"/>
            <p:cNvSpPr/>
            <p:nvPr/>
          </p:nvSpPr>
          <p:spPr>
            <a:xfrm>
              <a:off x="-6210700" y="3751600"/>
              <a:ext cx="174625" cy="171950"/>
            </a:xfrm>
            <a:custGeom>
              <a:rect b="b" l="l" r="r" t="t"/>
              <a:pathLst>
                <a:path extrusionOk="0" h="6878" w="6985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1" name="Google Shape;9841;p67"/>
            <p:cNvSpPr/>
            <p:nvPr/>
          </p:nvSpPr>
          <p:spPr>
            <a:xfrm>
              <a:off x="-6272400" y="3691975"/>
              <a:ext cx="136300" cy="135500"/>
            </a:xfrm>
            <a:custGeom>
              <a:rect b="b" l="l" r="r" t="t"/>
              <a:pathLst>
                <a:path extrusionOk="0" h="5420" w="5452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2" name="Google Shape;9842;p67"/>
            <p:cNvSpPr/>
            <p:nvPr/>
          </p:nvSpPr>
          <p:spPr>
            <a:xfrm>
              <a:off x="-6329100" y="3632100"/>
              <a:ext cx="257575" cy="256025"/>
            </a:xfrm>
            <a:custGeom>
              <a:rect b="b" l="l" r="r" t="t"/>
              <a:pathLst>
                <a:path extrusionOk="0" h="10241" w="10303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3" name="Google Shape;9843;p67"/>
          <p:cNvGrpSpPr/>
          <p:nvPr/>
        </p:nvGrpSpPr>
        <p:grpSpPr>
          <a:xfrm>
            <a:off x="1449440" y="3867431"/>
            <a:ext cx="327795" cy="327823"/>
            <a:chOff x="-6329875" y="3992050"/>
            <a:chExt cx="291425" cy="291450"/>
          </a:xfrm>
        </p:grpSpPr>
        <p:sp>
          <p:nvSpPr>
            <p:cNvPr id="9844" name="Google Shape;9844;p67"/>
            <p:cNvSpPr/>
            <p:nvPr/>
          </p:nvSpPr>
          <p:spPr>
            <a:xfrm>
              <a:off x="-6090450" y="4077900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5" name="Google Shape;9845;p67"/>
            <p:cNvSpPr/>
            <p:nvPr/>
          </p:nvSpPr>
          <p:spPr>
            <a:xfrm>
              <a:off x="-6262925" y="3992050"/>
              <a:ext cx="154400" cy="155200"/>
            </a:xfrm>
            <a:custGeom>
              <a:rect b="b" l="l" r="r" t="t"/>
              <a:pathLst>
                <a:path extrusionOk="0" h="6208" w="6176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6" name="Google Shape;9846;p67"/>
            <p:cNvSpPr/>
            <p:nvPr/>
          </p:nvSpPr>
          <p:spPr>
            <a:xfrm>
              <a:off x="-6329875" y="4044825"/>
              <a:ext cx="51200" cy="102425"/>
            </a:xfrm>
            <a:custGeom>
              <a:rect b="b" l="l" r="r" t="t"/>
              <a:pathLst>
                <a:path extrusionOk="0" h="4097" w="2048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7" name="Google Shape;9847;p67"/>
            <p:cNvSpPr/>
            <p:nvPr/>
          </p:nvSpPr>
          <p:spPr>
            <a:xfrm>
              <a:off x="-6329875" y="4129900"/>
              <a:ext cx="291425" cy="153600"/>
            </a:xfrm>
            <a:custGeom>
              <a:rect b="b" l="l" r="r" t="t"/>
              <a:pathLst>
                <a:path extrusionOk="0" h="6144" w="11657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8" name="Google Shape;9848;p67"/>
          <p:cNvGrpSpPr/>
          <p:nvPr/>
        </p:nvGrpSpPr>
        <p:grpSpPr>
          <a:xfrm>
            <a:off x="3557053" y="3051529"/>
            <a:ext cx="330494" cy="330466"/>
            <a:chOff x="-4478975" y="3251700"/>
            <a:chExt cx="293825" cy="293800"/>
          </a:xfrm>
        </p:grpSpPr>
        <p:sp>
          <p:nvSpPr>
            <p:cNvPr id="9849" name="Google Shape;9849;p67"/>
            <p:cNvSpPr/>
            <p:nvPr/>
          </p:nvSpPr>
          <p:spPr>
            <a:xfrm>
              <a:off x="-4375000" y="3365100"/>
              <a:ext cx="85075" cy="110900"/>
            </a:xfrm>
            <a:custGeom>
              <a:rect b="b" l="l" r="r" t="t"/>
              <a:pathLst>
                <a:path extrusionOk="0" h="4436" w="3403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0" name="Google Shape;9850;p67"/>
            <p:cNvSpPr/>
            <p:nvPr/>
          </p:nvSpPr>
          <p:spPr>
            <a:xfrm>
              <a:off x="-4408875" y="3321800"/>
              <a:ext cx="154400" cy="148875"/>
            </a:xfrm>
            <a:custGeom>
              <a:rect b="b" l="l" r="r" t="t"/>
              <a:pathLst>
                <a:path extrusionOk="0" h="5955" w="6176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1" name="Google Shape;9851;p67"/>
            <p:cNvSpPr/>
            <p:nvPr/>
          </p:nvSpPr>
          <p:spPr>
            <a:xfrm>
              <a:off x="-4478975" y="3251700"/>
              <a:ext cx="293825" cy="293800"/>
            </a:xfrm>
            <a:custGeom>
              <a:rect b="b" l="l" r="r" t="t"/>
              <a:pathLst>
                <a:path extrusionOk="0" h="11752" w="11753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2" name="Google Shape;9852;p67"/>
          <p:cNvGrpSpPr/>
          <p:nvPr/>
        </p:nvGrpSpPr>
        <p:grpSpPr>
          <a:xfrm>
            <a:off x="3557053" y="3455909"/>
            <a:ext cx="330494" cy="327823"/>
            <a:chOff x="-4475825" y="3612425"/>
            <a:chExt cx="293825" cy="291450"/>
          </a:xfrm>
        </p:grpSpPr>
        <p:sp>
          <p:nvSpPr>
            <p:cNvPr id="9853" name="Google Shape;9853;p67"/>
            <p:cNvSpPr/>
            <p:nvPr/>
          </p:nvSpPr>
          <p:spPr>
            <a:xfrm>
              <a:off x="-4349800" y="3664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4" name="Google Shape;9854;p67"/>
            <p:cNvSpPr/>
            <p:nvPr/>
          </p:nvSpPr>
          <p:spPr>
            <a:xfrm>
              <a:off x="-4366325" y="3714800"/>
              <a:ext cx="68525" cy="34700"/>
            </a:xfrm>
            <a:custGeom>
              <a:rect b="b" l="l" r="r" t="t"/>
              <a:pathLst>
                <a:path extrusionOk="0" h="1388" w="2741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67"/>
            <p:cNvSpPr/>
            <p:nvPr/>
          </p:nvSpPr>
          <p:spPr>
            <a:xfrm>
              <a:off x="-4475825" y="3612425"/>
              <a:ext cx="293825" cy="291450"/>
            </a:xfrm>
            <a:custGeom>
              <a:rect b="b" l="l" r="r" t="t"/>
              <a:pathLst>
                <a:path extrusionOk="0" h="11658" w="11753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6" name="Google Shape;9856;p67"/>
          <p:cNvGrpSpPr/>
          <p:nvPr/>
        </p:nvGrpSpPr>
        <p:grpSpPr>
          <a:xfrm>
            <a:off x="3554845" y="3867445"/>
            <a:ext cx="334909" cy="327795"/>
            <a:chOff x="-4480550" y="3970800"/>
            <a:chExt cx="297750" cy="291425"/>
          </a:xfrm>
        </p:grpSpPr>
        <p:sp>
          <p:nvSpPr>
            <p:cNvPr id="9857" name="Google Shape;9857;p67"/>
            <p:cNvSpPr/>
            <p:nvPr/>
          </p:nvSpPr>
          <p:spPr>
            <a:xfrm>
              <a:off x="-4426200" y="4058225"/>
              <a:ext cx="51225" cy="69325"/>
            </a:xfrm>
            <a:custGeom>
              <a:rect b="b" l="l" r="r" t="t"/>
              <a:pathLst>
                <a:path extrusionOk="0" h="2773" w="2049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8" name="Google Shape;9858;p67"/>
            <p:cNvSpPr/>
            <p:nvPr/>
          </p:nvSpPr>
          <p:spPr>
            <a:xfrm>
              <a:off x="-4480550" y="3970800"/>
              <a:ext cx="297750" cy="291425"/>
            </a:xfrm>
            <a:custGeom>
              <a:rect b="b" l="l" r="r" t="t"/>
              <a:pathLst>
                <a:path extrusionOk="0" h="11657" w="1191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9" name="Google Shape;9859;p67"/>
          <p:cNvGrpSpPr/>
          <p:nvPr/>
        </p:nvGrpSpPr>
        <p:grpSpPr>
          <a:xfrm>
            <a:off x="5676284" y="3052851"/>
            <a:ext cx="324280" cy="327823"/>
            <a:chOff x="-2668225" y="3239075"/>
            <a:chExt cx="288300" cy="291450"/>
          </a:xfrm>
        </p:grpSpPr>
        <p:sp>
          <p:nvSpPr>
            <p:cNvPr id="9860" name="Google Shape;9860;p67"/>
            <p:cNvSpPr/>
            <p:nvPr/>
          </p:nvSpPr>
          <p:spPr>
            <a:xfrm>
              <a:off x="-2592600" y="3239075"/>
              <a:ext cx="137850" cy="51225"/>
            </a:xfrm>
            <a:custGeom>
              <a:rect b="b" l="l" r="r" t="t"/>
              <a:pathLst>
                <a:path extrusionOk="0" h="2049" w="5514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67"/>
            <p:cNvSpPr/>
            <p:nvPr/>
          </p:nvSpPr>
          <p:spPr>
            <a:xfrm>
              <a:off x="-2587875" y="3307875"/>
              <a:ext cx="129200" cy="69850"/>
            </a:xfrm>
            <a:custGeom>
              <a:rect b="b" l="l" r="r" t="t"/>
              <a:pathLst>
                <a:path extrusionOk="0" h="2794" w="5168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2" name="Google Shape;9862;p67"/>
            <p:cNvSpPr/>
            <p:nvPr/>
          </p:nvSpPr>
          <p:spPr>
            <a:xfrm>
              <a:off x="-2566625" y="3427325"/>
              <a:ext cx="33125" cy="33100"/>
            </a:xfrm>
            <a:custGeom>
              <a:rect b="b" l="l" r="r" t="t"/>
              <a:pathLst>
                <a:path extrusionOk="0" h="1324" w="1325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3" name="Google Shape;9863;p67"/>
            <p:cNvSpPr/>
            <p:nvPr/>
          </p:nvSpPr>
          <p:spPr>
            <a:xfrm>
              <a:off x="-2481550" y="34612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4" name="Google Shape;9864;p67"/>
            <p:cNvSpPr/>
            <p:nvPr/>
          </p:nvSpPr>
          <p:spPr>
            <a:xfrm>
              <a:off x="-2668225" y="3393475"/>
              <a:ext cx="288300" cy="137050"/>
            </a:xfrm>
            <a:custGeom>
              <a:rect b="b" l="l" r="r" t="t"/>
              <a:pathLst>
                <a:path extrusionOk="0" h="5482" w="11532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65" name="Google Shape;9865;p67"/>
          <p:cNvGrpSpPr/>
          <p:nvPr/>
        </p:nvGrpSpPr>
        <p:grpSpPr>
          <a:xfrm>
            <a:off x="5674062" y="3455909"/>
            <a:ext cx="328723" cy="327823"/>
            <a:chOff x="-2671375" y="3597450"/>
            <a:chExt cx="292250" cy="291450"/>
          </a:xfrm>
        </p:grpSpPr>
        <p:sp>
          <p:nvSpPr>
            <p:cNvPr id="9866" name="Google Shape;9866;p67"/>
            <p:cNvSpPr/>
            <p:nvPr/>
          </p:nvSpPr>
          <p:spPr>
            <a:xfrm>
              <a:off x="-2654050" y="3597450"/>
              <a:ext cx="260725" cy="51225"/>
            </a:xfrm>
            <a:custGeom>
              <a:rect b="b" l="l" r="r" t="t"/>
              <a:pathLst>
                <a:path extrusionOk="0" h="2049" w="10429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7" name="Google Shape;9867;p67"/>
            <p:cNvSpPr/>
            <p:nvPr/>
          </p:nvSpPr>
          <p:spPr>
            <a:xfrm>
              <a:off x="-2671375" y="3667550"/>
              <a:ext cx="292250" cy="221350"/>
            </a:xfrm>
            <a:custGeom>
              <a:rect b="b" l="l" r="r" t="t"/>
              <a:pathLst>
                <a:path extrusionOk="0" h="8854" w="1169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68" name="Google Shape;9868;p67"/>
          <p:cNvGrpSpPr/>
          <p:nvPr/>
        </p:nvGrpSpPr>
        <p:grpSpPr>
          <a:xfrm>
            <a:off x="5673191" y="3866545"/>
            <a:ext cx="330466" cy="329595"/>
            <a:chOff x="-2670575" y="3956600"/>
            <a:chExt cx="293800" cy="293025"/>
          </a:xfrm>
        </p:grpSpPr>
        <p:sp>
          <p:nvSpPr>
            <p:cNvPr id="9869" name="Google Shape;9869;p67"/>
            <p:cNvSpPr/>
            <p:nvPr/>
          </p:nvSpPr>
          <p:spPr>
            <a:xfrm>
              <a:off x="-2670575" y="3975525"/>
              <a:ext cx="116575" cy="34675"/>
            </a:xfrm>
            <a:custGeom>
              <a:rect b="b" l="l" r="r" t="t"/>
              <a:pathLst>
                <a:path extrusionOk="0" h="1387" w="4663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0" name="Google Shape;9870;p67"/>
            <p:cNvSpPr/>
            <p:nvPr/>
          </p:nvSpPr>
          <p:spPr>
            <a:xfrm>
              <a:off x="-2669800" y="4026700"/>
              <a:ext cx="170950" cy="136300"/>
            </a:xfrm>
            <a:custGeom>
              <a:rect b="b" l="l" r="r" t="t"/>
              <a:pathLst>
                <a:path extrusionOk="0" h="5452" w="6838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1" name="Google Shape;9871;p67"/>
            <p:cNvSpPr/>
            <p:nvPr/>
          </p:nvSpPr>
          <p:spPr>
            <a:xfrm>
              <a:off x="-2669800" y="4179500"/>
              <a:ext cx="170950" cy="70125"/>
            </a:xfrm>
            <a:custGeom>
              <a:rect b="b" l="l" r="r" t="t"/>
              <a:pathLst>
                <a:path extrusionOk="0" h="2805" w="6838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2" name="Google Shape;9872;p67"/>
            <p:cNvSpPr/>
            <p:nvPr/>
          </p:nvSpPr>
          <p:spPr>
            <a:xfrm>
              <a:off x="-2566625" y="3956600"/>
              <a:ext cx="189850" cy="190650"/>
            </a:xfrm>
            <a:custGeom>
              <a:rect b="b" l="l" r="r" t="t"/>
              <a:pathLst>
                <a:path extrusionOk="0" h="7626" w="7594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73" name="Google Shape;9873;p67"/>
          <p:cNvGrpSpPr/>
          <p:nvPr/>
        </p:nvGrpSpPr>
        <p:grpSpPr>
          <a:xfrm>
            <a:off x="7362548" y="3456415"/>
            <a:ext cx="333138" cy="326811"/>
            <a:chOff x="-1183550" y="3586525"/>
            <a:chExt cx="296175" cy="290550"/>
          </a:xfrm>
        </p:grpSpPr>
        <p:sp>
          <p:nvSpPr>
            <p:cNvPr id="9874" name="Google Shape;9874;p67"/>
            <p:cNvSpPr/>
            <p:nvPr/>
          </p:nvSpPr>
          <p:spPr>
            <a:xfrm>
              <a:off x="-927575" y="3671500"/>
              <a:ext cx="40200" cy="16575"/>
            </a:xfrm>
            <a:custGeom>
              <a:rect b="b" l="l" r="r" t="t"/>
              <a:pathLst>
                <a:path extrusionOk="0" h="663" w="1608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5" name="Google Shape;9875;p67"/>
            <p:cNvSpPr/>
            <p:nvPr/>
          </p:nvSpPr>
          <p:spPr>
            <a:xfrm>
              <a:off x="-1183550" y="3671500"/>
              <a:ext cx="39400" cy="16575"/>
            </a:xfrm>
            <a:custGeom>
              <a:rect b="b" l="l" r="r" t="t"/>
              <a:pathLst>
                <a:path extrusionOk="0" h="663" w="1576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6" name="Google Shape;9876;p67"/>
            <p:cNvSpPr/>
            <p:nvPr/>
          </p:nvSpPr>
          <p:spPr>
            <a:xfrm>
              <a:off x="-944250" y="3603025"/>
              <a:ext cx="39525" cy="26375"/>
            </a:xfrm>
            <a:custGeom>
              <a:rect b="b" l="l" r="r" t="t"/>
              <a:pathLst>
                <a:path extrusionOk="0" h="1055" w="1581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7" name="Google Shape;9877;p67"/>
            <p:cNvSpPr/>
            <p:nvPr/>
          </p:nvSpPr>
          <p:spPr>
            <a:xfrm>
              <a:off x="-1166200" y="3731225"/>
              <a:ext cx="39700" cy="26075"/>
            </a:xfrm>
            <a:custGeom>
              <a:rect b="b" l="l" r="r" t="t"/>
              <a:pathLst>
                <a:path extrusionOk="0" h="1043" w="1588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8" name="Google Shape;9878;p67"/>
            <p:cNvSpPr/>
            <p:nvPr/>
          </p:nvSpPr>
          <p:spPr>
            <a:xfrm>
              <a:off x="-944925" y="3730950"/>
              <a:ext cx="40200" cy="26375"/>
            </a:xfrm>
            <a:custGeom>
              <a:rect b="b" l="l" r="r" t="t"/>
              <a:pathLst>
                <a:path extrusionOk="0" h="1055" w="1608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9" name="Google Shape;9879;p67"/>
            <p:cNvSpPr/>
            <p:nvPr/>
          </p:nvSpPr>
          <p:spPr>
            <a:xfrm>
              <a:off x="-1167000" y="3603025"/>
              <a:ext cx="40200" cy="26375"/>
            </a:xfrm>
            <a:custGeom>
              <a:rect b="b" l="l" r="r" t="t"/>
              <a:pathLst>
                <a:path extrusionOk="0" h="1055" w="1608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67"/>
            <p:cNvSpPr/>
            <p:nvPr/>
          </p:nvSpPr>
          <p:spPr>
            <a:xfrm>
              <a:off x="-1065400" y="3658900"/>
              <a:ext cx="59875" cy="77200"/>
            </a:xfrm>
            <a:custGeom>
              <a:rect b="b" l="l" r="r" t="t"/>
              <a:pathLst>
                <a:path extrusionOk="0" h="3088" w="2395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1" name="Google Shape;9881;p67"/>
            <p:cNvSpPr/>
            <p:nvPr/>
          </p:nvSpPr>
          <p:spPr>
            <a:xfrm>
              <a:off x="-1078000" y="3809325"/>
              <a:ext cx="85075" cy="67750"/>
            </a:xfrm>
            <a:custGeom>
              <a:rect b="b" l="l" r="r" t="t"/>
              <a:pathLst>
                <a:path extrusionOk="0" h="2710" w="3403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2" name="Google Shape;9882;p67"/>
            <p:cNvSpPr/>
            <p:nvPr/>
          </p:nvSpPr>
          <p:spPr>
            <a:xfrm>
              <a:off x="-1135500" y="3586525"/>
              <a:ext cx="193775" cy="204700"/>
            </a:xfrm>
            <a:custGeom>
              <a:rect b="b" l="l" r="r" t="t"/>
              <a:pathLst>
                <a:path extrusionOk="0" h="8188" w="7751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83" name="Google Shape;9883;p67"/>
          <p:cNvGrpSpPr/>
          <p:nvPr/>
        </p:nvGrpSpPr>
        <p:grpSpPr>
          <a:xfrm>
            <a:off x="1871279" y="3053301"/>
            <a:ext cx="328723" cy="326923"/>
            <a:chOff x="-5971525" y="3273750"/>
            <a:chExt cx="292250" cy="290650"/>
          </a:xfrm>
        </p:grpSpPr>
        <p:sp>
          <p:nvSpPr>
            <p:cNvPr id="9884" name="Google Shape;9884;p67"/>
            <p:cNvSpPr/>
            <p:nvPr/>
          </p:nvSpPr>
          <p:spPr>
            <a:xfrm>
              <a:off x="-5868325" y="3273750"/>
              <a:ext cx="85075" cy="84300"/>
            </a:xfrm>
            <a:custGeom>
              <a:rect b="b" l="l" r="r" t="t"/>
              <a:pathLst>
                <a:path extrusionOk="0" h="3372" w="3403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5" name="Google Shape;9885;p67"/>
            <p:cNvSpPr/>
            <p:nvPr/>
          </p:nvSpPr>
          <p:spPr>
            <a:xfrm>
              <a:off x="-5971525" y="3308400"/>
              <a:ext cx="292250" cy="256000"/>
            </a:xfrm>
            <a:custGeom>
              <a:rect b="b" l="l" r="r" t="t"/>
              <a:pathLst>
                <a:path extrusionOk="0" h="10240" w="1169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86" name="Google Shape;9886;p67"/>
          <p:cNvGrpSpPr/>
          <p:nvPr/>
        </p:nvGrpSpPr>
        <p:grpSpPr>
          <a:xfrm>
            <a:off x="1866850" y="3454841"/>
            <a:ext cx="337581" cy="329960"/>
            <a:chOff x="-5974675" y="3632100"/>
            <a:chExt cx="300125" cy="293350"/>
          </a:xfrm>
        </p:grpSpPr>
        <p:sp>
          <p:nvSpPr>
            <p:cNvPr id="9887" name="Google Shape;9887;p67"/>
            <p:cNvSpPr/>
            <p:nvPr/>
          </p:nvSpPr>
          <p:spPr>
            <a:xfrm>
              <a:off x="-5974675" y="3701875"/>
              <a:ext cx="141025" cy="221650"/>
            </a:xfrm>
            <a:custGeom>
              <a:rect b="b" l="l" r="r" t="t"/>
              <a:pathLst>
                <a:path extrusionOk="0" h="8866" w="5641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8" name="Google Shape;9888;p67"/>
            <p:cNvSpPr/>
            <p:nvPr/>
          </p:nvSpPr>
          <p:spPr>
            <a:xfrm>
              <a:off x="-5880150" y="3632100"/>
              <a:ext cx="108725" cy="68550"/>
            </a:xfrm>
            <a:custGeom>
              <a:rect b="b" l="l" r="r" t="t"/>
              <a:pathLst>
                <a:path extrusionOk="0" h="2742" w="4349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9" name="Google Shape;9889;p67"/>
            <p:cNvSpPr/>
            <p:nvPr/>
          </p:nvSpPr>
          <p:spPr>
            <a:xfrm>
              <a:off x="-5814775" y="3702500"/>
              <a:ext cx="140225" cy="222950"/>
            </a:xfrm>
            <a:custGeom>
              <a:rect b="b" l="l" r="r" t="t"/>
              <a:pathLst>
                <a:path extrusionOk="0" h="8918" w="5609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90" name="Google Shape;9890;p67"/>
          <p:cNvGrpSpPr/>
          <p:nvPr/>
        </p:nvGrpSpPr>
        <p:grpSpPr>
          <a:xfrm>
            <a:off x="1881022" y="3866546"/>
            <a:ext cx="309236" cy="329595"/>
            <a:chOff x="-5971525" y="3990475"/>
            <a:chExt cx="274925" cy="293025"/>
          </a:xfrm>
        </p:grpSpPr>
        <p:sp>
          <p:nvSpPr>
            <p:cNvPr id="9891" name="Google Shape;9891;p67"/>
            <p:cNvSpPr/>
            <p:nvPr/>
          </p:nvSpPr>
          <p:spPr>
            <a:xfrm>
              <a:off x="-5851000" y="4061375"/>
              <a:ext cx="102400" cy="33875"/>
            </a:xfrm>
            <a:custGeom>
              <a:rect b="b" l="l" r="r" t="t"/>
              <a:pathLst>
                <a:path extrusionOk="0" h="1355" w="4096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2" name="Google Shape;9892;p67"/>
            <p:cNvSpPr/>
            <p:nvPr/>
          </p:nvSpPr>
          <p:spPr>
            <a:xfrm>
              <a:off x="-5971525" y="3990475"/>
              <a:ext cx="69350" cy="275700"/>
            </a:xfrm>
            <a:custGeom>
              <a:rect b="b" l="l" r="r" t="t"/>
              <a:pathLst>
                <a:path extrusionOk="0" h="11028" w="2774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3" name="Google Shape;9893;p67"/>
            <p:cNvSpPr/>
            <p:nvPr/>
          </p:nvSpPr>
          <p:spPr>
            <a:xfrm>
              <a:off x="-5851000" y="4214950"/>
              <a:ext cx="103200" cy="68550"/>
            </a:xfrm>
            <a:custGeom>
              <a:rect b="b" l="l" r="r" t="t"/>
              <a:pathLst>
                <a:path extrusionOk="0" h="2742" w="4128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4" name="Google Shape;9894;p67"/>
            <p:cNvSpPr/>
            <p:nvPr/>
          </p:nvSpPr>
          <p:spPr>
            <a:xfrm>
              <a:off x="-5885675" y="4010175"/>
              <a:ext cx="189075" cy="239450"/>
            </a:xfrm>
            <a:custGeom>
              <a:rect b="b" l="l" r="r" t="t"/>
              <a:pathLst>
                <a:path extrusionOk="0" h="9578" w="7563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95" name="Google Shape;9895;p67"/>
          <p:cNvGrpSpPr/>
          <p:nvPr/>
        </p:nvGrpSpPr>
        <p:grpSpPr>
          <a:xfrm>
            <a:off x="3978534" y="3053301"/>
            <a:ext cx="328695" cy="326923"/>
            <a:chOff x="-4118225" y="3253275"/>
            <a:chExt cx="292225" cy="290650"/>
          </a:xfrm>
        </p:grpSpPr>
        <p:sp>
          <p:nvSpPr>
            <p:cNvPr id="9896" name="Google Shape;9896;p67"/>
            <p:cNvSpPr/>
            <p:nvPr/>
          </p:nvSpPr>
          <p:spPr>
            <a:xfrm>
              <a:off x="-4118225" y="3287125"/>
              <a:ext cx="256725" cy="256800"/>
            </a:xfrm>
            <a:custGeom>
              <a:rect b="b" l="l" r="r" t="t"/>
              <a:pathLst>
                <a:path extrusionOk="0" h="10272" w="10269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7" name="Google Shape;9897;p67"/>
            <p:cNvSpPr/>
            <p:nvPr/>
          </p:nvSpPr>
          <p:spPr>
            <a:xfrm>
              <a:off x="-3963850" y="3253275"/>
              <a:ext cx="137850" cy="137850"/>
            </a:xfrm>
            <a:custGeom>
              <a:rect b="b" l="l" r="r" t="t"/>
              <a:pathLst>
                <a:path extrusionOk="0" h="5514" w="551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98" name="Google Shape;9898;p67"/>
          <p:cNvGrpSpPr/>
          <p:nvPr/>
        </p:nvGrpSpPr>
        <p:grpSpPr>
          <a:xfrm>
            <a:off x="4017944" y="3455698"/>
            <a:ext cx="249874" cy="328245"/>
            <a:chOff x="-4082800" y="3612425"/>
            <a:chExt cx="222150" cy="291825"/>
          </a:xfrm>
        </p:grpSpPr>
        <p:sp>
          <p:nvSpPr>
            <p:cNvPr id="9899" name="Google Shape;9899;p67"/>
            <p:cNvSpPr/>
            <p:nvPr/>
          </p:nvSpPr>
          <p:spPr>
            <a:xfrm>
              <a:off x="-4027650" y="3663625"/>
              <a:ext cx="112650" cy="119725"/>
            </a:xfrm>
            <a:custGeom>
              <a:rect b="b" l="l" r="r" t="t"/>
              <a:pathLst>
                <a:path extrusionOk="0" h="4789" w="4506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67"/>
            <p:cNvSpPr/>
            <p:nvPr/>
          </p:nvSpPr>
          <p:spPr>
            <a:xfrm>
              <a:off x="-4082800" y="3612425"/>
              <a:ext cx="222150" cy="291825"/>
            </a:xfrm>
            <a:custGeom>
              <a:rect b="b" l="l" r="r" t="t"/>
              <a:pathLst>
                <a:path extrusionOk="0" h="11673" w="8886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67"/>
            <p:cNvSpPr/>
            <p:nvPr/>
          </p:nvSpPr>
          <p:spPr>
            <a:xfrm>
              <a:off x="-3980400" y="371480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02" name="Google Shape;9902;p67"/>
          <p:cNvGrpSpPr/>
          <p:nvPr/>
        </p:nvGrpSpPr>
        <p:grpSpPr>
          <a:xfrm>
            <a:off x="3978534" y="3877625"/>
            <a:ext cx="328695" cy="307436"/>
            <a:chOff x="-4118225" y="3990475"/>
            <a:chExt cx="292225" cy="273325"/>
          </a:xfrm>
        </p:grpSpPr>
        <p:sp>
          <p:nvSpPr>
            <p:cNvPr id="9903" name="Google Shape;9903;p67"/>
            <p:cNvSpPr/>
            <p:nvPr/>
          </p:nvSpPr>
          <p:spPr>
            <a:xfrm>
              <a:off x="-3963850" y="40401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67"/>
            <p:cNvSpPr/>
            <p:nvPr/>
          </p:nvSpPr>
          <p:spPr>
            <a:xfrm>
              <a:off x="-4015050" y="3990475"/>
              <a:ext cx="153600" cy="153625"/>
            </a:xfrm>
            <a:custGeom>
              <a:rect b="b" l="l" r="r" t="t"/>
              <a:pathLst>
                <a:path extrusionOk="0" h="6145" w="6144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67"/>
            <p:cNvSpPr/>
            <p:nvPr/>
          </p:nvSpPr>
          <p:spPr>
            <a:xfrm>
              <a:off x="-4118225" y="4144075"/>
              <a:ext cx="33875" cy="119725"/>
            </a:xfrm>
            <a:custGeom>
              <a:rect b="b" l="l" r="r" t="t"/>
              <a:pathLst>
                <a:path extrusionOk="0" h="4789" w="135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67"/>
            <p:cNvSpPr/>
            <p:nvPr/>
          </p:nvSpPr>
          <p:spPr>
            <a:xfrm>
              <a:off x="-4067050" y="4143750"/>
              <a:ext cx="241050" cy="120050"/>
            </a:xfrm>
            <a:custGeom>
              <a:rect b="b" l="l" r="r" t="t"/>
              <a:pathLst>
                <a:path extrusionOk="0" h="4802" w="9642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07" name="Google Shape;9907;p67"/>
          <p:cNvGrpSpPr/>
          <p:nvPr/>
        </p:nvGrpSpPr>
        <p:grpSpPr>
          <a:xfrm>
            <a:off x="6105301" y="3051965"/>
            <a:ext cx="308336" cy="329595"/>
            <a:chOff x="-2312225" y="3238300"/>
            <a:chExt cx="274125" cy="293025"/>
          </a:xfrm>
        </p:grpSpPr>
        <p:sp>
          <p:nvSpPr>
            <p:cNvPr id="9908" name="Google Shape;9908;p67"/>
            <p:cNvSpPr/>
            <p:nvPr/>
          </p:nvSpPr>
          <p:spPr>
            <a:xfrm>
              <a:off x="-2241325" y="3289500"/>
              <a:ext cx="203225" cy="241825"/>
            </a:xfrm>
            <a:custGeom>
              <a:rect b="b" l="l" r="r" t="t"/>
              <a:pathLst>
                <a:path extrusionOk="0" h="9673" w="8129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9" name="Google Shape;9909;p67"/>
            <p:cNvSpPr/>
            <p:nvPr/>
          </p:nvSpPr>
          <p:spPr>
            <a:xfrm>
              <a:off x="-2312225" y="3238300"/>
              <a:ext cx="241825" cy="241050"/>
            </a:xfrm>
            <a:custGeom>
              <a:rect b="b" l="l" r="r" t="t"/>
              <a:pathLst>
                <a:path extrusionOk="0" h="9642" w="967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10" name="Google Shape;9910;p67"/>
          <p:cNvGrpSpPr/>
          <p:nvPr/>
        </p:nvGrpSpPr>
        <p:grpSpPr>
          <a:xfrm>
            <a:off x="6095108" y="3415598"/>
            <a:ext cx="328723" cy="408443"/>
            <a:chOff x="-2310650" y="3525775"/>
            <a:chExt cx="292250" cy="363125"/>
          </a:xfrm>
        </p:grpSpPr>
        <p:sp>
          <p:nvSpPr>
            <p:cNvPr id="9911" name="Google Shape;9911;p67"/>
            <p:cNvSpPr/>
            <p:nvPr/>
          </p:nvSpPr>
          <p:spPr>
            <a:xfrm>
              <a:off x="-2053075" y="3648650"/>
              <a:ext cx="34675" cy="233950"/>
            </a:xfrm>
            <a:custGeom>
              <a:rect b="b" l="l" r="r" t="t"/>
              <a:pathLst>
                <a:path extrusionOk="0" h="9358" w="1387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67"/>
            <p:cNvSpPr/>
            <p:nvPr/>
          </p:nvSpPr>
          <p:spPr>
            <a:xfrm>
              <a:off x="-2259450" y="37518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67"/>
            <p:cNvSpPr/>
            <p:nvPr/>
          </p:nvSpPr>
          <p:spPr>
            <a:xfrm>
              <a:off x="-2259450" y="3649450"/>
              <a:ext cx="137075" cy="51200"/>
            </a:xfrm>
            <a:custGeom>
              <a:rect b="b" l="l" r="r" t="t"/>
              <a:pathLst>
                <a:path extrusionOk="0" h="2048" w="5483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4" name="Google Shape;9914;p67"/>
            <p:cNvSpPr/>
            <p:nvPr/>
          </p:nvSpPr>
          <p:spPr>
            <a:xfrm>
              <a:off x="-2310650" y="3525775"/>
              <a:ext cx="252075" cy="363125"/>
            </a:xfrm>
            <a:custGeom>
              <a:rect b="b" l="l" r="r" t="t"/>
              <a:pathLst>
                <a:path extrusionOk="0" h="14525" w="10083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15" name="Google Shape;9915;p67"/>
          <p:cNvGrpSpPr/>
          <p:nvPr/>
        </p:nvGrpSpPr>
        <p:grpSpPr>
          <a:xfrm>
            <a:off x="6094222" y="3867431"/>
            <a:ext cx="330494" cy="327823"/>
            <a:chOff x="-2310650" y="3958175"/>
            <a:chExt cx="293825" cy="291450"/>
          </a:xfrm>
        </p:grpSpPr>
        <p:sp>
          <p:nvSpPr>
            <p:cNvPr id="9916" name="Google Shape;9916;p67"/>
            <p:cNvSpPr/>
            <p:nvPr/>
          </p:nvSpPr>
          <p:spPr>
            <a:xfrm>
              <a:off x="-2310650" y="3958175"/>
              <a:ext cx="185925" cy="118950"/>
            </a:xfrm>
            <a:custGeom>
              <a:rect b="b" l="l" r="r" t="t"/>
              <a:pathLst>
                <a:path extrusionOk="0" h="4758" w="7437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7" name="Google Shape;9917;p67"/>
            <p:cNvSpPr/>
            <p:nvPr/>
          </p:nvSpPr>
          <p:spPr>
            <a:xfrm>
              <a:off x="-2309075" y="3992050"/>
              <a:ext cx="292250" cy="257575"/>
            </a:xfrm>
            <a:custGeom>
              <a:rect b="b" l="l" r="r" t="t"/>
              <a:pathLst>
                <a:path extrusionOk="0" h="10303" w="1169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18" name="Google Shape;9918;p67"/>
          <p:cNvGrpSpPr/>
          <p:nvPr/>
        </p:nvGrpSpPr>
        <p:grpSpPr>
          <a:xfrm>
            <a:off x="7363447" y="3867431"/>
            <a:ext cx="331338" cy="327823"/>
            <a:chOff x="-1182750" y="3962900"/>
            <a:chExt cx="294575" cy="291450"/>
          </a:xfrm>
        </p:grpSpPr>
        <p:sp>
          <p:nvSpPr>
            <p:cNvPr id="9919" name="Google Shape;9919;p67"/>
            <p:cNvSpPr/>
            <p:nvPr/>
          </p:nvSpPr>
          <p:spPr>
            <a:xfrm>
              <a:off x="-1078000" y="40306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67"/>
            <p:cNvSpPr/>
            <p:nvPr/>
          </p:nvSpPr>
          <p:spPr>
            <a:xfrm>
              <a:off x="-1129200" y="4099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67"/>
            <p:cNvSpPr/>
            <p:nvPr/>
          </p:nvSpPr>
          <p:spPr>
            <a:xfrm>
              <a:off x="-1009475" y="40818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67"/>
            <p:cNvSpPr/>
            <p:nvPr/>
          </p:nvSpPr>
          <p:spPr>
            <a:xfrm>
              <a:off x="-1182750" y="4168475"/>
              <a:ext cx="292225" cy="34675"/>
            </a:xfrm>
            <a:custGeom>
              <a:rect b="b" l="l" r="r" t="t"/>
              <a:pathLst>
                <a:path extrusionOk="0" h="1387" w="11689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67"/>
            <p:cNvSpPr/>
            <p:nvPr/>
          </p:nvSpPr>
          <p:spPr>
            <a:xfrm>
              <a:off x="-1117400" y="4220475"/>
              <a:ext cx="161500" cy="33875"/>
            </a:xfrm>
            <a:custGeom>
              <a:rect b="b" l="l" r="r" t="t"/>
              <a:pathLst>
                <a:path extrusionOk="0" h="1355" w="646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67"/>
            <p:cNvSpPr/>
            <p:nvPr/>
          </p:nvSpPr>
          <p:spPr>
            <a:xfrm>
              <a:off x="-958300" y="4014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67"/>
            <p:cNvSpPr/>
            <p:nvPr/>
          </p:nvSpPr>
          <p:spPr>
            <a:xfrm>
              <a:off x="-1180400" y="3962900"/>
              <a:ext cx="292225" cy="188275"/>
            </a:xfrm>
            <a:custGeom>
              <a:rect b="b" l="l" r="r" t="t"/>
              <a:pathLst>
                <a:path extrusionOk="0" h="7531" w="11689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26" name="Google Shape;9926;p67"/>
          <p:cNvGrpSpPr/>
          <p:nvPr/>
        </p:nvGrpSpPr>
        <p:grpSpPr>
          <a:xfrm>
            <a:off x="2291424" y="3052851"/>
            <a:ext cx="331366" cy="327823"/>
            <a:chOff x="-5611575" y="3272950"/>
            <a:chExt cx="294600" cy="291450"/>
          </a:xfrm>
        </p:grpSpPr>
        <p:sp>
          <p:nvSpPr>
            <p:cNvPr id="9927" name="Google Shape;9927;p67"/>
            <p:cNvSpPr/>
            <p:nvPr/>
          </p:nvSpPr>
          <p:spPr>
            <a:xfrm>
              <a:off x="-5594250" y="3273750"/>
              <a:ext cx="85875" cy="84300"/>
            </a:xfrm>
            <a:custGeom>
              <a:rect b="b" l="l" r="r" t="t"/>
              <a:pathLst>
                <a:path extrusionOk="0" h="3372" w="3435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67"/>
            <p:cNvSpPr/>
            <p:nvPr/>
          </p:nvSpPr>
          <p:spPr>
            <a:xfrm>
              <a:off x="-5457200" y="3324950"/>
              <a:ext cx="67775" cy="67750"/>
            </a:xfrm>
            <a:custGeom>
              <a:rect b="b" l="l" r="r" t="t"/>
              <a:pathLst>
                <a:path extrusionOk="0" h="2710" w="2711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67"/>
            <p:cNvSpPr/>
            <p:nvPr/>
          </p:nvSpPr>
          <p:spPr>
            <a:xfrm>
              <a:off x="-5415450" y="3325725"/>
              <a:ext cx="25225" cy="24450"/>
            </a:xfrm>
            <a:custGeom>
              <a:rect b="b" l="l" r="r" t="t"/>
              <a:pathLst>
                <a:path extrusionOk="0" h="978" w="1009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0" name="Google Shape;9930;p67"/>
            <p:cNvSpPr/>
            <p:nvPr/>
          </p:nvSpPr>
          <p:spPr>
            <a:xfrm>
              <a:off x="-5611575" y="3359600"/>
              <a:ext cx="118950" cy="204800"/>
            </a:xfrm>
            <a:custGeom>
              <a:rect b="b" l="l" r="r" t="t"/>
              <a:pathLst>
                <a:path extrusionOk="0" h="8192" w="4758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1" name="Google Shape;9931;p67"/>
            <p:cNvSpPr/>
            <p:nvPr/>
          </p:nvSpPr>
          <p:spPr>
            <a:xfrm>
              <a:off x="-5510750" y="3272950"/>
              <a:ext cx="193775" cy="187475"/>
            </a:xfrm>
            <a:custGeom>
              <a:rect b="b" l="l" r="r" t="t"/>
              <a:pathLst>
                <a:path extrusionOk="0" h="7499" w="7751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32" name="Google Shape;9932;p67"/>
          <p:cNvGrpSpPr/>
          <p:nvPr/>
        </p:nvGrpSpPr>
        <p:grpSpPr>
          <a:xfrm>
            <a:off x="2291424" y="3456359"/>
            <a:ext cx="331366" cy="326923"/>
            <a:chOff x="-5613150" y="3632900"/>
            <a:chExt cx="294600" cy="290650"/>
          </a:xfrm>
        </p:grpSpPr>
        <p:sp>
          <p:nvSpPr>
            <p:cNvPr id="9933" name="Google Shape;9933;p67"/>
            <p:cNvSpPr/>
            <p:nvPr/>
          </p:nvSpPr>
          <p:spPr>
            <a:xfrm>
              <a:off x="-5440825" y="3708275"/>
              <a:ext cx="49550" cy="41450"/>
            </a:xfrm>
            <a:custGeom>
              <a:rect b="b" l="l" r="r" t="t"/>
              <a:pathLst>
                <a:path extrusionOk="0" h="1658" w="1982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67"/>
            <p:cNvSpPr/>
            <p:nvPr/>
          </p:nvSpPr>
          <p:spPr>
            <a:xfrm>
              <a:off x="-5613150" y="3632900"/>
              <a:ext cx="294600" cy="290650"/>
            </a:xfrm>
            <a:custGeom>
              <a:rect b="b" l="l" r="r" t="t"/>
              <a:pathLst>
                <a:path extrusionOk="0" h="11626" w="11784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35" name="Google Shape;9935;p67"/>
          <p:cNvGrpSpPr/>
          <p:nvPr/>
        </p:nvGrpSpPr>
        <p:grpSpPr>
          <a:xfrm>
            <a:off x="2291424" y="3866996"/>
            <a:ext cx="331366" cy="328695"/>
            <a:chOff x="-5613150" y="3991275"/>
            <a:chExt cx="294600" cy="292225"/>
          </a:xfrm>
        </p:grpSpPr>
        <p:sp>
          <p:nvSpPr>
            <p:cNvPr id="9936" name="Google Shape;9936;p67"/>
            <p:cNvSpPr/>
            <p:nvPr/>
          </p:nvSpPr>
          <p:spPr>
            <a:xfrm>
              <a:off x="-5480050" y="4046400"/>
              <a:ext cx="27600" cy="14200"/>
            </a:xfrm>
            <a:custGeom>
              <a:rect b="b" l="l" r="r" t="t"/>
              <a:pathLst>
                <a:path extrusionOk="0" h="568" w="1104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7" name="Google Shape;9937;p67"/>
            <p:cNvSpPr/>
            <p:nvPr/>
          </p:nvSpPr>
          <p:spPr>
            <a:xfrm>
              <a:off x="-5531225" y="4042450"/>
              <a:ext cx="44125" cy="18150"/>
            </a:xfrm>
            <a:custGeom>
              <a:rect b="b" l="l" r="r" t="t"/>
              <a:pathLst>
                <a:path extrusionOk="0" h="726" w="1765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8" name="Google Shape;9938;p67"/>
            <p:cNvSpPr/>
            <p:nvPr/>
          </p:nvSpPr>
          <p:spPr>
            <a:xfrm>
              <a:off x="-5443025" y="407712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9" name="Google Shape;9939;p67"/>
            <p:cNvSpPr/>
            <p:nvPr/>
          </p:nvSpPr>
          <p:spPr>
            <a:xfrm>
              <a:off x="-5487925" y="4077125"/>
              <a:ext cx="43350" cy="54375"/>
            </a:xfrm>
            <a:custGeom>
              <a:rect b="b" l="l" r="r" t="t"/>
              <a:pathLst>
                <a:path extrusionOk="0" h="2175" w="1734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0" name="Google Shape;9940;p67"/>
            <p:cNvSpPr/>
            <p:nvPr/>
          </p:nvSpPr>
          <p:spPr>
            <a:xfrm>
              <a:off x="-5445375" y="4042450"/>
              <a:ext cx="44125" cy="18150"/>
            </a:xfrm>
            <a:custGeom>
              <a:rect b="b" l="l" r="r" t="t"/>
              <a:pathLst>
                <a:path extrusionOk="0" h="726" w="1765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1" name="Google Shape;9941;p67"/>
            <p:cNvSpPr/>
            <p:nvPr/>
          </p:nvSpPr>
          <p:spPr>
            <a:xfrm>
              <a:off x="-5531225" y="4077125"/>
              <a:ext cx="41750" cy="40975"/>
            </a:xfrm>
            <a:custGeom>
              <a:rect b="b" l="l" r="r" t="t"/>
              <a:pathLst>
                <a:path extrusionOk="0" h="1639" w="167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2" name="Google Shape;9942;p67"/>
            <p:cNvSpPr/>
            <p:nvPr/>
          </p:nvSpPr>
          <p:spPr>
            <a:xfrm>
              <a:off x="-5613150" y="4198400"/>
              <a:ext cx="292225" cy="33900"/>
            </a:xfrm>
            <a:custGeom>
              <a:rect b="b" l="l" r="r" t="t"/>
              <a:pathLst>
                <a:path extrusionOk="0" h="1356" w="11689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3" name="Google Shape;9943;p67"/>
            <p:cNvSpPr/>
            <p:nvPr/>
          </p:nvSpPr>
          <p:spPr>
            <a:xfrm>
              <a:off x="-5610775" y="3991275"/>
              <a:ext cx="292225" cy="189050"/>
            </a:xfrm>
            <a:custGeom>
              <a:rect b="b" l="l" r="r" t="t"/>
              <a:pathLst>
                <a:path extrusionOk="0" h="7562" w="11689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67"/>
            <p:cNvSpPr/>
            <p:nvPr/>
          </p:nvSpPr>
          <p:spPr>
            <a:xfrm>
              <a:off x="-5546975" y="4250400"/>
              <a:ext cx="160700" cy="33100"/>
            </a:xfrm>
            <a:custGeom>
              <a:rect b="b" l="l" r="r" t="t"/>
              <a:pathLst>
                <a:path extrusionOk="0" h="1324" w="6428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45" name="Google Shape;9945;p67"/>
          <p:cNvGrpSpPr/>
          <p:nvPr/>
        </p:nvGrpSpPr>
        <p:grpSpPr>
          <a:xfrm>
            <a:off x="4387594" y="3053020"/>
            <a:ext cx="339521" cy="327486"/>
            <a:chOff x="-3768700" y="3253275"/>
            <a:chExt cx="301850" cy="291150"/>
          </a:xfrm>
        </p:grpSpPr>
        <p:sp>
          <p:nvSpPr>
            <p:cNvPr id="9946" name="Google Shape;9946;p67"/>
            <p:cNvSpPr/>
            <p:nvPr/>
          </p:nvSpPr>
          <p:spPr>
            <a:xfrm>
              <a:off x="-3603925" y="3355650"/>
              <a:ext cx="69350" cy="33900"/>
            </a:xfrm>
            <a:custGeom>
              <a:rect b="b" l="l" r="r" t="t"/>
              <a:pathLst>
                <a:path extrusionOk="0" h="1356" w="2774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7" name="Google Shape;9947;p67"/>
            <p:cNvSpPr/>
            <p:nvPr/>
          </p:nvSpPr>
          <p:spPr>
            <a:xfrm>
              <a:off x="-3586600" y="3305250"/>
              <a:ext cx="33125" cy="33100"/>
            </a:xfrm>
            <a:custGeom>
              <a:rect b="b" l="l" r="r" t="t"/>
              <a:pathLst>
                <a:path extrusionOk="0" h="1324" w="1325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8" name="Google Shape;9948;p67"/>
            <p:cNvSpPr/>
            <p:nvPr/>
          </p:nvSpPr>
          <p:spPr>
            <a:xfrm>
              <a:off x="-3768700" y="3253275"/>
              <a:ext cx="301850" cy="291150"/>
            </a:xfrm>
            <a:custGeom>
              <a:rect b="b" l="l" r="r" t="t"/>
              <a:pathLst>
                <a:path extrusionOk="0" h="11646" w="12074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49" name="Google Shape;9949;p67"/>
          <p:cNvGrpSpPr/>
          <p:nvPr/>
        </p:nvGrpSpPr>
        <p:grpSpPr>
          <a:xfrm>
            <a:off x="4390785" y="3465203"/>
            <a:ext cx="333138" cy="309236"/>
            <a:chOff x="-3808700" y="3628950"/>
            <a:chExt cx="296175" cy="274925"/>
          </a:xfrm>
        </p:grpSpPr>
        <p:sp>
          <p:nvSpPr>
            <p:cNvPr id="9950" name="Google Shape;9950;p67"/>
            <p:cNvSpPr/>
            <p:nvPr/>
          </p:nvSpPr>
          <p:spPr>
            <a:xfrm>
              <a:off x="-3665972" y="368095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1" name="Google Shape;9951;p67"/>
            <p:cNvSpPr/>
            <p:nvPr/>
          </p:nvSpPr>
          <p:spPr>
            <a:xfrm>
              <a:off x="-3808700" y="3664400"/>
              <a:ext cx="296175" cy="239475"/>
            </a:xfrm>
            <a:custGeom>
              <a:rect b="b" l="l" r="r" t="t"/>
              <a:pathLst>
                <a:path extrusionOk="0" h="9579" w="11847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2" name="Google Shape;9952;p67"/>
            <p:cNvSpPr/>
            <p:nvPr/>
          </p:nvSpPr>
          <p:spPr>
            <a:xfrm>
              <a:off x="-3718359" y="3628950"/>
              <a:ext cx="155975" cy="156775"/>
            </a:xfrm>
            <a:custGeom>
              <a:rect b="b" l="l" r="r" t="t"/>
              <a:pathLst>
                <a:path extrusionOk="0" h="6271" w="6239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</p:grpSp>
      <p:grpSp>
        <p:nvGrpSpPr>
          <p:cNvPr id="9953" name="Google Shape;9953;p67"/>
          <p:cNvGrpSpPr/>
          <p:nvPr/>
        </p:nvGrpSpPr>
        <p:grpSpPr>
          <a:xfrm>
            <a:off x="4432430" y="3867108"/>
            <a:ext cx="327654" cy="328470"/>
            <a:chOff x="-3771675" y="3971775"/>
            <a:chExt cx="291300" cy="292025"/>
          </a:xfrm>
        </p:grpSpPr>
        <p:sp>
          <p:nvSpPr>
            <p:cNvPr id="9954" name="Google Shape;9954;p67"/>
            <p:cNvSpPr/>
            <p:nvPr/>
          </p:nvSpPr>
          <p:spPr>
            <a:xfrm>
              <a:off x="-3770100" y="3971775"/>
              <a:ext cx="218975" cy="66775"/>
            </a:xfrm>
            <a:custGeom>
              <a:rect b="b" l="l" r="r" t="t"/>
              <a:pathLst>
                <a:path extrusionOk="0" h="2671" w="8759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5" name="Google Shape;9955;p67"/>
            <p:cNvSpPr/>
            <p:nvPr/>
          </p:nvSpPr>
          <p:spPr>
            <a:xfrm>
              <a:off x="-3771675" y="4030650"/>
              <a:ext cx="222125" cy="78000"/>
            </a:xfrm>
            <a:custGeom>
              <a:rect b="b" l="l" r="r" t="t"/>
              <a:pathLst>
                <a:path extrusionOk="0" h="3120" w="8885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6" name="Google Shape;9956;p67"/>
            <p:cNvSpPr/>
            <p:nvPr/>
          </p:nvSpPr>
          <p:spPr>
            <a:xfrm>
              <a:off x="-3669425" y="4074750"/>
              <a:ext cx="189050" cy="189050"/>
            </a:xfrm>
            <a:custGeom>
              <a:rect b="b" l="l" r="r" t="t"/>
              <a:pathLst>
                <a:path extrusionOk="0" h="7562" w="7562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7" name="Google Shape;9957;p67"/>
            <p:cNvSpPr/>
            <p:nvPr/>
          </p:nvSpPr>
          <p:spPr>
            <a:xfrm>
              <a:off x="-3771675" y="4099950"/>
              <a:ext cx="94525" cy="76425"/>
            </a:xfrm>
            <a:custGeom>
              <a:rect b="b" l="l" r="r" t="t"/>
              <a:pathLst>
                <a:path extrusionOk="0" h="3057" w="3781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8" name="Google Shape;9958;p67"/>
            <p:cNvSpPr/>
            <p:nvPr/>
          </p:nvSpPr>
          <p:spPr>
            <a:xfrm>
              <a:off x="-3771675" y="4167700"/>
              <a:ext cx="135500" cy="95325"/>
            </a:xfrm>
            <a:custGeom>
              <a:rect b="b" l="l" r="r" t="t"/>
              <a:pathLst>
                <a:path extrusionOk="0" h="3813" w="542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59" name="Google Shape;9959;p67"/>
          <p:cNvGrpSpPr/>
          <p:nvPr/>
        </p:nvGrpSpPr>
        <p:grpSpPr>
          <a:xfrm>
            <a:off x="6520755" y="3091474"/>
            <a:ext cx="328301" cy="250577"/>
            <a:chOff x="-1951475" y="3273100"/>
            <a:chExt cx="291875" cy="222775"/>
          </a:xfrm>
        </p:grpSpPr>
        <p:sp>
          <p:nvSpPr>
            <p:cNvPr id="9960" name="Google Shape;9960;p67"/>
            <p:cNvSpPr/>
            <p:nvPr/>
          </p:nvSpPr>
          <p:spPr>
            <a:xfrm>
              <a:off x="-1951475" y="3325050"/>
              <a:ext cx="51225" cy="119250"/>
            </a:xfrm>
            <a:custGeom>
              <a:rect b="b" l="l" r="r" t="t"/>
              <a:pathLst>
                <a:path extrusionOk="0" h="4770" w="2049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1" name="Google Shape;9961;p67"/>
            <p:cNvSpPr/>
            <p:nvPr/>
          </p:nvSpPr>
          <p:spPr>
            <a:xfrm>
              <a:off x="-1711250" y="3273100"/>
              <a:ext cx="51650" cy="221725"/>
            </a:xfrm>
            <a:custGeom>
              <a:rect b="b" l="l" r="r" t="t"/>
              <a:pathLst>
                <a:path extrusionOk="0" h="8869" w="2066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2" name="Google Shape;9962;p67"/>
            <p:cNvSpPr/>
            <p:nvPr/>
          </p:nvSpPr>
          <p:spPr>
            <a:xfrm>
              <a:off x="-1886900" y="3296575"/>
              <a:ext cx="156775" cy="199300"/>
            </a:xfrm>
            <a:custGeom>
              <a:rect b="b" l="l" r="r" t="t"/>
              <a:pathLst>
                <a:path extrusionOk="0" h="7972" w="6271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63" name="Google Shape;9963;p67"/>
          <p:cNvGrpSpPr/>
          <p:nvPr/>
        </p:nvGrpSpPr>
        <p:grpSpPr>
          <a:xfrm>
            <a:off x="6518786" y="3455909"/>
            <a:ext cx="332238" cy="327823"/>
            <a:chOff x="-1951475" y="3597450"/>
            <a:chExt cx="295375" cy="291450"/>
          </a:xfrm>
        </p:grpSpPr>
        <p:sp>
          <p:nvSpPr>
            <p:cNvPr id="9964" name="Google Shape;9964;p67"/>
            <p:cNvSpPr/>
            <p:nvPr/>
          </p:nvSpPr>
          <p:spPr>
            <a:xfrm>
              <a:off x="-1951475" y="3597450"/>
              <a:ext cx="170925" cy="34675"/>
            </a:xfrm>
            <a:custGeom>
              <a:rect b="b" l="l" r="r" t="t"/>
              <a:pathLst>
                <a:path extrusionOk="0" h="1387" w="6837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5" name="Google Shape;9965;p67"/>
            <p:cNvSpPr/>
            <p:nvPr/>
          </p:nvSpPr>
          <p:spPr>
            <a:xfrm>
              <a:off x="-1949900" y="3648650"/>
              <a:ext cx="171725" cy="173300"/>
            </a:xfrm>
            <a:custGeom>
              <a:rect b="b" l="l" r="r" t="t"/>
              <a:pathLst>
                <a:path extrusionOk="0" h="6932" w="6869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6" name="Google Shape;9966;p67"/>
            <p:cNvSpPr/>
            <p:nvPr/>
          </p:nvSpPr>
          <p:spPr>
            <a:xfrm>
              <a:off x="-1951475" y="3838475"/>
              <a:ext cx="170925" cy="50425"/>
            </a:xfrm>
            <a:custGeom>
              <a:rect b="b" l="l" r="r" t="t"/>
              <a:pathLst>
                <a:path extrusionOk="0" h="2017" w="6837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7" name="Google Shape;9967;p67"/>
            <p:cNvSpPr/>
            <p:nvPr/>
          </p:nvSpPr>
          <p:spPr>
            <a:xfrm>
              <a:off x="-1912900" y="3675825"/>
              <a:ext cx="256800" cy="202825"/>
            </a:xfrm>
            <a:custGeom>
              <a:rect b="b" l="l" r="r" t="t"/>
              <a:pathLst>
                <a:path extrusionOk="0" h="8113" w="10272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68" name="Google Shape;9968;p67"/>
          <p:cNvGrpSpPr/>
          <p:nvPr/>
        </p:nvGrpSpPr>
        <p:grpSpPr>
          <a:xfrm>
            <a:off x="6511250" y="3867431"/>
            <a:ext cx="347310" cy="327823"/>
            <a:chOff x="-1960150" y="3956600"/>
            <a:chExt cx="308775" cy="291450"/>
          </a:xfrm>
        </p:grpSpPr>
        <p:sp>
          <p:nvSpPr>
            <p:cNvPr id="9969" name="Google Shape;9969;p67"/>
            <p:cNvSpPr/>
            <p:nvPr/>
          </p:nvSpPr>
          <p:spPr>
            <a:xfrm>
              <a:off x="-1960150" y="3956600"/>
              <a:ext cx="308775" cy="51275"/>
            </a:xfrm>
            <a:custGeom>
              <a:rect b="b" l="l" r="r" t="t"/>
              <a:pathLst>
                <a:path extrusionOk="0" h="2051" w="12351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0" name="Google Shape;9970;p67"/>
            <p:cNvSpPr/>
            <p:nvPr/>
          </p:nvSpPr>
          <p:spPr>
            <a:xfrm>
              <a:off x="-1934950" y="4025925"/>
              <a:ext cx="256000" cy="222125"/>
            </a:xfrm>
            <a:custGeom>
              <a:rect b="b" l="l" r="r" t="t"/>
              <a:pathLst>
                <a:path extrusionOk="0" h="8885" w="1024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71" name="Google Shape;9971;p67"/>
          <p:cNvGrpSpPr/>
          <p:nvPr/>
        </p:nvGrpSpPr>
        <p:grpSpPr>
          <a:xfrm>
            <a:off x="7798445" y="3052415"/>
            <a:ext cx="328695" cy="328695"/>
            <a:chOff x="-804700" y="3226500"/>
            <a:chExt cx="292225" cy="292225"/>
          </a:xfrm>
        </p:grpSpPr>
        <p:sp>
          <p:nvSpPr>
            <p:cNvPr id="9972" name="Google Shape;9972;p67"/>
            <p:cNvSpPr/>
            <p:nvPr/>
          </p:nvSpPr>
          <p:spPr>
            <a:xfrm>
              <a:off x="-804700" y="3467500"/>
              <a:ext cx="85875" cy="51225"/>
            </a:xfrm>
            <a:custGeom>
              <a:rect b="b" l="l" r="r" t="t"/>
              <a:pathLst>
                <a:path extrusionOk="0" h="2049" w="3435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67"/>
            <p:cNvSpPr/>
            <p:nvPr/>
          </p:nvSpPr>
          <p:spPr>
            <a:xfrm>
              <a:off x="-710975" y="3466700"/>
              <a:ext cx="196925" cy="51225"/>
            </a:xfrm>
            <a:custGeom>
              <a:rect b="b" l="l" r="r" t="t"/>
              <a:pathLst>
                <a:path extrusionOk="0" h="2049" w="7877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4" name="Google Shape;9974;p67"/>
            <p:cNvSpPr/>
            <p:nvPr/>
          </p:nvSpPr>
          <p:spPr>
            <a:xfrm>
              <a:off x="-667650" y="33123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5" name="Google Shape;9975;p67"/>
            <p:cNvSpPr/>
            <p:nvPr/>
          </p:nvSpPr>
          <p:spPr>
            <a:xfrm>
              <a:off x="-683400" y="3347775"/>
              <a:ext cx="48050" cy="16575"/>
            </a:xfrm>
            <a:custGeom>
              <a:rect b="b" l="l" r="r" t="t"/>
              <a:pathLst>
                <a:path extrusionOk="0" h="663" w="1922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67"/>
            <p:cNvSpPr/>
            <p:nvPr/>
          </p:nvSpPr>
          <p:spPr>
            <a:xfrm>
              <a:off x="-735400" y="3261925"/>
              <a:ext cx="153625" cy="187875"/>
            </a:xfrm>
            <a:custGeom>
              <a:rect b="b" l="l" r="r" t="t"/>
              <a:pathLst>
                <a:path extrusionOk="0" h="7515" w="6145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67"/>
            <p:cNvSpPr/>
            <p:nvPr/>
          </p:nvSpPr>
          <p:spPr>
            <a:xfrm>
              <a:off x="-804700" y="3226500"/>
              <a:ext cx="118175" cy="170925"/>
            </a:xfrm>
            <a:custGeom>
              <a:rect b="b" l="l" r="r" t="t"/>
              <a:pathLst>
                <a:path extrusionOk="0" h="6837" w="4727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67"/>
            <p:cNvSpPr/>
            <p:nvPr/>
          </p:nvSpPr>
          <p:spPr>
            <a:xfrm>
              <a:off x="-630625" y="3226500"/>
              <a:ext cx="118150" cy="170950"/>
            </a:xfrm>
            <a:custGeom>
              <a:rect b="b" l="l" r="r" t="t"/>
              <a:pathLst>
                <a:path extrusionOk="0" h="6838" w="4726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79" name="Google Shape;9979;p67"/>
          <p:cNvGrpSpPr/>
          <p:nvPr/>
        </p:nvGrpSpPr>
        <p:grpSpPr>
          <a:xfrm>
            <a:off x="2719492" y="3052401"/>
            <a:ext cx="328695" cy="328723"/>
            <a:chOff x="-5251625" y="3272950"/>
            <a:chExt cx="292225" cy="292250"/>
          </a:xfrm>
        </p:grpSpPr>
        <p:sp>
          <p:nvSpPr>
            <p:cNvPr id="9980" name="Google Shape;9980;p67"/>
            <p:cNvSpPr/>
            <p:nvPr/>
          </p:nvSpPr>
          <p:spPr>
            <a:xfrm>
              <a:off x="-5156325" y="3462775"/>
              <a:ext cx="33900" cy="33100"/>
            </a:xfrm>
            <a:custGeom>
              <a:rect b="b" l="l" r="r" t="t"/>
              <a:pathLst>
                <a:path extrusionOk="0" h="1324" w="1356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1" name="Google Shape;9981;p67"/>
            <p:cNvSpPr/>
            <p:nvPr/>
          </p:nvSpPr>
          <p:spPr>
            <a:xfrm>
              <a:off x="-5251625" y="3272950"/>
              <a:ext cx="292225" cy="292250"/>
            </a:xfrm>
            <a:custGeom>
              <a:rect b="b" l="l" r="r" t="t"/>
              <a:pathLst>
                <a:path extrusionOk="0" h="11690" w="11689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2" name="Google Shape;9982;p67"/>
            <p:cNvSpPr/>
            <p:nvPr/>
          </p:nvSpPr>
          <p:spPr>
            <a:xfrm>
              <a:off x="-5011400" y="3350150"/>
              <a:ext cx="33900" cy="33875"/>
            </a:xfrm>
            <a:custGeom>
              <a:rect b="b" l="l" r="r" t="t"/>
              <a:pathLst>
                <a:path extrusionOk="0" h="1355" w="1356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83" name="Google Shape;9983;p67"/>
          <p:cNvGrpSpPr/>
          <p:nvPr/>
        </p:nvGrpSpPr>
        <p:grpSpPr>
          <a:xfrm>
            <a:off x="2716834" y="3455249"/>
            <a:ext cx="334009" cy="329145"/>
            <a:chOff x="-5254775" y="3631325"/>
            <a:chExt cx="296950" cy="292625"/>
          </a:xfrm>
        </p:grpSpPr>
        <p:sp>
          <p:nvSpPr>
            <p:cNvPr id="9984" name="Google Shape;9984;p67"/>
            <p:cNvSpPr/>
            <p:nvPr/>
          </p:nvSpPr>
          <p:spPr>
            <a:xfrm>
              <a:off x="-5246900" y="3766400"/>
              <a:ext cx="58300" cy="55150"/>
            </a:xfrm>
            <a:custGeom>
              <a:rect b="b" l="l" r="r" t="t"/>
              <a:pathLst>
                <a:path extrusionOk="0" h="2206" w="2332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5" name="Google Shape;9985;p67"/>
            <p:cNvSpPr/>
            <p:nvPr/>
          </p:nvSpPr>
          <p:spPr>
            <a:xfrm>
              <a:off x="-5216175" y="3795550"/>
              <a:ext cx="58300" cy="55950"/>
            </a:xfrm>
            <a:custGeom>
              <a:rect b="b" l="l" r="r" t="t"/>
              <a:pathLst>
                <a:path extrusionOk="0" h="2238" w="2332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6" name="Google Shape;9986;p67"/>
            <p:cNvSpPr/>
            <p:nvPr/>
          </p:nvSpPr>
          <p:spPr>
            <a:xfrm>
              <a:off x="-5185475" y="3826250"/>
              <a:ext cx="57525" cy="55750"/>
            </a:xfrm>
            <a:custGeom>
              <a:rect b="b" l="l" r="r" t="t"/>
              <a:pathLst>
                <a:path extrusionOk="0" h="2230" w="2301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7" name="Google Shape;9987;p67"/>
            <p:cNvSpPr/>
            <p:nvPr/>
          </p:nvSpPr>
          <p:spPr>
            <a:xfrm>
              <a:off x="-5156325" y="3856375"/>
              <a:ext cx="58300" cy="55750"/>
            </a:xfrm>
            <a:custGeom>
              <a:rect b="b" l="l" r="r" t="t"/>
              <a:pathLst>
                <a:path extrusionOk="0" h="2230" w="2332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67"/>
            <p:cNvSpPr/>
            <p:nvPr/>
          </p:nvSpPr>
          <p:spPr>
            <a:xfrm>
              <a:off x="-5105925" y="3886525"/>
              <a:ext cx="37050" cy="37425"/>
            </a:xfrm>
            <a:custGeom>
              <a:rect b="b" l="l" r="r" t="t"/>
              <a:pathLst>
                <a:path extrusionOk="0" h="1497" w="1482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67"/>
            <p:cNvSpPr/>
            <p:nvPr/>
          </p:nvSpPr>
          <p:spPr>
            <a:xfrm>
              <a:off x="-5254775" y="3648050"/>
              <a:ext cx="278050" cy="248325"/>
            </a:xfrm>
            <a:custGeom>
              <a:rect b="b" l="l" r="r" t="t"/>
              <a:pathLst>
                <a:path extrusionOk="0" h="9933" w="11122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0" name="Google Shape;9990;p67"/>
            <p:cNvSpPr/>
            <p:nvPr/>
          </p:nvSpPr>
          <p:spPr>
            <a:xfrm>
              <a:off x="-5163425" y="3631325"/>
              <a:ext cx="205600" cy="150450"/>
            </a:xfrm>
            <a:custGeom>
              <a:rect b="b" l="l" r="r" t="t"/>
              <a:pathLst>
                <a:path extrusionOk="0" h="6018" w="8224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91" name="Google Shape;9991;p67"/>
          <p:cNvGrpSpPr/>
          <p:nvPr/>
        </p:nvGrpSpPr>
        <p:grpSpPr>
          <a:xfrm>
            <a:off x="2719928" y="3866996"/>
            <a:ext cx="327823" cy="328695"/>
            <a:chOff x="-5251625" y="3991275"/>
            <a:chExt cx="291450" cy="292225"/>
          </a:xfrm>
        </p:grpSpPr>
        <p:sp>
          <p:nvSpPr>
            <p:cNvPr id="9992" name="Google Shape;9992;p67"/>
            <p:cNvSpPr/>
            <p:nvPr/>
          </p:nvSpPr>
          <p:spPr>
            <a:xfrm>
              <a:off x="-5179950" y="4198400"/>
              <a:ext cx="145725" cy="85100"/>
            </a:xfrm>
            <a:custGeom>
              <a:rect b="b" l="l" r="r" t="t"/>
              <a:pathLst>
                <a:path extrusionOk="0" h="3404" w="5829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67"/>
            <p:cNvSpPr/>
            <p:nvPr/>
          </p:nvSpPr>
          <p:spPr>
            <a:xfrm>
              <a:off x="-5203575" y="4129100"/>
              <a:ext cx="196925" cy="51225"/>
            </a:xfrm>
            <a:custGeom>
              <a:rect b="b" l="l" r="r" t="t"/>
              <a:pathLst>
                <a:path extrusionOk="0" h="2049" w="7877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67"/>
            <p:cNvSpPr/>
            <p:nvPr/>
          </p:nvSpPr>
          <p:spPr>
            <a:xfrm>
              <a:off x="-5251625" y="3991275"/>
              <a:ext cx="291450" cy="172500"/>
            </a:xfrm>
            <a:custGeom>
              <a:rect b="b" l="l" r="r" t="t"/>
              <a:pathLst>
                <a:path extrusionOk="0" h="6900" w="11658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67"/>
            <p:cNvSpPr/>
            <p:nvPr/>
          </p:nvSpPr>
          <p:spPr>
            <a:xfrm>
              <a:off x="-5139775" y="4096025"/>
              <a:ext cx="65400" cy="17350"/>
            </a:xfrm>
            <a:custGeom>
              <a:rect b="b" l="l" r="r" t="t"/>
              <a:pathLst>
                <a:path extrusionOk="0" h="694" w="2616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6" name="Google Shape;9996;p67"/>
            <p:cNvSpPr/>
            <p:nvPr/>
          </p:nvSpPr>
          <p:spPr>
            <a:xfrm>
              <a:off x="-5122450" y="4044825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97" name="Google Shape;9997;p67"/>
          <p:cNvGrpSpPr/>
          <p:nvPr/>
        </p:nvGrpSpPr>
        <p:grpSpPr>
          <a:xfrm>
            <a:off x="4870072" y="3052865"/>
            <a:ext cx="249874" cy="327795"/>
            <a:chOff x="-3365275" y="3253275"/>
            <a:chExt cx="222150" cy="291425"/>
          </a:xfrm>
        </p:grpSpPr>
        <p:sp>
          <p:nvSpPr>
            <p:cNvPr id="9998" name="Google Shape;9998;p67"/>
            <p:cNvSpPr/>
            <p:nvPr/>
          </p:nvSpPr>
          <p:spPr>
            <a:xfrm>
              <a:off x="-3365275" y="3253275"/>
              <a:ext cx="222150" cy="291425"/>
            </a:xfrm>
            <a:custGeom>
              <a:rect b="b" l="l" r="r" t="t"/>
              <a:pathLst>
                <a:path extrusionOk="0" h="11657" w="8886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9" name="Google Shape;9999;p67"/>
            <p:cNvSpPr/>
            <p:nvPr/>
          </p:nvSpPr>
          <p:spPr>
            <a:xfrm>
              <a:off x="-3314075" y="34761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0" name="Google Shape;10000;p67"/>
          <p:cNvGrpSpPr/>
          <p:nvPr/>
        </p:nvGrpSpPr>
        <p:grpSpPr>
          <a:xfrm>
            <a:off x="4849713" y="3455023"/>
            <a:ext cx="290592" cy="329595"/>
            <a:chOff x="-3383375" y="3611625"/>
            <a:chExt cx="258350" cy="293025"/>
          </a:xfrm>
        </p:grpSpPr>
        <p:sp>
          <p:nvSpPr>
            <p:cNvPr id="10001" name="Google Shape;10001;p67"/>
            <p:cNvSpPr/>
            <p:nvPr/>
          </p:nvSpPr>
          <p:spPr>
            <a:xfrm>
              <a:off x="-3383375" y="3611625"/>
              <a:ext cx="258350" cy="85175"/>
            </a:xfrm>
            <a:custGeom>
              <a:rect b="b" l="l" r="r" t="t"/>
              <a:pathLst>
                <a:path extrusionOk="0" h="3407" w="10334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2" name="Google Shape;10002;p67"/>
            <p:cNvSpPr/>
            <p:nvPr/>
          </p:nvSpPr>
          <p:spPr>
            <a:xfrm>
              <a:off x="-3362900" y="3716375"/>
              <a:ext cx="218200" cy="188275"/>
            </a:xfrm>
            <a:custGeom>
              <a:rect b="b" l="l" r="r" t="t"/>
              <a:pathLst>
                <a:path extrusionOk="0" h="7531" w="8728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3" name="Google Shape;10003;p67"/>
          <p:cNvGrpSpPr/>
          <p:nvPr/>
        </p:nvGrpSpPr>
        <p:grpSpPr>
          <a:xfrm>
            <a:off x="4889123" y="3867431"/>
            <a:ext cx="211772" cy="327823"/>
            <a:chOff x="-3347950" y="3971575"/>
            <a:chExt cx="188275" cy="291450"/>
          </a:xfrm>
        </p:grpSpPr>
        <p:sp>
          <p:nvSpPr>
            <p:cNvPr id="10004" name="Google Shape;10004;p67"/>
            <p:cNvSpPr/>
            <p:nvPr/>
          </p:nvSpPr>
          <p:spPr>
            <a:xfrm>
              <a:off x="-3246325" y="4032225"/>
              <a:ext cx="29950" cy="42550"/>
            </a:xfrm>
            <a:custGeom>
              <a:rect b="b" l="l" r="r" t="t"/>
              <a:pathLst>
                <a:path extrusionOk="0" h="1702" w="1198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5" name="Google Shape;10005;p67"/>
            <p:cNvSpPr/>
            <p:nvPr/>
          </p:nvSpPr>
          <p:spPr>
            <a:xfrm>
              <a:off x="-3291225" y="4034575"/>
              <a:ext cx="40975" cy="40200"/>
            </a:xfrm>
            <a:custGeom>
              <a:rect b="b" l="l" r="r" t="t"/>
              <a:pathLst>
                <a:path extrusionOk="0" h="1608" w="1639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67"/>
            <p:cNvSpPr/>
            <p:nvPr/>
          </p:nvSpPr>
          <p:spPr>
            <a:xfrm>
              <a:off x="-3347950" y="3971575"/>
              <a:ext cx="188275" cy="291450"/>
            </a:xfrm>
            <a:custGeom>
              <a:rect b="b" l="l" r="r" t="t"/>
              <a:pathLst>
                <a:path extrusionOk="0" h="11658" w="7531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7" name="Google Shape;10007;p67"/>
          <p:cNvGrpSpPr/>
          <p:nvPr/>
        </p:nvGrpSpPr>
        <p:grpSpPr>
          <a:xfrm>
            <a:off x="6963606" y="3051965"/>
            <a:ext cx="290592" cy="329595"/>
            <a:chOff x="-1575775" y="3238300"/>
            <a:chExt cx="258350" cy="293025"/>
          </a:xfrm>
        </p:grpSpPr>
        <p:sp>
          <p:nvSpPr>
            <p:cNvPr id="10008" name="Google Shape;10008;p67"/>
            <p:cNvSpPr/>
            <p:nvPr/>
          </p:nvSpPr>
          <p:spPr>
            <a:xfrm>
              <a:off x="-1489150" y="3306825"/>
              <a:ext cx="85875" cy="33100"/>
            </a:xfrm>
            <a:custGeom>
              <a:rect b="b" l="l" r="r" t="t"/>
              <a:pathLst>
                <a:path extrusionOk="0" h="1324" w="3435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9" name="Google Shape;10009;p67"/>
            <p:cNvSpPr/>
            <p:nvPr/>
          </p:nvSpPr>
          <p:spPr>
            <a:xfrm>
              <a:off x="-1506475" y="3316275"/>
              <a:ext cx="46500" cy="67750"/>
            </a:xfrm>
            <a:custGeom>
              <a:rect b="b" l="l" r="r" t="t"/>
              <a:pathLst>
                <a:path extrusionOk="0" h="2710" w="186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0" name="Google Shape;10010;p67"/>
            <p:cNvSpPr/>
            <p:nvPr/>
          </p:nvSpPr>
          <p:spPr>
            <a:xfrm>
              <a:off x="-1575775" y="3238300"/>
              <a:ext cx="258350" cy="293025"/>
            </a:xfrm>
            <a:custGeom>
              <a:rect b="b" l="l" r="r" t="t"/>
              <a:pathLst>
                <a:path extrusionOk="0" h="11721" w="10334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1" name="Google Shape;10011;p67"/>
            <p:cNvSpPr/>
            <p:nvPr/>
          </p:nvSpPr>
          <p:spPr>
            <a:xfrm>
              <a:off x="-1489150" y="3360375"/>
              <a:ext cx="85875" cy="32325"/>
            </a:xfrm>
            <a:custGeom>
              <a:rect b="b" l="l" r="r" t="t"/>
              <a:pathLst>
                <a:path extrusionOk="0" h="1293" w="3435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67"/>
            <p:cNvSpPr/>
            <p:nvPr/>
          </p:nvSpPr>
          <p:spPr>
            <a:xfrm>
              <a:off x="-1431650" y="3316275"/>
              <a:ext cx="44925" cy="67750"/>
            </a:xfrm>
            <a:custGeom>
              <a:rect b="b" l="l" r="r" t="t"/>
              <a:pathLst>
                <a:path extrusionOk="0" h="2710" w="1797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13" name="Google Shape;10013;p67"/>
          <p:cNvGrpSpPr/>
          <p:nvPr/>
        </p:nvGrpSpPr>
        <p:grpSpPr>
          <a:xfrm>
            <a:off x="6943654" y="3454151"/>
            <a:ext cx="330494" cy="331338"/>
            <a:chOff x="-1591550" y="3597475"/>
            <a:chExt cx="293825" cy="294575"/>
          </a:xfrm>
        </p:grpSpPr>
        <p:sp>
          <p:nvSpPr>
            <p:cNvPr id="10014" name="Google Shape;10014;p67"/>
            <p:cNvSpPr/>
            <p:nvPr/>
          </p:nvSpPr>
          <p:spPr>
            <a:xfrm>
              <a:off x="-1509625" y="3597475"/>
              <a:ext cx="211900" cy="207150"/>
            </a:xfrm>
            <a:custGeom>
              <a:rect b="b" l="l" r="r" t="t"/>
              <a:pathLst>
                <a:path extrusionOk="0" h="8286" w="8476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5" name="Google Shape;10015;p67"/>
            <p:cNvSpPr/>
            <p:nvPr/>
          </p:nvSpPr>
          <p:spPr>
            <a:xfrm>
              <a:off x="-1541125" y="3719125"/>
              <a:ext cx="120525" cy="118275"/>
            </a:xfrm>
            <a:custGeom>
              <a:rect b="b" l="l" r="r" t="t"/>
              <a:pathLst>
                <a:path extrusionOk="0" h="4731" w="4821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6" name="Google Shape;10016;p67"/>
            <p:cNvSpPr/>
            <p:nvPr/>
          </p:nvSpPr>
          <p:spPr>
            <a:xfrm>
              <a:off x="-1591550" y="3668825"/>
              <a:ext cx="222925" cy="223225"/>
            </a:xfrm>
            <a:custGeom>
              <a:rect b="b" l="l" r="r" t="t"/>
              <a:pathLst>
                <a:path extrusionOk="0" h="8929" w="8917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17" name="Google Shape;10017;p67"/>
          <p:cNvGrpSpPr/>
          <p:nvPr/>
        </p:nvGrpSpPr>
        <p:grpSpPr>
          <a:xfrm>
            <a:off x="6944104" y="3875403"/>
            <a:ext cx="329595" cy="311879"/>
            <a:chOff x="-1592325" y="3957400"/>
            <a:chExt cx="293025" cy="277275"/>
          </a:xfrm>
        </p:grpSpPr>
        <p:sp>
          <p:nvSpPr>
            <p:cNvPr id="10018" name="Google Shape;10018;p67"/>
            <p:cNvSpPr/>
            <p:nvPr/>
          </p:nvSpPr>
          <p:spPr>
            <a:xfrm>
              <a:off x="-1591550" y="3957400"/>
              <a:ext cx="292250" cy="68550"/>
            </a:xfrm>
            <a:custGeom>
              <a:rect b="b" l="l" r="r" t="t"/>
              <a:pathLst>
                <a:path extrusionOk="0" h="2742" w="1169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67"/>
            <p:cNvSpPr/>
            <p:nvPr/>
          </p:nvSpPr>
          <p:spPr>
            <a:xfrm>
              <a:off x="-1592325" y="4043250"/>
              <a:ext cx="291450" cy="171725"/>
            </a:xfrm>
            <a:custGeom>
              <a:rect b="b" l="l" r="r" t="t"/>
              <a:pathLst>
                <a:path extrusionOk="0" h="6869" w="11658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0" name="Google Shape;10020;p67"/>
            <p:cNvSpPr/>
            <p:nvPr/>
          </p:nvSpPr>
          <p:spPr>
            <a:xfrm>
              <a:off x="-1471825" y="41291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1" name="Google Shape;10021;p67"/>
            <p:cNvSpPr/>
            <p:nvPr/>
          </p:nvSpPr>
          <p:spPr>
            <a:xfrm>
              <a:off x="-1526175" y="4077900"/>
              <a:ext cx="156775" cy="156775"/>
            </a:xfrm>
            <a:custGeom>
              <a:rect b="b" l="l" r="r" t="t"/>
              <a:pathLst>
                <a:path extrusionOk="0" h="6271" w="6271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2" name="Google Shape;10022;p67"/>
          <p:cNvGrpSpPr/>
          <p:nvPr/>
        </p:nvGrpSpPr>
        <p:grpSpPr>
          <a:xfrm>
            <a:off x="7818383" y="3455473"/>
            <a:ext cx="288821" cy="328695"/>
            <a:chOff x="-778700" y="3612425"/>
            <a:chExt cx="256775" cy="292225"/>
          </a:xfrm>
        </p:grpSpPr>
        <p:sp>
          <p:nvSpPr>
            <p:cNvPr id="10023" name="Google Shape;10023;p67"/>
            <p:cNvSpPr/>
            <p:nvPr/>
          </p:nvSpPr>
          <p:spPr>
            <a:xfrm>
              <a:off x="-692850" y="36990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4" name="Google Shape;10024;p67"/>
            <p:cNvSpPr/>
            <p:nvPr/>
          </p:nvSpPr>
          <p:spPr>
            <a:xfrm>
              <a:off x="-777925" y="3612425"/>
              <a:ext cx="204800" cy="34675"/>
            </a:xfrm>
            <a:custGeom>
              <a:rect b="b" l="l" r="r" t="t"/>
              <a:pathLst>
                <a:path extrusionOk="0" h="1387" w="8192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5" name="Google Shape;10025;p67"/>
            <p:cNvSpPr/>
            <p:nvPr/>
          </p:nvSpPr>
          <p:spPr>
            <a:xfrm>
              <a:off x="-727525" y="3699050"/>
              <a:ext cx="17375" cy="17350"/>
            </a:xfrm>
            <a:custGeom>
              <a:rect b="b" l="l" r="r" t="t"/>
              <a:pathLst>
                <a:path extrusionOk="0" h="694" w="69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6" name="Google Shape;10026;p67"/>
            <p:cNvSpPr/>
            <p:nvPr/>
          </p:nvSpPr>
          <p:spPr>
            <a:xfrm>
              <a:off x="-778700" y="3664400"/>
              <a:ext cx="205575" cy="102425"/>
            </a:xfrm>
            <a:custGeom>
              <a:rect b="b" l="l" r="r" t="t"/>
              <a:pathLst>
                <a:path extrusionOk="0" h="4097" w="8223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7" name="Google Shape;10027;p67"/>
            <p:cNvSpPr/>
            <p:nvPr/>
          </p:nvSpPr>
          <p:spPr>
            <a:xfrm>
              <a:off x="-659775" y="3835325"/>
              <a:ext cx="137850" cy="69325"/>
            </a:xfrm>
            <a:custGeom>
              <a:rect b="b" l="l" r="r" t="t"/>
              <a:pathLst>
                <a:path extrusionOk="0" h="2773" w="5514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8" name="Google Shape;10028;p67"/>
            <p:cNvSpPr/>
            <p:nvPr/>
          </p:nvSpPr>
          <p:spPr>
            <a:xfrm>
              <a:off x="-658200" y="3669925"/>
              <a:ext cx="136275" cy="148875"/>
            </a:xfrm>
            <a:custGeom>
              <a:rect b="b" l="l" r="r" t="t"/>
              <a:pathLst>
                <a:path extrusionOk="0" h="5955" w="5451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9" name="Google Shape;10029;p67"/>
          <p:cNvGrpSpPr/>
          <p:nvPr/>
        </p:nvGrpSpPr>
        <p:grpSpPr>
          <a:xfrm>
            <a:off x="1876916" y="1715612"/>
            <a:ext cx="319043" cy="319909"/>
            <a:chOff x="6679825" y="2693700"/>
            <a:chExt cx="257875" cy="258575"/>
          </a:xfrm>
        </p:grpSpPr>
        <p:sp>
          <p:nvSpPr>
            <p:cNvPr id="10030" name="Google Shape;10030;p67"/>
            <p:cNvSpPr/>
            <p:nvPr/>
          </p:nvSpPr>
          <p:spPr>
            <a:xfrm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1" name="Google Shape;10031;p67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32" name="Google Shape;10032;p67"/>
          <p:cNvGrpSpPr/>
          <p:nvPr/>
        </p:nvGrpSpPr>
        <p:grpSpPr>
          <a:xfrm>
            <a:off x="1869734" y="2102188"/>
            <a:ext cx="327649" cy="325088"/>
            <a:chOff x="6790450" y="3119050"/>
            <a:chExt cx="262750" cy="260675"/>
          </a:xfrm>
        </p:grpSpPr>
        <p:sp>
          <p:nvSpPr>
            <p:cNvPr id="10033" name="Google Shape;10033;p67"/>
            <p:cNvSpPr/>
            <p:nvPr/>
          </p:nvSpPr>
          <p:spPr>
            <a:xfrm>
              <a:off x="6790450" y="3119050"/>
              <a:ext cx="262750" cy="260675"/>
            </a:xfrm>
            <a:custGeom>
              <a:rect b="b" l="l" r="r" t="t"/>
              <a:pathLst>
                <a:path extrusionOk="0" h="10427" w="1051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4" name="Google Shape;10034;p67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rect b="b" l="l" r="r" t="t"/>
              <a:pathLst>
                <a:path extrusionOk="0" h="10427" w="1051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0038" name="Shape 10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9" name="Google Shape;10039;p68"/>
          <p:cNvSpPr txBox="1"/>
          <p:nvPr>
            <p:ph idx="4294967295" type="title"/>
          </p:nvPr>
        </p:nvSpPr>
        <p:spPr>
          <a:xfrm>
            <a:off x="1068100" y="1003934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Teamwork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10040" name="Google Shape;10040;p68"/>
          <p:cNvGrpSpPr/>
          <p:nvPr/>
        </p:nvGrpSpPr>
        <p:grpSpPr>
          <a:xfrm>
            <a:off x="1049401" y="1688535"/>
            <a:ext cx="334346" cy="329068"/>
            <a:chOff x="683125" y="1955275"/>
            <a:chExt cx="299325" cy="294600"/>
          </a:xfrm>
        </p:grpSpPr>
        <p:sp>
          <p:nvSpPr>
            <p:cNvPr id="10041" name="Google Shape;10041;p68"/>
            <p:cNvSpPr/>
            <p:nvPr/>
          </p:nvSpPr>
          <p:spPr>
            <a:xfrm>
              <a:off x="876875" y="1989925"/>
              <a:ext cx="52800" cy="63825"/>
            </a:xfrm>
            <a:custGeom>
              <a:rect b="b" l="l" r="r" t="t"/>
              <a:pathLst>
                <a:path extrusionOk="0" h="2553" w="2112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2" name="Google Shape;10042;p68"/>
            <p:cNvSpPr/>
            <p:nvPr/>
          </p:nvSpPr>
          <p:spPr>
            <a:xfrm>
              <a:off x="683125" y="2058450"/>
              <a:ext cx="159900" cy="191425"/>
            </a:xfrm>
            <a:custGeom>
              <a:rect b="b" l="l" r="r" t="t"/>
              <a:pathLst>
                <a:path extrusionOk="0" h="7657" w="6396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68"/>
            <p:cNvSpPr/>
            <p:nvPr/>
          </p:nvSpPr>
          <p:spPr>
            <a:xfrm>
              <a:off x="824900" y="1955275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68"/>
            <p:cNvSpPr/>
            <p:nvPr/>
          </p:nvSpPr>
          <p:spPr>
            <a:xfrm>
              <a:off x="895000" y="205845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45" name="Google Shape;10045;p68"/>
          <p:cNvGrpSpPr/>
          <p:nvPr/>
        </p:nvGrpSpPr>
        <p:grpSpPr>
          <a:xfrm>
            <a:off x="1050281" y="2079583"/>
            <a:ext cx="332587" cy="330855"/>
            <a:chOff x="685475" y="2318350"/>
            <a:chExt cx="297750" cy="296200"/>
          </a:xfrm>
        </p:grpSpPr>
        <p:sp>
          <p:nvSpPr>
            <p:cNvPr id="10046" name="Google Shape;10046;p68"/>
            <p:cNvSpPr/>
            <p:nvPr/>
          </p:nvSpPr>
          <p:spPr>
            <a:xfrm>
              <a:off x="685475" y="2371925"/>
              <a:ext cx="142600" cy="241975"/>
            </a:xfrm>
            <a:custGeom>
              <a:rect b="b" l="l" r="r" t="t"/>
              <a:pathLst>
                <a:path extrusionOk="0" h="9679" w="5704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7" name="Google Shape;10047;p68"/>
            <p:cNvSpPr/>
            <p:nvPr/>
          </p:nvSpPr>
          <p:spPr>
            <a:xfrm>
              <a:off x="839850" y="2371925"/>
              <a:ext cx="143375" cy="242625"/>
            </a:xfrm>
            <a:custGeom>
              <a:rect b="b" l="l" r="r" t="t"/>
              <a:pathLst>
                <a:path extrusionOk="0" h="9705" w="5735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8" name="Google Shape;10048;p68"/>
            <p:cNvSpPr/>
            <p:nvPr/>
          </p:nvSpPr>
          <p:spPr>
            <a:xfrm>
              <a:off x="772900" y="2318350"/>
              <a:ext cx="122125" cy="105075"/>
            </a:xfrm>
            <a:custGeom>
              <a:rect b="b" l="l" r="r" t="t"/>
              <a:pathLst>
                <a:path extrusionOk="0" h="4203" w="4885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49" name="Google Shape;10049;p68"/>
          <p:cNvSpPr/>
          <p:nvPr/>
        </p:nvSpPr>
        <p:spPr>
          <a:xfrm>
            <a:off x="1051601" y="2504974"/>
            <a:ext cx="329934" cy="330800"/>
          </a:xfrm>
          <a:custGeom>
            <a:rect b="b" l="l" r="r" t="t"/>
            <a:pathLst>
              <a:path extrusionOk="0" h="11846" w="11815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50" name="Google Shape;10050;p68"/>
          <p:cNvGrpSpPr/>
          <p:nvPr/>
        </p:nvGrpSpPr>
        <p:grpSpPr>
          <a:xfrm>
            <a:off x="3159658" y="1688312"/>
            <a:ext cx="293017" cy="329515"/>
            <a:chOff x="2523000" y="1954875"/>
            <a:chExt cx="262325" cy="295000"/>
          </a:xfrm>
        </p:grpSpPr>
        <p:sp>
          <p:nvSpPr>
            <p:cNvPr id="10051" name="Google Shape;10051;p68"/>
            <p:cNvSpPr/>
            <p:nvPr/>
          </p:nvSpPr>
          <p:spPr>
            <a:xfrm>
              <a:off x="2523000" y="1954875"/>
              <a:ext cx="262325" cy="295000"/>
            </a:xfrm>
            <a:custGeom>
              <a:rect b="b" l="l" r="r" t="t"/>
              <a:pathLst>
                <a:path extrusionOk="0" h="11800" w="10493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2" name="Google Shape;10052;p68"/>
            <p:cNvSpPr/>
            <p:nvPr/>
          </p:nvSpPr>
          <p:spPr>
            <a:xfrm>
              <a:off x="2595475" y="202457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53" name="Google Shape;10053;p68"/>
          <p:cNvGrpSpPr/>
          <p:nvPr/>
        </p:nvGrpSpPr>
        <p:grpSpPr>
          <a:xfrm>
            <a:off x="3139873" y="2080030"/>
            <a:ext cx="332587" cy="329962"/>
            <a:chOff x="2508825" y="2318350"/>
            <a:chExt cx="297750" cy="295400"/>
          </a:xfrm>
        </p:grpSpPr>
        <p:sp>
          <p:nvSpPr>
            <p:cNvPr id="10054" name="Google Shape;10054;p68"/>
            <p:cNvSpPr/>
            <p:nvPr/>
          </p:nvSpPr>
          <p:spPr>
            <a:xfrm>
              <a:off x="2508825" y="2318350"/>
              <a:ext cx="297750" cy="295400"/>
            </a:xfrm>
            <a:custGeom>
              <a:rect b="b" l="l" r="r" t="t"/>
              <a:pathLst>
                <a:path extrusionOk="0" h="11816" w="1191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5" name="Google Shape;10055;p68"/>
            <p:cNvSpPr/>
            <p:nvPr/>
          </p:nvSpPr>
          <p:spPr>
            <a:xfrm>
              <a:off x="2629350" y="2353025"/>
              <a:ext cx="54350" cy="121300"/>
            </a:xfrm>
            <a:custGeom>
              <a:rect b="b" l="l" r="r" t="t"/>
              <a:pathLst>
                <a:path extrusionOk="0" h="4852" w="2174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56" name="Google Shape;10056;p68"/>
          <p:cNvSpPr/>
          <p:nvPr/>
        </p:nvSpPr>
        <p:spPr>
          <a:xfrm>
            <a:off x="3140731" y="2504974"/>
            <a:ext cx="330827" cy="330800"/>
          </a:xfrm>
          <a:custGeom>
            <a:rect b="b" l="l" r="r" t="t"/>
            <a:pathLst>
              <a:path extrusionOk="0" h="11846" w="11847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57" name="Google Shape;10057;p68"/>
          <p:cNvGrpSpPr/>
          <p:nvPr/>
        </p:nvGrpSpPr>
        <p:grpSpPr>
          <a:xfrm>
            <a:off x="5245510" y="1688103"/>
            <a:ext cx="329068" cy="329934"/>
            <a:chOff x="4321150" y="1946600"/>
            <a:chExt cx="294600" cy="295375"/>
          </a:xfrm>
        </p:grpSpPr>
        <p:sp>
          <p:nvSpPr>
            <p:cNvPr id="10058" name="Google Shape;10058;p68"/>
            <p:cNvSpPr/>
            <p:nvPr/>
          </p:nvSpPr>
          <p:spPr>
            <a:xfrm>
              <a:off x="4321150" y="1946600"/>
              <a:ext cx="294600" cy="295375"/>
            </a:xfrm>
            <a:custGeom>
              <a:rect b="b" l="l" r="r" t="t"/>
              <a:pathLst>
                <a:path extrusionOk="0" h="11815" w="11784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9" name="Google Shape;10059;p68"/>
            <p:cNvSpPr/>
            <p:nvPr/>
          </p:nvSpPr>
          <p:spPr>
            <a:xfrm>
              <a:off x="4564525" y="20316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0" name="Google Shape;10060;p68"/>
            <p:cNvSpPr/>
            <p:nvPr/>
          </p:nvSpPr>
          <p:spPr>
            <a:xfrm>
              <a:off x="4414100" y="2084450"/>
              <a:ext cx="106350" cy="122100"/>
            </a:xfrm>
            <a:custGeom>
              <a:rect b="b" l="l" r="r" t="t"/>
              <a:pathLst>
                <a:path extrusionOk="0" h="4884" w="4254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61" name="Google Shape;10061;p68"/>
          <p:cNvSpPr/>
          <p:nvPr/>
        </p:nvSpPr>
        <p:spPr>
          <a:xfrm>
            <a:off x="5242386" y="2090582"/>
            <a:ext cx="335240" cy="308851"/>
          </a:xfrm>
          <a:custGeom>
            <a:rect b="b" l="l" r="r" t="t"/>
            <a:pathLst>
              <a:path extrusionOk="0" h="11060" w="12005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62" name="Google Shape;10062;p68"/>
          <p:cNvSpPr/>
          <p:nvPr/>
        </p:nvSpPr>
        <p:spPr>
          <a:xfrm>
            <a:off x="5242833" y="2505407"/>
            <a:ext cx="334346" cy="329934"/>
          </a:xfrm>
          <a:custGeom>
            <a:rect b="b" l="l" r="r" t="t"/>
            <a:pathLst>
              <a:path extrusionOk="0" h="11815" w="11973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63" name="Google Shape;10063;p68"/>
          <p:cNvSpPr/>
          <p:nvPr/>
        </p:nvSpPr>
        <p:spPr>
          <a:xfrm>
            <a:off x="7397176" y="1688979"/>
            <a:ext cx="212062" cy="328175"/>
          </a:xfrm>
          <a:custGeom>
            <a:rect b="b" l="l" r="r" t="t"/>
            <a:pathLst>
              <a:path extrusionOk="0" h="11752" w="7594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64" name="Google Shape;10064;p68"/>
          <p:cNvSpPr/>
          <p:nvPr/>
        </p:nvSpPr>
        <p:spPr>
          <a:xfrm>
            <a:off x="1470463" y="1687653"/>
            <a:ext cx="332559" cy="330827"/>
          </a:xfrm>
          <a:custGeom>
            <a:rect b="b" l="l" r="r" t="t"/>
            <a:pathLst>
              <a:path extrusionOk="0" h="11847" w="11909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65" name="Google Shape;10065;p68"/>
          <p:cNvGrpSpPr/>
          <p:nvPr/>
        </p:nvGrpSpPr>
        <p:grpSpPr>
          <a:xfrm>
            <a:off x="1470025" y="2080030"/>
            <a:ext cx="333452" cy="329962"/>
            <a:chOff x="1049375" y="2318350"/>
            <a:chExt cx="298525" cy="295400"/>
          </a:xfrm>
        </p:grpSpPr>
        <p:sp>
          <p:nvSpPr>
            <p:cNvPr id="10066" name="Google Shape;10066;p68"/>
            <p:cNvSpPr/>
            <p:nvPr/>
          </p:nvSpPr>
          <p:spPr>
            <a:xfrm>
              <a:off x="1101350" y="2492325"/>
              <a:ext cx="70125" cy="50525"/>
            </a:xfrm>
            <a:custGeom>
              <a:rect b="b" l="l" r="r" t="t"/>
              <a:pathLst>
                <a:path extrusionOk="0" h="2021" w="2805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7" name="Google Shape;10067;p68"/>
            <p:cNvSpPr/>
            <p:nvPr/>
          </p:nvSpPr>
          <p:spPr>
            <a:xfrm>
              <a:off x="1101350" y="2440525"/>
              <a:ext cx="70125" cy="51150"/>
            </a:xfrm>
            <a:custGeom>
              <a:rect b="b" l="l" r="r" t="t"/>
              <a:pathLst>
                <a:path extrusionOk="0" h="2046" w="2805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8" name="Google Shape;10068;p68"/>
            <p:cNvSpPr/>
            <p:nvPr/>
          </p:nvSpPr>
          <p:spPr>
            <a:xfrm>
              <a:off x="1101350" y="2388550"/>
              <a:ext cx="70125" cy="51125"/>
            </a:xfrm>
            <a:custGeom>
              <a:rect b="b" l="l" r="r" t="t"/>
              <a:pathLst>
                <a:path extrusionOk="0" h="2045" w="2805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9" name="Google Shape;10069;p68"/>
            <p:cNvSpPr/>
            <p:nvPr/>
          </p:nvSpPr>
          <p:spPr>
            <a:xfrm>
              <a:off x="1049375" y="2318350"/>
              <a:ext cx="298525" cy="295400"/>
            </a:xfrm>
            <a:custGeom>
              <a:rect b="b" l="l" r="r" t="t"/>
              <a:pathLst>
                <a:path extrusionOk="0" h="11816" w="11941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70" name="Google Shape;10070;p68"/>
          <p:cNvGrpSpPr/>
          <p:nvPr/>
        </p:nvGrpSpPr>
        <p:grpSpPr>
          <a:xfrm>
            <a:off x="1470472" y="2504099"/>
            <a:ext cx="332559" cy="332559"/>
            <a:chOff x="1049375" y="2680675"/>
            <a:chExt cx="297725" cy="297725"/>
          </a:xfrm>
        </p:grpSpPr>
        <p:sp>
          <p:nvSpPr>
            <p:cNvPr id="10071" name="Google Shape;10071;p68"/>
            <p:cNvSpPr/>
            <p:nvPr/>
          </p:nvSpPr>
          <p:spPr>
            <a:xfrm>
              <a:off x="1113175" y="2752350"/>
              <a:ext cx="161475" cy="155975"/>
            </a:xfrm>
            <a:custGeom>
              <a:rect b="b" l="l" r="r" t="t"/>
              <a:pathLst>
                <a:path extrusionOk="0" h="6239" w="6459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2" name="Google Shape;10072;p68"/>
            <p:cNvSpPr/>
            <p:nvPr/>
          </p:nvSpPr>
          <p:spPr>
            <a:xfrm>
              <a:off x="1049375" y="2680675"/>
              <a:ext cx="297725" cy="297725"/>
            </a:xfrm>
            <a:custGeom>
              <a:rect b="b" l="l" r="r" t="t"/>
              <a:pathLst>
                <a:path extrusionOk="0" h="11909" w="11909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73" name="Google Shape;10073;p68"/>
          <p:cNvGrpSpPr/>
          <p:nvPr/>
        </p:nvGrpSpPr>
        <p:grpSpPr>
          <a:xfrm>
            <a:off x="3565926" y="1688089"/>
            <a:ext cx="329934" cy="329962"/>
            <a:chOff x="2872725" y="1954475"/>
            <a:chExt cx="295375" cy="295400"/>
          </a:xfrm>
        </p:grpSpPr>
        <p:sp>
          <p:nvSpPr>
            <p:cNvPr id="10074" name="Google Shape;10074;p68"/>
            <p:cNvSpPr/>
            <p:nvPr/>
          </p:nvSpPr>
          <p:spPr>
            <a:xfrm>
              <a:off x="2959350" y="1954475"/>
              <a:ext cx="122100" cy="139450"/>
            </a:xfrm>
            <a:custGeom>
              <a:rect b="b" l="l" r="r" t="t"/>
              <a:pathLst>
                <a:path extrusionOk="0" h="5578" w="4884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5" name="Google Shape;10075;p68"/>
            <p:cNvSpPr/>
            <p:nvPr/>
          </p:nvSpPr>
          <p:spPr>
            <a:xfrm>
              <a:off x="2906575" y="2146650"/>
              <a:ext cx="191425" cy="69350"/>
            </a:xfrm>
            <a:custGeom>
              <a:rect b="b" l="l" r="r" t="t"/>
              <a:pathLst>
                <a:path extrusionOk="0" h="2774" w="7657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68"/>
            <p:cNvSpPr/>
            <p:nvPr/>
          </p:nvSpPr>
          <p:spPr>
            <a:xfrm>
              <a:off x="2872725" y="2112000"/>
              <a:ext cx="295375" cy="137875"/>
            </a:xfrm>
            <a:custGeom>
              <a:rect b="b" l="l" r="r" t="t"/>
              <a:pathLst>
                <a:path extrusionOk="0" h="5515" w="11815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77" name="Google Shape;10077;p68"/>
          <p:cNvGrpSpPr/>
          <p:nvPr/>
        </p:nvGrpSpPr>
        <p:grpSpPr>
          <a:xfrm>
            <a:off x="3586158" y="2079150"/>
            <a:ext cx="289471" cy="331721"/>
            <a:chOff x="2890050" y="2318350"/>
            <a:chExt cx="259150" cy="296975"/>
          </a:xfrm>
        </p:grpSpPr>
        <p:sp>
          <p:nvSpPr>
            <p:cNvPr id="10078" name="Google Shape;10078;p68"/>
            <p:cNvSpPr/>
            <p:nvPr/>
          </p:nvSpPr>
          <p:spPr>
            <a:xfrm>
              <a:off x="2936525" y="2353025"/>
              <a:ext cx="160700" cy="155975"/>
            </a:xfrm>
            <a:custGeom>
              <a:rect b="b" l="l" r="r" t="t"/>
              <a:pathLst>
                <a:path extrusionOk="0" h="6239" w="6428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9" name="Google Shape;10079;p68"/>
            <p:cNvSpPr/>
            <p:nvPr/>
          </p:nvSpPr>
          <p:spPr>
            <a:xfrm>
              <a:off x="2890050" y="2318350"/>
              <a:ext cx="259150" cy="296975"/>
            </a:xfrm>
            <a:custGeom>
              <a:rect b="b" l="l" r="r" t="t"/>
              <a:pathLst>
                <a:path extrusionOk="0" h="11879" w="10366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80" name="Google Shape;10080;p68"/>
          <p:cNvSpPr/>
          <p:nvPr/>
        </p:nvSpPr>
        <p:spPr>
          <a:xfrm>
            <a:off x="3623957" y="2504527"/>
            <a:ext cx="213822" cy="331693"/>
          </a:xfrm>
          <a:custGeom>
            <a:rect b="b" l="l" r="r" t="t"/>
            <a:pathLst>
              <a:path extrusionOk="0" h="11878" w="7657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81" name="Google Shape;10081;p68"/>
          <p:cNvGrpSpPr/>
          <p:nvPr/>
        </p:nvGrpSpPr>
        <p:grpSpPr>
          <a:xfrm>
            <a:off x="5662394" y="1688549"/>
            <a:ext cx="329040" cy="329040"/>
            <a:chOff x="4685050" y="1945825"/>
            <a:chExt cx="294575" cy="294575"/>
          </a:xfrm>
        </p:grpSpPr>
        <p:sp>
          <p:nvSpPr>
            <p:cNvPr id="10082" name="Google Shape;10082;p68"/>
            <p:cNvSpPr/>
            <p:nvPr/>
          </p:nvSpPr>
          <p:spPr>
            <a:xfrm>
              <a:off x="4720475" y="2086025"/>
              <a:ext cx="104775" cy="121300"/>
            </a:xfrm>
            <a:custGeom>
              <a:rect b="b" l="l" r="r" t="t"/>
              <a:pathLst>
                <a:path extrusionOk="0" h="4852" w="4191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3" name="Google Shape;10083;p68"/>
            <p:cNvSpPr/>
            <p:nvPr/>
          </p:nvSpPr>
          <p:spPr>
            <a:xfrm>
              <a:off x="4685050" y="1945825"/>
              <a:ext cx="294575" cy="294575"/>
            </a:xfrm>
            <a:custGeom>
              <a:rect b="b" l="l" r="r" t="t"/>
              <a:pathLst>
                <a:path extrusionOk="0" h="11783" w="11783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4" name="Google Shape;10084;p68"/>
            <p:cNvSpPr/>
            <p:nvPr/>
          </p:nvSpPr>
          <p:spPr>
            <a:xfrm>
              <a:off x="4840200" y="2103350"/>
              <a:ext cx="104775" cy="17350"/>
            </a:xfrm>
            <a:custGeom>
              <a:rect b="b" l="l" r="r" t="t"/>
              <a:pathLst>
                <a:path extrusionOk="0" h="694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5" name="Google Shape;10085;p68"/>
            <p:cNvSpPr/>
            <p:nvPr/>
          </p:nvSpPr>
          <p:spPr>
            <a:xfrm>
              <a:off x="4840200" y="2137200"/>
              <a:ext cx="104775" cy="18150"/>
            </a:xfrm>
            <a:custGeom>
              <a:rect b="b" l="l" r="r" t="t"/>
              <a:pathLst>
                <a:path extrusionOk="0" h="726" w="4191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6" name="Google Shape;10086;p68"/>
            <p:cNvSpPr/>
            <p:nvPr/>
          </p:nvSpPr>
          <p:spPr>
            <a:xfrm>
              <a:off x="4840200" y="2171875"/>
              <a:ext cx="104775" cy="18125"/>
            </a:xfrm>
            <a:custGeom>
              <a:rect b="b" l="l" r="r" t="t"/>
              <a:pathLst>
                <a:path extrusionOk="0" h="725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87" name="Google Shape;10087;p68"/>
          <p:cNvSpPr/>
          <p:nvPr/>
        </p:nvSpPr>
        <p:spPr>
          <a:xfrm>
            <a:off x="5661906" y="2080473"/>
            <a:ext cx="329934" cy="329068"/>
          </a:xfrm>
          <a:custGeom>
            <a:rect b="b" l="l" r="r" t="t"/>
            <a:pathLst>
              <a:path extrusionOk="0" h="11784" w="11815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88" name="Google Shape;10088;p68"/>
          <p:cNvSpPr/>
          <p:nvPr/>
        </p:nvSpPr>
        <p:spPr>
          <a:xfrm>
            <a:off x="5681705" y="2504527"/>
            <a:ext cx="290336" cy="331693"/>
          </a:xfrm>
          <a:custGeom>
            <a:rect b="b" l="l" r="r" t="t"/>
            <a:pathLst>
              <a:path extrusionOk="0" h="11878" w="10397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89" name="Google Shape;10089;p68"/>
          <p:cNvGrpSpPr/>
          <p:nvPr/>
        </p:nvGrpSpPr>
        <p:grpSpPr>
          <a:xfrm>
            <a:off x="7338295" y="2080477"/>
            <a:ext cx="329934" cy="329068"/>
            <a:chOff x="6131900" y="2301825"/>
            <a:chExt cx="295375" cy="294600"/>
          </a:xfrm>
        </p:grpSpPr>
        <p:sp>
          <p:nvSpPr>
            <p:cNvPr id="10090" name="Google Shape;10090;p68"/>
            <p:cNvSpPr/>
            <p:nvPr/>
          </p:nvSpPr>
          <p:spPr>
            <a:xfrm>
              <a:off x="6131900" y="2301825"/>
              <a:ext cx="295375" cy="294600"/>
            </a:xfrm>
            <a:custGeom>
              <a:rect b="b" l="l" r="r" t="t"/>
              <a:pathLst>
                <a:path extrusionOk="0" h="11784" w="11815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1" name="Google Shape;10091;p68"/>
            <p:cNvSpPr/>
            <p:nvPr/>
          </p:nvSpPr>
          <p:spPr>
            <a:xfrm>
              <a:off x="6218550" y="2456200"/>
              <a:ext cx="122100" cy="51225"/>
            </a:xfrm>
            <a:custGeom>
              <a:rect b="b" l="l" r="r" t="t"/>
              <a:pathLst>
                <a:path extrusionOk="0" h="2049" w="4884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68"/>
            <p:cNvSpPr/>
            <p:nvPr/>
          </p:nvSpPr>
          <p:spPr>
            <a:xfrm>
              <a:off x="6340625" y="2353025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68"/>
            <p:cNvSpPr/>
            <p:nvPr/>
          </p:nvSpPr>
          <p:spPr>
            <a:xfrm>
              <a:off x="6183100" y="2369550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94" name="Google Shape;10094;p68"/>
          <p:cNvGrpSpPr/>
          <p:nvPr/>
        </p:nvGrpSpPr>
        <p:grpSpPr>
          <a:xfrm>
            <a:off x="1890428" y="1687656"/>
            <a:ext cx="332587" cy="330827"/>
            <a:chOff x="1412450" y="1954475"/>
            <a:chExt cx="297750" cy="296175"/>
          </a:xfrm>
        </p:grpSpPr>
        <p:sp>
          <p:nvSpPr>
            <p:cNvPr id="10095" name="Google Shape;10095;p68"/>
            <p:cNvSpPr/>
            <p:nvPr/>
          </p:nvSpPr>
          <p:spPr>
            <a:xfrm>
              <a:off x="1483350" y="2023800"/>
              <a:ext cx="155975" cy="155975"/>
            </a:xfrm>
            <a:custGeom>
              <a:rect b="b" l="l" r="r" t="t"/>
              <a:pathLst>
                <a:path extrusionOk="0" h="6239" w="6239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6" name="Google Shape;10096;p68"/>
            <p:cNvSpPr/>
            <p:nvPr/>
          </p:nvSpPr>
          <p:spPr>
            <a:xfrm>
              <a:off x="1412450" y="1954475"/>
              <a:ext cx="297750" cy="296175"/>
            </a:xfrm>
            <a:custGeom>
              <a:rect b="b" l="l" r="r" t="t"/>
              <a:pathLst>
                <a:path extrusionOk="0" h="11847" w="1191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97" name="Google Shape;10097;p68"/>
          <p:cNvSpPr/>
          <p:nvPr/>
        </p:nvSpPr>
        <p:spPr>
          <a:xfrm>
            <a:off x="1891728" y="2081353"/>
            <a:ext cx="329962" cy="327309"/>
          </a:xfrm>
          <a:custGeom>
            <a:rect b="b" l="l" r="r" t="t"/>
            <a:pathLst>
              <a:path extrusionOk="0" h="11721" w="11816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98" name="Google Shape;10098;p68"/>
          <p:cNvGrpSpPr/>
          <p:nvPr/>
        </p:nvGrpSpPr>
        <p:grpSpPr>
          <a:xfrm>
            <a:off x="1890428" y="2504211"/>
            <a:ext cx="332587" cy="332335"/>
            <a:chOff x="1413250" y="2680675"/>
            <a:chExt cx="297750" cy="297525"/>
          </a:xfrm>
        </p:grpSpPr>
        <p:sp>
          <p:nvSpPr>
            <p:cNvPr id="10099" name="Google Shape;10099;p68"/>
            <p:cNvSpPr/>
            <p:nvPr/>
          </p:nvSpPr>
          <p:spPr>
            <a:xfrm>
              <a:off x="1413250" y="2680675"/>
              <a:ext cx="297750" cy="297525"/>
            </a:xfrm>
            <a:custGeom>
              <a:rect b="b" l="l" r="r" t="t"/>
              <a:pathLst>
                <a:path extrusionOk="0" h="11901" w="1191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0" name="Google Shape;10100;p68"/>
            <p:cNvSpPr/>
            <p:nvPr/>
          </p:nvSpPr>
          <p:spPr>
            <a:xfrm>
              <a:off x="1465225" y="2805100"/>
              <a:ext cx="52800" cy="52025"/>
            </a:xfrm>
            <a:custGeom>
              <a:rect b="b" l="l" r="r" t="t"/>
              <a:pathLst>
                <a:path extrusionOk="0" h="2081" w="2112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1" name="Google Shape;10101;p68"/>
            <p:cNvSpPr/>
            <p:nvPr/>
          </p:nvSpPr>
          <p:spPr>
            <a:xfrm>
              <a:off x="1535325" y="2769675"/>
              <a:ext cx="52800" cy="87450"/>
            </a:xfrm>
            <a:custGeom>
              <a:rect b="b" l="l" r="r" t="t"/>
              <a:pathLst>
                <a:path extrusionOk="0" h="3498" w="2112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68"/>
            <p:cNvSpPr/>
            <p:nvPr/>
          </p:nvSpPr>
          <p:spPr>
            <a:xfrm>
              <a:off x="1604650" y="2733425"/>
              <a:ext cx="52775" cy="122900"/>
            </a:xfrm>
            <a:custGeom>
              <a:rect b="b" l="l" r="r" t="t"/>
              <a:pathLst>
                <a:path extrusionOk="0" h="4916" w="2111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03" name="Google Shape;10103;p68"/>
          <p:cNvSpPr/>
          <p:nvPr/>
        </p:nvSpPr>
        <p:spPr>
          <a:xfrm>
            <a:off x="4028449" y="1687666"/>
            <a:ext cx="256044" cy="330800"/>
          </a:xfrm>
          <a:custGeom>
            <a:rect b="b" l="l" r="r" t="t"/>
            <a:pathLst>
              <a:path extrusionOk="0" h="11846" w="9169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04" name="Google Shape;10104;p68"/>
          <p:cNvSpPr/>
          <p:nvPr/>
        </p:nvSpPr>
        <p:spPr>
          <a:xfrm>
            <a:off x="3983141" y="2080263"/>
            <a:ext cx="346661" cy="329487"/>
          </a:xfrm>
          <a:custGeom>
            <a:rect b="b" l="l" r="r" t="t"/>
            <a:pathLst>
              <a:path extrusionOk="0" h="11799" w="12414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05" name="Google Shape;10105;p68"/>
          <p:cNvSpPr/>
          <p:nvPr/>
        </p:nvSpPr>
        <p:spPr>
          <a:xfrm>
            <a:off x="3990178" y="2504974"/>
            <a:ext cx="332587" cy="330800"/>
          </a:xfrm>
          <a:custGeom>
            <a:rect b="b" l="l" r="r" t="t"/>
            <a:pathLst>
              <a:path extrusionOk="0" h="11846" w="1191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06" name="Google Shape;10106;p68"/>
          <p:cNvGrpSpPr/>
          <p:nvPr/>
        </p:nvGrpSpPr>
        <p:grpSpPr>
          <a:xfrm>
            <a:off x="6081470" y="1688228"/>
            <a:ext cx="331693" cy="329683"/>
            <a:chOff x="5045775" y="1946400"/>
            <a:chExt cx="296950" cy="295150"/>
          </a:xfrm>
        </p:grpSpPr>
        <p:sp>
          <p:nvSpPr>
            <p:cNvPr id="10107" name="Google Shape;10107;p68"/>
            <p:cNvSpPr/>
            <p:nvPr/>
          </p:nvSpPr>
          <p:spPr>
            <a:xfrm>
              <a:off x="5113500" y="1998600"/>
              <a:ext cx="160700" cy="155950"/>
            </a:xfrm>
            <a:custGeom>
              <a:rect b="b" l="l" r="r" t="t"/>
              <a:pathLst>
                <a:path extrusionOk="0" h="6238" w="6428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8" name="Google Shape;10108;p68"/>
            <p:cNvSpPr/>
            <p:nvPr/>
          </p:nvSpPr>
          <p:spPr>
            <a:xfrm>
              <a:off x="5045775" y="1946400"/>
              <a:ext cx="296950" cy="295150"/>
            </a:xfrm>
            <a:custGeom>
              <a:rect b="b" l="l" r="r" t="t"/>
              <a:pathLst>
                <a:path extrusionOk="0" h="11806" w="11878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09" name="Google Shape;10109;p68"/>
          <p:cNvGrpSpPr/>
          <p:nvPr/>
        </p:nvGrpSpPr>
        <p:grpSpPr>
          <a:xfrm>
            <a:off x="6080144" y="2098949"/>
            <a:ext cx="334346" cy="292123"/>
            <a:chOff x="5046550" y="2327025"/>
            <a:chExt cx="299325" cy="261525"/>
          </a:xfrm>
        </p:grpSpPr>
        <p:sp>
          <p:nvSpPr>
            <p:cNvPr id="10110" name="Google Shape;10110;p68"/>
            <p:cNvSpPr/>
            <p:nvPr/>
          </p:nvSpPr>
          <p:spPr>
            <a:xfrm>
              <a:off x="5046550" y="2448325"/>
              <a:ext cx="297750" cy="140225"/>
            </a:xfrm>
            <a:custGeom>
              <a:rect b="b" l="l" r="r" t="t"/>
              <a:pathLst>
                <a:path extrusionOk="0" h="5609" w="1191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1" name="Google Shape;10111;p68"/>
            <p:cNvSpPr/>
            <p:nvPr/>
          </p:nvSpPr>
          <p:spPr>
            <a:xfrm>
              <a:off x="5241900" y="2327025"/>
              <a:ext cx="103975" cy="121325"/>
            </a:xfrm>
            <a:custGeom>
              <a:rect b="b" l="l" r="r" t="t"/>
              <a:pathLst>
                <a:path extrusionOk="0" h="4853" w="4159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2" name="Google Shape;10112;p68"/>
            <p:cNvSpPr/>
            <p:nvPr/>
          </p:nvSpPr>
          <p:spPr>
            <a:xfrm>
              <a:off x="5048925" y="2328600"/>
              <a:ext cx="103975" cy="121325"/>
            </a:xfrm>
            <a:custGeom>
              <a:rect b="b" l="l" r="r" t="t"/>
              <a:pathLst>
                <a:path extrusionOk="0" h="4853" w="4159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13" name="Google Shape;10113;p68"/>
          <p:cNvSpPr/>
          <p:nvPr/>
        </p:nvSpPr>
        <p:spPr>
          <a:xfrm>
            <a:off x="6154882" y="2504527"/>
            <a:ext cx="184780" cy="331693"/>
          </a:xfrm>
          <a:custGeom>
            <a:rect b="b" l="l" r="r" t="t"/>
            <a:pathLst>
              <a:path extrusionOk="0" h="11878" w="6617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14" name="Google Shape;10114;p68"/>
          <p:cNvGrpSpPr/>
          <p:nvPr/>
        </p:nvGrpSpPr>
        <p:grpSpPr>
          <a:xfrm>
            <a:off x="7336969" y="2505411"/>
            <a:ext cx="332587" cy="329934"/>
            <a:chOff x="6167350" y="2672800"/>
            <a:chExt cx="297750" cy="295375"/>
          </a:xfrm>
        </p:grpSpPr>
        <p:sp>
          <p:nvSpPr>
            <p:cNvPr id="10115" name="Google Shape;10115;p68"/>
            <p:cNvSpPr/>
            <p:nvPr/>
          </p:nvSpPr>
          <p:spPr>
            <a:xfrm>
              <a:off x="6167350" y="2672800"/>
              <a:ext cx="226850" cy="295375"/>
            </a:xfrm>
            <a:custGeom>
              <a:rect b="b" l="l" r="r" t="t"/>
              <a:pathLst>
                <a:path extrusionOk="0" h="11815" w="9074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68"/>
            <p:cNvSpPr/>
            <p:nvPr/>
          </p:nvSpPr>
          <p:spPr>
            <a:xfrm>
              <a:off x="6201225" y="2762575"/>
              <a:ext cx="52775" cy="49650"/>
            </a:xfrm>
            <a:custGeom>
              <a:rect b="b" l="l" r="r" t="t"/>
              <a:pathLst>
                <a:path extrusionOk="0" h="1986" w="2111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68"/>
            <p:cNvSpPr/>
            <p:nvPr/>
          </p:nvSpPr>
          <p:spPr>
            <a:xfrm>
              <a:off x="6308325" y="288230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8" name="Google Shape;10118;p68"/>
            <p:cNvSpPr/>
            <p:nvPr/>
          </p:nvSpPr>
          <p:spPr>
            <a:xfrm>
              <a:off x="6200425" y="2759425"/>
              <a:ext cx="156775" cy="174875"/>
            </a:xfrm>
            <a:custGeom>
              <a:rect b="b" l="l" r="r" t="t"/>
              <a:pathLst>
                <a:path extrusionOk="0" h="6995" w="6271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9" name="Google Shape;10119;p68"/>
            <p:cNvSpPr/>
            <p:nvPr/>
          </p:nvSpPr>
          <p:spPr>
            <a:xfrm>
              <a:off x="6412300" y="2742900"/>
              <a:ext cx="52800" cy="208725"/>
            </a:xfrm>
            <a:custGeom>
              <a:rect b="b" l="l" r="r" t="t"/>
              <a:pathLst>
                <a:path extrusionOk="0" h="8349" w="2112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20" name="Google Shape;10120;p68"/>
          <p:cNvGrpSpPr/>
          <p:nvPr/>
        </p:nvGrpSpPr>
        <p:grpSpPr>
          <a:xfrm>
            <a:off x="2310383" y="1687223"/>
            <a:ext cx="329068" cy="331693"/>
            <a:chOff x="1777925" y="1953700"/>
            <a:chExt cx="294600" cy="296950"/>
          </a:xfrm>
        </p:grpSpPr>
        <p:sp>
          <p:nvSpPr>
            <p:cNvPr id="10121" name="Google Shape;10121;p68"/>
            <p:cNvSpPr/>
            <p:nvPr/>
          </p:nvSpPr>
          <p:spPr>
            <a:xfrm>
              <a:off x="1794450" y="2052125"/>
              <a:ext cx="278075" cy="198525"/>
            </a:xfrm>
            <a:custGeom>
              <a:rect b="b" l="l" r="r" t="t"/>
              <a:pathLst>
                <a:path extrusionOk="0" h="7941" w="11123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68"/>
            <p:cNvSpPr/>
            <p:nvPr/>
          </p:nvSpPr>
          <p:spPr>
            <a:xfrm>
              <a:off x="1777925" y="1953700"/>
              <a:ext cx="278050" cy="198675"/>
            </a:xfrm>
            <a:custGeom>
              <a:rect b="b" l="l" r="r" t="t"/>
              <a:pathLst>
                <a:path extrusionOk="0" h="7947" w="11122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68"/>
            <p:cNvSpPr/>
            <p:nvPr/>
          </p:nvSpPr>
          <p:spPr>
            <a:xfrm>
              <a:off x="1829125" y="2006475"/>
              <a:ext cx="191400" cy="191400"/>
            </a:xfrm>
            <a:custGeom>
              <a:rect b="b" l="l" r="r" t="t"/>
              <a:pathLst>
                <a:path extrusionOk="0" h="7656" w="7656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68"/>
            <p:cNvSpPr/>
            <p:nvPr/>
          </p:nvSpPr>
          <p:spPr>
            <a:xfrm>
              <a:off x="1915750" y="2058450"/>
              <a:ext cx="35475" cy="52800"/>
            </a:xfrm>
            <a:custGeom>
              <a:rect b="b" l="l" r="r" t="t"/>
              <a:pathLst>
                <a:path extrusionOk="0" h="2112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25" name="Google Shape;10125;p68"/>
          <p:cNvGrpSpPr/>
          <p:nvPr/>
        </p:nvGrpSpPr>
        <p:grpSpPr>
          <a:xfrm>
            <a:off x="2325351" y="2080477"/>
            <a:ext cx="299133" cy="329068"/>
            <a:chOff x="1790525" y="2319150"/>
            <a:chExt cx="267800" cy="294600"/>
          </a:xfrm>
        </p:grpSpPr>
        <p:sp>
          <p:nvSpPr>
            <p:cNvPr id="10126" name="Google Shape;10126;p68"/>
            <p:cNvSpPr/>
            <p:nvPr/>
          </p:nvSpPr>
          <p:spPr>
            <a:xfrm>
              <a:off x="1881100" y="2423125"/>
              <a:ext cx="88225" cy="155175"/>
            </a:xfrm>
            <a:custGeom>
              <a:rect b="b" l="l" r="r" t="t"/>
              <a:pathLst>
                <a:path extrusionOk="0" h="6207" w="3529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68"/>
            <p:cNvSpPr/>
            <p:nvPr/>
          </p:nvSpPr>
          <p:spPr>
            <a:xfrm>
              <a:off x="1790525" y="2319150"/>
              <a:ext cx="267800" cy="294600"/>
            </a:xfrm>
            <a:custGeom>
              <a:rect b="b" l="l" r="r" t="t"/>
              <a:pathLst>
                <a:path extrusionOk="0" h="11784" w="10712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28" name="Google Shape;10128;p68"/>
          <p:cNvSpPr/>
          <p:nvPr/>
        </p:nvSpPr>
        <p:spPr>
          <a:xfrm>
            <a:off x="2309041" y="2504527"/>
            <a:ext cx="331721" cy="331693"/>
          </a:xfrm>
          <a:custGeom>
            <a:rect b="b" l="l" r="r" t="t"/>
            <a:pathLst>
              <a:path extrusionOk="0" h="11878" w="11879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29" name="Google Shape;10129;p68"/>
          <p:cNvGrpSpPr/>
          <p:nvPr/>
        </p:nvGrpSpPr>
        <p:grpSpPr>
          <a:xfrm>
            <a:off x="4411489" y="1688089"/>
            <a:ext cx="330827" cy="329962"/>
            <a:chOff x="3599700" y="1954475"/>
            <a:chExt cx="296175" cy="295400"/>
          </a:xfrm>
        </p:grpSpPr>
        <p:sp>
          <p:nvSpPr>
            <p:cNvPr id="10130" name="Google Shape;10130;p68"/>
            <p:cNvSpPr/>
            <p:nvPr/>
          </p:nvSpPr>
          <p:spPr>
            <a:xfrm>
              <a:off x="3599700" y="1954475"/>
              <a:ext cx="296175" cy="295400"/>
            </a:xfrm>
            <a:custGeom>
              <a:rect b="b" l="l" r="r" t="t"/>
              <a:pathLst>
                <a:path extrusionOk="0" h="11816" w="11847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68"/>
            <p:cNvSpPr/>
            <p:nvPr/>
          </p:nvSpPr>
          <p:spPr>
            <a:xfrm>
              <a:off x="3825750" y="20757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68"/>
            <p:cNvSpPr/>
            <p:nvPr/>
          </p:nvSpPr>
          <p:spPr>
            <a:xfrm>
              <a:off x="3633550" y="207577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33" name="Google Shape;10133;p68"/>
          <p:cNvGrpSpPr/>
          <p:nvPr/>
        </p:nvGrpSpPr>
        <p:grpSpPr>
          <a:xfrm>
            <a:off x="4412368" y="2080477"/>
            <a:ext cx="329068" cy="329068"/>
            <a:chOff x="3601275" y="2319150"/>
            <a:chExt cx="294600" cy="294600"/>
          </a:xfrm>
        </p:grpSpPr>
        <p:sp>
          <p:nvSpPr>
            <p:cNvPr id="10134" name="Google Shape;10134;p68"/>
            <p:cNvSpPr/>
            <p:nvPr/>
          </p:nvSpPr>
          <p:spPr>
            <a:xfrm>
              <a:off x="3601275" y="2319150"/>
              <a:ext cx="294600" cy="294600"/>
            </a:xfrm>
            <a:custGeom>
              <a:rect b="b" l="l" r="r" t="t"/>
              <a:pathLst>
                <a:path extrusionOk="0" h="11784" w="11784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5" name="Google Shape;10135;p68"/>
            <p:cNvSpPr/>
            <p:nvPr/>
          </p:nvSpPr>
          <p:spPr>
            <a:xfrm>
              <a:off x="3713900" y="2434350"/>
              <a:ext cx="55950" cy="52200"/>
            </a:xfrm>
            <a:custGeom>
              <a:rect b="b" l="l" r="r" t="t"/>
              <a:pathLst>
                <a:path extrusionOk="0" h="2088" w="2238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36" name="Google Shape;10136;p68"/>
          <p:cNvSpPr/>
          <p:nvPr/>
        </p:nvSpPr>
        <p:spPr>
          <a:xfrm>
            <a:off x="4411889" y="2505407"/>
            <a:ext cx="329962" cy="329934"/>
          </a:xfrm>
          <a:custGeom>
            <a:rect b="b" l="l" r="r" t="t"/>
            <a:pathLst>
              <a:path extrusionOk="0" h="11815" w="11816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37" name="Google Shape;10137;p68"/>
          <p:cNvGrpSpPr/>
          <p:nvPr/>
        </p:nvGrpSpPr>
        <p:grpSpPr>
          <a:xfrm>
            <a:off x="6513741" y="1687670"/>
            <a:ext cx="310582" cy="330800"/>
            <a:chOff x="5421475" y="1945825"/>
            <a:chExt cx="278050" cy="296150"/>
          </a:xfrm>
        </p:grpSpPr>
        <p:sp>
          <p:nvSpPr>
            <p:cNvPr id="10138" name="Google Shape;10138;p68"/>
            <p:cNvSpPr/>
            <p:nvPr/>
          </p:nvSpPr>
          <p:spPr>
            <a:xfrm>
              <a:off x="5472650" y="1999375"/>
              <a:ext cx="172525" cy="242600"/>
            </a:xfrm>
            <a:custGeom>
              <a:rect b="b" l="l" r="r" t="t"/>
              <a:pathLst>
                <a:path extrusionOk="0" h="9704" w="6901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9" name="Google Shape;10139;p68"/>
            <p:cNvSpPr/>
            <p:nvPr/>
          </p:nvSpPr>
          <p:spPr>
            <a:xfrm>
              <a:off x="5559300" y="1945825"/>
              <a:ext cx="18150" cy="44125"/>
            </a:xfrm>
            <a:custGeom>
              <a:rect b="b" l="l" r="r" t="t"/>
              <a:pathLst>
                <a:path extrusionOk="0" h="176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0" name="Google Shape;10140;p68"/>
            <p:cNvSpPr/>
            <p:nvPr/>
          </p:nvSpPr>
          <p:spPr>
            <a:xfrm>
              <a:off x="5611275" y="1963925"/>
              <a:ext cx="35475" cy="34500"/>
            </a:xfrm>
            <a:custGeom>
              <a:rect b="b" l="l" r="r" t="t"/>
              <a:pathLst>
                <a:path extrusionOk="0" h="1380" w="1419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68"/>
            <p:cNvSpPr/>
            <p:nvPr/>
          </p:nvSpPr>
          <p:spPr>
            <a:xfrm>
              <a:off x="5664050" y="206790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68"/>
            <p:cNvSpPr/>
            <p:nvPr/>
          </p:nvSpPr>
          <p:spPr>
            <a:xfrm>
              <a:off x="5421475" y="20679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68"/>
            <p:cNvSpPr/>
            <p:nvPr/>
          </p:nvSpPr>
          <p:spPr>
            <a:xfrm>
              <a:off x="5490000" y="1963925"/>
              <a:ext cx="35450" cy="33900"/>
            </a:xfrm>
            <a:custGeom>
              <a:rect b="b" l="l" r="r" t="t"/>
              <a:pathLst>
                <a:path extrusionOk="0" h="1356" w="1418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68"/>
            <p:cNvSpPr/>
            <p:nvPr/>
          </p:nvSpPr>
          <p:spPr>
            <a:xfrm>
              <a:off x="5437225" y="1997650"/>
              <a:ext cx="37825" cy="26325"/>
            </a:xfrm>
            <a:custGeom>
              <a:rect b="b" l="l" r="r" t="t"/>
              <a:pathLst>
                <a:path extrusionOk="0" h="1053" w="1513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68"/>
            <p:cNvSpPr/>
            <p:nvPr/>
          </p:nvSpPr>
          <p:spPr>
            <a:xfrm>
              <a:off x="5645150" y="1998300"/>
              <a:ext cx="37825" cy="26900"/>
            </a:xfrm>
            <a:custGeom>
              <a:rect b="b" l="l" r="r" t="t"/>
              <a:pathLst>
                <a:path extrusionOk="0" h="1076" w="1513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46" name="Google Shape;10146;p68"/>
          <p:cNvSpPr/>
          <p:nvPr/>
        </p:nvSpPr>
        <p:spPr>
          <a:xfrm>
            <a:off x="6501811" y="2078714"/>
            <a:ext cx="334346" cy="332587"/>
          </a:xfrm>
          <a:custGeom>
            <a:rect b="b" l="l" r="r" t="t"/>
            <a:pathLst>
              <a:path extrusionOk="0" h="11910" w="11973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47" name="Google Shape;10147;p68"/>
          <p:cNvGrpSpPr/>
          <p:nvPr/>
        </p:nvGrpSpPr>
        <p:grpSpPr>
          <a:xfrm>
            <a:off x="6503185" y="2563914"/>
            <a:ext cx="331693" cy="212928"/>
            <a:chOff x="5411225" y="2726350"/>
            <a:chExt cx="296950" cy="190625"/>
          </a:xfrm>
        </p:grpSpPr>
        <p:sp>
          <p:nvSpPr>
            <p:cNvPr id="10148" name="Google Shape;10148;p68"/>
            <p:cNvSpPr/>
            <p:nvPr/>
          </p:nvSpPr>
          <p:spPr>
            <a:xfrm>
              <a:off x="5534100" y="2794875"/>
              <a:ext cx="52000" cy="51225"/>
            </a:xfrm>
            <a:custGeom>
              <a:rect b="b" l="l" r="r" t="t"/>
              <a:pathLst>
                <a:path extrusionOk="0" h="2049" w="208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9" name="Google Shape;10149;p68"/>
            <p:cNvSpPr/>
            <p:nvPr/>
          </p:nvSpPr>
          <p:spPr>
            <a:xfrm>
              <a:off x="5411225" y="2726350"/>
              <a:ext cx="296950" cy="190625"/>
            </a:xfrm>
            <a:custGeom>
              <a:rect b="b" l="l" r="r" t="t"/>
              <a:pathLst>
                <a:path extrusionOk="0" h="7625" w="11878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50" name="Google Shape;10150;p68"/>
          <p:cNvGrpSpPr/>
          <p:nvPr/>
        </p:nvGrpSpPr>
        <p:grpSpPr>
          <a:xfrm>
            <a:off x="7764197" y="1698574"/>
            <a:ext cx="332559" cy="308990"/>
            <a:chOff x="6524150" y="1938725"/>
            <a:chExt cx="297725" cy="276625"/>
          </a:xfrm>
        </p:grpSpPr>
        <p:sp>
          <p:nvSpPr>
            <p:cNvPr id="10151" name="Google Shape;10151;p68"/>
            <p:cNvSpPr/>
            <p:nvPr/>
          </p:nvSpPr>
          <p:spPr>
            <a:xfrm>
              <a:off x="6524150" y="2025375"/>
              <a:ext cx="297725" cy="189975"/>
            </a:xfrm>
            <a:custGeom>
              <a:rect b="b" l="l" r="r" t="t"/>
              <a:pathLst>
                <a:path extrusionOk="0" h="7599" w="11909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68"/>
            <p:cNvSpPr/>
            <p:nvPr/>
          </p:nvSpPr>
          <p:spPr>
            <a:xfrm>
              <a:off x="6664325" y="1938725"/>
              <a:ext cx="17375" cy="43350"/>
            </a:xfrm>
            <a:custGeom>
              <a:rect b="b" l="l" r="r" t="t"/>
              <a:pathLst>
                <a:path extrusionOk="0" h="1734" w="695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3" name="Google Shape;10153;p68"/>
            <p:cNvSpPr/>
            <p:nvPr/>
          </p:nvSpPr>
          <p:spPr>
            <a:xfrm>
              <a:off x="6594250" y="1972800"/>
              <a:ext cx="35450" cy="35275"/>
            </a:xfrm>
            <a:custGeom>
              <a:rect b="b" l="l" r="r" t="t"/>
              <a:pathLst>
                <a:path extrusionOk="0" h="1411" w="1418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4" name="Google Shape;10154;p68"/>
            <p:cNvSpPr/>
            <p:nvPr/>
          </p:nvSpPr>
          <p:spPr>
            <a:xfrm>
              <a:off x="6715525" y="1972800"/>
              <a:ext cx="35475" cy="35275"/>
            </a:xfrm>
            <a:custGeom>
              <a:rect b="b" l="l" r="r" t="t"/>
              <a:pathLst>
                <a:path extrusionOk="0" h="1411" w="1419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55" name="Google Shape;10155;p68"/>
          <p:cNvGrpSpPr/>
          <p:nvPr/>
        </p:nvGrpSpPr>
        <p:grpSpPr>
          <a:xfrm>
            <a:off x="2726867" y="1687656"/>
            <a:ext cx="331721" cy="330827"/>
            <a:chOff x="2141000" y="1954475"/>
            <a:chExt cx="296975" cy="296175"/>
          </a:xfrm>
        </p:grpSpPr>
        <p:sp>
          <p:nvSpPr>
            <p:cNvPr id="10156" name="Google Shape;10156;p68"/>
            <p:cNvSpPr/>
            <p:nvPr/>
          </p:nvSpPr>
          <p:spPr>
            <a:xfrm>
              <a:off x="2280425" y="1989925"/>
              <a:ext cx="104775" cy="68550"/>
            </a:xfrm>
            <a:custGeom>
              <a:rect b="b" l="l" r="r" t="t"/>
              <a:pathLst>
                <a:path extrusionOk="0" h="2742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68"/>
            <p:cNvSpPr/>
            <p:nvPr/>
          </p:nvSpPr>
          <p:spPr>
            <a:xfrm>
              <a:off x="2174875" y="2145875"/>
              <a:ext cx="105575" cy="69325"/>
            </a:xfrm>
            <a:custGeom>
              <a:rect b="b" l="l" r="r" t="t"/>
              <a:pathLst>
                <a:path extrusionOk="0" h="2773" w="4223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68"/>
            <p:cNvSpPr/>
            <p:nvPr/>
          </p:nvSpPr>
          <p:spPr>
            <a:xfrm>
              <a:off x="2141000" y="1954475"/>
              <a:ext cx="139450" cy="174100"/>
            </a:xfrm>
            <a:custGeom>
              <a:rect b="b" l="l" r="r" t="t"/>
              <a:pathLst>
                <a:path extrusionOk="0" h="6964" w="5578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68"/>
            <p:cNvSpPr/>
            <p:nvPr/>
          </p:nvSpPr>
          <p:spPr>
            <a:xfrm>
              <a:off x="2298525" y="2076550"/>
              <a:ext cx="139450" cy="174100"/>
            </a:xfrm>
            <a:custGeom>
              <a:rect b="b" l="l" r="r" t="t"/>
              <a:pathLst>
                <a:path extrusionOk="0" h="6964" w="5578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60" name="Google Shape;10160;p68"/>
          <p:cNvGrpSpPr/>
          <p:nvPr/>
        </p:nvGrpSpPr>
        <p:grpSpPr>
          <a:xfrm>
            <a:off x="2720723" y="2079918"/>
            <a:ext cx="344008" cy="330185"/>
            <a:chOff x="2140225" y="2318650"/>
            <a:chExt cx="307975" cy="295600"/>
          </a:xfrm>
        </p:grpSpPr>
        <p:sp>
          <p:nvSpPr>
            <p:cNvPr id="10161" name="Google Shape;10161;p68"/>
            <p:cNvSpPr/>
            <p:nvPr/>
          </p:nvSpPr>
          <p:spPr>
            <a:xfrm>
              <a:off x="2281200" y="2353025"/>
              <a:ext cx="104000" cy="121300"/>
            </a:xfrm>
            <a:custGeom>
              <a:rect b="b" l="l" r="r" t="t"/>
              <a:pathLst>
                <a:path extrusionOk="0" h="4852" w="416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68"/>
            <p:cNvSpPr/>
            <p:nvPr/>
          </p:nvSpPr>
          <p:spPr>
            <a:xfrm>
              <a:off x="2140225" y="2318650"/>
              <a:ext cx="307975" cy="295600"/>
            </a:xfrm>
            <a:custGeom>
              <a:rect b="b" l="l" r="r" t="t"/>
              <a:pathLst>
                <a:path extrusionOk="0" h="11824" w="12319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63" name="Google Shape;10163;p68"/>
          <p:cNvGrpSpPr/>
          <p:nvPr/>
        </p:nvGrpSpPr>
        <p:grpSpPr>
          <a:xfrm>
            <a:off x="2725987" y="2504979"/>
            <a:ext cx="333480" cy="330800"/>
            <a:chOff x="2139425" y="2682250"/>
            <a:chExt cx="298550" cy="296150"/>
          </a:xfrm>
        </p:grpSpPr>
        <p:sp>
          <p:nvSpPr>
            <p:cNvPr id="10164" name="Google Shape;10164;p68"/>
            <p:cNvSpPr/>
            <p:nvPr/>
          </p:nvSpPr>
          <p:spPr>
            <a:xfrm>
              <a:off x="2139425" y="2787000"/>
              <a:ext cx="159125" cy="191400"/>
            </a:xfrm>
            <a:custGeom>
              <a:rect b="b" l="l" r="r" t="t"/>
              <a:pathLst>
                <a:path extrusionOk="0" h="7656" w="6365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68"/>
            <p:cNvSpPr/>
            <p:nvPr/>
          </p:nvSpPr>
          <p:spPr>
            <a:xfrm>
              <a:off x="2280425" y="26822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6" name="Google Shape;10166;p68"/>
            <p:cNvSpPr/>
            <p:nvPr/>
          </p:nvSpPr>
          <p:spPr>
            <a:xfrm>
              <a:off x="2349725" y="272555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68"/>
            <p:cNvSpPr/>
            <p:nvPr/>
          </p:nvSpPr>
          <p:spPr>
            <a:xfrm>
              <a:off x="2349725" y="27515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68" name="Google Shape;10168;p68"/>
          <p:cNvGrpSpPr/>
          <p:nvPr/>
        </p:nvGrpSpPr>
        <p:grpSpPr>
          <a:xfrm>
            <a:off x="4823141" y="1727686"/>
            <a:ext cx="331721" cy="250767"/>
            <a:chOff x="3962775" y="1990700"/>
            <a:chExt cx="296975" cy="224500"/>
          </a:xfrm>
        </p:grpSpPr>
        <p:sp>
          <p:nvSpPr>
            <p:cNvPr id="10169" name="Google Shape;10169;p68"/>
            <p:cNvSpPr/>
            <p:nvPr/>
          </p:nvSpPr>
          <p:spPr>
            <a:xfrm>
              <a:off x="4216400" y="2093100"/>
              <a:ext cx="43350" cy="18150"/>
            </a:xfrm>
            <a:custGeom>
              <a:rect b="b" l="l" r="r" t="t"/>
              <a:pathLst>
                <a:path extrusionOk="0" h="726" w="1734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0" name="Google Shape;10170;p68"/>
            <p:cNvSpPr/>
            <p:nvPr/>
          </p:nvSpPr>
          <p:spPr>
            <a:xfrm>
              <a:off x="4206950" y="2129325"/>
              <a:ext cx="35475" cy="33900"/>
            </a:xfrm>
            <a:custGeom>
              <a:rect b="b" l="l" r="r" t="t"/>
              <a:pathLst>
                <a:path extrusionOk="0" h="1356" w="1419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1" name="Google Shape;10171;p68"/>
            <p:cNvSpPr/>
            <p:nvPr/>
          </p:nvSpPr>
          <p:spPr>
            <a:xfrm>
              <a:off x="4207750" y="2041900"/>
              <a:ext cx="35450" cy="34500"/>
            </a:xfrm>
            <a:custGeom>
              <a:rect b="b" l="l" r="r" t="t"/>
              <a:pathLst>
                <a:path extrusionOk="0" h="1380" w="1418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2" name="Google Shape;10172;p68"/>
            <p:cNvSpPr/>
            <p:nvPr/>
          </p:nvSpPr>
          <p:spPr>
            <a:xfrm>
              <a:off x="3962775" y="1990700"/>
              <a:ext cx="226075" cy="224500"/>
            </a:xfrm>
            <a:custGeom>
              <a:rect b="b" l="l" r="r" t="t"/>
              <a:pathLst>
                <a:path extrusionOk="0" h="8980" w="9043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73" name="Google Shape;10173;p68"/>
          <p:cNvGrpSpPr/>
          <p:nvPr/>
        </p:nvGrpSpPr>
        <p:grpSpPr>
          <a:xfrm>
            <a:off x="4823588" y="2079597"/>
            <a:ext cx="330827" cy="330827"/>
            <a:chOff x="3963575" y="2317575"/>
            <a:chExt cx="296175" cy="296175"/>
          </a:xfrm>
        </p:grpSpPr>
        <p:sp>
          <p:nvSpPr>
            <p:cNvPr id="10174" name="Google Shape;10174;p68"/>
            <p:cNvSpPr/>
            <p:nvPr/>
          </p:nvSpPr>
          <p:spPr>
            <a:xfrm>
              <a:off x="3963575" y="2317575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68"/>
            <p:cNvSpPr/>
            <p:nvPr/>
          </p:nvSpPr>
          <p:spPr>
            <a:xfrm>
              <a:off x="4190400" y="2526300"/>
              <a:ext cx="34700" cy="35450"/>
            </a:xfrm>
            <a:custGeom>
              <a:rect b="b" l="l" r="r" t="t"/>
              <a:pathLst>
                <a:path extrusionOk="0" h="1418" w="138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68"/>
            <p:cNvSpPr/>
            <p:nvPr/>
          </p:nvSpPr>
          <p:spPr>
            <a:xfrm>
              <a:off x="3998225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68"/>
            <p:cNvSpPr/>
            <p:nvPr/>
          </p:nvSpPr>
          <p:spPr>
            <a:xfrm>
              <a:off x="4050225" y="242155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68"/>
            <p:cNvSpPr/>
            <p:nvPr/>
          </p:nvSpPr>
          <p:spPr>
            <a:xfrm>
              <a:off x="4102200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68"/>
            <p:cNvSpPr/>
            <p:nvPr/>
          </p:nvSpPr>
          <p:spPr>
            <a:xfrm>
              <a:off x="4155750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0" name="Google Shape;10180;p68"/>
            <p:cNvSpPr/>
            <p:nvPr/>
          </p:nvSpPr>
          <p:spPr>
            <a:xfrm>
              <a:off x="3998225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1" name="Google Shape;10181;p68"/>
            <p:cNvSpPr/>
            <p:nvPr/>
          </p:nvSpPr>
          <p:spPr>
            <a:xfrm>
              <a:off x="4050225" y="24569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68"/>
            <p:cNvSpPr/>
            <p:nvPr/>
          </p:nvSpPr>
          <p:spPr>
            <a:xfrm>
              <a:off x="4102200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68"/>
            <p:cNvSpPr/>
            <p:nvPr/>
          </p:nvSpPr>
          <p:spPr>
            <a:xfrm>
              <a:off x="4155750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4" name="Google Shape;10184;p68"/>
            <p:cNvSpPr/>
            <p:nvPr/>
          </p:nvSpPr>
          <p:spPr>
            <a:xfrm>
              <a:off x="3998225" y="24916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5" name="Google Shape;10185;p68"/>
            <p:cNvSpPr/>
            <p:nvPr/>
          </p:nvSpPr>
          <p:spPr>
            <a:xfrm>
              <a:off x="4050225" y="249165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6" name="Google Shape;10186;p68"/>
            <p:cNvSpPr/>
            <p:nvPr/>
          </p:nvSpPr>
          <p:spPr>
            <a:xfrm>
              <a:off x="4102200" y="24916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7" name="Google Shape;10187;p68"/>
            <p:cNvSpPr/>
            <p:nvPr/>
          </p:nvSpPr>
          <p:spPr>
            <a:xfrm>
              <a:off x="3998225" y="25263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68"/>
            <p:cNvSpPr/>
            <p:nvPr/>
          </p:nvSpPr>
          <p:spPr>
            <a:xfrm>
              <a:off x="4050225" y="25263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68"/>
            <p:cNvSpPr/>
            <p:nvPr/>
          </p:nvSpPr>
          <p:spPr>
            <a:xfrm>
              <a:off x="4102200" y="25263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90" name="Google Shape;10190;p68"/>
          <p:cNvGrpSpPr/>
          <p:nvPr/>
        </p:nvGrpSpPr>
        <p:grpSpPr>
          <a:xfrm>
            <a:off x="4823588" y="2505411"/>
            <a:ext cx="330827" cy="329934"/>
            <a:chOff x="3962775" y="2683025"/>
            <a:chExt cx="296175" cy="295375"/>
          </a:xfrm>
        </p:grpSpPr>
        <p:sp>
          <p:nvSpPr>
            <p:cNvPr id="10191" name="Google Shape;10191;p68"/>
            <p:cNvSpPr/>
            <p:nvPr/>
          </p:nvSpPr>
          <p:spPr>
            <a:xfrm>
              <a:off x="3962775" y="2838200"/>
              <a:ext cx="296175" cy="140200"/>
            </a:xfrm>
            <a:custGeom>
              <a:rect b="b" l="l" r="r" t="t"/>
              <a:pathLst>
                <a:path extrusionOk="0" h="5608" w="11847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2" name="Google Shape;10192;p68"/>
            <p:cNvSpPr/>
            <p:nvPr/>
          </p:nvSpPr>
          <p:spPr>
            <a:xfrm>
              <a:off x="4051000" y="268302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68"/>
            <p:cNvSpPr/>
            <p:nvPr/>
          </p:nvSpPr>
          <p:spPr>
            <a:xfrm>
              <a:off x="4084875" y="2873200"/>
              <a:ext cx="52800" cy="69775"/>
            </a:xfrm>
            <a:custGeom>
              <a:rect b="b" l="l" r="r" t="t"/>
              <a:pathLst>
                <a:path extrusionOk="0" h="2791" w="2112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94" name="Google Shape;10194;p68"/>
          <p:cNvSpPr/>
          <p:nvPr/>
        </p:nvSpPr>
        <p:spPr>
          <a:xfrm>
            <a:off x="6917365" y="1688099"/>
            <a:ext cx="335240" cy="329934"/>
          </a:xfrm>
          <a:custGeom>
            <a:rect b="b" l="l" r="r" t="t"/>
            <a:pathLst>
              <a:path extrusionOk="0" h="11815" w="12005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95" name="Google Shape;10195;p68"/>
          <p:cNvGrpSpPr/>
          <p:nvPr/>
        </p:nvGrpSpPr>
        <p:grpSpPr>
          <a:xfrm>
            <a:off x="6920069" y="2080044"/>
            <a:ext cx="329934" cy="329934"/>
            <a:chOff x="5775900" y="2308125"/>
            <a:chExt cx="295375" cy="295375"/>
          </a:xfrm>
        </p:grpSpPr>
        <p:sp>
          <p:nvSpPr>
            <p:cNvPr id="10196" name="Google Shape;10196;p68"/>
            <p:cNvSpPr/>
            <p:nvPr/>
          </p:nvSpPr>
          <p:spPr>
            <a:xfrm>
              <a:off x="5984625" y="248297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7" name="Google Shape;10197;p68"/>
            <p:cNvSpPr/>
            <p:nvPr/>
          </p:nvSpPr>
          <p:spPr>
            <a:xfrm>
              <a:off x="5775900" y="2308125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68"/>
            <p:cNvSpPr/>
            <p:nvPr/>
          </p:nvSpPr>
          <p:spPr>
            <a:xfrm>
              <a:off x="5984625" y="2508975"/>
              <a:ext cx="18125" cy="61450"/>
            </a:xfrm>
            <a:custGeom>
              <a:rect b="b" l="l" r="r" t="t"/>
              <a:pathLst>
                <a:path extrusionOk="0" h="2458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68"/>
            <p:cNvSpPr/>
            <p:nvPr/>
          </p:nvSpPr>
          <p:spPr>
            <a:xfrm>
              <a:off x="5845200" y="2395550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0" name="Google Shape;10200;p68"/>
            <p:cNvSpPr/>
            <p:nvPr/>
          </p:nvSpPr>
          <p:spPr>
            <a:xfrm>
              <a:off x="5845200" y="2431000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1" name="Google Shape;10201;p68"/>
          <p:cNvGrpSpPr/>
          <p:nvPr/>
        </p:nvGrpSpPr>
        <p:grpSpPr>
          <a:xfrm>
            <a:off x="6939868" y="2504965"/>
            <a:ext cx="290336" cy="330827"/>
            <a:chOff x="5794025" y="2673575"/>
            <a:chExt cx="259925" cy="296175"/>
          </a:xfrm>
        </p:grpSpPr>
        <p:sp>
          <p:nvSpPr>
            <p:cNvPr id="10202" name="Google Shape;10202;p68"/>
            <p:cNvSpPr/>
            <p:nvPr/>
          </p:nvSpPr>
          <p:spPr>
            <a:xfrm>
              <a:off x="5794025" y="2673575"/>
              <a:ext cx="259925" cy="296175"/>
            </a:xfrm>
            <a:custGeom>
              <a:rect b="b" l="l" r="r" t="t"/>
              <a:pathLst>
                <a:path extrusionOk="0" h="11847" w="10397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3" name="Google Shape;10203;p68"/>
            <p:cNvSpPr/>
            <p:nvPr/>
          </p:nvSpPr>
          <p:spPr>
            <a:xfrm>
              <a:off x="5967300" y="2915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04" name="Google Shape;10204;p68"/>
          <p:cNvSpPr/>
          <p:nvPr/>
        </p:nvSpPr>
        <p:spPr>
          <a:xfrm>
            <a:off x="7765005" y="2080040"/>
            <a:ext cx="330827" cy="329934"/>
          </a:xfrm>
          <a:custGeom>
            <a:rect b="b" l="l" r="r" t="t"/>
            <a:pathLst>
              <a:path extrusionOk="0" h="11815" w="11847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05" name="Google Shape;10205;p68"/>
          <p:cNvGrpSpPr/>
          <p:nvPr/>
        </p:nvGrpSpPr>
        <p:grpSpPr>
          <a:xfrm>
            <a:off x="1050280" y="3049892"/>
            <a:ext cx="332587" cy="329040"/>
            <a:chOff x="581525" y="3254850"/>
            <a:chExt cx="297750" cy="294575"/>
          </a:xfrm>
        </p:grpSpPr>
        <p:sp>
          <p:nvSpPr>
            <p:cNvPr id="10206" name="Google Shape;10206;p68"/>
            <p:cNvSpPr/>
            <p:nvPr/>
          </p:nvSpPr>
          <p:spPr>
            <a:xfrm>
              <a:off x="616950" y="3358025"/>
              <a:ext cx="89025" cy="86650"/>
            </a:xfrm>
            <a:custGeom>
              <a:rect b="b" l="l" r="r" t="t"/>
              <a:pathLst>
                <a:path extrusionOk="0" h="3466" w="3561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7" name="Google Shape;10207;p68"/>
            <p:cNvSpPr/>
            <p:nvPr/>
          </p:nvSpPr>
          <p:spPr>
            <a:xfrm>
              <a:off x="721725" y="32548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8" name="Google Shape;10208;p68"/>
            <p:cNvSpPr/>
            <p:nvPr/>
          </p:nvSpPr>
          <p:spPr>
            <a:xfrm>
              <a:off x="581525" y="3440725"/>
              <a:ext cx="157550" cy="108700"/>
            </a:xfrm>
            <a:custGeom>
              <a:rect b="b" l="l" r="r" t="t"/>
              <a:pathLst>
                <a:path extrusionOk="0" h="4348" w="6302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9" name="Google Shape;10209;p68"/>
          <p:cNvGrpSpPr/>
          <p:nvPr/>
        </p:nvGrpSpPr>
        <p:grpSpPr>
          <a:xfrm>
            <a:off x="1049401" y="3464690"/>
            <a:ext cx="334346" cy="332168"/>
            <a:chOff x="580725" y="3617925"/>
            <a:chExt cx="299325" cy="297375"/>
          </a:xfrm>
        </p:grpSpPr>
        <p:sp>
          <p:nvSpPr>
            <p:cNvPr id="10210" name="Google Shape;10210;p68"/>
            <p:cNvSpPr/>
            <p:nvPr/>
          </p:nvSpPr>
          <p:spPr>
            <a:xfrm>
              <a:off x="6090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1" name="Google Shape;10211;p68"/>
            <p:cNvSpPr/>
            <p:nvPr/>
          </p:nvSpPr>
          <p:spPr>
            <a:xfrm>
              <a:off x="668950" y="3617925"/>
              <a:ext cx="122875" cy="104475"/>
            </a:xfrm>
            <a:custGeom>
              <a:rect b="b" l="l" r="r" t="t"/>
              <a:pathLst>
                <a:path extrusionOk="0" h="4179" w="4915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2" name="Google Shape;10212;p68"/>
            <p:cNvSpPr/>
            <p:nvPr/>
          </p:nvSpPr>
          <p:spPr>
            <a:xfrm>
              <a:off x="580725" y="3721900"/>
              <a:ext cx="141800" cy="192025"/>
            </a:xfrm>
            <a:custGeom>
              <a:rect b="b" l="l" r="r" t="t"/>
              <a:pathLst>
                <a:path extrusionOk="0" h="7681" w="5672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3" name="Google Shape;10213;p68"/>
            <p:cNvSpPr/>
            <p:nvPr/>
          </p:nvSpPr>
          <p:spPr>
            <a:xfrm>
              <a:off x="8004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4" name="Google Shape;10214;p68"/>
            <p:cNvSpPr/>
            <p:nvPr/>
          </p:nvSpPr>
          <p:spPr>
            <a:xfrm>
              <a:off x="738250" y="3722700"/>
              <a:ext cx="141800" cy="192600"/>
            </a:xfrm>
            <a:custGeom>
              <a:rect b="b" l="l" r="r" t="t"/>
              <a:pathLst>
                <a:path extrusionOk="0" h="7704" w="5672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15" name="Google Shape;10215;p68"/>
          <p:cNvGrpSpPr/>
          <p:nvPr/>
        </p:nvGrpSpPr>
        <p:grpSpPr>
          <a:xfrm>
            <a:off x="1051160" y="3866308"/>
            <a:ext cx="330827" cy="330827"/>
            <a:chOff x="583100" y="3982600"/>
            <a:chExt cx="296175" cy="296175"/>
          </a:xfrm>
        </p:grpSpPr>
        <p:sp>
          <p:nvSpPr>
            <p:cNvPr id="10216" name="Google Shape;10216;p68"/>
            <p:cNvSpPr/>
            <p:nvPr/>
          </p:nvSpPr>
          <p:spPr>
            <a:xfrm>
              <a:off x="694925" y="3982600"/>
              <a:ext cx="70925" cy="68550"/>
            </a:xfrm>
            <a:custGeom>
              <a:rect b="b" l="l" r="r" t="t"/>
              <a:pathLst>
                <a:path extrusionOk="0" h="2742" w="2837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7" name="Google Shape;10217;p68"/>
            <p:cNvSpPr/>
            <p:nvPr/>
          </p:nvSpPr>
          <p:spPr>
            <a:xfrm>
              <a:off x="609075" y="4139350"/>
              <a:ext cx="69350" cy="68525"/>
            </a:xfrm>
            <a:custGeom>
              <a:rect b="b" l="l" r="r" t="t"/>
              <a:pathLst>
                <a:path extrusionOk="0" h="2741" w="2774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8" name="Google Shape;10218;p68"/>
            <p:cNvSpPr/>
            <p:nvPr/>
          </p:nvSpPr>
          <p:spPr>
            <a:xfrm>
              <a:off x="783925" y="4140125"/>
              <a:ext cx="68550" cy="68550"/>
            </a:xfrm>
            <a:custGeom>
              <a:rect b="b" l="l" r="r" t="t"/>
              <a:pathLst>
                <a:path extrusionOk="0" h="2742" w="2742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9" name="Google Shape;10219;p68"/>
            <p:cNvSpPr/>
            <p:nvPr/>
          </p:nvSpPr>
          <p:spPr>
            <a:xfrm>
              <a:off x="583100" y="4207075"/>
              <a:ext cx="122100" cy="71700"/>
            </a:xfrm>
            <a:custGeom>
              <a:rect b="b" l="l" r="r" t="t"/>
              <a:pathLst>
                <a:path extrusionOk="0" h="2868" w="4884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0" name="Google Shape;10220;p68"/>
            <p:cNvSpPr/>
            <p:nvPr/>
          </p:nvSpPr>
          <p:spPr>
            <a:xfrm>
              <a:off x="669725" y="4049550"/>
              <a:ext cx="122900" cy="72475"/>
            </a:xfrm>
            <a:custGeom>
              <a:rect b="b" l="l" r="r" t="t"/>
              <a:pathLst>
                <a:path extrusionOk="0" h="2899" w="4916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1" name="Google Shape;10221;p68"/>
            <p:cNvSpPr/>
            <p:nvPr/>
          </p:nvSpPr>
          <p:spPr>
            <a:xfrm>
              <a:off x="757150" y="4207075"/>
              <a:ext cx="122125" cy="71700"/>
            </a:xfrm>
            <a:custGeom>
              <a:rect b="b" l="l" r="r" t="t"/>
              <a:pathLst>
                <a:path extrusionOk="0" h="2868" w="4885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2" name="Google Shape;10222;p68"/>
            <p:cNvSpPr/>
            <p:nvPr/>
          </p:nvSpPr>
          <p:spPr>
            <a:xfrm>
              <a:off x="691775" y="4139350"/>
              <a:ext cx="77225" cy="64600"/>
            </a:xfrm>
            <a:custGeom>
              <a:rect b="b" l="l" r="r" t="t"/>
              <a:pathLst>
                <a:path extrusionOk="0" h="2584" w="3089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23" name="Google Shape;10223;p68"/>
          <p:cNvGrpSpPr/>
          <p:nvPr/>
        </p:nvGrpSpPr>
        <p:grpSpPr>
          <a:xfrm>
            <a:off x="3160998" y="3049655"/>
            <a:ext cx="290336" cy="329515"/>
            <a:chOff x="2423775" y="3226875"/>
            <a:chExt cx="259925" cy="295000"/>
          </a:xfrm>
        </p:grpSpPr>
        <p:sp>
          <p:nvSpPr>
            <p:cNvPr id="10224" name="Google Shape;10224;p68"/>
            <p:cNvSpPr/>
            <p:nvPr/>
          </p:nvSpPr>
          <p:spPr>
            <a:xfrm>
              <a:off x="2509625" y="3365900"/>
              <a:ext cx="86650" cy="52000"/>
            </a:xfrm>
            <a:custGeom>
              <a:rect b="b" l="l" r="r" t="t"/>
              <a:pathLst>
                <a:path extrusionOk="0" h="2080" w="3466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5" name="Google Shape;10225;p68"/>
            <p:cNvSpPr/>
            <p:nvPr/>
          </p:nvSpPr>
          <p:spPr>
            <a:xfrm>
              <a:off x="2534825" y="3313925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6" name="Google Shape;10226;p68"/>
            <p:cNvSpPr/>
            <p:nvPr/>
          </p:nvSpPr>
          <p:spPr>
            <a:xfrm>
              <a:off x="2423775" y="3226875"/>
              <a:ext cx="259925" cy="295000"/>
            </a:xfrm>
            <a:custGeom>
              <a:rect b="b" l="l" r="r" t="t"/>
              <a:pathLst>
                <a:path extrusionOk="0" h="11800" w="10397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27" name="Google Shape;10227;p68"/>
          <p:cNvGrpSpPr/>
          <p:nvPr/>
        </p:nvGrpSpPr>
        <p:grpSpPr>
          <a:xfrm>
            <a:off x="3139439" y="3466673"/>
            <a:ext cx="333452" cy="328203"/>
            <a:chOff x="2404875" y="3592725"/>
            <a:chExt cx="298525" cy="293825"/>
          </a:xfrm>
        </p:grpSpPr>
        <p:sp>
          <p:nvSpPr>
            <p:cNvPr id="10228" name="Google Shape;10228;p68"/>
            <p:cNvSpPr/>
            <p:nvPr/>
          </p:nvSpPr>
          <p:spPr>
            <a:xfrm>
              <a:off x="2404875" y="3747900"/>
              <a:ext cx="52775" cy="138650"/>
            </a:xfrm>
            <a:custGeom>
              <a:rect b="b" l="l" r="r" t="t"/>
              <a:pathLst>
                <a:path extrusionOk="0" h="5546" w="2111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68"/>
            <p:cNvSpPr/>
            <p:nvPr/>
          </p:nvSpPr>
          <p:spPr>
            <a:xfrm>
              <a:off x="2458425" y="3592725"/>
              <a:ext cx="190625" cy="160700"/>
            </a:xfrm>
            <a:custGeom>
              <a:rect b="b" l="l" r="r" t="t"/>
              <a:pathLst>
                <a:path extrusionOk="0" h="6428" w="7625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0" name="Google Shape;10230;p68"/>
            <p:cNvSpPr/>
            <p:nvPr/>
          </p:nvSpPr>
          <p:spPr>
            <a:xfrm>
              <a:off x="2474975" y="3742775"/>
              <a:ext cx="228425" cy="125650"/>
            </a:xfrm>
            <a:custGeom>
              <a:rect b="b" l="l" r="r" t="t"/>
              <a:pathLst>
                <a:path extrusionOk="0" h="5026" w="9137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1" name="Google Shape;10231;p68"/>
          <p:cNvGrpSpPr/>
          <p:nvPr/>
        </p:nvGrpSpPr>
        <p:grpSpPr>
          <a:xfrm>
            <a:off x="3140319" y="3866754"/>
            <a:ext cx="331693" cy="329934"/>
            <a:chOff x="2404875" y="3955825"/>
            <a:chExt cx="296950" cy="295375"/>
          </a:xfrm>
        </p:grpSpPr>
        <p:sp>
          <p:nvSpPr>
            <p:cNvPr id="10232" name="Google Shape;10232;p68"/>
            <p:cNvSpPr/>
            <p:nvPr/>
          </p:nvSpPr>
          <p:spPr>
            <a:xfrm>
              <a:off x="2404875" y="3955825"/>
              <a:ext cx="219775" cy="224500"/>
            </a:xfrm>
            <a:custGeom>
              <a:rect b="b" l="l" r="r" t="t"/>
              <a:pathLst>
                <a:path extrusionOk="0" h="8980" w="8791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68"/>
            <p:cNvSpPr/>
            <p:nvPr/>
          </p:nvSpPr>
          <p:spPr>
            <a:xfrm>
              <a:off x="2510400" y="4024075"/>
              <a:ext cx="191425" cy="87575"/>
            </a:xfrm>
            <a:custGeom>
              <a:rect b="b" l="l" r="r" t="t"/>
              <a:pathLst>
                <a:path extrusionOk="0" h="3503" w="7657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4" name="Google Shape;10234;p68"/>
            <p:cNvSpPr/>
            <p:nvPr/>
          </p:nvSpPr>
          <p:spPr>
            <a:xfrm>
              <a:off x="2424550" y="4188175"/>
              <a:ext cx="189050" cy="63025"/>
            </a:xfrm>
            <a:custGeom>
              <a:rect b="b" l="l" r="r" t="t"/>
              <a:pathLst>
                <a:path extrusionOk="0" h="2521" w="7562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5" name="Google Shape;10235;p68"/>
            <p:cNvSpPr/>
            <p:nvPr/>
          </p:nvSpPr>
          <p:spPr>
            <a:xfrm>
              <a:off x="2457625" y="4007025"/>
              <a:ext cx="115025" cy="122100"/>
            </a:xfrm>
            <a:custGeom>
              <a:rect b="b" l="l" r="r" t="t"/>
              <a:pathLst>
                <a:path extrusionOk="0" h="4884" w="4601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6" name="Google Shape;10236;p68"/>
          <p:cNvGrpSpPr/>
          <p:nvPr/>
        </p:nvGrpSpPr>
        <p:grpSpPr>
          <a:xfrm>
            <a:off x="5245063" y="3048999"/>
            <a:ext cx="329962" cy="330827"/>
            <a:chOff x="4263650" y="3235150"/>
            <a:chExt cx="295400" cy="296175"/>
          </a:xfrm>
        </p:grpSpPr>
        <p:sp>
          <p:nvSpPr>
            <p:cNvPr id="10237" name="Google Shape;10237;p68"/>
            <p:cNvSpPr/>
            <p:nvPr/>
          </p:nvSpPr>
          <p:spPr>
            <a:xfrm>
              <a:off x="4393625" y="339110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8" name="Google Shape;10238;p68"/>
            <p:cNvSpPr/>
            <p:nvPr/>
          </p:nvSpPr>
          <p:spPr>
            <a:xfrm>
              <a:off x="4377075" y="3443875"/>
              <a:ext cx="70125" cy="34675"/>
            </a:xfrm>
            <a:custGeom>
              <a:rect b="b" l="l" r="r" t="t"/>
              <a:pathLst>
                <a:path extrusionOk="0" h="1387" w="2805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9" name="Google Shape;10239;p68"/>
            <p:cNvSpPr/>
            <p:nvPr/>
          </p:nvSpPr>
          <p:spPr>
            <a:xfrm>
              <a:off x="4333750" y="3357225"/>
              <a:ext cx="156775" cy="174100"/>
            </a:xfrm>
            <a:custGeom>
              <a:rect b="b" l="l" r="r" t="t"/>
              <a:pathLst>
                <a:path extrusionOk="0" h="6964" w="6271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68"/>
            <p:cNvSpPr/>
            <p:nvPr/>
          </p:nvSpPr>
          <p:spPr>
            <a:xfrm>
              <a:off x="4316425" y="3235150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1" name="Google Shape;10241;p68"/>
            <p:cNvSpPr/>
            <p:nvPr/>
          </p:nvSpPr>
          <p:spPr>
            <a:xfrm>
              <a:off x="4263650" y="3288700"/>
              <a:ext cx="295400" cy="137875"/>
            </a:xfrm>
            <a:custGeom>
              <a:rect b="b" l="l" r="r" t="t"/>
              <a:pathLst>
                <a:path extrusionOk="0" h="5515" w="11816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42" name="Google Shape;10242;p68"/>
          <p:cNvGrpSpPr/>
          <p:nvPr/>
        </p:nvGrpSpPr>
        <p:grpSpPr>
          <a:xfrm>
            <a:off x="5242871" y="3475916"/>
            <a:ext cx="334346" cy="309716"/>
            <a:chOff x="4266025" y="3609275"/>
            <a:chExt cx="299325" cy="277275"/>
          </a:xfrm>
        </p:grpSpPr>
        <p:sp>
          <p:nvSpPr>
            <p:cNvPr id="10243" name="Google Shape;10243;p68"/>
            <p:cNvSpPr/>
            <p:nvPr/>
          </p:nvSpPr>
          <p:spPr>
            <a:xfrm>
              <a:off x="4266025" y="3609275"/>
              <a:ext cx="299325" cy="224500"/>
            </a:xfrm>
            <a:custGeom>
              <a:rect b="b" l="l" r="r" t="t"/>
              <a:pathLst>
                <a:path extrusionOk="0" h="8980" w="11973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4" name="Google Shape;10244;p68"/>
            <p:cNvSpPr/>
            <p:nvPr/>
          </p:nvSpPr>
          <p:spPr>
            <a:xfrm>
              <a:off x="4332975" y="3851850"/>
              <a:ext cx="157550" cy="34700"/>
            </a:xfrm>
            <a:custGeom>
              <a:rect b="b" l="l" r="r" t="t"/>
              <a:pathLst>
                <a:path extrusionOk="0" h="1388" w="6302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45" name="Google Shape;10245;p68"/>
          <p:cNvGrpSpPr/>
          <p:nvPr/>
        </p:nvGrpSpPr>
        <p:grpSpPr>
          <a:xfrm>
            <a:off x="5243304" y="3866754"/>
            <a:ext cx="333480" cy="329934"/>
            <a:chOff x="4263650" y="3963700"/>
            <a:chExt cx="298550" cy="295375"/>
          </a:xfrm>
        </p:grpSpPr>
        <p:sp>
          <p:nvSpPr>
            <p:cNvPr id="10246" name="Google Shape;10246;p68"/>
            <p:cNvSpPr/>
            <p:nvPr/>
          </p:nvSpPr>
          <p:spPr>
            <a:xfrm>
              <a:off x="4384950" y="3963700"/>
              <a:ext cx="53575" cy="51225"/>
            </a:xfrm>
            <a:custGeom>
              <a:rect b="b" l="l" r="r" t="t"/>
              <a:pathLst>
                <a:path extrusionOk="0" h="2049" w="2143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7" name="Google Shape;10247;p68"/>
            <p:cNvSpPr/>
            <p:nvPr/>
          </p:nvSpPr>
          <p:spPr>
            <a:xfrm>
              <a:off x="4315650" y="41369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8" name="Google Shape;10248;p68"/>
            <p:cNvSpPr/>
            <p:nvPr/>
          </p:nvSpPr>
          <p:spPr>
            <a:xfrm>
              <a:off x="4455850" y="41369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9" name="Google Shape;10249;p68"/>
            <p:cNvSpPr/>
            <p:nvPr/>
          </p:nvSpPr>
          <p:spPr>
            <a:xfrm>
              <a:off x="4263650" y="4085000"/>
              <a:ext cx="298550" cy="122100"/>
            </a:xfrm>
            <a:custGeom>
              <a:rect b="b" l="l" r="r" t="t"/>
              <a:pathLst>
                <a:path extrusionOk="0" h="4884" w="11942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0" name="Google Shape;10250;p68"/>
            <p:cNvSpPr/>
            <p:nvPr/>
          </p:nvSpPr>
          <p:spPr>
            <a:xfrm>
              <a:off x="4431425" y="4196825"/>
              <a:ext cx="104000" cy="62250"/>
            </a:xfrm>
            <a:custGeom>
              <a:rect b="b" l="l" r="r" t="t"/>
              <a:pathLst>
                <a:path extrusionOk="0" h="2490" w="416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1" name="Google Shape;10251;p68"/>
            <p:cNvSpPr/>
            <p:nvPr/>
          </p:nvSpPr>
          <p:spPr>
            <a:xfrm>
              <a:off x="4359750" y="4022775"/>
              <a:ext cx="104775" cy="44125"/>
            </a:xfrm>
            <a:custGeom>
              <a:rect b="b" l="l" r="r" t="t"/>
              <a:pathLst>
                <a:path extrusionOk="0" h="1765" w="4191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2" name="Google Shape;10252;p68"/>
            <p:cNvSpPr/>
            <p:nvPr/>
          </p:nvSpPr>
          <p:spPr>
            <a:xfrm>
              <a:off x="4291225" y="4196825"/>
              <a:ext cx="102425" cy="62250"/>
            </a:xfrm>
            <a:custGeom>
              <a:rect b="b" l="l" r="r" t="t"/>
              <a:pathLst>
                <a:path extrusionOk="0" h="2490" w="4097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3" name="Google Shape;10253;p68"/>
          <p:cNvGrpSpPr/>
          <p:nvPr/>
        </p:nvGrpSpPr>
        <p:grpSpPr>
          <a:xfrm>
            <a:off x="7396351" y="3048999"/>
            <a:ext cx="213822" cy="330827"/>
            <a:chOff x="6164975" y="3211525"/>
            <a:chExt cx="191425" cy="296175"/>
          </a:xfrm>
        </p:grpSpPr>
        <p:sp>
          <p:nvSpPr>
            <p:cNvPr id="10254" name="Google Shape;10254;p68"/>
            <p:cNvSpPr/>
            <p:nvPr/>
          </p:nvSpPr>
          <p:spPr>
            <a:xfrm>
              <a:off x="6269750" y="3371400"/>
              <a:ext cx="68525" cy="84300"/>
            </a:xfrm>
            <a:custGeom>
              <a:rect b="b" l="l" r="r" t="t"/>
              <a:pathLst>
                <a:path extrusionOk="0" h="3372" w="2741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5" name="Google Shape;10255;p68"/>
            <p:cNvSpPr/>
            <p:nvPr/>
          </p:nvSpPr>
          <p:spPr>
            <a:xfrm>
              <a:off x="6228775" y="3424175"/>
              <a:ext cx="62250" cy="30750"/>
            </a:xfrm>
            <a:custGeom>
              <a:rect b="b" l="l" r="r" t="t"/>
              <a:pathLst>
                <a:path extrusionOk="0" h="1230" w="249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6" name="Google Shape;10256;p68"/>
            <p:cNvSpPr/>
            <p:nvPr/>
          </p:nvSpPr>
          <p:spPr>
            <a:xfrm>
              <a:off x="6182300" y="3369825"/>
              <a:ext cx="69350" cy="85100"/>
            </a:xfrm>
            <a:custGeom>
              <a:rect b="b" l="l" r="r" t="t"/>
              <a:pathLst>
                <a:path extrusionOk="0" h="3404" w="2774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7" name="Google Shape;10257;p68"/>
            <p:cNvSpPr/>
            <p:nvPr/>
          </p:nvSpPr>
          <p:spPr>
            <a:xfrm>
              <a:off x="6164975" y="3472225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68"/>
            <p:cNvSpPr/>
            <p:nvPr/>
          </p:nvSpPr>
          <p:spPr>
            <a:xfrm>
              <a:off x="6164975" y="3211525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9" name="Google Shape;10259;p68"/>
            <p:cNvSpPr/>
            <p:nvPr/>
          </p:nvSpPr>
          <p:spPr>
            <a:xfrm>
              <a:off x="6183100" y="3262725"/>
              <a:ext cx="155175" cy="35650"/>
            </a:xfrm>
            <a:custGeom>
              <a:rect b="b" l="l" r="r" t="t"/>
              <a:pathLst>
                <a:path extrusionOk="0" h="1426" w="6207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0" name="Google Shape;10260;p68"/>
            <p:cNvSpPr/>
            <p:nvPr/>
          </p:nvSpPr>
          <p:spPr>
            <a:xfrm>
              <a:off x="6181525" y="3294225"/>
              <a:ext cx="155975" cy="74050"/>
            </a:xfrm>
            <a:custGeom>
              <a:rect b="b" l="l" r="r" t="t"/>
              <a:pathLst>
                <a:path extrusionOk="0" h="2962" w="6239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61" name="Google Shape;10261;p68"/>
          <p:cNvGrpSpPr/>
          <p:nvPr/>
        </p:nvGrpSpPr>
        <p:grpSpPr>
          <a:xfrm>
            <a:off x="1470010" y="3049013"/>
            <a:ext cx="333480" cy="330800"/>
            <a:chOff x="946175" y="3253275"/>
            <a:chExt cx="298550" cy="296150"/>
          </a:xfrm>
        </p:grpSpPr>
        <p:sp>
          <p:nvSpPr>
            <p:cNvPr id="10262" name="Google Shape;10262;p68"/>
            <p:cNvSpPr/>
            <p:nvPr/>
          </p:nvSpPr>
          <p:spPr>
            <a:xfrm>
              <a:off x="946175" y="3253275"/>
              <a:ext cx="209550" cy="261500"/>
            </a:xfrm>
            <a:custGeom>
              <a:rect b="b" l="l" r="r" t="t"/>
              <a:pathLst>
                <a:path extrusionOk="0" h="10460" w="8382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3" name="Google Shape;10263;p68"/>
            <p:cNvSpPr/>
            <p:nvPr/>
          </p:nvSpPr>
          <p:spPr>
            <a:xfrm>
              <a:off x="986350" y="3293425"/>
              <a:ext cx="47300" cy="48075"/>
            </a:xfrm>
            <a:custGeom>
              <a:rect b="b" l="l" r="r" t="t"/>
              <a:pathLst>
                <a:path extrusionOk="0" h="1923" w="1892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4" name="Google Shape;10264;p68"/>
            <p:cNvSpPr/>
            <p:nvPr/>
          </p:nvSpPr>
          <p:spPr>
            <a:xfrm>
              <a:off x="1051725" y="3359600"/>
              <a:ext cx="122100" cy="121325"/>
            </a:xfrm>
            <a:custGeom>
              <a:rect b="b" l="l" r="r" t="t"/>
              <a:pathLst>
                <a:path extrusionOk="0" h="4853" w="4884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5" name="Google Shape;10265;p68"/>
            <p:cNvSpPr/>
            <p:nvPr/>
          </p:nvSpPr>
          <p:spPr>
            <a:xfrm>
              <a:off x="980050" y="3289500"/>
              <a:ext cx="192200" cy="242600"/>
            </a:xfrm>
            <a:custGeom>
              <a:rect b="b" l="l" r="r" t="t"/>
              <a:pathLst>
                <a:path extrusionOk="0" h="9704" w="7688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68"/>
            <p:cNvSpPr/>
            <p:nvPr/>
          </p:nvSpPr>
          <p:spPr>
            <a:xfrm>
              <a:off x="1154125" y="3460400"/>
              <a:ext cx="90600" cy="89025"/>
            </a:xfrm>
            <a:custGeom>
              <a:rect b="b" l="l" r="r" t="t"/>
              <a:pathLst>
                <a:path extrusionOk="0" h="3561" w="3624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67" name="Google Shape;10267;p68"/>
          <p:cNvGrpSpPr/>
          <p:nvPr/>
        </p:nvGrpSpPr>
        <p:grpSpPr>
          <a:xfrm>
            <a:off x="1470890" y="3466673"/>
            <a:ext cx="331721" cy="328203"/>
            <a:chOff x="946175" y="3619500"/>
            <a:chExt cx="296975" cy="293825"/>
          </a:xfrm>
        </p:grpSpPr>
        <p:sp>
          <p:nvSpPr>
            <p:cNvPr id="10268" name="Google Shape;10268;p68"/>
            <p:cNvSpPr/>
            <p:nvPr/>
          </p:nvSpPr>
          <p:spPr>
            <a:xfrm>
              <a:off x="963525" y="3619500"/>
              <a:ext cx="207950" cy="293825"/>
            </a:xfrm>
            <a:custGeom>
              <a:rect b="b" l="l" r="r" t="t"/>
              <a:pathLst>
                <a:path extrusionOk="0" h="11753" w="8318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9" name="Google Shape;10269;p68"/>
            <p:cNvSpPr/>
            <p:nvPr/>
          </p:nvSpPr>
          <p:spPr>
            <a:xfrm>
              <a:off x="1185625" y="3688025"/>
              <a:ext cx="57525" cy="55950"/>
            </a:xfrm>
            <a:custGeom>
              <a:rect b="b" l="l" r="r" t="t"/>
              <a:pathLst>
                <a:path extrusionOk="0" h="2238" w="2301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68"/>
            <p:cNvSpPr/>
            <p:nvPr/>
          </p:nvSpPr>
          <p:spPr>
            <a:xfrm>
              <a:off x="1088075" y="3795925"/>
              <a:ext cx="46375" cy="45025"/>
            </a:xfrm>
            <a:custGeom>
              <a:rect b="b" l="l" r="r" t="t"/>
              <a:pathLst>
                <a:path extrusionOk="0" h="1801" w="1855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1" name="Google Shape;10271;p68"/>
            <p:cNvSpPr/>
            <p:nvPr/>
          </p:nvSpPr>
          <p:spPr>
            <a:xfrm>
              <a:off x="1112375" y="3720325"/>
              <a:ext cx="97700" cy="97700"/>
            </a:xfrm>
            <a:custGeom>
              <a:rect b="b" l="l" r="r" t="t"/>
              <a:pathLst>
                <a:path extrusionOk="0" h="3908" w="3908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2" name="Google Shape;10272;p68"/>
            <p:cNvSpPr/>
            <p:nvPr/>
          </p:nvSpPr>
          <p:spPr>
            <a:xfrm>
              <a:off x="1120250" y="3623450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3" name="Google Shape;10273;p68"/>
            <p:cNvSpPr/>
            <p:nvPr/>
          </p:nvSpPr>
          <p:spPr>
            <a:xfrm>
              <a:off x="946175" y="3879425"/>
              <a:ext cx="166225" cy="33900"/>
            </a:xfrm>
            <a:custGeom>
              <a:rect b="b" l="l" r="r" t="t"/>
              <a:pathLst>
                <a:path extrusionOk="0" h="1356" w="6649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74" name="Google Shape;10274;p68"/>
          <p:cNvGrpSpPr/>
          <p:nvPr/>
        </p:nvGrpSpPr>
        <p:grpSpPr>
          <a:xfrm>
            <a:off x="1470457" y="3865875"/>
            <a:ext cx="332587" cy="331693"/>
            <a:chOff x="944600" y="3981825"/>
            <a:chExt cx="297750" cy="296950"/>
          </a:xfrm>
        </p:grpSpPr>
        <p:sp>
          <p:nvSpPr>
            <p:cNvPr id="10275" name="Google Shape;10275;p68"/>
            <p:cNvSpPr/>
            <p:nvPr/>
          </p:nvSpPr>
          <p:spPr>
            <a:xfrm>
              <a:off x="944600" y="3981825"/>
              <a:ext cx="297750" cy="296950"/>
            </a:xfrm>
            <a:custGeom>
              <a:rect b="b" l="l" r="r" t="t"/>
              <a:pathLst>
                <a:path extrusionOk="0" h="11878" w="1191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6" name="Google Shape;10276;p68"/>
            <p:cNvSpPr/>
            <p:nvPr/>
          </p:nvSpPr>
          <p:spPr>
            <a:xfrm>
              <a:off x="1058025" y="4155875"/>
              <a:ext cx="72500" cy="52000"/>
            </a:xfrm>
            <a:custGeom>
              <a:rect b="b" l="l" r="r" t="t"/>
              <a:pathLst>
                <a:path extrusionOk="0" h="2080" w="290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7" name="Google Shape;10277;p68"/>
            <p:cNvSpPr/>
            <p:nvPr/>
          </p:nvSpPr>
          <p:spPr>
            <a:xfrm>
              <a:off x="1076150" y="4103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8" name="Google Shape;10278;p68"/>
            <p:cNvSpPr/>
            <p:nvPr/>
          </p:nvSpPr>
          <p:spPr>
            <a:xfrm>
              <a:off x="1016275" y="4051125"/>
              <a:ext cx="155975" cy="137075"/>
            </a:xfrm>
            <a:custGeom>
              <a:rect b="b" l="l" r="r" t="t"/>
              <a:pathLst>
                <a:path extrusionOk="0" h="5483" w="6239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79" name="Google Shape;10279;p68"/>
          <p:cNvGrpSpPr/>
          <p:nvPr/>
        </p:nvGrpSpPr>
        <p:grpSpPr>
          <a:xfrm>
            <a:off x="3565479" y="3049445"/>
            <a:ext cx="330827" cy="329934"/>
            <a:chOff x="2768750" y="3227275"/>
            <a:chExt cx="296175" cy="295375"/>
          </a:xfrm>
        </p:grpSpPr>
        <p:sp>
          <p:nvSpPr>
            <p:cNvPr id="10280" name="Google Shape;10280;p68"/>
            <p:cNvSpPr/>
            <p:nvPr/>
          </p:nvSpPr>
          <p:spPr>
            <a:xfrm>
              <a:off x="2882950" y="3227275"/>
              <a:ext cx="68550" cy="69325"/>
            </a:xfrm>
            <a:custGeom>
              <a:rect b="b" l="l" r="r" t="t"/>
              <a:pathLst>
                <a:path extrusionOk="0" h="2773" w="2742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1" name="Google Shape;10281;p68"/>
            <p:cNvSpPr/>
            <p:nvPr/>
          </p:nvSpPr>
          <p:spPr>
            <a:xfrm>
              <a:off x="2856175" y="3436000"/>
              <a:ext cx="17350" cy="34675"/>
            </a:xfrm>
            <a:custGeom>
              <a:rect b="b" l="l" r="r" t="t"/>
              <a:pathLst>
                <a:path extrusionOk="0" h="1387" w="694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2" name="Google Shape;10282;p68"/>
            <p:cNvSpPr/>
            <p:nvPr/>
          </p:nvSpPr>
          <p:spPr>
            <a:xfrm>
              <a:off x="2890050" y="3436000"/>
              <a:ext cx="18125" cy="34675"/>
            </a:xfrm>
            <a:custGeom>
              <a:rect b="b" l="l" r="r" t="t"/>
              <a:pathLst>
                <a:path extrusionOk="0" h="1387" w="725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3" name="Google Shape;10283;p68"/>
            <p:cNvSpPr/>
            <p:nvPr/>
          </p:nvSpPr>
          <p:spPr>
            <a:xfrm>
              <a:off x="2821525" y="3436000"/>
              <a:ext cx="17350" cy="34675"/>
            </a:xfrm>
            <a:custGeom>
              <a:rect b="b" l="l" r="r" t="t"/>
              <a:pathLst>
                <a:path extrusionOk="0" h="1387" w="694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4" name="Google Shape;10284;p68"/>
            <p:cNvSpPr/>
            <p:nvPr/>
          </p:nvSpPr>
          <p:spPr>
            <a:xfrm>
              <a:off x="2924700" y="3436000"/>
              <a:ext cx="34675" cy="34675"/>
            </a:xfrm>
            <a:custGeom>
              <a:rect b="b" l="l" r="r" t="t"/>
              <a:pathLst>
                <a:path extrusionOk="0" h="1387" w="1387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5" name="Google Shape;10285;p68"/>
            <p:cNvSpPr/>
            <p:nvPr/>
          </p:nvSpPr>
          <p:spPr>
            <a:xfrm>
              <a:off x="2768750" y="3384800"/>
              <a:ext cx="244175" cy="137850"/>
            </a:xfrm>
            <a:custGeom>
              <a:rect b="b" l="l" r="r" t="t"/>
              <a:pathLst>
                <a:path extrusionOk="0" h="5514" w="9767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6" name="Google Shape;10286;p68"/>
            <p:cNvSpPr/>
            <p:nvPr/>
          </p:nvSpPr>
          <p:spPr>
            <a:xfrm>
              <a:off x="3030250" y="3419450"/>
              <a:ext cx="34675" cy="68550"/>
            </a:xfrm>
            <a:custGeom>
              <a:rect b="b" l="l" r="r" t="t"/>
              <a:pathLst>
                <a:path extrusionOk="0" h="2742" w="1387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7" name="Google Shape;10287;p68"/>
            <p:cNvSpPr/>
            <p:nvPr/>
          </p:nvSpPr>
          <p:spPr>
            <a:xfrm>
              <a:off x="2856175" y="3294225"/>
              <a:ext cx="122100" cy="73275"/>
            </a:xfrm>
            <a:custGeom>
              <a:rect b="b" l="l" r="r" t="t"/>
              <a:pathLst>
                <a:path extrusionOk="0" h="2931" w="4884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88" name="Google Shape;10288;p68"/>
          <p:cNvGrpSpPr/>
          <p:nvPr/>
        </p:nvGrpSpPr>
        <p:grpSpPr>
          <a:xfrm>
            <a:off x="3585277" y="3466072"/>
            <a:ext cx="291230" cy="329403"/>
            <a:chOff x="2786075" y="3591800"/>
            <a:chExt cx="260725" cy="294900"/>
          </a:xfrm>
        </p:grpSpPr>
        <p:sp>
          <p:nvSpPr>
            <p:cNvPr id="10289" name="Google Shape;10289;p68"/>
            <p:cNvSpPr/>
            <p:nvPr/>
          </p:nvSpPr>
          <p:spPr>
            <a:xfrm>
              <a:off x="2898700" y="36770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0" name="Google Shape;10290;p68"/>
            <p:cNvSpPr/>
            <p:nvPr/>
          </p:nvSpPr>
          <p:spPr>
            <a:xfrm>
              <a:off x="2883750" y="3729775"/>
              <a:ext cx="66975" cy="33900"/>
            </a:xfrm>
            <a:custGeom>
              <a:rect b="b" l="l" r="r" t="t"/>
              <a:pathLst>
                <a:path extrusionOk="0" h="1356" w="2679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1" name="Google Shape;10291;p68"/>
            <p:cNvSpPr/>
            <p:nvPr/>
          </p:nvSpPr>
          <p:spPr>
            <a:xfrm>
              <a:off x="2855375" y="3643150"/>
              <a:ext cx="122125" cy="98475"/>
            </a:xfrm>
            <a:custGeom>
              <a:rect b="b" l="l" r="r" t="t"/>
              <a:pathLst>
                <a:path extrusionOk="0" h="3939" w="4885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2" name="Google Shape;10292;p68"/>
            <p:cNvSpPr/>
            <p:nvPr/>
          </p:nvSpPr>
          <p:spPr>
            <a:xfrm>
              <a:off x="2801050" y="3591800"/>
              <a:ext cx="229225" cy="258500"/>
            </a:xfrm>
            <a:custGeom>
              <a:rect b="b" l="l" r="r" t="t"/>
              <a:pathLst>
                <a:path extrusionOk="0" h="10340" w="9169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3" name="Google Shape;10293;p68"/>
            <p:cNvSpPr/>
            <p:nvPr/>
          </p:nvSpPr>
          <p:spPr>
            <a:xfrm>
              <a:off x="2786075" y="3800675"/>
              <a:ext cx="260725" cy="86025"/>
            </a:xfrm>
            <a:custGeom>
              <a:rect b="b" l="l" r="r" t="t"/>
              <a:pathLst>
                <a:path extrusionOk="0" h="3441" w="10429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94" name="Google Shape;10294;p68"/>
          <p:cNvGrpSpPr/>
          <p:nvPr/>
        </p:nvGrpSpPr>
        <p:grpSpPr>
          <a:xfrm>
            <a:off x="3623549" y="3866308"/>
            <a:ext cx="214687" cy="330827"/>
            <a:chOff x="2819150" y="3955025"/>
            <a:chExt cx="192200" cy="296175"/>
          </a:xfrm>
        </p:grpSpPr>
        <p:sp>
          <p:nvSpPr>
            <p:cNvPr id="10295" name="Google Shape;10295;p68"/>
            <p:cNvSpPr/>
            <p:nvPr/>
          </p:nvSpPr>
          <p:spPr>
            <a:xfrm>
              <a:off x="2856175" y="4007025"/>
              <a:ext cx="122100" cy="70125"/>
            </a:xfrm>
            <a:custGeom>
              <a:rect b="b" l="l" r="r" t="t"/>
              <a:pathLst>
                <a:path extrusionOk="0" h="2805" w="4884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6" name="Google Shape;10296;p68"/>
            <p:cNvSpPr/>
            <p:nvPr/>
          </p:nvSpPr>
          <p:spPr>
            <a:xfrm>
              <a:off x="2819150" y="4180300"/>
              <a:ext cx="192200" cy="70900"/>
            </a:xfrm>
            <a:custGeom>
              <a:rect b="b" l="l" r="r" t="t"/>
              <a:pathLst>
                <a:path extrusionOk="0" h="2836" w="7688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7" name="Google Shape;10297;p68"/>
            <p:cNvSpPr/>
            <p:nvPr/>
          </p:nvSpPr>
          <p:spPr>
            <a:xfrm>
              <a:off x="2882950" y="3955025"/>
              <a:ext cx="68550" cy="35475"/>
            </a:xfrm>
            <a:custGeom>
              <a:rect b="b" l="l" r="r" t="t"/>
              <a:pathLst>
                <a:path extrusionOk="0" h="1419" w="2742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8" name="Google Shape;10298;p68"/>
            <p:cNvSpPr/>
            <p:nvPr/>
          </p:nvSpPr>
          <p:spPr>
            <a:xfrm>
              <a:off x="2856975" y="4093650"/>
              <a:ext cx="118950" cy="70125"/>
            </a:xfrm>
            <a:custGeom>
              <a:rect b="b" l="l" r="r" t="t"/>
              <a:pathLst>
                <a:path extrusionOk="0" h="2805" w="4758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99" name="Google Shape;10299;p68"/>
          <p:cNvGrpSpPr/>
          <p:nvPr/>
        </p:nvGrpSpPr>
        <p:grpSpPr>
          <a:xfrm>
            <a:off x="5661947" y="3049878"/>
            <a:ext cx="329934" cy="329068"/>
            <a:chOff x="4629125" y="3235150"/>
            <a:chExt cx="295375" cy="294600"/>
          </a:xfrm>
        </p:grpSpPr>
        <p:sp>
          <p:nvSpPr>
            <p:cNvPr id="10300" name="Google Shape;10300;p68"/>
            <p:cNvSpPr/>
            <p:nvPr/>
          </p:nvSpPr>
          <p:spPr>
            <a:xfrm>
              <a:off x="4696850" y="33911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1" name="Google Shape;10301;p68"/>
            <p:cNvSpPr/>
            <p:nvPr/>
          </p:nvSpPr>
          <p:spPr>
            <a:xfrm>
              <a:off x="4680300" y="3443875"/>
              <a:ext cx="69350" cy="34675"/>
            </a:xfrm>
            <a:custGeom>
              <a:rect b="b" l="l" r="r" t="t"/>
              <a:pathLst>
                <a:path extrusionOk="0" h="1387" w="2774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2" name="Google Shape;10302;p68"/>
            <p:cNvSpPr/>
            <p:nvPr/>
          </p:nvSpPr>
          <p:spPr>
            <a:xfrm>
              <a:off x="4629125" y="3339900"/>
              <a:ext cx="295375" cy="189850"/>
            </a:xfrm>
            <a:custGeom>
              <a:rect b="b" l="l" r="r" t="t"/>
              <a:pathLst>
                <a:path extrusionOk="0" h="7594" w="11815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3" name="Google Shape;10303;p68"/>
            <p:cNvSpPr/>
            <p:nvPr/>
          </p:nvSpPr>
          <p:spPr>
            <a:xfrm>
              <a:off x="4714975" y="3287125"/>
              <a:ext cx="122100" cy="70125"/>
            </a:xfrm>
            <a:custGeom>
              <a:rect b="b" l="l" r="r" t="t"/>
              <a:pathLst>
                <a:path extrusionOk="0" h="2805" w="4884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4" name="Google Shape;10304;p68"/>
            <p:cNvSpPr/>
            <p:nvPr/>
          </p:nvSpPr>
          <p:spPr>
            <a:xfrm>
              <a:off x="4732300" y="3235150"/>
              <a:ext cx="86650" cy="35475"/>
            </a:xfrm>
            <a:custGeom>
              <a:rect b="b" l="l" r="r" t="t"/>
              <a:pathLst>
                <a:path extrusionOk="0" h="1419" w="3466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5" name="Google Shape;10305;p68"/>
          <p:cNvGrpSpPr/>
          <p:nvPr/>
        </p:nvGrpSpPr>
        <p:grpSpPr>
          <a:xfrm>
            <a:off x="5661933" y="3465807"/>
            <a:ext cx="329962" cy="329934"/>
            <a:chOff x="4628325" y="3599825"/>
            <a:chExt cx="295400" cy="295375"/>
          </a:xfrm>
        </p:grpSpPr>
        <p:sp>
          <p:nvSpPr>
            <p:cNvPr id="10306" name="Google Shape;10306;p68"/>
            <p:cNvSpPr/>
            <p:nvPr/>
          </p:nvSpPr>
          <p:spPr>
            <a:xfrm>
              <a:off x="4679525" y="3686450"/>
              <a:ext cx="17350" cy="86675"/>
            </a:xfrm>
            <a:custGeom>
              <a:rect b="b" l="l" r="r" t="t"/>
              <a:pathLst>
                <a:path extrusionOk="0" h="3467" w="694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7" name="Google Shape;10307;p68"/>
            <p:cNvSpPr/>
            <p:nvPr/>
          </p:nvSpPr>
          <p:spPr>
            <a:xfrm>
              <a:off x="4854375" y="3686450"/>
              <a:ext cx="18150" cy="86675"/>
            </a:xfrm>
            <a:custGeom>
              <a:rect b="b" l="l" r="r" t="t"/>
              <a:pathLst>
                <a:path extrusionOk="0" h="3467" w="726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8" name="Google Shape;10308;p68"/>
            <p:cNvSpPr/>
            <p:nvPr/>
          </p:nvSpPr>
          <p:spPr>
            <a:xfrm>
              <a:off x="4679525" y="3790425"/>
              <a:ext cx="17350" cy="104000"/>
            </a:xfrm>
            <a:custGeom>
              <a:rect b="b" l="l" r="r" t="t"/>
              <a:pathLst>
                <a:path extrusionOk="0" h="4160" w="694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9" name="Google Shape;10309;p68"/>
            <p:cNvSpPr/>
            <p:nvPr/>
          </p:nvSpPr>
          <p:spPr>
            <a:xfrm>
              <a:off x="4854375" y="3790425"/>
              <a:ext cx="18150" cy="104000"/>
            </a:xfrm>
            <a:custGeom>
              <a:rect b="b" l="l" r="r" t="t"/>
              <a:pathLst>
                <a:path extrusionOk="0" h="4160" w="726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0" name="Google Shape;10310;p68"/>
            <p:cNvSpPr/>
            <p:nvPr/>
          </p:nvSpPr>
          <p:spPr>
            <a:xfrm>
              <a:off x="4628325" y="3686450"/>
              <a:ext cx="34675" cy="86675"/>
            </a:xfrm>
            <a:custGeom>
              <a:rect b="b" l="l" r="r" t="t"/>
              <a:pathLst>
                <a:path extrusionOk="0" h="3467" w="1387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1" name="Google Shape;10311;p68"/>
            <p:cNvSpPr/>
            <p:nvPr/>
          </p:nvSpPr>
          <p:spPr>
            <a:xfrm>
              <a:off x="4714975" y="3686450"/>
              <a:ext cx="122100" cy="86675"/>
            </a:xfrm>
            <a:custGeom>
              <a:rect b="b" l="l" r="r" t="t"/>
              <a:pathLst>
                <a:path extrusionOk="0" h="3467" w="4884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2" name="Google Shape;10312;p68"/>
            <p:cNvSpPr/>
            <p:nvPr/>
          </p:nvSpPr>
          <p:spPr>
            <a:xfrm>
              <a:off x="4889025" y="3777825"/>
              <a:ext cx="34700" cy="117375"/>
            </a:xfrm>
            <a:custGeom>
              <a:rect b="b" l="l" r="r" t="t"/>
              <a:pathLst>
                <a:path extrusionOk="0" h="4695" w="1388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3" name="Google Shape;10313;p68"/>
            <p:cNvSpPr/>
            <p:nvPr/>
          </p:nvSpPr>
          <p:spPr>
            <a:xfrm>
              <a:off x="4628325" y="3777825"/>
              <a:ext cx="34675" cy="116600"/>
            </a:xfrm>
            <a:custGeom>
              <a:rect b="b" l="l" r="r" t="t"/>
              <a:pathLst>
                <a:path extrusionOk="0" h="4664" w="1387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4" name="Google Shape;10314;p68"/>
            <p:cNvSpPr/>
            <p:nvPr/>
          </p:nvSpPr>
          <p:spPr>
            <a:xfrm>
              <a:off x="4766950" y="37904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5" name="Google Shape;10315;p68"/>
            <p:cNvSpPr/>
            <p:nvPr/>
          </p:nvSpPr>
          <p:spPr>
            <a:xfrm>
              <a:off x="4889025" y="3686450"/>
              <a:ext cx="34700" cy="86675"/>
            </a:xfrm>
            <a:custGeom>
              <a:rect b="b" l="l" r="r" t="t"/>
              <a:pathLst>
                <a:path extrusionOk="0" h="3467" w="1388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6" name="Google Shape;10316;p68"/>
            <p:cNvSpPr/>
            <p:nvPr/>
          </p:nvSpPr>
          <p:spPr>
            <a:xfrm>
              <a:off x="4714975" y="3790425"/>
              <a:ext cx="122100" cy="104000"/>
            </a:xfrm>
            <a:custGeom>
              <a:rect b="b" l="l" r="r" t="t"/>
              <a:pathLst>
                <a:path extrusionOk="0" h="4160" w="4884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7" name="Google Shape;10317;p68"/>
            <p:cNvSpPr/>
            <p:nvPr/>
          </p:nvSpPr>
          <p:spPr>
            <a:xfrm>
              <a:off x="4714175" y="3599825"/>
              <a:ext cx="122100" cy="69325"/>
            </a:xfrm>
            <a:custGeom>
              <a:rect b="b" l="l" r="r" t="t"/>
              <a:pathLst>
                <a:path extrusionOk="0" h="2773" w="4884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18" name="Google Shape;10318;p68"/>
          <p:cNvGrpSpPr/>
          <p:nvPr/>
        </p:nvGrpSpPr>
        <p:grpSpPr>
          <a:xfrm>
            <a:off x="5681732" y="3866308"/>
            <a:ext cx="290364" cy="330827"/>
            <a:chOff x="4645650" y="3962900"/>
            <a:chExt cx="259950" cy="296175"/>
          </a:xfrm>
        </p:grpSpPr>
        <p:sp>
          <p:nvSpPr>
            <p:cNvPr id="10319" name="Google Shape;10319;p68"/>
            <p:cNvSpPr/>
            <p:nvPr/>
          </p:nvSpPr>
          <p:spPr>
            <a:xfrm>
              <a:off x="4853600" y="4155100"/>
              <a:ext cx="52000" cy="103975"/>
            </a:xfrm>
            <a:custGeom>
              <a:rect b="b" l="l" r="r" t="t"/>
              <a:pathLst>
                <a:path extrusionOk="0" h="4159" w="208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0" name="Google Shape;10320;p68"/>
            <p:cNvSpPr/>
            <p:nvPr/>
          </p:nvSpPr>
          <p:spPr>
            <a:xfrm>
              <a:off x="4714975" y="4155100"/>
              <a:ext cx="121300" cy="50625"/>
            </a:xfrm>
            <a:custGeom>
              <a:rect b="b" l="l" r="r" t="t"/>
              <a:pathLst>
                <a:path extrusionOk="0" h="2025" w="4852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1" name="Google Shape;10321;p68"/>
            <p:cNvSpPr/>
            <p:nvPr/>
          </p:nvSpPr>
          <p:spPr>
            <a:xfrm>
              <a:off x="4714975" y="4211025"/>
              <a:ext cx="121300" cy="48050"/>
            </a:xfrm>
            <a:custGeom>
              <a:rect b="b" l="l" r="r" t="t"/>
              <a:pathLst>
                <a:path extrusionOk="0" h="1922" w="4852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2" name="Google Shape;10322;p68"/>
            <p:cNvSpPr/>
            <p:nvPr/>
          </p:nvSpPr>
          <p:spPr>
            <a:xfrm>
              <a:off x="4645650" y="4154300"/>
              <a:ext cx="52025" cy="104775"/>
            </a:xfrm>
            <a:custGeom>
              <a:rect b="b" l="l" r="r" t="t"/>
              <a:pathLst>
                <a:path extrusionOk="0" h="4191" w="2081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3" name="Google Shape;10323;p68"/>
            <p:cNvSpPr/>
            <p:nvPr/>
          </p:nvSpPr>
          <p:spPr>
            <a:xfrm>
              <a:off x="4722850" y="4049550"/>
              <a:ext cx="103975" cy="105575"/>
            </a:xfrm>
            <a:custGeom>
              <a:rect b="b" l="l" r="r" t="t"/>
              <a:pathLst>
                <a:path extrusionOk="0" h="4223" w="4159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4" name="Google Shape;10324;p68"/>
            <p:cNvSpPr/>
            <p:nvPr/>
          </p:nvSpPr>
          <p:spPr>
            <a:xfrm>
              <a:off x="4678725" y="3962900"/>
              <a:ext cx="190650" cy="174100"/>
            </a:xfrm>
            <a:custGeom>
              <a:rect b="b" l="l" r="r" t="t"/>
              <a:pathLst>
                <a:path extrusionOk="0" h="6964" w="7626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25" name="Google Shape;10325;p68"/>
          <p:cNvGrpSpPr/>
          <p:nvPr/>
        </p:nvGrpSpPr>
        <p:grpSpPr>
          <a:xfrm>
            <a:off x="7338295" y="3466254"/>
            <a:ext cx="329934" cy="329040"/>
            <a:chOff x="6143725" y="3582500"/>
            <a:chExt cx="295375" cy="294575"/>
          </a:xfrm>
        </p:grpSpPr>
        <p:sp>
          <p:nvSpPr>
            <p:cNvPr id="10326" name="Google Shape;10326;p68"/>
            <p:cNvSpPr/>
            <p:nvPr/>
          </p:nvSpPr>
          <p:spPr>
            <a:xfrm>
              <a:off x="6143725" y="3720325"/>
              <a:ext cx="295375" cy="156750"/>
            </a:xfrm>
            <a:custGeom>
              <a:rect b="b" l="l" r="r" t="t"/>
              <a:pathLst>
                <a:path extrusionOk="0" h="6270" w="11815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7" name="Google Shape;10327;p68"/>
            <p:cNvSpPr/>
            <p:nvPr/>
          </p:nvSpPr>
          <p:spPr>
            <a:xfrm>
              <a:off x="6246900" y="3773100"/>
              <a:ext cx="88225" cy="17350"/>
            </a:xfrm>
            <a:custGeom>
              <a:rect b="b" l="l" r="r" t="t"/>
              <a:pathLst>
                <a:path extrusionOk="0" h="694" w="3529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8" name="Google Shape;10328;p68"/>
            <p:cNvSpPr/>
            <p:nvPr/>
          </p:nvSpPr>
          <p:spPr>
            <a:xfrm>
              <a:off x="6161050" y="3582500"/>
              <a:ext cx="86650" cy="34675"/>
            </a:xfrm>
            <a:custGeom>
              <a:rect b="b" l="l" r="r" t="t"/>
              <a:pathLst>
                <a:path extrusionOk="0" h="1387" w="3466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9" name="Google Shape;10329;p68"/>
            <p:cNvSpPr/>
            <p:nvPr/>
          </p:nvSpPr>
          <p:spPr>
            <a:xfrm>
              <a:off x="6160250" y="3633675"/>
              <a:ext cx="86675" cy="69350"/>
            </a:xfrm>
            <a:custGeom>
              <a:rect b="b" l="l" r="r" t="t"/>
              <a:pathLst>
                <a:path extrusionOk="0" h="2774" w="3467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0" name="Google Shape;10330;p68"/>
            <p:cNvSpPr/>
            <p:nvPr/>
          </p:nvSpPr>
          <p:spPr>
            <a:xfrm>
              <a:off x="6336675" y="3599025"/>
              <a:ext cx="85875" cy="69350"/>
            </a:xfrm>
            <a:custGeom>
              <a:rect b="b" l="l" r="r" t="t"/>
              <a:pathLst>
                <a:path extrusionOk="0" h="2774" w="3435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1" name="Google Shape;10331;p68"/>
            <p:cNvSpPr/>
            <p:nvPr/>
          </p:nvSpPr>
          <p:spPr>
            <a:xfrm>
              <a:off x="6335100" y="3686450"/>
              <a:ext cx="86675" cy="17350"/>
            </a:xfrm>
            <a:custGeom>
              <a:rect b="b" l="l" r="r" t="t"/>
              <a:pathLst>
                <a:path extrusionOk="0" h="694" w="3467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2" name="Google Shape;10332;p68"/>
            <p:cNvSpPr/>
            <p:nvPr/>
          </p:nvSpPr>
          <p:spPr>
            <a:xfrm>
              <a:off x="6264225" y="3617150"/>
              <a:ext cx="53575" cy="86650"/>
            </a:xfrm>
            <a:custGeom>
              <a:rect b="b" l="l" r="r" t="t"/>
              <a:pathLst>
                <a:path extrusionOk="0" h="3466" w="2143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33" name="Google Shape;10333;p68"/>
          <p:cNvGrpSpPr/>
          <p:nvPr/>
        </p:nvGrpSpPr>
        <p:grpSpPr>
          <a:xfrm>
            <a:off x="1890873" y="3049013"/>
            <a:ext cx="331693" cy="330800"/>
            <a:chOff x="1310075" y="3253275"/>
            <a:chExt cx="296950" cy="296150"/>
          </a:xfrm>
        </p:grpSpPr>
        <p:sp>
          <p:nvSpPr>
            <p:cNvPr id="10334" name="Google Shape;10334;p68"/>
            <p:cNvSpPr/>
            <p:nvPr/>
          </p:nvSpPr>
          <p:spPr>
            <a:xfrm>
              <a:off x="1423475" y="3359600"/>
              <a:ext cx="69350" cy="68550"/>
            </a:xfrm>
            <a:custGeom>
              <a:rect b="b" l="l" r="r" t="t"/>
              <a:pathLst>
                <a:path extrusionOk="0" h="2742" w="2774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5" name="Google Shape;10335;p68"/>
            <p:cNvSpPr/>
            <p:nvPr/>
          </p:nvSpPr>
          <p:spPr>
            <a:xfrm>
              <a:off x="1310075" y="3253275"/>
              <a:ext cx="296950" cy="296150"/>
            </a:xfrm>
            <a:custGeom>
              <a:rect b="b" l="l" r="r" t="t"/>
              <a:pathLst>
                <a:path extrusionOk="0" h="11846" w="11878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6" name="Google Shape;10336;p68"/>
            <p:cNvSpPr/>
            <p:nvPr/>
          </p:nvSpPr>
          <p:spPr>
            <a:xfrm>
              <a:off x="1399850" y="3426550"/>
              <a:ext cx="116600" cy="52800"/>
            </a:xfrm>
            <a:custGeom>
              <a:rect b="b" l="l" r="r" t="t"/>
              <a:pathLst>
                <a:path extrusionOk="0" h="2112" w="4664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37" name="Google Shape;10337;p68"/>
          <p:cNvSpPr/>
          <p:nvPr/>
        </p:nvSpPr>
        <p:spPr>
          <a:xfrm>
            <a:off x="1892174" y="3466681"/>
            <a:ext cx="329068" cy="328175"/>
          </a:xfrm>
          <a:custGeom>
            <a:rect b="b" l="l" r="r" t="t"/>
            <a:pathLst>
              <a:path extrusionOk="0" h="11752" w="11784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38" name="Google Shape;10338;p68"/>
          <p:cNvGrpSpPr/>
          <p:nvPr/>
        </p:nvGrpSpPr>
        <p:grpSpPr>
          <a:xfrm>
            <a:off x="1890427" y="3865554"/>
            <a:ext cx="332587" cy="332335"/>
            <a:chOff x="1310075" y="3980250"/>
            <a:chExt cx="297750" cy="297525"/>
          </a:xfrm>
        </p:grpSpPr>
        <p:sp>
          <p:nvSpPr>
            <p:cNvPr id="10339" name="Google Shape;10339;p68"/>
            <p:cNvSpPr/>
            <p:nvPr/>
          </p:nvSpPr>
          <p:spPr>
            <a:xfrm>
              <a:off x="1310075" y="3980250"/>
              <a:ext cx="297750" cy="297525"/>
            </a:xfrm>
            <a:custGeom>
              <a:rect b="b" l="l" r="r" t="t"/>
              <a:pathLst>
                <a:path extrusionOk="0" h="11901" w="1191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0" name="Google Shape;10340;p68"/>
            <p:cNvSpPr/>
            <p:nvPr/>
          </p:nvSpPr>
          <p:spPr>
            <a:xfrm>
              <a:off x="1449475" y="4086575"/>
              <a:ext cx="17350" cy="52000"/>
            </a:xfrm>
            <a:custGeom>
              <a:rect b="b" l="l" r="r" t="t"/>
              <a:pathLst>
                <a:path extrusionOk="0" h="2080" w="694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1" name="Google Shape;10341;p68"/>
            <p:cNvSpPr/>
            <p:nvPr/>
          </p:nvSpPr>
          <p:spPr>
            <a:xfrm>
              <a:off x="1380175" y="41212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68"/>
            <p:cNvSpPr/>
            <p:nvPr/>
          </p:nvSpPr>
          <p:spPr>
            <a:xfrm>
              <a:off x="1518800" y="4051925"/>
              <a:ext cx="18125" cy="86650"/>
            </a:xfrm>
            <a:custGeom>
              <a:rect b="b" l="l" r="r" t="t"/>
              <a:pathLst>
                <a:path extrusionOk="0" h="3466" w="725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43" name="Google Shape;10343;p68"/>
          <p:cNvGrpSpPr/>
          <p:nvPr/>
        </p:nvGrpSpPr>
        <p:grpSpPr>
          <a:xfrm>
            <a:off x="4030669" y="3049445"/>
            <a:ext cx="251660" cy="329934"/>
            <a:chOff x="3167275" y="3227275"/>
            <a:chExt cx="225300" cy="295375"/>
          </a:xfrm>
        </p:grpSpPr>
        <p:sp>
          <p:nvSpPr>
            <p:cNvPr id="10344" name="Google Shape;10344;p68"/>
            <p:cNvSpPr/>
            <p:nvPr/>
          </p:nvSpPr>
          <p:spPr>
            <a:xfrm>
              <a:off x="3167275" y="3227275"/>
              <a:ext cx="225300" cy="207950"/>
            </a:xfrm>
            <a:custGeom>
              <a:rect b="b" l="l" r="r" t="t"/>
              <a:pathLst>
                <a:path extrusionOk="0" h="8318" w="9012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5" name="Google Shape;10345;p68"/>
            <p:cNvSpPr/>
            <p:nvPr/>
          </p:nvSpPr>
          <p:spPr>
            <a:xfrm>
              <a:off x="3262600" y="327847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6" name="Google Shape;10346;p68"/>
            <p:cNvSpPr/>
            <p:nvPr/>
          </p:nvSpPr>
          <p:spPr>
            <a:xfrm>
              <a:off x="3220050" y="3452525"/>
              <a:ext cx="121325" cy="35475"/>
            </a:xfrm>
            <a:custGeom>
              <a:rect b="b" l="l" r="r" t="t"/>
              <a:pathLst>
                <a:path extrusionOk="0" h="1419" w="4853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7" name="Google Shape;10347;p68"/>
            <p:cNvSpPr/>
            <p:nvPr/>
          </p:nvSpPr>
          <p:spPr>
            <a:xfrm>
              <a:off x="3237375" y="3332025"/>
              <a:ext cx="86675" cy="52000"/>
            </a:xfrm>
            <a:custGeom>
              <a:rect b="b" l="l" r="r" t="t"/>
              <a:pathLst>
                <a:path extrusionOk="0" h="2080" w="3467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8" name="Google Shape;10348;p68"/>
            <p:cNvSpPr/>
            <p:nvPr/>
          </p:nvSpPr>
          <p:spPr>
            <a:xfrm>
              <a:off x="3237375" y="350530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49" name="Google Shape;10349;p68"/>
          <p:cNvSpPr/>
          <p:nvPr/>
        </p:nvSpPr>
        <p:spPr>
          <a:xfrm>
            <a:off x="3982694" y="3465033"/>
            <a:ext cx="347555" cy="331470"/>
          </a:xfrm>
          <a:custGeom>
            <a:rect b="b" l="l" r="r" t="t"/>
            <a:pathLst>
              <a:path extrusionOk="0" h="11870" w="12446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50" name="Google Shape;10350;p68"/>
          <p:cNvGrpSpPr/>
          <p:nvPr/>
        </p:nvGrpSpPr>
        <p:grpSpPr>
          <a:xfrm>
            <a:off x="3990205" y="3866740"/>
            <a:ext cx="332587" cy="329962"/>
            <a:chOff x="3133425" y="3955025"/>
            <a:chExt cx="297750" cy="295400"/>
          </a:xfrm>
        </p:grpSpPr>
        <p:sp>
          <p:nvSpPr>
            <p:cNvPr id="10351" name="Google Shape;10351;p68"/>
            <p:cNvSpPr/>
            <p:nvPr/>
          </p:nvSpPr>
          <p:spPr>
            <a:xfrm>
              <a:off x="3133425" y="4058225"/>
              <a:ext cx="297750" cy="192200"/>
            </a:xfrm>
            <a:custGeom>
              <a:rect b="b" l="l" r="r" t="t"/>
              <a:pathLst>
                <a:path extrusionOk="0" h="7688" w="1191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2" name="Google Shape;10352;p68"/>
            <p:cNvSpPr/>
            <p:nvPr/>
          </p:nvSpPr>
          <p:spPr>
            <a:xfrm>
              <a:off x="3263375" y="4007025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3" name="Google Shape;10353;p68"/>
            <p:cNvSpPr/>
            <p:nvPr/>
          </p:nvSpPr>
          <p:spPr>
            <a:xfrm>
              <a:off x="3203525" y="3955025"/>
              <a:ext cx="155175" cy="135500"/>
            </a:xfrm>
            <a:custGeom>
              <a:rect b="b" l="l" r="r" t="t"/>
              <a:pathLst>
                <a:path extrusionOk="0" h="5420" w="6207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54" name="Google Shape;10354;p68"/>
          <p:cNvGrpSpPr/>
          <p:nvPr/>
        </p:nvGrpSpPr>
        <p:grpSpPr>
          <a:xfrm>
            <a:off x="6081903" y="3048412"/>
            <a:ext cx="330827" cy="332000"/>
            <a:chOff x="4991425" y="3234750"/>
            <a:chExt cx="296175" cy="297225"/>
          </a:xfrm>
        </p:grpSpPr>
        <p:sp>
          <p:nvSpPr>
            <p:cNvPr id="10355" name="Google Shape;10355;p68"/>
            <p:cNvSpPr/>
            <p:nvPr/>
          </p:nvSpPr>
          <p:spPr>
            <a:xfrm>
              <a:off x="5077275" y="3304450"/>
              <a:ext cx="122100" cy="99275"/>
            </a:xfrm>
            <a:custGeom>
              <a:rect b="b" l="l" r="r" t="t"/>
              <a:pathLst>
                <a:path extrusionOk="0" h="3971" w="4884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6" name="Google Shape;10356;p68"/>
            <p:cNvSpPr/>
            <p:nvPr/>
          </p:nvSpPr>
          <p:spPr>
            <a:xfrm>
              <a:off x="5121375" y="3339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7" name="Google Shape;10357;p68"/>
            <p:cNvSpPr/>
            <p:nvPr/>
          </p:nvSpPr>
          <p:spPr>
            <a:xfrm>
              <a:off x="5009550" y="3234750"/>
              <a:ext cx="259150" cy="261125"/>
            </a:xfrm>
            <a:custGeom>
              <a:rect b="b" l="l" r="r" t="t"/>
              <a:pathLst>
                <a:path extrusionOk="0" h="10445" w="10366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8" name="Google Shape;10358;p68"/>
            <p:cNvSpPr/>
            <p:nvPr/>
          </p:nvSpPr>
          <p:spPr>
            <a:xfrm>
              <a:off x="5105625" y="3391900"/>
              <a:ext cx="66975" cy="34675"/>
            </a:xfrm>
            <a:custGeom>
              <a:rect b="b" l="l" r="r" t="t"/>
              <a:pathLst>
                <a:path extrusionOk="0" h="1387" w="2679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9" name="Google Shape;10359;p68"/>
            <p:cNvSpPr/>
            <p:nvPr/>
          </p:nvSpPr>
          <p:spPr>
            <a:xfrm>
              <a:off x="5192275" y="3443075"/>
              <a:ext cx="95325" cy="86975"/>
            </a:xfrm>
            <a:custGeom>
              <a:rect b="b" l="l" r="r" t="t"/>
              <a:pathLst>
                <a:path extrusionOk="0" h="3479" w="3813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0" name="Google Shape;10360;p68"/>
            <p:cNvSpPr/>
            <p:nvPr/>
          </p:nvSpPr>
          <p:spPr>
            <a:xfrm>
              <a:off x="4991425" y="3444650"/>
              <a:ext cx="95325" cy="87325"/>
            </a:xfrm>
            <a:custGeom>
              <a:rect b="b" l="l" r="r" t="t"/>
              <a:pathLst>
                <a:path extrusionOk="0" h="3493" w="3813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61" name="Google Shape;10361;p68"/>
          <p:cNvGrpSpPr/>
          <p:nvPr/>
        </p:nvGrpSpPr>
        <p:grpSpPr>
          <a:xfrm>
            <a:off x="6081903" y="3485159"/>
            <a:ext cx="330827" cy="291230"/>
            <a:chOff x="4991425" y="3617150"/>
            <a:chExt cx="296175" cy="260725"/>
          </a:xfrm>
        </p:grpSpPr>
        <p:sp>
          <p:nvSpPr>
            <p:cNvPr id="10362" name="Google Shape;10362;p68"/>
            <p:cNvSpPr/>
            <p:nvPr/>
          </p:nvSpPr>
          <p:spPr>
            <a:xfrm>
              <a:off x="5069400" y="3738450"/>
              <a:ext cx="139425" cy="139425"/>
            </a:xfrm>
            <a:custGeom>
              <a:rect b="b" l="l" r="r" t="t"/>
              <a:pathLst>
                <a:path extrusionOk="0" h="5577" w="5577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3" name="Google Shape;10363;p68"/>
            <p:cNvSpPr/>
            <p:nvPr/>
          </p:nvSpPr>
          <p:spPr>
            <a:xfrm>
              <a:off x="5200150" y="3617150"/>
              <a:ext cx="69325" cy="69325"/>
            </a:xfrm>
            <a:custGeom>
              <a:rect b="b" l="l" r="r" t="t"/>
              <a:pathLst>
                <a:path extrusionOk="0" h="2773" w="2773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68"/>
            <p:cNvSpPr/>
            <p:nvPr/>
          </p:nvSpPr>
          <p:spPr>
            <a:xfrm>
              <a:off x="5009550" y="3617150"/>
              <a:ext cx="68525" cy="69325"/>
            </a:xfrm>
            <a:custGeom>
              <a:rect b="b" l="l" r="r" t="t"/>
              <a:pathLst>
                <a:path extrusionOk="0" h="2773" w="2741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5" name="Google Shape;10365;p68"/>
            <p:cNvSpPr/>
            <p:nvPr/>
          </p:nvSpPr>
          <p:spPr>
            <a:xfrm>
              <a:off x="4991425" y="3686450"/>
              <a:ext cx="104775" cy="52025"/>
            </a:xfrm>
            <a:custGeom>
              <a:rect b="b" l="l" r="r" t="t"/>
              <a:pathLst>
                <a:path extrusionOk="0" h="2081" w="4191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6" name="Google Shape;10366;p68"/>
            <p:cNvSpPr/>
            <p:nvPr/>
          </p:nvSpPr>
          <p:spPr>
            <a:xfrm>
              <a:off x="5183600" y="3686450"/>
              <a:ext cx="104000" cy="52025"/>
            </a:xfrm>
            <a:custGeom>
              <a:rect b="b" l="l" r="r" t="t"/>
              <a:pathLst>
                <a:path extrusionOk="0" h="2081" w="416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7" name="Google Shape;10367;p68"/>
            <p:cNvSpPr/>
            <p:nvPr/>
          </p:nvSpPr>
          <p:spPr>
            <a:xfrm>
              <a:off x="5187550" y="3755775"/>
              <a:ext cx="100050" cy="52800"/>
            </a:xfrm>
            <a:custGeom>
              <a:rect b="b" l="l" r="r" t="t"/>
              <a:pathLst>
                <a:path extrusionOk="0" h="2112" w="4002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8" name="Google Shape;10368;p68"/>
            <p:cNvSpPr/>
            <p:nvPr/>
          </p:nvSpPr>
          <p:spPr>
            <a:xfrm>
              <a:off x="4991425" y="3755775"/>
              <a:ext cx="100850" cy="52000"/>
            </a:xfrm>
            <a:custGeom>
              <a:rect b="b" l="l" r="r" t="t"/>
              <a:pathLst>
                <a:path extrusionOk="0" h="2080" w="403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69" name="Google Shape;10369;p68"/>
          <p:cNvGrpSpPr/>
          <p:nvPr/>
        </p:nvGrpSpPr>
        <p:grpSpPr>
          <a:xfrm>
            <a:off x="6154927" y="3866740"/>
            <a:ext cx="184780" cy="329962"/>
            <a:chOff x="5056800" y="3962900"/>
            <a:chExt cx="165425" cy="295400"/>
          </a:xfrm>
        </p:grpSpPr>
        <p:sp>
          <p:nvSpPr>
            <p:cNvPr id="10370" name="Google Shape;10370;p68"/>
            <p:cNvSpPr/>
            <p:nvPr/>
          </p:nvSpPr>
          <p:spPr>
            <a:xfrm>
              <a:off x="5155250" y="4042450"/>
              <a:ext cx="66975" cy="104800"/>
            </a:xfrm>
            <a:custGeom>
              <a:rect b="b" l="l" r="r" t="t"/>
              <a:pathLst>
                <a:path extrusionOk="0" h="4192" w="2679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1" name="Google Shape;10371;p68"/>
            <p:cNvSpPr/>
            <p:nvPr/>
          </p:nvSpPr>
          <p:spPr>
            <a:xfrm>
              <a:off x="5065450" y="3962900"/>
              <a:ext cx="88250" cy="52025"/>
            </a:xfrm>
            <a:custGeom>
              <a:rect b="b" l="l" r="r" t="t"/>
              <a:pathLst>
                <a:path extrusionOk="0" h="2081" w="353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2" name="Google Shape;10372;p68"/>
            <p:cNvSpPr/>
            <p:nvPr/>
          </p:nvSpPr>
          <p:spPr>
            <a:xfrm>
              <a:off x="5056800" y="4032225"/>
              <a:ext cx="104000" cy="226075"/>
            </a:xfrm>
            <a:custGeom>
              <a:rect b="b" l="l" r="r" t="t"/>
              <a:pathLst>
                <a:path extrusionOk="0" h="9043" w="416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73" name="Google Shape;10373;p68"/>
          <p:cNvGrpSpPr/>
          <p:nvPr/>
        </p:nvGrpSpPr>
        <p:grpSpPr>
          <a:xfrm>
            <a:off x="7337415" y="3866754"/>
            <a:ext cx="331693" cy="329934"/>
            <a:chOff x="6168925" y="3936925"/>
            <a:chExt cx="296950" cy="295375"/>
          </a:xfrm>
        </p:grpSpPr>
        <p:sp>
          <p:nvSpPr>
            <p:cNvPr id="10374" name="Google Shape;10374;p68"/>
            <p:cNvSpPr/>
            <p:nvPr/>
          </p:nvSpPr>
          <p:spPr>
            <a:xfrm>
              <a:off x="6220900" y="416455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5" name="Google Shape;10375;p68"/>
            <p:cNvSpPr/>
            <p:nvPr/>
          </p:nvSpPr>
          <p:spPr>
            <a:xfrm>
              <a:off x="6168925" y="3972375"/>
              <a:ext cx="227650" cy="259925"/>
            </a:xfrm>
            <a:custGeom>
              <a:rect b="b" l="l" r="r" t="t"/>
              <a:pathLst>
                <a:path extrusionOk="0" h="10397" w="9106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6" name="Google Shape;10376;p68"/>
            <p:cNvSpPr/>
            <p:nvPr/>
          </p:nvSpPr>
          <p:spPr>
            <a:xfrm>
              <a:off x="6228775" y="3936925"/>
              <a:ext cx="106350" cy="53575"/>
            </a:xfrm>
            <a:custGeom>
              <a:rect b="b" l="l" r="r" t="t"/>
              <a:pathLst>
                <a:path extrusionOk="0" h="2143" w="4254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7" name="Google Shape;10377;p68"/>
            <p:cNvSpPr/>
            <p:nvPr/>
          </p:nvSpPr>
          <p:spPr>
            <a:xfrm>
              <a:off x="6412300" y="4059000"/>
              <a:ext cx="52000" cy="105575"/>
            </a:xfrm>
            <a:custGeom>
              <a:rect b="b" l="l" r="r" t="t"/>
              <a:pathLst>
                <a:path extrusionOk="0" h="4223" w="208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8" name="Google Shape;10378;p68"/>
            <p:cNvSpPr/>
            <p:nvPr/>
          </p:nvSpPr>
          <p:spPr>
            <a:xfrm>
              <a:off x="6413875" y="4007025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9" name="Google Shape;10379;p68"/>
            <p:cNvSpPr/>
            <p:nvPr/>
          </p:nvSpPr>
          <p:spPr>
            <a:xfrm>
              <a:off x="6417800" y="4173200"/>
              <a:ext cx="43350" cy="43350"/>
            </a:xfrm>
            <a:custGeom>
              <a:rect b="b" l="l" r="r" t="t"/>
              <a:pathLst>
                <a:path extrusionOk="0" h="1734" w="1734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0" name="Google Shape;10380;p68"/>
          <p:cNvGrpSpPr/>
          <p:nvPr/>
        </p:nvGrpSpPr>
        <p:grpSpPr>
          <a:xfrm>
            <a:off x="2310396" y="3049446"/>
            <a:ext cx="329040" cy="329934"/>
            <a:chOff x="1674750" y="3254050"/>
            <a:chExt cx="294575" cy="295375"/>
          </a:xfrm>
        </p:grpSpPr>
        <p:sp>
          <p:nvSpPr>
            <p:cNvPr id="10381" name="Google Shape;10381;p68"/>
            <p:cNvSpPr/>
            <p:nvPr/>
          </p:nvSpPr>
          <p:spPr>
            <a:xfrm>
              <a:off x="1691275" y="3351700"/>
              <a:ext cx="278050" cy="197725"/>
            </a:xfrm>
            <a:custGeom>
              <a:rect b="b" l="l" r="r" t="t"/>
              <a:pathLst>
                <a:path extrusionOk="0" h="7909" w="11122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2" name="Google Shape;10382;p68"/>
            <p:cNvSpPr/>
            <p:nvPr/>
          </p:nvSpPr>
          <p:spPr>
            <a:xfrm>
              <a:off x="1674750" y="3254050"/>
              <a:ext cx="277250" cy="197900"/>
            </a:xfrm>
            <a:custGeom>
              <a:rect b="b" l="l" r="r" t="t"/>
              <a:pathLst>
                <a:path extrusionOk="0" h="7916" w="1109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3" name="Google Shape;10383;p68"/>
            <p:cNvSpPr/>
            <p:nvPr/>
          </p:nvSpPr>
          <p:spPr>
            <a:xfrm>
              <a:off x="1727500" y="3306825"/>
              <a:ext cx="189075" cy="189050"/>
            </a:xfrm>
            <a:custGeom>
              <a:rect b="b" l="l" r="r" t="t"/>
              <a:pathLst>
                <a:path extrusionOk="0" h="7562" w="7563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4" name="Google Shape;10384;p68"/>
          <p:cNvGrpSpPr/>
          <p:nvPr/>
        </p:nvGrpSpPr>
        <p:grpSpPr>
          <a:xfrm>
            <a:off x="2324024" y="3465807"/>
            <a:ext cx="301785" cy="329934"/>
            <a:chOff x="1687350" y="3618725"/>
            <a:chExt cx="270175" cy="295375"/>
          </a:xfrm>
        </p:grpSpPr>
        <p:sp>
          <p:nvSpPr>
            <p:cNvPr id="10385" name="Google Shape;10385;p68"/>
            <p:cNvSpPr/>
            <p:nvPr/>
          </p:nvSpPr>
          <p:spPr>
            <a:xfrm>
              <a:off x="1829900" y="3808550"/>
              <a:ext cx="18150" cy="35450"/>
            </a:xfrm>
            <a:custGeom>
              <a:rect b="b" l="l" r="r" t="t"/>
              <a:pathLst>
                <a:path extrusionOk="0" h="1418" w="726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6" name="Google Shape;10386;p68"/>
            <p:cNvSpPr/>
            <p:nvPr/>
          </p:nvSpPr>
          <p:spPr>
            <a:xfrm>
              <a:off x="1795250" y="375577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7" name="Google Shape;10387;p68"/>
            <p:cNvSpPr/>
            <p:nvPr/>
          </p:nvSpPr>
          <p:spPr>
            <a:xfrm>
              <a:off x="1687350" y="3618725"/>
              <a:ext cx="270175" cy="295375"/>
            </a:xfrm>
            <a:custGeom>
              <a:rect b="b" l="l" r="r" t="t"/>
              <a:pathLst>
                <a:path extrusionOk="0" h="11815" w="10807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8" name="Google Shape;10388;p68"/>
          <p:cNvGrpSpPr/>
          <p:nvPr/>
        </p:nvGrpSpPr>
        <p:grpSpPr>
          <a:xfrm>
            <a:off x="2308623" y="3866754"/>
            <a:ext cx="332587" cy="329934"/>
            <a:chOff x="1672375" y="3982600"/>
            <a:chExt cx="297750" cy="295375"/>
          </a:xfrm>
        </p:grpSpPr>
        <p:sp>
          <p:nvSpPr>
            <p:cNvPr id="10389" name="Google Shape;10389;p68"/>
            <p:cNvSpPr/>
            <p:nvPr/>
          </p:nvSpPr>
          <p:spPr>
            <a:xfrm>
              <a:off x="1796825" y="39826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0" name="Google Shape;10390;p68"/>
            <p:cNvSpPr/>
            <p:nvPr/>
          </p:nvSpPr>
          <p:spPr>
            <a:xfrm>
              <a:off x="1672375" y="4092075"/>
              <a:ext cx="297750" cy="185900"/>
            </a:xfrm>
            <a:custGeom>
              <a:rect b="b" l="l" r="r" t="t"/>
              <a:pathLst>
                <a:path extrusionOk="0" h="7436" w="1191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1" name="Google Shape;10391;p68"/>
            <p:cNvSpPr/>
            <p:nvPr/>
          </p:nvSpPr>
          <p:spPr>
            <a:xfrm>
              <a:off x="1778700" y="4051125"/>
              <a:ext cx="86675" cy="69325"/>
            </a:xfrm>
            <a:custGeom>
              <a:rect b="b" l="l" r="r" t="t"/>
              <a:pathLst>
                <a:path extrusionOk="0" h="2773" w="3467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92" name="Google Shape;10392;p68"/>
          <p:cNvGrpSpPr/>
          <p:nvPr/>
        </p:nvGrpSpPr>
        <p:grpSpPr>
          <a:xfrm>
            <a:off x="4411488" y="3048999"/>
            <a:ext cx="330827" cy="330827"/>
            <a:chOff x="3497300" y="3227275"/>
            <a:chExt cx="296175" cy="296175"/>
          </a:xfrm>
        </p:grpSpPr>
        <p:sp>
          <p:nvSpPr>
            <p:cNvPr id="10393" name="Google Shape;10393;p68"/>
            <p:cNvSpPr/>
            <p:nvPr/>
          </p:nvSpPr>
          <p:spPr>
            <a:xfrm>
              <a:off x="3609925" y="3339900"/>
              <a:ext cx="69350" cy="68550"/>
            </a:xfrm>
            <a:custGeom>
              <a:rect b="b" l="l" r="r" t="t"/>
              <a:pathLst>
                <a:path extrusionOk="0" h="2742" w="2774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4" name="Google Shape;10394;p68"/>
            <p:cNvSpPr/>
            <p:nvPr/>
          </p:nvSpPr>
          <p:spPr>
            <a:xfrm>
              <a:off x="3531175" y="3227275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5" name="Google Shape;10395;p68"/>
            <p:cNvSpPr/>
            <p:nvPr/>
          </p:nvSpPr>
          <p:spPr>
            <a:xfrm>
              <a:off x="3670575" y="3227275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6" name="Google Shape;10396;p68"/>
            <p:cNvSpPr/>
            <p:nvPr/>
          </p:nvSpPr>
          <p:spPr>
            <a:xfrm>
              <a:off x="3622525" y="3421825"/>
              <a:ext cx="41775" cy="25225"/>
            </a:xfrm>
            <a:custGeom>
              <a:rect b="b" l="l" r="r" t="t"/>
              <a:pathLst>
                <a:path extrusionOk="0" h="1009" w="1671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7" name="Google Shape;10397;p68"/>
            <p:cNvSpPr/>
            <p:nvPr/>
          </p:nvSpPr>
          <p:spPr>
            <a:xfrm>
              <a:off x="3566600" y="3416300"/>
              <a:ext cx="70125" cy="106350"/>
            </a:xfrm>
            <a:custGeom>
              <a:rect b="b" l="l" r="r" t="t"/>
              <a:pathLst>
                <a:path extrusionOk="0" h="4254" w="2805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68"/>
            <p:cNvSpPr/>
            <p:nvPr/>
          </p:nvSpPr>
          <p:spPr>
            <a:xfrm>
              <a:off x="3653250" y="3417100"/>
              <a:ext cx="70125" cy="106350"/>
            </a:xfrm>
            <a:custGeom>
              <a:rect b="b" l="l" r="r" t="t"/>
              <a:pathLst>
                <a:path extrusionOk="0" h="4254" w="2805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9" name="Google Shape;10399;p68"/>
            <p:cNvSpPr/>
            <p:nvPr/>
          </p:nvSpPr>
          <p:spPr>
            <a:xfrm>
              <a:off x="3655625" y="3310775"/>
              <a:ext cx="137850" cy="108700"/>
            </a:xfrm>
            <a:custGeom>
              <a:rect b="b" l="l" r="r" t="t"/>
              <a:pathLst>
                <a:path extrusionOk="0" h="4348" w="5514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0" name="Google Shape;10400;p68"/>
            <p:cNvSpPr/>
            <p:nvPr/>
          </p:nvSpPr>
          <p:spPr>
            <a:xfrm>
              <a:off x="3497300" y="3309975"/>
              <a:ext cx="136275" cy="108725"/>
            </a:xfrm>
            <a:custGeom>
              <a:rect b="b" l="l" r="r" t="t"/>
              <a:pathLst>
                <a:path extrusionOk="0" h="4349" w="5451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01" name="Google Shape;10401;p68"/>
          <p:cNvGrpSpPr/>
          <p:nvPr/>
        </p:nvGrpSpPr>
        <p:grpSpPr>
          <a:xfrm>
            <a:off x="4411934" y="3466687"/>
            <a:ext cx="329934" cy="328175"/>
            <a:chOff x="3497300" y="3591950"/>
            <a:chExt cx="295375" cy="293800"/>
          </a:xfrm>
        </p:grpSpPr>
        <p:sp>
          <p:nvSpPr>
            <p:cNvPr id="10402" name="Google Shape;10402;p68"/>
            <p:cNvSpPr/>
            <p:nvPr/>
          </p:nvSpPr>
          <p:spPr>
            <a:xfrm>
              <a:off x="3628825" y="3724275"/>
              <a:ext cx="18150" cy="16550"/>
            </a:xfrm>
            <a:custGeom>
              <a:rect b="b" l="l" r="r" t="t"/>
              <a:pathLst>
                <a:path extrusionOk="0" h="662" w="726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3" name="Google Shape;10403;p68"/>
            <p:cNvSpPr/>
            <p:nvPr/>
          </p:nvSpPr>
          <p:spPr>
            <a:xfrm>
              <a:off x="3590250" y="3689400"/>
              <a:ext cx="94525" cy="86675"/>
            </a:xfrm>
            <a:custGeom>
              <a:rect b="b" l="l" r="r" t="t"/>
              <a:pathLst>
                <a:path extrusionOk="0" h="3467" w="3781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68"/>
            <p:cNvSpPr/>
            <p:nvPr/>
          </p:nvSpPr>
          <p:spPr>
            <a:xfrm>
              <a:off x="3674525" y="3601400"/>
              <a:ext cx="118150" cy="118950"/>
            </a:xfrm>
            <a:custGeom>
              <a:rect b="b" l="l" r="r" t="t"/>
              <a:pathLst>
                <a:path extrusionOk="0" h="4758" w="4726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68"/>
            <p:cNvSpPr/>
            <p:nvPr/>
          </p:nvSpPr>
          <p:spPr>
            <a:xfrm>
              <a:off x="3631200" y="3774675"/>
              <a:ext cx="103200" cy="102400"/>
            </a:xfrm>
            <a:custGeom>
              <a:rect b="b" l="l" r="r" t="t"/>
              <a:pathLst>
                <a:path extrusionOk="0" h="4096" w="4128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6" name="Google Shape;10406;p68"/>
            <p:cNvSpPr/>
            <p:nvPr/>
          </p:nvSpPr>
          <p:spPr>
            <a:xfrm>
              <a:off x="3691850" y="3726625"/>
              <a:ext cx="89800" cy="89050"/>
            </a:xfrm>
            <a:custGeom>
              <a:rect b="b" l="l" r="r" t="t"/>
              <a:pathLst>
                <a:path extrusionOk="0" h="3562" w="3592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7" name="Google Shape;10407;p68"/>
            <p:cNvSpPr/>
            <p:nvPr/>
          </p:nvSpPr>
          <p:spPr>
            <a:xfrm>
              <a:off x="3505175" y="3767575"/>
              <a:ext cx="120525" cy="118175"/>
            </a:xfrm>
            <a:custGeom>
              <a:rect b="b" l="l" r="r" t="t"/>
              <a:pathLst>
                <a:path extrusionOk="0" h="4727" w="4821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68"/>
            <p:cNvSpPr/>
            <p:nvPr/>
          </p:nvSpPr>
          <p:spPr>
            <a:xfrm>
              <a:off x="3631200" y="3591950"/>
              <a:ext cx="104000" cy="84300"/>
            </a:xfrm>
            <a:custGeom>
              <a:rect b="b" l="l" r="r" t="t"/>
              <a:pathLst>
                <a:path extrusionOk="0" h="3372" w="416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68"/>
            <p:cNvSpPr/>
            <p:nvPr/>
          </p:nvSpPr>
          <p:spPr>
            <a:xfrm>
              <a:off x="3497300" y="3721900"/>
              <a:ext cx="84300" cy="107150"/>
            </a:xfrm>
            <a:custGeom>
              <a:rect b="b" l="l" r="r" t="t"/>
              <a:pathLst>
                <a:path extrusionOk="0" h="4286" w="3372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10" name="Google Shape;10410;p68"/>
          <p:cNvGrpSpPr/>
          <p:nvPr/>
        </p:nvGrpSpPr>
        <p:grpSpPr>
          <a:xfrm>
            <a:off x="4411934" y="3866740"/>
            <a:ext cx="329934" cy="329962"/>
            <a:chOff x="3497300" y="3955025"/>
            <a:chExt cx="295375" cy="295400"/>
          </a:xfrm>
        </p:grpSpPr>
        <p:sp>
          <p:nvSpPr>
            <p:cNvPr id="10411" name="Google Shape;10411;p68"/>
            <p:cNvSpPr/>
            <p:nvPr/>
          </p:nvSpPr>
          <p:spPr>
            <a:xfrm>
              <a:off x="3660350" y="4035375"/>
              <a:ext cx="132325" cy="155175"/>
            </a:xfrm>
            <a:custGeom>
              <a:rect b="b" l="l" r="r" t="t"/>
              <a:pathLst>
                <a:path extrusionOk="0" h="6207" w="5293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2" name="Google Shape;10412;p68"/>
            <p:cNvSpPr/>
            <p:nvPr/>
          </p:nvSpPr>
          <p:spPr>
            <a:xfrm>
              <a:off x="3653250" y="3955025"/>
              <a:ext cx="114225" cy="133150"/>
            </a:xfrm>
            <a:custGeom>
              <a:rect b="b" l="l" r="r" t="t"/>
              <a:pathLst>
                <a:path extrusionOk="0" h="5326" w="4569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3" name="Google Shape;10413;p68"/>
            <p:cNvSpPr/>
            <p:nvPr/>
          </p:nvSpPr>
          <p:spPr>
            <a:xfrm>
              <a:off x="3497300" y="3955025"/>
              <a:ext cx="256000" cy="295400"/>
            </a:xfrm>
            <a:custGeom>
              <a:rect b="b" l="l" r="r" t="t"/>
              <a:pathLst>
                <a:path extrusionOk="0" h="11816" w="1024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14" name="Google Shape;10414;p68"/>
          <p:cNvGrpSpPr/>
          <p:nvPr/>
        </p:nvGrpSpPr>
        <p:grpSpPr>
          <a:xfrm>
            <a:off x="6514173" y="3049683"/>
            <a:ext cx="309716" cy="329459"/>
            <a:chOff x="5364750" y="3235150"/>
            <a:chExt cx="277275" cy="294950"/>
          </a:xfrm>
        </p:grpSpPr>
        <p:sp>
          <p:nvSpPr>
            <p:cNvPr id="10415" name="Google Shape;10415;p68"/>
            <p:cNvSpPr/>
            <p:nvPr/>
          </p:nvSpPr>
          <p:spPr>
            <a:xfrm>
              <a:off x="5502600" y="32351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6" name="Google Shape;10416;p68"/>
            <p:cNvSpPr/>
            <p:nvPr/>
          </p:nvSpPr>
          <p:spPr>
            <a:xfrm>
              <a:off x="5555375" y="3253850"/>
              <a:ext cx="35450" cy="34100"/>
            </a:xfrm>
            <a:custGeom>
              <a:rect b="b" l="l" r="r" t="t"/>
              <a:pathLst>
                <a:path extrusionOk="0" h="1364" w="1418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7" name="Google Shape;10417;p68"/>
            <p:cNvSpPr/>
            <p:nvPr/>
          </p:nvSpPr>
          <p:spPr>
            <a:xfrm>
              <a:off x="5606550" y="335722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8" name="Google Shape;10418;p68"/>
            <p:cNvSpPr/>
            <p:nvPr/>
          </p:nvSpPr>
          <p:spPr>
            <a:xfrm>
              <a:off x="5364750" y="335722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9" name="Google Shape;10419;p68"/>
            <p:cNvSpPr/>
            <p:nvPr/>
          </p:nvSpPr>
          <p:spPr>
            <a:xfrm>
              <a:off x="5433275" y="3253850"/>
              <a:ext cx="35475" cy="34100"/>
            </a:xfrm>
            <a:custGeom>
              <a:rect b="b" l="l" r="r" t="t"/>
              <a:pathLst>
                <a:path extrusionOk="0" h="1364" w="1419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0" name="Google Shape;10420;p68"/>
            <p:cNvSpPr/>
            <p:nvPr/>
          </p:nvSpPr>
          <p:spPr>
            <a:xfrm>
              <a:off x="5380500" y="3287775"/>
              <a:ext cx="37050" cy="25975"/>
            </a:xfrm>
            <a:custGeom>
              <a:rect b="b" l="l" r="r" t="t"/>
              <a:pathLst>
                <a:path extrusionOk="0" h="1039" w="1482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68"/>
            <p:cNvSpPr/>
            <p:nvPr/>
          </p:nvSpPr>
          <p:spPr>
            <a:xfrm>
              <a:off x="5588450" y="3288075"/>
              <a:ext cx="37025" cy="26800"/>
            </a:xfrm>
            <a:custGeom>
              <a:rect b="b" l="l" r="r" t="t"/>
              <a:pathLst>
                <a:path extrusionOk="0" h="1072" w="1481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2" name="Google Shape;10422;p68"/>
            <p:cNvSpPr/>
            <p:nvPr/>
          </p:nvSpPr>
          <p:spPr>
            <a:xfrm>
              <a:off x="5412025" y="3286350"/>
              <a:ext cx="177225" cy="243750"/>
            </a:xfrm>
            <a:custGeom>
              <a:rect b="b" l="l" r="r" t="t"/>
              <a:pathLst>
                <a:path extrusionOk="0" h="9750" w="7089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23" name="Google Shape;10423;p68"/>
          <p:cNvGrpSpPr/>
          <p:nvPr/>
        </p:nvGrpSpPr>
        <p:grpSpPr>
          <a:xfrm>
            <a:off x="6503171" y="3464481"/>
            <a:ext cx="331721" cy="332587"/>
            <a:chOff x="5355300" y="3598250"/>
            <a:chExt cx="296975" cy="297750"/>
          </a:xfrm>
        </p:grpSpPr>
        <p:sp>
          <p:nvSpPr>
            <p:cNvPr id="10424" name="Google Shape;10424;p68"/>
            <p:cNvSpPr/>
            <p:nvPr/>
          </p:nvSpPr>
          <p:spPr>
            <a:xfrm>
              <a:off x="5355300" y="3703000"/>
              <a:ext cx="35475" cy="191425"/>
            </a:xfrm>
            <a:custGeom>
              <a:rect b="b" l="l" r="r" t="t"/>
              <a:pathLst>
                <a:path extrusionOk="0" h="7657" w="1419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68"/>
            <p:cNvSpPr/>
            <p:nvPr/>
          </p:nvSpPr>
          <p:spPr>
            <a:xfrm>
              <a:off x="5389175" y="3773100"/>
              <a:ext cx="122900" cy="122900"/>
            </a:xfrm>
            <a:custGeom>
              <a:rect b="b" l="l" r="r" t="t"/>
              <a:pathLst>
                <a:path extrusionOk="0" h="4916" w="4916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6" name="Google Shape;10426;p68"/>
            <p:cNvSpPr/>
            <p:nvPr/>
          </p:nvSpPr>
          <p:spPr>
            <a:xfrm>
              <a:off x="5527800" y="3598250"/>
              <a:ext cx="105550" cy="35450"/>
            </a:xfrm>
            <a:custGeom>
              <a:rect b="b" l="l" r="r" t="t"/>
              <a:pathLst>
                <a:path extrusionOk="0" h="1418" w="4222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7" name="Google Shape;10427;p68"/>
            <p:cNvSpPr/>
            <p:nvPr/>
          </p:nvSpPr>
          <p:spPr>
            <a:xfrm>
              <a:off x="5545900" y="3651800"/>
              <a:ext cx="104800" cy="35475"/>
            </a:xfrm>
            <a:custGeom>
              <a:rect b="b" l="l" r="r" t="t"/>
              <a:pathLst>
                <a:path extrusionOk="0" h="1419" w="4192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68"/>
            <p:cNvSpPr/>
            <p:nvPr/>
          </p:nvSpPr>
          <p:spPr>
            <a:xfrm>
              <a:off x="5529375" y="3754975"/>
              <a:ext cx="122100" cy="35475"/>
            </a:xfrm>
            <a:custGeom>
              <a:rect b="b" l="l" r="r" t="t"/>
              <a:pathLst>
                <a:path extrusionOk="0" h="1419" w="4884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9" name="Google Shape;10429;p68"/>
            <p:cNvSpPr/>
            <p:nvPr/>
          </p:nvSpPr>
          <p:spPr>
            <a:xfrm>
              <a:off x="5511250" y="3703000"/>
              <a:ext cx="140225" cy="33900"/>
            </a:xfrm>
            <a:custGeom>
              <a:rect b="b" l="l" r="r" t="t"/>
              <a:pathLst>
                <a:path extrusionOk="0" h="1356" w="5609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0" name="Google Shape;10430;p68"/>
            <p:cNvSpPr/>
            <p:nvPr/>
          </p:nvSpPr>
          <p:spPr>
            <a:xfrm>
              <a:off x="5529375" y="3808550"/>
              <a:ext cx="122900" cy="87450"/>
            </a:xfrm>
            <a:custGeom>
              <a:rect b="b" l="l" r="r" t="t"/>
              <a:pathLst>
                <a:path extrusionOk="0" h="3498" w="4916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1" name="Google Shape;10431;p68"/>
            <p:cNvSpPr/>
            <p:nvPr/>
          </p:nvSpPr>
          <p:spPr>
            <a:xfrm>
              <a:off x="5408075" y="3651025"/>
              <a:ext cx="86675" cy="103975"/>
            </a:xfrm>
            <a:custGeom>
              <a:rect b="b" l="l" r="r" t="t"/>
              <a:pathLst>
                <a:path extrusionOk="0" h="4159" w="3467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2" name="Google Shape;10432;p68"/>
          <p:cNvGrpSpPr/>
          <p:nvPr/>
        </p:nvGrpSpPr>
        <p:grpSpPr>
          <a:xfrm>
            <a:off x="6507136" y="3924810"/>
            <a:ext cx="323790" cy="213822"/>
            <a:chOff x="5358450" y="4015675"/>
            <a:chExt cx="289875" cy="191425"/>
          </a:xfrm>
        </p:grpSpPr>
        <p:sp>
          <p:nvSpPr>
            <p:cNvPr id="10433" name="Google Shape;10433;p68"/>
            <p:cNvSpPr/>
            <p:nvPr/>
          </p:nvSpPr>
          <p:spPr>
            <a:xfrm>
              <a:off x="5358450" y="4015675"/>
              <a:ext cx="289875" cy="89025"/>
            </a:xfrm>
            <a:custGeom>
              <a:rect b="b" l="l" r="r" t="t"/>
              <a:pathLst>
                <a:path extrusionOk="0" h="3561" w="11595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4" name="Google Shape;10434;p68"/>
            <p:cNvSpPr/>
            <p:nvPr/>
          </p:nvSpPr>
          <p:spPr>
            <a:xfrm>
              <a:off x="5494725" y="41015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5" name="Google Shape;10435;p68"/>
            <p:cNvSpPr/>
            <p:nvPr/>
          </p:nvSpPr>
          <p:spPr>
            <a:xfrm>
              <a:off x="5460050" y="4077125"/>
              <a:ext cx="86675" cy="78000"/>
            </a:xfrm>
            <a:custGeom>
              <a:rect b="b" l="l" r="r" t="t"/>
              <a:pathLst>
                <a:path extrusionOk="0" h="3120" w="3467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6" name="Google Shape;10436;p68"/>
            <p:cNvSpPr/>
            <p:nvPr/>
          </p:nvSpPr>
          <p:spPr>
            <a:xfrm>
              <a:off x="5362400" y="4084200"/>
              <a:ext cx="282000" cy="122900"/>
            </a:xfrm>
            <a:custGeom>
              <a:rect b="b" l="l" r="r" t="t"/>
              <a:pathLst>
                <a:path extrusionOk="0" h="4916" w="1128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7" name="Google Shape;10437;p68"/>
          <p:cNvGrpSpPr/>
          <p:nvPr/>
        </p:nvGrpSpPr>
        <p:grpSpPr>
          <a:xfrm>
            <a:off x="7764616" y="3060629"/>
            <a:ext cx="331721" cy="307566"/>
            <a:chOff x="6543825" y="3202075"/>
            <a:chExt cx="296975" cy="275350"/>
          </a:xfrm>
        </p:grpSpPr>
        <p:sp>
          <p:nvSpPr>
            <p:cNvPr id="10438" name="Google Shape;10438;p68"/>
            <p:cNvSpPr/>
            <p:nvPr/>
          </p:nvSpPr>
          <p:spPr>
            <a:xfrm>
              <a:off x="6683250" y="3202075"/>
              <a:ext cx="17350" cy="43350"/>
            </a:xfrm>
            <a:custGeom>
              <a:rect b="b" l="l" r="r" t="t"/>
              <a:pathLst>
                <a:path extrusionOk="0" h="173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9" name="Google Shape;10439;p68"/>
            <p:cNvSpPr/>
            <p:nvPr/>
          </p:nvSpPr>
          <p:spPr>
            <a:xfrm>
              <a:off x="6613925" y="3236125"/>
              <a:ext cx="35475" cy="34700"/>
            </a:xfrm>
            <a:custGeom>
              <a:rect b="b" l="l" r="r" t="t"/>
              <a:pathLst>
                <a:path extrusionOk="0" h="1388" w="1419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0" name="Google Shape;10440;p68"/>
            <p:cNvSpPr/>
            <p:nvPr/>
          </p:nvSpPr>
          <p:spPr>
            <a:xfrm>
              <a:off x="6734425" y="3236425"/>
              <a:ext cx="35475" cy="34400"/>
            </a:xfrm>
            <a:custGeom>
              <a:rect b="b" l="l" r="r" t="t"/>
              <a:pathLst>
                <a:path extrusionOk="0" h="1376" w="1419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1" name="Google Shape;10441;p68"/>
            <p:cNvSpPr/>
            <p:nvPr/>
          </p:nvSpPr>
          <p:spPr>
            <a:xfrm>
              <a:off x="6805325" y="3322575"/>
              <a:ext cx="35475" cy="121325"/>
            </a:xfrm>
            <a:custGeom>
              <a:rect b="b" l="l" r="r" t="t"/>
              <a:pathLst>
                <a:path extrusionOk="0" h="4853" w="1419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2" name="Google Shape;10442;p68"/>
            <p:cNvSpPr/>
            <p:nvPr/>
          </p:nvSpPr>
          <p:spPr>
            <a:xfrm>
              <a:off x="6543825" y="3323275"/>
              <a:ext cx="35475" cy="121400"/>
            </a:xfrm>
            <a:custGeom>
              <a:rect b="b" l="l" r="r" t="t"/>
              <a:pathLst>
                <a:path extrusionOk="0" h="4856" w="1419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68"/>
            <p:cNvSpPr/>
            <p:nvPr/>
          </p:nvSpPr>
          <p:spPr>
            <a:xfrm>
              <a:off x="6643075" y="3332025"/>
              <a:ext cx="143375" cy="104000"/>
            </a:xfrm>
            <a:custGeom>
              <a:rect b="b" l="l" r="r" t="t"/>
              <a:pathLst>
                <a:path extrusionOk="0" h="4160" w="5735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68"/>
            <p:cNvSpPr/>
            <p:nvPr/>
          </p:nvSpPr>
          <p:spPr>
            <a:xfrm>
              <a:off x="6595025" y="3288700"/>
              <a:ext cx="175675" cy="188725"/>
            </a:xfrm>
            <a:custGeom>
              <a:rect b="b" l="l" r="r" t="t"/>
              <a:pathLst>
                <a:path extrusionOk="0" h="7549" w="7027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45" name="Google Shape;10445;p68"/>
          <p:cNvGrpSpPr/>
          <p:nvPr/>
        </p:nvGrpSpPr>
        <p:grpSpPr>
          <a:xfrm>
            <a:off x="2727312" y="3048999"/>
            <a:ext cx="330827" cy="330827"/>
            <a:chOff x="2037825" y="3254050"/>
            <a:chExt cx="296175" cy="296175"/>
          </a:xfrm>
        </p:grpSpPr>
        <p:sp>
          <p:nvSpPr>
            <p:cNvPr id="10446" name="Google Shape;10446;p68"/>
            <p:cNvSpPr/>
            <p:nvPr/>
          </p:nvSpPr>
          <p:spPr>
            <a:xfrm>
              <a:off x="2063825" y="3254050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7" name="Google Shape;10447;p68"/>
            <p:cNvSpPr/>
            <p:nvPr/>
          </p:nvSpPr>
          <p:spPr>
            <a:xfrm>
              <a:off x="2178025" y="3289500"/>
              <a:ext cx="104000" cy="67950"/>
            </a:xfrm>
            <a:custGeom>
              <a:rect b="b" l="l" r="r" t="t"/>
              <a:pathLst>
                <a:path extrusionOk="0" h="2718" w="416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68"/>
            <p:cNvSpPr/>
            <p:nvPr/>
          </p:nvSpPr>
          <p:spPr>
            <a:xfrm>
              <a:off x="2070125" y="3444225"/>
              <a:ext cx="106350" cy="69075"/>
            </a:xfrm>
            <a:custGeom>
              <a:rect b="b" l="l" r="r" t="t"/>
              <a:pathLst>
                <a:path extrusionOk="0" h="2763" w="4254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9" name="Google Shape;10449;p68"/>
            <p:cNvSpPr/>
            <p:nvPr/>
          </p:nvSpPr>
          <p:spPr>
            <a:xfrm>
              <a:off x="2219775" y="3375350"/>
              <a:ext cx="89025" cy="85875"/>
            </a:xfrm>
            <a:custGeom>
              <a:rect b="b" l="l" r="r" t="t"/>
              <a:pathLst>
                <a:path extrusionOk="0" h="3435" w="3561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0" name="Google Shape;10450;p68"/>
            <p:cNvSpPr/>
            <p:nvPr/>
          </p:nvSpPr>
          <p:spPr>
            <a:xfrm>
              <a:off x="2037825" y="3339125"/>
              <a:ext cx="138650" cy="88225"/>
            </a:xfrm>
            <a:custGeom>
              <a:rect b="b" l="l" r="r" t="t"/>
              <a:pathLst>
                <a:path extrusionOk="0" h="3529" w="5546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1" name="Google Shape;10451;p68"/>
            <p:cNvSpPr/>
            <p:nvPr/>
          </p:nvSpPr>
          <p:spPr>
            <a:xfrm>
              <a:off x="2193775" y="3460400"/>
              <a:ext cx="140225" cy="89825"/>
            </a:xfrm>
            <a:custGeom>
              <a:rect b="b" l="l" r="r" t="t"/>
              <a:pathLst>
                <a:path extrusionOk="0" h="3593" w="5609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52" name="Google Shape;10452;p68"/>
          <p:cNvGrpSpPr/>
          <p:nvPr/>
        </p:nvGrpSpPr>
        <p:grpSpPr>
          <a:xfrm>
            <a:off x="2725553" y="3465905"/>
            <a:ext cx="334346" cy="329738"/>
            <a:chOff x="2034675" y="3617925"/>
            <a:chExt cx="299325" cy="295200"/>
          </a:xfrm>
        </p:grpSpPr>
        <p:sp>
          <p:nvSpPr>
            <p:cNvPr id="10453" name="Google Shape;10453;p68"/>
            <p:cNvSpPr/>
            <p:nvPr/>
          </p:nvSpPr>
          <p:spPr>
            <a:xfrm>
              <a:off x="2195350" y="3721900"/>
              <a:ext cx="69350" cy="33900"/>
            </a:xfrm>
            <a:custGeom>
              <a:rect b="b" l="l" r="r" t="t"/>
              <a:pathLst>
                <a:path extrusionOk="0" h="1356" w="2774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4" name="Google Shape;10454;p68"/>
            <p:cNvSpPr/>
            <p:nvPr/>
          </p:nvSpPr>
          <p:spPr>
            <a:xfrm>
              <a:off x="2211900" y="3669125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5" name="Google Shape;10455;p68"/>
            <p:cNvSpPr/>
            <p:nvPr/>
          </p:nvSpPr>
          <p:spPr>
            <a:xfrm>
              <a:off x="2125250" y="3617925"/>
              <a:ext cx="208750" cy="208750"/>
            </a:xfrm>
            <a:custGeom>
              <a:rect b="b" l="l" r="r" t="t"/>
              <a:pathLst>
                <a:path extrusionOk="0" h="8350" w="835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6" name="Google Shape;10456;p68"/>
            <p:cNvSpPr/>
            <p:nvPr/>
          </p:nvSpPr>
          <p:spPr>
            <a:xfrm>
              <a:off x="2107150" y="3771525"/>
              <a:ext cx="73275" cy="72475"/>
            </a:xfrm>
            <a:custGeom>
              <a:rect b="b" l="l" r="r" t="t"/>
              <a:pathLst>
                <a:path extrusionOk="0" h="2899" w="2931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7" name="Google Shape;10457;p68"/>
            <p:cNvSpPr/>
            <p:nvPr/>
          </p:nvSpPr>
          <p:spPr>
            <a:xfrm>
              <a:off x="2034675" y="3816425"/>
              <a:ext cx="100050" cy="96700"/>
            </a:xfrm>
            <a:custGeom>
              <a:rect b="b" l="l" r="r" t="t"/>
              <a:pathLst>
                <a:path extrusionOk="0" h="3868" w="4002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58" name="Google Shape;10458;p68"/>
          <p:cNvGrpSpPr/>
          <p:nvPr/>
        </p:nvGrpSpPr>
        <p:grpSpPr>
          <a:xfrm>
            <a:off x="2727312" y="3866754"/>
            <a:ext cx="330827" cy="329934"/>
            <a:chOff x="2037825" y="3981825"/>
            <a:chExt cx="296175" cy="295375"/>
          </a:xfrm>
        </p:grpSpPr>
        <p:sp>
          <p:nvSpPr>
            <p:cNvPr id="10459" name="Google Shape;10459;p68"/>
            <p:cNvSpPr/>
            <p:nvPr/>
          </p:nvSpPr>
          <p:spPr>
            <a:xfrm>
              <a:off x="2072500" y="4085775"/>
              <a:ext cx="88225" cy="86675"/>
            </a:xfrm>
            <a:custGeom>
              <a:rect b="b" l="l" r="r" t="t"/>
              <a:pathLst>
                <a:path extrusionOk="0" h="3467" w="3529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0" name="Google Shape;10460;p68"/>
            <p:cNvSpPr/>
            <p:nvPr/>
          </p:nvSpPr>
          <p:spPr>
            <a:xfrm>
              <a:off x="2176450" y="3981825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1" name="Google Shape;10461;p68"/>
            <p:cNvSpPr/>
            <p:nvPr/>
          </p:nvSpPr>
          <p:spPr>
            <a:xfrm>
              <a:off x="2037825" y="4168475"/>
              <a:ext cx="157550" cy="108725"/>
            </a:xfrm>
            <a:custGeom>
              <a:rect b="b" l="l" r="r" t="t"/>
              <a:pathLst>
                <a:path extrusionOk="0" h="4349" w="6302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62" name="Google Shape;10462;p68"/>
          <p:cNvGrpSpPr/>
          <p:nvPr/>
        </p:nvGrpSpPr>
        <p:grpSpPr>
          <a:xfrm>
            <a:off x="4823587" y="3079353"/>
            <a:ext cx="330827" cy="270119"/>
            <a:chOff x="3860400" y="3254050"/>
            <a:chExt cx="296175" cy="241825"/>
          </a:xfrm>
        </p:grpSpPr>
        <p:sp>
          <p:nvSpPr>
            <p:cNvPr id="10463" name="Google Shape;10463;p68"/>
            <p:cNvSpPr/>
            <p:nvPr/>
          </p:nvSpPr>
          <p:spPr>
            <a:xfrm>
              <a:off x="4112425" y="3358025"/>
              <a:ext cx="44150" cy="18125"/>
            </a:xfrm>
            <a:custGeom>
              <a:rect b="b" l="l" r="r" t="t"/>
              <a:pathLst>
                <a:path extrusionOk="0" h="725" w="176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4" name="Google Shape;10464;p68"/>
            <p:cNvSpPr/>
            <p:nvPr/>
          </p:nvSpPr>
          <p:spPr>
            <a:xfrm>
              <a:off x="4102200" y="3393475"/>
              <a:ext cx="37050" cy="33875"/>
            </a:xfrm>
            <a:custGeom>
              <a:rect b="b" l="l" r="r" t="t"/>
              <a:pathLst>
                <a:path extrusionOk="0" h="1355" w="1482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5" name="Google Shape;10465;p68"/>
            <p:cNvSpPr/>
            <p:nvPr/>
          </p:nvSpPr>
          <p:spPr>
            <a:xfrm>
              <a:off x="4103775" y="3306025"/>
              <a:ext cx="35475" cy="34500"/>
            </a:xfrm>
            <a:custGeom>
              <a:rect b="b" l="l" r="r" t="t"/>
              <a:pathLst>
                <a:path extrusionOk="0" h="1380" w="1419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6" name="Google Shape;10466;p68"/>
            <p:cNvSpPr/>
            <p:nvPr/>
          </p:nvSpPr>
          <p:spPr>
            <a:xfrm>
              <a:off x="3860400" y="3306025"/>
              <a:ext cx="105550" cy="104800"/>
            </a:xfrm>
            <a:custGeom>
              <a:rect b="b" l="l" r="r" t="t"/>
              <a:pathLst>
                <a:path extrusionOk="0" h="4192" w="4222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7" name="Google Shape;10467;p68"/>
            <p:cNvSpPr/>
            <p:nvPr/>
          </p:nvSpPr>
          <p:spPr>
            <a:xfrm>
              <a:off x="4050225" y="3254050"/>
              <a:ext cx="35450" cy="208750"/>
            </a:xfrm>
            <a:custGeom>
              <a:rect b="b" l="l" r="r" t="t"/>
              <a:pathLst>
                <a:path extrusionOk="0" h="8350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8" name="Google Shape;10468;p68"/>
            <p:cNvSpPr/>
            <p:nvPr/>
          </p:nvSpPr>
          <p:spPr>
            <a:xfrm>
              <a:off x="3912375" y="3426550"/>
              <a:ext cx="51225" cy="69325"/>
            </a:xfrm>
            <a:custGeom>
              <a:rect b="b" l="l" r="r" t="t"/>
              <a:pathLst>
                <a:path extrusionOk="0" h="2773" w="2049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9" name="Google Shape;10469;p68"/>
            <p:cNvSpPr/>
            <p:nvPr/>
          </p:nvSpPr>
          <p:spPr>
            <a:xfrm>
              <a:off x="3982475" y="3275325"/>
              <a:ext cx="52000" cy="163850"/>
            </a:xfrm>
            <a:custGeom>
              <a:rect b="b" l="l" r="r" t="t"/>
              <a:pathLst>
                <a:path extrusionOk="0" h="6554" w="208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70" name="Google Shape;10470;p68"/>
          <p:cNvGrpSpPr/>
          <p:nvPr/>
        </p:nvGrpSpPr>
        <p:grpSpPr>
          <a:xfrm>
            <a:off x="4823140" y="3465360"/>
            <a:ext cx="331721" cy="330827"/>
            <a:chOff x="3859600" y="3591950"/>
            <a:chExt cx="296975" cy="296175"/>
          </a:xfrm>
        </p:grpSpPr>
        <p:sp>
          <p:nvSpPr>
            <p:cNvPr id="10471" name="Google Shape;10471;p68"/>
            <p:cNvSpPr/>
            <p:nvPr/>
          </p:nvSpPr>
          <p:spPr>
            <a:xfrm>
              <a:off x="4034450" y="3766000"/>
              <a:ext cx="122125" cy="122125"/>
            </a:xfrm>
            <a:custGeom>
              <a:rect b="b" l="l" r="r" t="t"/>
              <a:pathLst>
                <a:path extrusionOk="0" h="4885" w="4885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2" name="Google Shape;10472;p68"/>
            <p:cNvSpPr/>
            <p:nvPr/>
          </p:nvSpPr>
          <p:spPr>
            <a:xfrm>
              <a:off x="3860400" y="3679375"/>
              <a:ext cx="260725" cy="173300"/>
            </a:xfrm>
            <a:custGeom>
              <a:rect b="b" l="l" r="r" t="t"/>
              <a:pathLst>
                <a:path extrusionOk="0" h="6932" w="10429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3" name="Google Shape;10473;p68"/>
            <p:cNvSpPr/>
            <p:nvPr/>
          </p:nvSpPr>
          <p:spPr>
            <a:xfrm>
              <a:off x="3859600" y="3591950"/>
              <a:ext cx="261525" cy="70900"/>
            </a:xfrm>
            <a:custGeom>
              <a:rect b="b" l="l" r="r" t="t"/>
              <a:pathLst>
                <a:path extrusionOk="0" h="2836" w="10461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74" name="Google Shape;10474;p68"/>
          <p:cNvGrpSpPr/>
          <p:nvPr/>
        </p:nvGrpSpPr>
        <p:grpSpPr>
          <a:xfrm>
            <a:off x="4823587" y="3866308"/>
            <a:ext cx="330827" cy="330827"/>
            <a:chOff x="3860400" y="3955025"/>
            <a:chExt cx="296175" cy="296175"/>
          </a:xfrm>
        </p:grpSpPr>
        <p:sp>
          <p:nvSpPr>
            <p:cNvPr id="10475" name="Google Shape;10475;p68"/>
            <p:cNvSpPr/>
            <p:nvPr/>
          </p:nvSpPr>
          <p:spPr>
            <a:xfrm>
              <a:off x="3973825" y="3955025"/>
              <a:ext cx="68525" cy="68550"/>
            </a:xfrm>
            <a:custGeom>
              <a:rect b="b" l="l" r="r" t="t"/>
              <a:pathLst>
                <a:path extrusionOk="0" h="2742" w="2741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6" name="Google Shape;10476;p68"/>
            <p:cNvSpPr/>
            <p:nvPr/>
          </p:nvSpPr>
          <p:spPr>
            <a:xfrm>
              <a:off x="3947025" y="4021975"/>
              <a:ext cx="122125" cy="71700"/>
            </a:xfrm>
            <a:custGeom>
              <a:rect b="b" l="l" r="r" t="t"/>
              <a:pathLst>
                <a:path extrusionOk="0" h="2868" w="4885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7" name="Google Shape;10477;p68"/>
            <p:cNvSpPr/>
            <p:nvPr/>
          </p:nvSpPr>
          <p:spPr>
            <a:xfrm>
              <a:off x="4086450" y="4145650"/>
              <a:ext cx="70125" cy="104775"/>
            </a:xfrm>
            <a:custGeom>
              <a:rect b="b" l="l" r="r" t="t"/>
              <a:pathLst>
                <a:path extrusionOk="0" h="4191" w="2805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68"/>
            <p:cNvSpPr/>
            <p:nvPr/>
          </p:nvSpPr>
          <p:spPr>
            <a:xfrm>
              <a:off x="3860400" y="418030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9" name="Google Shape;10479;p68"/>
            <p:cNvSpPr/>
            <p:nvPr/>
          </p:nvSpPr>
          <p:spPr>
            <a:xfrm>
              <a:off x="3947025" y="4111775"/>
              <a:ext cx="122125" cy="139425"/>
            </a:xfrm>
            <a:custGeom>
              <a:rect b="b" l="l" r="r" t="t"/>
              <a:pathLst>
                <a:path extrusionOk="0" h="5577" w="4885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80" name="Google Shape;10480;p68"/>
          <p:cNvGrpSpPr/>
          <p:nvPr/>
        </p:nvGrpSpPr>
        <p:grpSpPr>
          <a:xfrm>
            <a:off x="6916983" y="3049445"/>
            <a:ext cx="336105" cy="329934"/>
            <a:chOff x="5716825" y="3235950"/>
            <a:chExt cx="300900" cy="295375"/>
          </a:xfrm>
        </p:grpSpPr>
        <p:sp>
          <p:nvSpPr>
            <p:cNvPr id="10481" name="Google Shape;10481;p68"/>
            <p:cNvSpPr/>
            <p:nvPr/>
          </p:nvSpPr>
          <p:spPr>
            <a:xfrm>
              <a:off x="5716825" y="3309975"/>
              <a:ext cx="137075" cy="146525"/>
            </a:xfrm>
            <a:custGeom>
              <a:rect b="b" l="l" r="r" t="t"/>
              <a:pathLst>
                <a:path extrusionOk="0" h="5861" w="5483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68"/>
            <p:cNvSpPr/>
            <p:nvPr/>
          </p:nvSpPr>
          <p:spPr>
            <a:xfrm>
              <a:off x="5794025" y="3235950"/>
              <a:ext cx="145725" cy="133900"/>
            </a:xfrm>
            <a:custGeom>
              <a:rect b="b" l="l" r="r" t="t"/>
              <a:pathLst>
                <a:path extrusionOk="0" h="5356" w="5829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3" name="Google Shape;10483;p68"/>
            <p:cNvSpPr/>
            <p:nvPr/>
          </p:nvSpPr>
          <p:spPr>
            <a:xfrm>
              <a:off x="5880650" y="3309975"/>
              <a:ext cx="137075" cy="145725"/>
            </a:xfrm>
            <a:custGeom>
              <a:rect b="b" l="l" r="r" t="t"/>
              <a:pathLst>
                <a:path extrusionOk="0" h="5829" w="5483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4" name="Google Shape;10484;p68"/>
            <p:cNvSpPr/>
            <p:nvPr/>
          </p:nvSpPr>
          <p:spPr>
            <a:xfrm>
              <a:off x="5794025" y="3396625"/>
              <a:ext cx="147300" cy="134700"/>
            </a:xfrm>
            <a:custGeom>
              <a:rect b="b" l="l" r="r" t="t"/>
              <a:pathLst>
                <a:path extrusionOk="0" h="5388" w="5892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85" name="Google Shape;10485;p68"/>
          <p:cNvGrpSpPr/>
          <p:nvPr/>
        </p:nvGrpSpPr>
        <p:grpSpPr>
          <a:xfrm>
            <a:off x="6929298" y="3475916"/>
            <a:ext cx="311475" cy="309716"/>
            <a:chOff x="5727850" y="3609275"/>
            <a:chExt cx="278850" cy="277275"/>
          </a:xfrm>
        </p:grpSpPr>
        <p:sp>
          <p:nvSpPr>
            <p:cNvPr id="10486" name="Google Shape;10486;p68"/>
            <p:cNvSpPr/>
            <p:nvPr/>
          </p:nvSpPr>
          <p:spPr>
            <a:xfrm>
              <a:off x="5884600" y="3765225"/>
              <a:ext cx="122100" cy="121325"/>
            </a:xfrm>
            <a:custGeom>
              <a:rect b="b" l="l" r="r" t="t"/>
              <a:pathLst>
                <a:path extrusionOk="0" h="4853" w="4884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7" name="Google Shape;10487;p68"/>
            <p:cNvSpPr/>
            <p:nvPr/>
          </p:nvSpPr>
          <p:spPr>
            <a:xfrm>
              <a:off x="5727850" y="3669125"/>
              <a:ext cx="35475" cy="216625"/>
            </a:xfrm>
            <a:custGeom>
              <a:rect b="b" l="l" r="r" t="t"/>
              <a:pathLst>
                <a:path extrusionOk="0" h="8665" w="1419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8" name="Google Shape;10488;p68"/>
            <p:cNvSpPr/>
            <p:nvPr/>
          </p:nvSpPr>
          <p:spPr>
            <a:xfrm>
              <a:off x="5779825" y="3677800"/>
              <a:ext cx="174900" cy="207950"/>
            </a:xfrm>
            <a:custGeom>
              <a:rect b="b" l="l" r="r" t="t"/>
              <a:pathLst>
                <a:path extrusionOk="0" h="8318" w="6996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9" name="Google Shape;10489;p68"/>
            <p:cNvSpPr/>
            <p:nvPr/>
          </p:nvSpPr>
          <p:spPr>
            <a:xfrm>
              <a:off x="5815275" y="3781750"/>
              <a:ext cx="66200" cy="17350"/>
            </a:xfrm>
            <a:custGeom>
              <a:rect b="b" l="l" r="r" t="t"/>
              <a:pathLst>
                <a:path extrusionOk="0" h="694" w="2648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68"/>
            <p:cNvSpPr/>
            <p:nvPr/>
          </p:nvSpPr>
          <p:spPr>
            <a:xfrm>
              <a:off x="5727850" y="3609275"/>
              <a:ext cx="226075" cy="51225"/>
            </a:xfrm>
            <a:custGeom>
              <a:rect b="b" l="l" r="r" t="t"/>
              <a:pathLst>
                <a:path extrusionOk="0" h="2049" w="9043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91" name="Google Shape;10491;p68"/>
          <p:cNvGrpSpPr/>
          <p:nvPr/>
        </p:nvGrpSpPr>
        <p:grpSpPr>
          <a:xfrm>
            <a:off x="6939868" y="3866754"/>
            <a:ext cx="290336" cy="329934"/>
            <a:chOff x="5736525" y="3963700"/>
            <a:chExt cx="259925" cy="295375"/>
          </a:xfrm>
        </p:grpSpPr>
        <p:sp>
          <p:nvSpPr>
            <p:cNvPr id="10492" name="Google Shape;10492;p68"/>
            <p:cNvSpPr/>
            <p:nvPr/>
          </p:nvSpPr>
          <p:spPr>
            <a:xfrm>
              <a:off x="5736525" y="4153525"/>
              <a:ext cx="121300" cy="105550"/>
            </a:xfrm>
            <a:custGeom>
              <a:rect b="b" l="l" r="r" t="t"/>
              <a:pathLst>
                <a:path extrusionOk="0" h="4222" w="4852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3" name="Google Shape;10493;p68"/>
            <p:cNvSpPr/>
            <p:nvPr/>
          </p:nvSpPr>
          <p:spPr>
            <a:xfrm>
              <a:off x="5833400" y="4168475"/>
              <a:ext cx="66975" cy="33900"/>
            </a:xfrm>
            <a:custGeom>
              <a:rect b="b" l="l" r="r" t="t"/>
              <a:pathLst>
                <a:path extrusionOk="0" h="1356" w="2679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4" name="Google Shape;10494;p68"/>
            <p:cNvSpPr/>
            <p:nvPr/>
          </p:nvSpPr>
          <p:spPr>
            <a:xfrm>
              <a:off x="5875925" y="4153525"/>
              <a:ext cx="120525" cy="105550"/>
            </a:xfrm>
            <a:custGeom>
              <a:rect b="b" l="l" r="r" t="t"/>
              <a:pathLst>
                <a:path extrusionOk="0" h="4222" w="4821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5" name="Google Shape;10495;p68"/>
            <p:cNvSpPr/>
            <p:nvPr/>
          </p:nvSpPr>
          <p:spPr>
            <a:xfrm>
              <a:off x="5754625" y="3963700"/>
              <a:ext cx="224500" cy="154400"/>
            </a:xfrm>
            <a:custGeom>
              <a:rect b="b" l="l" r="r" t="t"/>
              <a:pathLst>
                <a:path extrusionOk="0" h="6176" w="898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6" name="Google Shape;10496;p68"/>
            <p:cNvSpPr/>
            <p:nvPr/>
          </p:nvSpPr>
          <p:spPr>
            <a:xfrm>
              <a:off x="5806625" y="3998350"/>
              <a:ext cx="69325" cy="52025"/>
            </a:xfrm>
            <a:custGeom>
              <a:rect b="b" l="l" r="r" t="t"/>
              <a:pathLst>
                <a:path extrusionOk="0" h="2081" w="2773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7" name="Google Shape;10497;p68"/>
            <p:cNvSpPr/>
            <p:nvPr/>
          </p:nvSpPr>
          <p:spPr>
            <a:xfrm>
              <a:off x="5893250" y="3999150"/>
              <a:ext cx="34675" cy="51225"/>
            </a:xfrm>
            <a:custGeom>
              <a:rect b="b" l="l" r="r" t="t"/>
              <a:pathLst>
                <a:path extrusionOk="0" h="2049" w="1387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8" name="Google Shape;10498;p68"/>
            <p:cNvSpPr/>
            <p:nvPr/>
          </p:nvSpPr>
          <p:spPr>
            <a:xfrm>
              <a:off x="5806625" y="4049550"/>
              <a:ext cx="121300" cy="104000"/>
            </a:xfrm>
            <a:custGeom>
              <a:rect b="b" l="l" r="r" t="t"/>
              <a:pathLst>
                <a:path extrusionOk="0" h="4160" w="4852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99" name="Google Shape;10499;p68"/>
          <p:cNvGrpSpPr/>
          <p:nvPr/>
        </p:nvGrpSpPr>
        <p:grpSpPr>
          <a:xfrm>
            <a:off x="7764616" y="3465360"/>
            <a:ext cx="331721" cy="330827"/>
            <a:chOff x="6553275" y="3604550"/>
            <a:chExt cx="296975" cy="296175"/>
          </a:xfrm>
        </p:grpSpPr>
        <p:sp>
          <p:nvSpPr>
            <p:cNvPr id="10500" name="Google Shape;10500;p68"/>
            <p:cNvSpPr/>
            <p:nvPr/>
          </p:nvSpPr>
          <p:spPr>
            <a:xfrm>
              <a:off x="6657250" y="3604550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1" name="Google Shape;10501;p68"/>
            <p:cNvSpPr/>
            <p:nvPr/>
          </p:nvSpPr>
          <p:spPr>
            <a:xfrm>
              <a:off x="6553275" y="3777825"/>
              <a:ext cx="296975" cy="122900"/>
            </a:xfrm>
            <a:custGeom>
              <a:rect b="b" l="l" r="r" t="t"/>
              <a:pathLst>
                <a:path extrusionOk="0" h="4916" w="11879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2" name="Google Shape;10502;p68"/>
            <p:cNvSpPr/>
            <p:nvPr/>
          </p:nvSpPr>
          <p:spPr>
            <a:xfrm>
              <a:off x="6755700" y="3640000"/>
              <a:ext cx="74850" cy="121300"/>
            </a:xfrm>
            <a:custGeom>
              <a:rect b="b" l="l" r="r" t="t"/>
              <a:pathLst>
                <a:path extrusionOk="0" h="4852" w="2994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3" name="Google Shape;10503;p68"/>
            <p:cNvSpPr/>
            <p:nvPr/>
          </p:nvSpPr>
          <p:spPr>
            <a:xfrm>
              <a:off x="6570600" y="3640000"/>
              <a:ext cx="74850" cy="121300"/>
            </a:xfrm>
            <a:custGeom>
              <a:rect b="b" l="l" r="r" t="t"/>
              <a:pathLst>
                <a:path extrusionOk="0" h="4852" w="2994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4" name="Google Shape;10504;p68"/>
            <p:cNvSpPr/>
            <p:nvPr/>
          </p:nvSpPr>
          <p:spPr>
            <a:xfrm>
              <a:off x="6707650" y="3688025"/>
              <a:ext cx="70925" cy="70925"/>
            </a:xfrm>
            <a:custGeom>
              <a:rect b="b" l="l" r="r" t="t"/>
              <a:pathLst>
                <a:path extrusionOk="0" h="2837" w="2837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5" name="Google Shape;10505;p68"/>
            <p:cNvSpPr/>
            <p:nvPr/>
          </p:nvSpPr>
          <p:spPr>
            <a:xfrm>
              <a:off x="6621025" y="3688825"/>
              <a:ext cx="70900" cy="73275"/>
            </a:xfrm>
            <a:custGeom>
              <a:rect b="b" l="l" r="r" t="t"/>
              <a:pathLst>
                <a:path extrusionOk="0" h="2931" w="2836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0509" name="Shape 10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10" name="Google Shape;10510;p69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22" name="Shape 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" name="Google Shape;823;p27"/>
          <p:cNvSpPr txBox="1"/>
          <p:nvPr>
            <p:ph type="title"/>
          </p:nvPr>
        </p:nvSpPr>
        <p:spPr>
          <a:xfrm>
            <a:off x="1299900" y="1560788"/>
            <a:ext cx="4622400" cy="131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4800">
                <a:solidFill>
                  <a:srgbClr val="753E93"/>
                </a:solidFill>
              </a:rPr>
              <a:t>Strategy</a:t>
            </a:r>
            <a:endParaRPr sz="4800">
              <a:solidFill>
                <a:srgbClr val="753E93"/>
              </a:solidFill>
            </a:endParaRPr>
          </a:p>
        </p:txBody>
      </p:sp>
      <p:sp>
        <p:nvSpPr>
          <p:cNvPr id="824" name="Google Shape;824;p27"/>
          <p:cNvSpPr txBox="1"/>
          <p:nvPr>
            <p:ph idx="1" type="subTitle"/>
          </p:nvPr>
        </p:nvSpPr>
        <p:spPr>
          <a:xfrm>
            <a:off x="1778775" y="3297863"/>
            <a:ext cx="3157500" cy="761100"/>
          </a:xfrm>
          <a:prstGeom prst="rect">
            <a:avLst/>
          </a:prstGeom>
        </p:spPr>
        <p:txBody>
          <a:bodyPr anchorCtr="0" anchor="t" bIns="91425" lIns="90000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This is the subtitle that makes it comprehensible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5" name="Google Shape;825;p27"/>
          <p:cNvGrpSpPr/>
          <p:nvPr/>
        </p:nvGrpSpPr>
        <p:grpSpPr>
          <a:xfrm rot="-8839275">
            <a:off x="4902440" y="1497307"/>
            <a:ext cx="561354" cy="670913"/>
            <a:chOff x="1286350" y="1839150"/>
            <a:chExt cx="137875" cy="164775"/>
          </a:xfrm>
        </p:grpSpPr>
        <p:sp>
          <p:nvSpPr>
            <p:cNvPr id="826" name="Google Shape;826;p27"/>
            <p:cNvSpPr/>
            <p:nvPr/>
          </p:nvSpPr>
          <p:spPr>
            <a:xfrm>
              <a:off x="1286350" y="1887900"/>
              <a:ext cx="105475" cy="116025"/>
            </a:xfrm>
            <a:custGeom>
              <a:rect b="b" l="l" r="r" t="t"/>
              <a:pathLst>
                <a:path extrusionOk="0" h="4641" w="4219">
                  <a:moveTo>
                    <a:pt x="3227" y="1"/>
                  </a:moveTo>
                  <a:cubicBezTo>
                    <a:pt x="3081" y="1"/>
                    <a:pt x="2949" y="52"/>
                    <a:pt x="2861" y="155"/>
                  </a:cubicBezTo>
                  <a:lnTo>
                    <a:pt x="860" y="2894"/>
                  </a:lnTo>
                  <a:cubicBezTo>
                    <a:pt x="842" y="2922"/>
                    <a:pt x="868" y="2957"/>
                    <a:pt x="903" y="2957"/>
                  </a:cubicBezTo>
                  <a:cubicBezTo>
                    <a:pt x="907" y="2957"/>
                    <a:pt x="912" y="2957"/>
                    <a:pt x="918" y="2955"/>
                  </a:cubicBezTo>
                  <a:lnTo>
                    <a:pt x="1090" y="2861"/>
                  </a:lnTo>
                  <a:lnTo>
                    <a:pt x="15" y="4579"/>
                  </a:lnTo>
                  <a:cubicBezTo>
                    <a:pt x="0" y="4610"/>
                    <a:pt x="21" y="4640"/>
                    <a:pt x="48" y="4640"/>
                  </a:cubicBezTo>
                  <a:cubicBezTo>
                    <a:pt x="58" y="4640"/>
                    <a:pt x="68" y="4637"/>
                    <a:pt x="77" y="4628"/>
                  </a:cubicBezTo>
                  <a:lnTo>
                    <a:pt x="2484" y="2496"/>
                  </a:lnTo>
                  <a:lnTo>
                    <a:pt x="2459" y="2660"/>
                  </a:lnTo>
                  <a:cubicBezTo>
                    <a:pt x="2456" y="2686"/>
                    <a:pt x="2478" y="2704"/>
                    <a:pt x="2499" y="2704"/>
                  </a:cubicBezTo>
                  <a:cubicBezTo>
                    <a:pt x="2508" y="2704"/>
                    <a:pt x="2517" y="2700"/>
                    <a:pt x="2525" y="2693"/>
                  </a:cubicBezTo>
                  <a:lnTo>
                    <a:pt x="4022" y="1159"/>
                  </a:lnTo>
                  <a:cubicBezTo>
                    <a:pt x="4218" y="938"/>
                    <a:pt x="4128" y="540"/>
                    <a:pt x="3833" y="282"/>
                  </a:cubicBezTo>
                  <a:lnTo>
                    <a:pt x="3755" y="216"/>
                  </a:lnTo>
                  <a:cubicBezTo>
                    <a:pt x="3594" y="73"/>
                    <a:pt x="3401" y="1"/>
                    <a:pt x="3227" y="1"/>
                  </a:cubicBezTo>
                  <a:close/>
                </a:path>
              </a:pathLst>
            </a:custGeom>
            <a:solidFill>
              <a:srgbClr val="0F0F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1295975" y="1892950"/>
              <a:ext cx="90625" cy="99800"/>
            </a:xfrm>
            <a:custGeom>
              <a:rect b="b" l="l" r="r" t="t"/>
              <a:pathLst>
                <a:path extrusionOk="0" h="3992" w="3625">
                  <a:moveTo>
                    <a:pt x="2865" y="0"/>
                  </a:moveTo>
                  <a:cubicBezTo>
                    <a:pt x="2735" y="0"/>
                    <a:pt x="2613" y="47"/>
                    <a:pt x="2529" y="141"/>
                  </a:cubicBezTo>
                  <a:lnTo>
                    <a:pt x="779" y="2511"/>
                  </a:lnTo>
                  <a:cubicBezTo>
                    <a:pt x="760" y="2533"/>
                    <a:pt x="775" y="2560"/>
                    <a:pt x="799" y="2560"/>
                  </a:cubicBezTo>
                  <a:cubicBezTo>
                    <a:pt x="807" y="2560"/>
                    <a:pt x="815" y="2558"/>
                    <a:pt x="824" y="2552"/>
                  </a:cubicBezTo>
                  <a:lnTo>
                    <a:pt x="963" y="2474"/>
                  </a:lnTo>
                  <a:lnTo>
                    <a:pt x="963" y="2474"/>
                  </a:lnTo>
                  <a:lnTo>
                    <a:pt x="16" y="3942"/>
                  </a:lnTo>
                  <a:cubicBezTo>
                    <a:pt x="0" y="3965"/>
                    <a:pt x="21" y="3991"/>
                    <a:pt x="44" y="3991"/>
                  </a:cubicBezTo>
                  <a:cubicBezTo>
                    <a:pt x="51" y="3991"/>
                    <a:pt x="58" y="3989"/>
                    <a:pt x="65" y="3983"/>
                  </a:cubicBezTo>
                  <a:lnTo>
                    <a:pt x="2132" y="2109"/>
                  </a:lnTo>
                  <a:lnTo>
                    <a:pt x="2107" y="2245"/>
                  </a:lnTo>
                  <a:cubicBezTo>
                    <a:pt x="2102" y="2270"/>
                    <a:pt x="2118" y="2287"/>
                    <a:pt x="2136" y="2287"/>
                  </a:cubicBezTo>
                  <a:cubicBezTo>
                    <a:pt x="2145" y="2287"/>
                    <a:pt x="2154" y="2283"/>
                    <a:pt x="2160" y="2273"/>
                  </a:cubicBezTo>
                  <a:lnTo>
                    <a:pt x="3452" y="937"/>
                  </a:lnTo>
                  <a:cubicBezTo>
                    <a:pt x="3624" y="740"/>
                    <a:pt x="3567" y="412"/>
                    <a:pt x="3329" y="207"/>
                  </a:cubicBezTo>
                  <a:lnTo>
                    <a:pt x="3268" y="158"/>
                  </a:lnTo>
                  <a:cubicBezTo>
                    <a:pt x="3148" y="52"/>
                    <a:pt x="3002" y="0"/>
                    <a:pt x="28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1320150" y="1899225"/>
              <a:ext cx="59075" cy="65950"/>
            </a:xfrm>
            <a:custGeom>
              <a:rect b="b" l="l" r="r" t="t"/>
              <a:pathLst>
                <a:path extrusionOk="0" h="2638" w="2363">
                  <a:moveTo>
                    <a:pt x="496" y="1649"/>
                  </a:moveTo>
                  <a:lnTo>
                    <a:pt x="1616" y="128"/>
                  </a:lnTo>
                  <a:cubicBezTo>
                    <a:pt x="1722" y="1"/>
                    <a:pt x="1948" y="13"/>
                    <a:pt x="2112" y="157"/>
                  </a:cubicBezTo>
                  <a:lnTo>
                    <a:pt x="2153" y="194"/>
                  </a:lnTo>
                  <a:cubicBezTo>
                    <a:pt x="2317" y="337"/>
                    <a:pt x="2362" y="559"/>
                    <a:pt x="2251" y="682"/>
                  </a:cubicBezTo>
                  <a:lnTo>
                    <a:pt x="1419" y="1539"/>
                  </a:lnTo>
                  <a:cubicBezTo>
                    <a:pt x="1407" y="1551"/>
                    <a:pt x="1374" y="1543"/>
                    <a:pt x="1378" y="1518"/>
                  </a:cubicBezTo>
                  <a:lnTo>
                    <a:pt x="1390" y="1436"/>
                  </a:lnTo>
                  <a:lnTo>
                    <a:pt x="58" y="2617"/>
                  </a:lnTo>
                  <a:cubicBezTo>
                    <a:pt x="37" y="2638"/>
                    <a:pt x="0" y="2613"/>
                    <a:pt x="21" y="2588"/>
                  </a:cubicBezTo>
                  <a:lnTo>
                    <a:pt x="615" y="1645"/>
                  </a:lnTo>
                  <a:lnTo>
                    <a:pt x="533" y="1690"/>
                  </a:lnTo>
                  <a:cubicBezTo>
                    <a:pt x="509" y="1703"/>
                    <a:pt x="484" y="1670"/>
                    <a:pt x="496" y="16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1332425" y="1900250"/>
              <a:ext cx="44625" cy="41100"/>
            </a:xfrm>
            <a:custGeom>
              <a:rect b="b" l="l" r="r" t="t"/>
              <a:pathLst>
                <a:path extrusionOk="0" h="1644" w="1785">
                  <a:moveTo>
                    <a:pt x="1333" y="1"/>
                  </a:moveTo>
                  <a:cubicBezTo>
                    <a:pt x="1250" y="1"/>
                    <a:pt x="1174" y="30"/>
                    <a:pt x="1125" y="87"/>
                  </a:cubicBezTo>
                  <a:lnTo>
                    <a:pt x="18" y="1592"/>
                  </a:lnTo>
                  <a:cubicBezTo>
                    <a:pt x="0" y="1616"/>
                    <a:pt x="18" y="1644"/>
                    <a:pt x="42" y="1644"/>
                  </a:cubicBezTo>
                  <a:cubicBezTo>
                    <a:pt x="46" y="1644"/>
                    <a:pt x="50" y="1643"/>
                    <a:pt x="55" y="1641"/>
                  </a:cubicBezTo>
                  <a:lnTo>
                    <a:pt x="108" y="1608"/>
                  </a:lnTo>
                  <a:lnTo>
                    <a:pt x="1174" y="165"/>
                  </a:lnTo>
                  <a:cubicBezTo>
                    <a:pt x="1225" y="105"/>
                    <a:pt x="1300" y="76"/>
                    <a:pt x="1382" y="76"/>
                  </a:cubicBezTo>
                  <a:cubicBezTo>
                    <a:pt x="1479" y="76"/>
                    <a:pt x="1586" y="116"/>
                    <a:pt x="1674" y="194"/>
                  </a:cubicBezTo>
                  <a:lnTo>
                    <a:pt x="1715" y="231"/>
                  </a:lnTo>
                  <a:cubicBezTo>
                    <a:pt x="1744" y="255"/>
                    <a:pt x="1764" y="280"/>
                    <a:pt x="1785" y="313"/>
                  </a:cubicBezTo>
                  <a:cubicBezTo>
                    <a:pt x="1760" y="255"/>
                    <a:pt x="1719" y="198"/>
                    <a:pt x="1662" y="153"/>
                  </a:cubicBezTo>
                  <a:lnTo>
                    <a:pt x="1621" y="116"/>
                  </a:lnTo>
                  <a:cubicBezTo>
                    <a:pt x="1533" y="39"/>
                    <a:pt x="1428" y="1"/>
                    <a:pt x="1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1320325" y="1942300"/>
              <a:ext cx="16350" cy="22400"/>
            </a:xfrm>
            <a:custGeom>
              <a:rect b="b" l="l" r="r" t="t"/>
              <a:pathLst>
                <a:path extrusionOk="0" h="896" w="654">
                  <a:moveTo>
                    <a:pt x="653" y="0"/>
                  </a:moveTo>
                  <a:lnTo>
                    <a:pt x="506" y="74"/>
                  </a:lnTo>
                  <a:lnTo>
                    <a:pt x="14" y="853"/>
                  </a:lnTo>
                  <a:cubicBezTo>
                    <a:pt x="1" y="875"/>
                    <a:pt x="18" y="895"/>
                    <a:pt x="38" y="895"/>
                  </a:cubicBezTo>
                  <a:cubicBezTo>
                    <a:pt x="43" y="895"/>
                    <a:pt x="49" y="894"/>
                    <a:pt x="55" y="890"/>
                  </a:cubicBezTo>
                  <a:lnTo>
                    <a:pt x="141" y="812"/>
                  </a:lnTo>
                  <a:lnTo>
                    <a:pt x="6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1358675" y="1891925"/>
              <a:ext cx="28025" cy="24650"/>
            </a:xfrm>
            <a:custGeom>
              <a:rect b="b" l="l" r="r" t="t"/>
              <a:pathLst>
                <a:path extrusionOk="0" h="986" w="1121">
                  <a:moveTo>
                    <a:pt x="528" y="1"/>
                  </a:moveTo>
                  <a:cubicBezTo>
                    <a:pt x="371" y="1"/>
                    <a:pt x="217" y="73"/>
                    <a:pt x="116" y="211"/>
                  </a:cubicBezTo>
                  <a:lnTo>
                    <a:pt x="30" y="326"/>
                  </a:lnTo>
                  <a:cubicBezTo>
                    <a:pt x="1" y="363"/>
                    <a:pt x="9" y="408"/>
                    <a:pt x="42" y="436"/>
                  </a:cubicBezTo>
                  <a:lnTo>
                    <a:pt x="751" y="970"/>
                  </a:lnTo>
                  <a:cubicBezTo>
                    <a:pt x="767" y="980"/>
                    <a:pt x="784" y="985"/>
                    <a:pt x="800" y="985"/>
                  </a:cubicBezTo>
                  <a:cubicBezTo>
                    <a:pt x="822" y="985"/>
                    <a:pt x="844" y="975"/>
                    <a:pt x="858" y="953"/>
                  </a:cubicBezTo>
                  <a:lnTo>
                    <a:pt x="944" y="834"/>
                  </a:lnTo>
                  <a:cubicBezTo>
                    <a:pt x="1120" y="605"/>
                    <a:pt x="1075" y="281"/>
                    <a:pt x="842" y="108"/>
                  </a:cubicBezTo>
                  <a:cubicBezTo>
                    <a:pt x="747" y="36"/>
                    <a:pt x="637" y="1"/>
                    <a:pt x="52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1358800" y="1897900"/>
              <a:ext cx="23700" cy="18175"/>
            </a:xfrm>
            <a:custGeom>
              <a:rect b="b" l="l" r="r" t="t"/>
              <a:pathLst>
                <a:path extrusionOk="0" h="727" w="948">
                  <a:moveTo>
                    <a:pt x="75" y="0"/>
                  </a:moveTo>
                  <a:cubicBezTo>
                    <a:pt x="56" y="0"/>
                    <a:pt x="37" y="8"/>
                    <a:pt x="25" y="25"/>
                  </a:cubicBezTo>
                  <a:cubicBezTo>
                    <a:pt x="0" y="58"/>
                    <a:pt x="8" y="99"/>
                    <a:pt x="37" y="120"/>
                  </a:cubicBezTo>
                  <a:lnTo>
                    <a:pt x="832" y="714"/>
                  </a:lnTo>
                  <a:cubicBezTo>
                    <a:pt x="842" y="722"/>
                    <a:pt x="855" y="727"/>
                    <a:pt x="868" y="727"/>
                  </a:cubicBezTo>
                  <a:cubicBezTo>
                    <a:pt x="887" y="727"/>
                    <a:pt x="908" y="717"/>
                    <a:pt x="923" y="698"/>
                  </a:cubicBezTo>
                  <a:cubicBezTo>
                    <a:pt x="947" y="669"/>
                    <a:pt x="939" y="628"/>
                    <a:pt x="910" y="608"/>
                  </a:cubicBezTo>
                  <a:lnTo>
                    <a:pt x="115" y="13"/>
                  </a:lnTo>
                  <a:cubicBezTo>
                    <a:pt x="103" y="4"/>
                    <a:pt x="89" y="0"/>
                    <a:pt x="7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1365550" y="1847050"/>
              <a:ext cx="56000" cy="60200"/>
            </a:xfrm>
            <a:custGeom>
              <a:rect b="b" l="l" r="r" t="t"/>
              <a:pathLst>
                <a:path extrusionOk="0" h="2408" w="2240">
                  <a:moveTo>
                    <a:pt x="1264" y="1"/>
                  </a:moveTo>
                  <a:lnTo>
                    <a:pt x="1" y="1674"/>
                  </a:lnTo>
                  <a:lnTo>
                    <a:pt x="977" y="2408"/>
                  </a:lnTo>
                  <a:lnTo>
                    <a:pt x="2240" y="735"/>
                  </a:lnTo>
                  <a:lnTo>
                    <a:pt x="1264" y="1"/>
                  </a:lnTo>
                  <a:close/>
                </a:path>
              </a:pathLst>
            </a:custGeom>
            <a:solidFill>
              <a:srgbClr val="F3F2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1397125" y="1839150"/>
              <a:ext cx="27100" cy="26375"/>
            </a:xfrm>
            <a:custGeom>
              <a:rect b="b" l="l" r="r" t="t"/>
              <a:pathLst>
                <a:path extrusionOk="0" h="1055" w="1084">
                  <a:moveTo>
                    <a:pt x="833" y="1"/>
                  </a:moveTo>
                  <a:cubicBezTo>
                    <a:pt x="776" y="1"/>
                    <a:pt x="735" y="26"/>
                    <a:pt x="735" y="26"/>
                  </a:cubicBezTo>
                  <a:lnTo>
                    <a:pt x="1" y="317"/>
                  </a:lnTo>
                  <a:lnTo>
                    <a:pt x="489" y="686"/>
                  </a:lnTo>
                  <a:lnTo>
                    <a:pt x="977" y="1055"/>
                  </a:lnTo>
                  <a:lnTo>
                    <a:pt x="1055" y="263"/>
                  </a:lnTo>
                  <a:cubicBezTo>
                    <a:pt x="1055" y="263"/>
                    <a:pt x="1083" y="140"/>
                    <a:pt x="964" y="50"/>
                  </a:cubicBezTo>
                  <a:cubicBezTo>
                    <a:pt x="918" y="12"/>
                    <a:pt x="872" y="1"/>
                    <a:pt x="83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1362175" y="1886175"/>
              <a:ext cx="31175" cy="23900"/>
            </a:xfrm>
            <a:custGeom>
              <a:rect b="b" l="l" r="r" t="t"/>
              <a:pathLst>
                <a:path extrusionOk="0" h="956" w="1247">
                  <a:moveTo>
                    <a:pt x="88" y="0"/>
                  </a:moveTo>
                  <a:cubicBezTo>
                    <a:pt x="66" y="0"/>
                    <a:pt x="42" y="11"/>
                    <a:pt x="25" y="31"/>
                  </a:cubicBezTo>
                  <a:cubicBezTo>
                    <a:pt x="0" y="60"/>
                    <a:pt x="13" y="105"/>
                    <a:pt x="41" y="133"/>
                  </a:cubicBezTo>
                  <a:lnTo>
                    <a:pt x="1120" y="941"/>
                  </a:lnTo>
                  <a:cubicBezTo>
                    <a:pt x="1131" y="951"/>
                    <a:pt x="1145" y="955"/>
                    <a:pt x="1159" y="955"/>
                  </a:cubicBezTo>
                  <a:cubicBezTo>
                    <a:pt x="1182" y="955"/>
                    <a:pt x="1205" y="945"/>
                    <a:pt x="1222" y="925"/>
                  </a:cubicBezTo>
                  <a:cubicBezTo>
                    <a:pt x="1247" y="892"/>
                    <a:pt x="1243" y="843"/>
                    <a:pt x="1206" y="822"/>
                  </a:cubicBezTo>
                  <a:lnTo>
                    <a:pt x="128" y="14"/>
                  </a:lnTo>
                  <a:cubicBezTo>
                    <a:pt x="116" y="5"/>
                    <a:pt x="102" y="0"/>
                    <a:pt x="8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1385750" y="1860625"/>
              <a:ext cx="24225" cy="21450"/>
            </a:xfrm>
            <a:custGeom>
              <a:rect b="b" l="l" r="r" t="t"/>
              <a:pathLst>
                <a:path extrusionOk="0" h="858" w="969">
                  <a:moveTo>
                    <a:pt x="482" y="1"/>
                  </a:moveTo>
                  <a:cubicBezTo>
                    <a:pt x="354" y="1"/>
                    <a:pt x="228" y="59"/>
                    <a:pt x="144" y="171"/>
                  </a:cubicBezTo>
                  <a:cubicBezTo>
                    <a:pt x="1" y="360"/>
                    <a:pt x="37" y="626"/>
                    <a:pt x="226" y="770"/>
                  </a:cubicBezTo>
                  <a:cubicBezTo>
                    <a:pt x="304" y="829"/>
                    <a:pt x="394" y="857"/>
                    <a:pt x="484" y="857"/>
                  </a:cubicBezTo>
                  <a:cubicBezTo>
                    <a:pt x="613" y="857"/>
                    <a:pt x="740" y="799"/>
                    <a:pt x="825" y="688"/>
                  </a:cubicBezTo>
                  <a:cubicBezTo>
                    <a:pt x="968" y="499"/>
                    <a:pt x="935" y="233"/>
                    <a:pt x="743" y="89"/>
                  </a:cubicBezTo>
                  <a:cubicBezTo>
                    <a:pt x="664" y="30"/>
                    <a:pt x="573" y="1"/>
                    <a:pt x="48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1369150" y="1881400"/>
              <a:ext cx="26375" cy="21050"/>
            </a:xfrm>
            <a:custGeom>
              <a:rect b="b" l="l" r="r" t="t"/>
              <a:pathLst>
                <a:path extrusionOk="0" h="842" w="1055">
                  <a:moveTo>
                    <a:pt x="78" y="0"/>
                  </a:moveTo>
                  <a:lnTo>
                    <a:pt x="0" y="107"/>
                  </a:lnTo>
                  <a:lnTo>
                    <a:pt x="972" y="841"/>
                  </a:lnTo>
                  <a:lnTo>
                    <a:pt x="1054" y="734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1346600" y="1865400"/>
              <a:ext cx="36600" cy="20850"/>
            </a:xfrm>
            <a:custGeom>
              <a:rect b="b" l="l" r="r" t="t"/>
              <a:pathLst>
                <a:path extrusionOk="0" h="834" w="1464">
                  <a:moveTo>
                    <a:pt x="1464" y="1"/>
                  </a:moveTo>
                  <a:lnTo>
                    <a:pt x="709" y="83"/>
                  </a:lnTo>
                  <a:cubicBezTo>
                    <a:pt x="709" y="83"/>
                    <a:pt x="562" y="91"/>
                    <a:pt x="451" y="234"/>
                  </a:cubicBezTo>
                  <a:lnTo>
                    <a:pt x="0" y="833"/>
                  </a:lnTo>
                  <a:lnTo>
                    <a:pt x="0" y="833"/>
                  </a:lnTo>
                  <a:lnTo>
                    <a:pt x="660" y="649"/>
                  </a:lnTo>
                  <a:cubicBezTo>
                    <a:pt x="660" y="649"/>
                    <a:pt x="680" y="644"/>
                    <a:pt x="711" y="644"/>
                  </a:cubicBezTo>
                  <a:cubicBezTo>
                    <a:pt x="761" y="644"/>
                    <a:pt x="840" y="656"/>
                    <a:pt x="923" y="718"/>
                  </a:cubicBezTo>
                  <a:lnTo>
                    <a:pt x="1464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1345775" y="1867450"/>
              <a:ext cx="19400" cy="23200"/>
            </a:xfrm>
            <a:custGeom>
              <a:rect b="b" l="l" r="r" t="t"/>
              <a:pathLst>
                <a:path extrusionOk="0" h="928" w="776">
                  <a:moveTo>
                    <a:pt x="775" y="1"/>
                  </a:moveTo>
                  <a:lnTo>
                    <a:pt x="775" y="1"/>
                  </a:lnTo>
                  <a:cubicBezTo>
                    <a:pt x="591" y="21"/>
                    <a:pt x="505" y="136"/>
                    <a:pt x="505" y="136"/>
                  </a:cubicBezTo>
                  <a:lnTo>
                    <a:pt x="45" y="743"/>
                  </a:lnTo>
                  <a:cubicBezTo>
                    <a:pt x="0" y="800"/>
                    <a:pt x="17" y="882"/>
                    <a:pt x="74" y="927"/>
                  </a:cubicBezTo>
                  <a:lnTo>
                    <a:pt x="775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1362775" y="1866125"/>
              <a:ext cx="13675" cy="15800"/>
            </a:xfrm>
            <a:custGeom>
              <a:rect b="b" l="l" r="r" t="t"/>
              <a:pathLst>
                <a:path extrusionOk="0" h="632" w="547">
                  <a:moveTo>
                    <a:pt x="546" y="0"/>
                  </a:moveTo>
                  <a:lnTo>
                    <a:pt x="468" y="13"/>
                  </a:lnTo>
                  <a:lnTo>
                    <a:pt x="1" y="632"/>
                  </a:lnTo>
                  <a:lnTo>
                    <a:pt x="1" y="632"/>
                  </a:lnTo>
                  <a:lnTo>
                    <a:pt x="17" y="628"/>
                  </a:lnTo>
                  <a:cubicBezTo>
                    <a:pt x="17" y="628"/>
                    <a:pt x="42" y="620"/>
                    <a:pt x="79" y="620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1393950" y="1883850"/>
              <a:ext cx="17550" cy="41050"/>
            </a:xfrm>
            <a:custGeom>
              <a:rect b="b" l="l" r="r" t="t"/>
              <a:pathLst>
                <a:path extrusionOk="0" h="1642" w="702">
                  <a:moveTo>
                    <a:pt x="546" y="1"/>
                  </a:moveTo>
                  <a:lnTo>
                    <a:pt x="1" y="723"/>
                  </a:lnTo>
                  <a:cubicBezTo>
                    <a:pt x="140" y="821"/>
                    <a:pt x="140" y="952"/>
                    <a:pt x="140" y="952"/>
                  </a:cubicBezTo>
                  <a:lnTo>
                    <a:pt x="144" y="1641"/>
                  </a:lnTo>
                  <a:lnTo>
                    <a:pt x="595" y="1038"/>
                  </a:lnTo>
                  <a:cubicBezTo>
                    <a:pt x="702" y="895"/>
                    <a:pt x="673" y="747"/>
                    <a:pt x="673" y="74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1393225" y="1901900"/>
              <a:ext cx="18175" cy="23875"/>
            </a:xfrm>
            <a:custGeom>
              <a:rect b="b" l="l" r="r" t="t"/>
              <a:pathLst>
                <a:path extrusionOk="0" h="955" w="727">
                  <a:moveTo>
                    <a:pt x="702" y="1"/>
                  </a:moveTo>
                  <a:lnTo>
                    <a:pt x="1" y="927"/>
                  </a:lnTo>
                  <a:cubicBezTo>
                    <a:pt x="23" y="946"/>
                    <a:pt x="51" y="955"/>
                    <a:pt x="79" y="955"/>
                  </a:cubicBezTo>
                  <a:cubicBezTo>
                    <a:pt x="120" y="955"/>
                    <a:pt x="161" y="936"/>
                    <a:pt x="185" y="903"/>
                  </a:cubicBezTo>
                  <a:lnTo>
                    <a:pt x="641" y="296"/>
                  </a:lnTo>
                  <a:cubicBezTo>
                    <a:pt x="641" y="296"/>
                    <a:pt x="727" y="181"/>
                    <a:pt x="70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1397125" y="1890625"/>
              <a:ext cx="12025" cy="17350"/>
            </a:xfrm>
            <a:custGeom>
              <a:rect b="b" l="l" r="r" t="t"/>
              <a:pathLst>
                <a:path extrusionOk="0" h="694" w="481">
                  <a:moveTo>
                    <a:pt x="468" y="0"/>
                  </a:moveTo>
                  <a:lnTo>
                    <a:pt x="1" y="620"/>
                  </a:lnTo>
                  <a:cubicBezTo>
                    <a:pt x="13" y="657"/>
                    <a:pt x="13" y="681"/>
                    <a:pt x="13" y="681"/>
                  </a:cubicBezTo>
                  <a:lnTo>
                    <a:pt x="13" y="693"/>
                  </a:lnTo>
                  <a:lnTo>
                    <a:pt x="480" y="70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1388725" y="1862800"/>
              <a:ext cx="18475" cy="17050"/>
            </a:xfrm>
            <a:custGeom>
              <a:rect b="b" l="l" r="r" t="t"/>
              <a:pathLst>
                <a:path extrusionOk="0" h="682" w="739">
                  <a:moveTo>
                    <a:pt x="368" y="1"/>
                  </a:moveTo>
                  <a:cubicBezTo>
                    <a:pt x="241" y="1"/>
                    <a:pt x="115" y="72"/>
                    <a:pt x="54" y="203"/>
                  </a:cubicBezTo>
                  <a:cubicBezTo>
                    <a:pt x="0" y="330"/>
                    <a:pt x="25" y="478"/>
                    <a:pt x="119" y="576"/>
                  </a:cubicBezTo>
                  <a:cubicBezTo>
                    <a:pt x="186" y="647"/>
                    <a:pt x="275" y="681"/>
                    <a:pt x="363" y="681"/>
                  </a:cubicBezTo>
                  <a:cubicBezTo>
                    <a:pt x="479" y="681"/>
                    <a:pt x="595" y="621"/>
                    <a:pt x="661" y="507"/>
                  </a:cubicBezTo>
                  <a:cubicBezTo>
                    <a:pt x="739" y="371"/>
                    <a:pt x="706" y="191"/>
                    <a:pt x="583" y="80"/>
                  </a:cubicBezTo>
                  <a:cubicBezTo>
                    <a:pt x="520" y="26"/>
                    <a:pt x="444" y="1"/>
                    <a:pt x="368" y="1"/>
                  </a:cubicBezTo>
                  <a:close/>
                </a:path>
              </a:pathLst>
            </a:custGeom>
            <a:solidFill>
              <a:srgbClr val="0A002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1399175" y="1864900"/>
              <a:ext cx="750" cy="125"/>
            </a:xfrm>
            <a:custGeom>
              <a:rect b="b" l="l" r="r" t="t"/>
              <a:pathLst>
                <a:path extrusionOk="0" fill="none" h="5" w="30">
                  <a:moveTo>
                    <a:pt x="1" y="0"/>
                  </a:moveTo>
                  <a:cubicBezTo>
                    <a:pt x="13" y="0"/>
                    <a:pt x="17" y="4"/>
                    <a:pt x="29" y="4"/>
                  </a:cubicBezTo>
                </a:path>
              </a:pathLst>
            </a:custGeom>
            <a:noFill/>
            <a:ln cap="rnd" cmpd="sng" w="400">
              <a:solidFill>
                <a:srgbClr val="F3F2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1393850" y="1864700"/>
              <a:ext cx="4525" cy="1450"/>
            </a:xfrm>
            <a:custGeom>
              <a:rect b="b" l="l" r="r" t="t"/>
              <a:pathLst>
                <a:path extrusionOk="0" fill="none" h="58" w="181">
                  <a:moveTo>
                    <a:pt x="0" y="57"/>
                  </a:moveTo>
                  <a:cubicBezTo>
                    <a:pt x="50" y="16"/>
                    <a:pt x="119" y="0"/>
                    <a:pt x="181" y="8"/>
                  </a:cubicBezTo>
                </a:path>
              </a:pathLst>
            </a:custGeom>
            <a:noFill/>
            <a:ln cap="rnd" cmpd="sng" w="400">
              <a:solidFill>
                <a:srgbClr val="F3F2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50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" name="Google Shape;851;p28"/>
          <p:cNvSpPr txBox="1"/>
          <p:nvPr>
            <p:ph type="title"/>
          </p:nvPr>
        </p:nvSpPr>
        <p:spPr>
          <a:xfrm flipH="1">
            <a:off x="6419854" y="1141700"/>
            <a:ext cx="2052600" cy="131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Table of </a:t>
            </a:r>
            <a:r>
              <a:rPr lang="es">
                <a:solidFill>
                  <a:srgbClr val="753E93"/>
                </a:solidFill>
              </a:rPr>
              <a:t>contents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852" name="Google Shape;852;p28"/>
          <p:cNvSpPr txBox="1"/>
          <p:nvPr>
            <p:ph idx="5" type="subTitle"/>
          </p:nvPr>
        </p:nvSpPr>
        <p:spPr>
          <a:xfrm flipH="1">
            <a:off x="5400475" y="4239050"/>
            <a:ext cx="2864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Here you could describe the topic of the section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3" name="Google Shape;853;p28"/>
          <p:cNvSpPr txBox="1"/>
          <p:nvPr>
            <p:ph idx="1" type="subTitle"/>
          </p:nvPr>
        </p:nvSpPr>
        <p:spPr>
          <a:xfrm flipH="1">
            <a:off x="5400475" y="2978050"/>
            <a:ext cx="2864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Here you could describe the topic of the section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4" name="Google Shape;854;p28"/>
          <p:cNvSpPr txBox="1"/>
          <p:nvPr>
            <p:ph idx="2" type="title"/>
          </p:nvPr>
        </p:nvSpPr>
        <p:spPr>
          <a:xfrm flipH="1">
            <a:off x="5400525" y="2726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introduction</a:t>
            </a:r>
            <a:endParaRPr/>
          </a:p>
        </p:txBody>
      </p:sp>
      <p:sp>
        <p:nvSpPr>
          <p:cNvPr id="855" name="Google Shape;855;p28"/>
          <p:cNvSpPr txBox="1"/>
          <p:nvPr>
            <p:ph idx="3" type="subTitle"/>
          </p:nvPr>
        </p:nvSpPr>
        <p:spPr>
          <a:xfrm flipH="1">
            <a:off x="5400475" y="3608550"/>
            <a:ext cx="2864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Here you could describe the topic of the section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6" name="Google Shape;856;p28"/>
          <p:cNvSpPr txBox="1"/>
          <p:nvPr>
            <p:ph idx="4" type="title"/>
          </p:nvPr>
        </p:nvSpPr>
        <p:spPr>
          <a:xfrm flipH="1">
            <a:off x="5400525" y="33568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Presentation</a:t>
            </a:r>
            <a:endParaRPr/>
          </a:p>
        </p:txBody>
      </p:sp>
      <p:sp>
        <p:nvSpPr>
          <p:cNvPr id="857" name="Google Shape;857;p28"/>
          <p:cNvSpPr txBox="1"/>
          <p:nvPr>
            <p:ph idx="6" type="title"/>
          </p:nvPr>
        </p:nvSpPr>
        <p:spPr>
          <a:xfrm flipH="1">
            <a:off x="5400525" y="3987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Conclusion</a:t>
            </a:r>
            <a:endParaRPr/>
          </a:p>
        </p:txBody>
      </p:sp>
      <p:sp>
        <p:nvSpPr>
          <p:cNvPr id="858" name="Google Shape;858;p28"/>
          <p:cNvSpPr txBox="1"/>
          <p:nvPr>
            <p:ph idx="7" type="title"/>
          </p:nvPr>
        </p:nvSpPr>
        <p:spPr>
          <a:xfrm flipH="1">
            <a:off x="-705000" y="2726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</a:rPr>
              <a:t>01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859" name="Google Shape;859;p28"/>
          <p:cNvSpPr txBox="1"/>
          <p:nvPr>
            <p:ph idx="8" type="title"/>
          </p:nvPr>
        </p:nvSpPr>
        <p:spPr>
          <a:xfrm flipH="1">
            <a:off x="-705000" y="33568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</a:rPr>
              <a:t>02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860" name="Google Shape;860;p28"/>
          <p:cNvSpPr txBox="1"/>
          <p:nvPr>
            <p:ph idx="9" type="title"/>
          </p:nvPr>
        </p:nvSpPr>
        <p:spPr>
          <a:xfrm flipH="1">
            <a:off x="-705000" y="3987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</a:rPr>
              <a:t>03</a:t>
            </a:r>
            <a:endParaRPr>
              <a:solidFill>
                <a:srgbClr val="753E93"/>
              </a:solidFill>
            </a:endParaRPr>
          </a:p>
        </p:txBody>
      </p:sp>
      <p:grpSp>
        <p:nvGrpSpPr>
          <p:cNvPr id="861" name="Google Shape;861;p28"/>
          <p:cNvGrpSpPr/>
          <p:nvPr/>
        </p:nvGrpSpPr>
        <p:grpSpPr>
          <a:xfrm rot="-972520">
            <a:off x="8541741" y="1470780"/>
            <a:ext cx="471510" cy="563523"/>
            <a:chOff x="1286350" y="1839150"/>
            <a:chExt cx="137875" cy="164775"/>
          </a:xfrm>
        </p:grpSpPr>
        <p:sp>
          <p:nvSpPr>
            <p:cNvPr id="862" name="Google Shape;862;p28"/>
            <p:cNvSpPr/>
            <p:nvPr/>
          </p:nvSpPr>
          <p:spPr>
            <a:xfrm>
              <a:off x="1286350" y="1887900"/>
              <a:ext cx="105475" cy="116025"/>
            </a:xfrm>
            <a:custGeom>
              <a:rect b="b" l="l" r="r" t="t"/>
              <a:pathLst>
                <a:path extrusionOk="0" h="4641" w="4219">
                  <a:moveTo>
                    <a:pt x="3227" y="1"/>
                  </a:moveTo>
                  <a:cubicBezTo>
                    <a:pt x="3081" y="1"/>
                    <a:pt x="2949" y="52"/>
                    <a:pt x="2861" y="155"/>
                  </a:cubicBezTo>
                  <a:lnTo>
                    <a:pt x="860" y="2894"/>
                  </a:lnTo>
                  <a:cubicBezTo>
                    <a:pt x="842" y="2922"/>
                    <a:pt x="868" y="2957"/>
                    <a:pt x="903" y="2957"/>
                  </a:cubicBezTo>
                  <a:cubicBezTo>
                    <a:pt x="907" y="2957"/>
                    <a:pt x="912" y="2957"/>
                    <a:pt x="918" y="2955"/>
                  </a:cubicBezTo>
                  <a:lnTo>
                    <a:pt x="1090" y="2861"/>
                  </a:lnTo>
                  <a:lnTo>
                    <a:pt x="15" y="4579"/>
                  </a:lnTo>
                  <a:cubicBezTo>
                    <a:pt x="0" y="4610"/>
                    <a:pt x="21" y="4640"/>
                    <a:pt x="48" y="4640"/>
                  </a:cubicBezTo>
                  <a:cubicBezTo>
                    <a:pt x="58" y="4640"/>
                    <a:pt x="68" y="4637"/>
                    <a:pt x="77" y="4628"/>
                  </a:cubicBezTo>
                  <a:lnTo>
                    <a:pt x="2484" y="2496"/>
                  </a:lnTo>
                  <a:lnTo>
                    <a:pt x="2459" y="2660"/>
                  </a:lnTo>
                  <a:cubicBezTo>
                    <a:pt x="2456" y="2686"/>
                    <a:pt x="2478" y="2704"/>
                    <a:pt x="2499" y="2704"/>
                  </a:cubicBezTo>
                  <a:cubicBezTo>
                    <a:pt x="2508" y="2704"/>
                    <a:pt x="2517" y="2700"/>
                    <a:pt x="2525" y="2693"/>
                  </a:cubicBezTo>
                  <a:lnTo>
                    <a:pt x="4022" y="1159"/>
                  </a:lnTo>
                  <a:cubicBezTo>
                    <a:pt x="4218" y="938"/>
                    <a:pt x="4128" y="540"/>
                    <a:pt x="3833" y="282"/>
                  </a:cubicBezTo>
                  <a:lnTo>
                    <a:pt x="3755" y="216"/>
                  </a:lnTo>
                  <a:cubicBezTo>
                    <a:pt x="3594" y="73"/>
                    <a:pt x="3401" y="1"/>
                    <a:pt x="3227" y="1"/>
                  </a:cubicBezTo>
                  <a:close/>
                </a:path>
              </a:pathLst>
            </a:custGeom>
            <a:solidFill>
              <a:srgbClr val="0F0F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1295975" y="1892950"/>
              <a:ext cx="90625" cy="99800"/>
            </a:xfrm>
            <a:custGeom>
              <a:rect b="b" l="l" r="r" t="t"/>
              <a:pathLst>
                <a:path extrusionOk="0" h="3992" w="3625">
                  <a:moveTo>
                    <a:pt x="2865" y="0"/>
                  </a:moveTo>
                  <a:cubicBezTo>
                    <a:pt x="2735" y="0"/>
                    <a:pt x="2613" y="47"/>
                    <a:pt x="2529" y="141"/>
                  </a:cubicBezTo>
                  <a:lnTo>
                    <a:pt x="779" y="2511"/>
                  </a:lnTo>
                  <a:cubicBezTo>
                    <a:pt x="760" y="2533"/>
                    <a:pt x="775" y="2560"/>
                    <a:pt x="799" y="2560"/>
                  </a:cubicBezTo>
                  <a:cubicBezTo>
                    <a:pt x="807" y="2560"/>
                    <a:pt x="815" y="2558"/>
                    <a:pt x="824" y="2552"/>
                  </a:cubicBezTo>
                  <a:lnTo>
                    <a:pt x="963" y="2474"/>
                  </a:lnTo>
                  <a:lnTo>
                    <a:pt x="963" y="2474"/>
                  </a:lnTo>
                  <a:lnTo>
                    <a:pt x="16" y="3942"/>
                  </a:lnTo>
                  <a:cubicBezTo>
                    <a:pt x="0" y="3965"/>
                    <a:pt x="21" y="3991"/>
                    <a:pt x="44" y="3991"/>
                  </a:cubicBezTo>
                  <a:cubicBezTo>
                    <a:pt x="51" y="3991"/>
                    <a:pt x="58" y="3989"/>
                    <a:pt x="65" y="3983"/>
                  </a:cubicBezTo>
                  <a:lnTo>
                    <a:pt x="2132" y="2109"/>
                  </a:lnTo>
                  <a:lnTo>
                    <a:pt x="2107" y="2245"/>
                  </a:lnTo>
                  <a:cubicBezTo>
                    <a:pt x="2102" y="2270"/>
                    <a:pt x="2118" y="2287"/>
                    <a:pt x="2136" y="2287"/>
                  </a:cubicBezTo>
                  <a:cubicBezTo>
                    <a:pt x="2145" y="2287"/>
                    <a:pt x="2154" y="2283"/>
                    <a:pt x="2160" y="2273"/>
                  </a:cubicBezTo>
                  <a:lnTo>
                    <a:pt x="3452" y="937"/>
                  </a:lnTo>
                  <a:cubicBezTo>
                    <a:pt x="3624" y="740"/>
                    <a:pt x="3567" y="412"/>
                    <a:pt x="3329" y="207"/>
                  </a:cubicBezTo>
                  <a:lnTo>
                    <a:pt x="3268" y="158"/>
                  </a:lnTo>
                  <a:cubicBezTo>
                    <a:pt x="3148" y="52"/>
                    <a:pt x="3002" y="0"/>
                    <a:pt x="2865" y="0"/>
                  </a:cubicBezTo>
                  <a:close/>
                </a:path>
              </a:pathLst>
            </a:custGeom>
            <a:solidFill>
              <a:srgbClr val="4128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1320150" y="1899225"/>
              <a:ext cx="59075" cy="65950"/>
            </a:xfrm>
            <a:custGeom>
              <a:rect b="b" l="l" r="r" t="t"/>
              <a:pathLst>
                <a:path extrusionOk="0" h="2638" w="2363">
                  <a:moveTo>
                    <a:pt x="496" y="1649"/>
                  </a:moveTo>
                  <a:lnTo>
                    <a:pt x="1616" y="128"/>
                  </a:lnTo>
                  <a:cubicBezTo>
                    <a:pt x="1722" y="1"/>
                    <a:pt x="1948" y="13"/>
                    <a:pt x="2112" y="157"/>
                  </a:cubicBezTo>
                  <a:lnTo>
                    <a:pt x="2153" y="194"/>
                  </a:lnTo>
                  <a:cubicBezTo>
                    <a:pt x="2317" y="337"/>
                    <a:pt x="2362" y="559"/>
                    <a:pt x="2251" y="682"/>
                  </a:cubicBezTo>
                  <a:lnTo>
                    <a:pt x="1419" y="1539"/>
                  </a:lnTo>
                  <a:cubicBezTo>
                    <a:pt x="1407" y="1551"/>
                    <a:pt x="1374" y="1543"/>
                    <a:pt x="1378" y="1518"/>
                  </a:cubicBezTo>
                  <a:lnTo>
                    <a:pt x="1390" y="1436"/>
                  </a:lnTo>
                  <a:lnTo>
                    <a:pt x="58" y="2617"/>
                  </a:lnTo>
                  <a:cubicBezTo>
                    <a:pt x="37" y="2638"/>
                    <a:pt x="0" y="2613"/>
                    <a:pt x="21" y="2588"/>
                  </a:cubicBezTo>
                  <a:lnTo>
                    <a:pt x="615" y="1645"/>
                  </a:lnTo>
                  <a:lnTo>
                    <a:pt x="533" y="1690"/>
                  </a:lnTo>
                  <a:cubicBezTo>
                    <a:pt x="509" y="1703"/>
                    <a:pt x="484" y="1670"/>
                    <a:pt x="496" y="1649"/>
                  </a:cubicBezTo>
                  <a:close/>
                </a:path>
              </a:pathLst>
            </a:custGeom>
            <a:solidFill>
              <a:srgbClr val="753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1332425" y="1900250"/>
              <a:ext cx="44625" cy="41100"/>
            </a:xfrm>
            <a:custGeom>
              <a:rect b="b" l="l" r="r" t="t"/>
              <a:pathLst>
                <a:path extrusionOk="0" h="1644" w="1785">
                  <a:moveTo>
                    <a:pt x="1333" y="1"/>
                  </a:moveTo>
                  <a:cubicBezTo>
                    <a:pt x="1250" y="1"/>
                    <a:pt x="1174" y="30"/>
                    <a:pt x="1125" y="87"/>
                  </a:cubicBezTo>
                  <a:lnTo>
                    <a:pt x="18" y="1592"/>
                  </a:lnTo>
                  <a:cubicBezTo>
                    <a:pt x="0" y="1616"/>
                    <a:pt x="18" y="1644"/>
                    <a:pt x="42" y="1644"/>
                  </a:cubicBezTo>
                  <a:cubicBezTo>
                    <a:pt x="46" y="1644"/>
                    <a:pt x="50" y="1643"/>
                    <a:pt x="55" y="1641"/>
                  </a:cubicBezTo>
                  <a:lnTo>
                    <a:pt x="108" y="1608"/>
                  </a:lnTo>
                  <a:lnTo>
                    <a:pt x="1174" y="165"/>
                  </a:lnTo>
                  <a:cubicBezTo>
                    <a:pt x="1225" y="105"/>
                    <a:pt x="1300" y="76"/>
                    <a:pt x="1382" y="76"/>
                  </a:cubicBezTo>
                  <a:cubicBezTo>
                    <a:pt x="1479" y="76"/>
                    <a:pt x="1586" y="116"/>
                    <a:pt x="1674" y="194"/>
                  </a:cubicBezTo>
                  <a:lnTo>
                    <a:pt x="1715" y="231"/>
                  </a:lnTo>
                  <a:cubicBezTo>
                    <a:pt x="1744" y="255"/>
                    <a:pt x="1764" y="280"/>
                    <a:pt x="1785" y="313"/>
                  </a:cubicBezTo>
                  <a:cubicBezTo>
                    <a:pt x="1760" y="255"/>
                    <a:pt x="1719" y="198"/>
                    <a:pt x="1662" y="153"/>
                  </a:cubicBezTo>
                  <a:lnTo>
                    <a:pt x="1621" y="116"/>
                  </a:lnTo>
                  <a:cubicBezTo>
                    <a:pt x="1533" y="39"/>
                    <a:pt x="1428" y="1"/>
                    <a:pt x="1333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1320325" y="1942300"/>
              <a:ext cx="16350" cy="22400"/>
            </a:xfrm>
            <a:custGeom>
              <a:rect b="b" l="l" r="r" t="t"/>
              <a:pathLst>
                <a:path extrusionOk="0" h="896" w="654">
                  <a:moveTo>
                    <a:pt x="653" y="0"/>
                  </a:moveTo>
                  <a:lnTo>
                    <a:pt x="506" y="74"/>
                  </a:lnTo>
                  <a:lnTo>
                    <a:pt x="14" y="853"/>
                  </a:lnTo>
                  <a:cubicBezTo>
                    <a:pt x="1" y="875"/>
                    <a:pt x="18" y="895"/>
                    <a:pt x="38" y="895"/>
                  </a:cubicBezTo>
                  <a:cubicBezTo>
                    <a:pt x="43" y="895"/>
                    <a:pt x="49" y="894"/>
                    <a:pt x="55" y="890"/>
                  </a:cubicBezTo>
                  <a:lnTo>
                    <a:pt x="141" y="812"/>
                  </a:lnTo>
                  <a:lnTo>
                    <a:pt x="653" y="0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1358675" y="1891925"/>
              <a:ext cx="28025" cy="24650"/>
            </a:xfrm>
            <a:custGeom>
              <a:rect b="b" l="l" r="r" t="t"/>
              <a:pathLst>
                <a:path extrusionOk="0" h="986" w="1121">
                  <a:moveTo>
                    <a:pt x="528" y="1"/>
                  </a:moveTo>
                  <a:cubicBezTo>
                    <a:pt x="371" y="1"/>
                    <a:pt x="217" y="73"/>
                    <a:pt x="116" y="211"/>
                  </a:cubicBezTo>
                  <a:lnTo>
                    <a:pt x="30" y="326"/>
                  </a:lnTo>
                  <a:cubicBezTo>
                    <a:pt x="1" y="363"/>
                    <a:pt x="9" y="408"/>
                    <a:pt x="42" y="436"/>
                  </a:cubicBezTo>
                  <a:lnTo>
                    <a:pt x="751" y="970"/>
                  </a:lnTo>
                  <a:cubicBezTo>
                    <a:pt x="767" y="980"/>
                    <a:pt x="784" y="985"/>
                    <a:pt x="800" y="985"/>
                  </a:cubicBezTo>
                  <a:cubicBezTo>
                    <a:pt x="822" y="985"/>
                    <a:pt x="844" y="975"/>
                    <a:pt x="858" y="953"/>
                  </a:cubicBezTo>
                  <a:lnTo>
                    <a:pt x="944" y="834"/>
                  </a:lnTo>
                  <a:cubicBezTo>
                    <a:pt x="1120" y="605"/>
                    <a:pt x="1075" y="281"/>
                    <a:pt x="842" y="108"/>
                  </a:cubicBezTo>
                  <a:cubicBezTo>
                    <a:pt x="747" y="36"/>
                    <a:pt x="637" y="1"/>
                    <a:pt x="52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1358800" y="1897900"/>
              <a:ext cx="23700" cy="18175"/>
            </a:xfrm>
            <a:custGeom>
              <a:rect b="b" l="l" r="r" t="t"/>
              <a:pathLst>
                <a:path extrusionOk="0" h="727" w="948">
                  <a:moveTo>
                    <a:pt x="75" y="0"/>
                  </a:moveTo>
                  <a:cubicBezTo>
                    <a:pt x="56" y="0"/>
                    <a:pt x="37" y="8"/>
                    <a:pt x="25" y="25"/>
                  </a:cubicBezTo>
                  <a:cubicBezTo>
                    <a:pt x="0" y="58"/>
                    <a:pt x="8" y="99"/>
                    <a:pt x="37" y="120"/>
                  </a:cubicBezTo>
                  <a:lnTo>
                    <a:pt x="832" y="714"/>
                  </a:lnTo>
                  <a:cubicBezTo>
                    <a:pt x="842" y="722"/>
                    <a:pt x="855" y="727"/>
                    <a:pt x="868" y="727"/>
                  </a:cubicBezTo>
                  <a:cubicBezTo>
                    <a:pt x="887" y="727"/>
                    <a:pt x="908" y="717"/>
                    <a:pt x="923" y="698"/>
                  </a:cubicBezTo>
                  <a:cubicBezTo>
                    <a:pt x="947" y="669"/>
                    <a:pt x="939" y="628"/>
                    <a:pt x="910" y="608"/>
                  </a:cubicBezTo>
                  <a:lnTo>
                    <a:pt x="115" y="13"/>
                  </a:lnTo>
                  <a:cubicBezTo>
                    <a:pt x="103" y="4"/>
                    <a:pt x="89" y="0"/>
                    <a:pt x="7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1365550" y="1847050"/>
              <a:ext cx="56000" cy="60200"/>
            </a:xfrm>
            <a:custGeom>
              <a:rect b="b" l="l" r="r" t="t"/>
              <a:pathLst>
                <a:path extrusionOk="0" h="2408" w="2240">
                  <a:moveTo>
                    <a:pt x="1264" y="1"/>
                  </a:moveTo>
                  <a:lnTo>
                    <a:pt x="1" y="1674"/>
                  </a:lnTo>
                  <a:lnTo>
                    <a:pt x="977" y="2408"/>
                  </a:lnTo>
                  <a:lnTo>
                    <a:pt x="2240" y="735"/>
                  </a:lnTo>
                  <a:lnTo>
                    <a:pt x="1264" y="1"/>
                  </a:lnTo>
                  <a:close/>
                </a:path>
              </a:pathLst>
            </a:custGeom>
            <a:solidFill>
              <a:srgbClr val="F3F2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1397125" y="1839150"/>
              <a:ext cx="27100" cy="26375"/>
            </a:xfrm>
            <a:custGeom>
              <a:rect b="b" l="l" r="r" t="t"/>
              <a:pathLst>
                <a:path extrusionOk="0" h="1055" w="1084">
                  <a:moveTo>
                    <a:pt x="833" y="1"/>
                  </a:moveTo>
                  <a:cubicBezTo>
                    <a:pt x="776" y="1"/>
                    <a:pt x="735" y="26"/>
                    <a:pt x="735" y="26"/>
                  </a:cubicBezTo>
                  <a:lnTo>
                    <a:pt x="1" y="317"/>
                  </a:lnTo>
                  <a:lnTo>
                    <a:pt x="489" y="686"/>
                  </a:lnTo>
                  <a:lnTo>
                    <a:pt x="977" y="1055"/>
                  </a:lnTo>
                  <a:lnTo>
                    <a:pt x="1055" y="263"/>
                  </a:lnTo>
                  <a:cubicBezTo>
                    <a:pt x="1055" y="263"/>
                    <a:pt x="1083" y="140"/>
                    <a:pt x="964" y="50"/>
                  </a:cubicBezTo>
                  <a:cubicBezTo>
                    <a:pt x="918" y="12"/>
                    <a:pt x="872" y="1"/>
                    <a:pt x="83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28"/>
            <p:cNvSpPr/>
            <p:nvPr/>
          </p:nvSpPr>
          <p:spPr>
            <a:xfrm>
              <a:off x="1362175" y="1886175"/>
              <a:ext cx="31175" cy="23900"/>
            </a:xfrm>
            <a:custGeom>
              <a:rect b="b" l="l" r="r" t="t"/>
              <a:pathLst>
                <a:path extrusionOk="0" h="956" w="1247">
                  <a:moveTo>
                    <a:pt x="88" y="0"/>
                  </a:moveTo>
                  <a:cubicBezTo>
                    <a:pt x="66" y="0"/>
                    <a:pt x="42" y="11"/>
                    <a:pt x="25" y="31"/>
                  </a:cubicBezTo>
                  <a:cubicBezTo>
                    <a:pt x="0" y="60"/>
                    <a:pt x="13" y="105"/>
                    <a:pt x="41" y="133"/>
                  </a:cubicBezTo>
                  <a:lnTo>
                    <a:pt x="1120" y="941"/>
                  </a:lnTo>
                  <a:cubicBezTo>
                    <a:pt x="1131" y="951"/>
                    <a:pt x="1145" y="955"/>
                    <a:pt x="1159" y="955"/>
                  </a:cubicBezTo>
                  <a:cubicBezTo>
                    <a:pt x="1182" y="955"/>
                    <a:pt x="1205" y="945"/>
                    <a:pt x="1222" y="925"/>
                  </a:cubicBezTo>
                  <a:cubicBezTo>
                    <a:pt x="1247" y="892"/>
                    <a:pt x="1243" y="843"/>
                    <a:pt x="1206" y="822"/>
                  </a:cubicBezTo>
                  <a:lnTo>
                    <a:pt x="128" y="14"/>
                  </a:lnTo>
                  <a:cubicBezTo>
                    <a:pt x="116" y="5"/>
                    <a:pt x="102" y="0"/>
                    <a:pt x="8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28"/>
            <p:cNvSpPr/>
            <p:nvPr/>
          </p:nvSpPr>
          <p:spPr>
            <a:xfrm>
              <a:off x="1385750" y="1860625"/>
              <a:ext cx="24225" cy="21450"/>
            </a:xfrm>
            <a:custGeom>
              <a:rect b="b" l="l" r="r" t="t"/>
              <a:pathLst>
                <a:path extrusionOk="0" h="858" w="969">
                  <a:moveTo>
                    <a:pt x="482" y="1"/>
                  </a:moveTo>
                  <a:cubicBezTo>
                    <a:pt x="354" y="1"/>
                    <a:pt x="228" y="59"/>
                    <a:pt x="144" y="171"/>
                  </a:cubicBezTo>
                  <a:cubicBezTo>
                    <a:pt x="1" y="360"/>
                    <a:pt x="37" y="626"/>
                    <a:pt x="226" y="770"/>
                  </a:cubicBezTo>
                  <a:cubicBezTo>
                    <a:pt x="304" y="829"/>
                    <a:pt x="394" y="857"/>
                    <a:pt x="484" y="857"/>
                  </a:cubicBezTo>
                  <a:cubicBezTo>
                    <a:pt x="613" y="857"/>
                    <a:pt x="740" y="799"/>
                    <a:pt x="825" y="688"/>
                  </a:cubicBezTo>
                  <a:cubicBezTo>
                    <a:pt x="968" y="499"/>
                    <a:pt x="935" y="233"/>
                    <a:pt x="743" y="89"/>
                  </a:cubicBezTo>
                  <a:cubicBezTo>
                    <a:pt x="664" y="30"/>
                    <a:pt x="573" y="1"/>
                    <a:pt x="48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28"/>
            <p:cNvSpPr/>
            <p:nvPr/>
          </p:nvSpPr>
          <p:spPr>
            <a:xfrm>
              <a:off x="1369150" y="1881400"/>
              <a:ext cx="26375" cy="21050"/>
            </a:xfrm>
            <a:custGeom>
              <a:rect b="b" l="l" r="r" t="t"/>
              <a:pathLst>
                <a:path extrusionOk="0" h="842" w="1055">
                  <a:moveTo>
                    <a:pt x="78" y="0"/>
                  </a:moveTo>
                  <a:lnTo>
                    <a:pt x="0" y="107"/>
                  </a:lnTo>
                  <a:lnTo>
                    <a:pt x="972" y="841"/>
                  </a:lnTo>
                  <a:lnTo>
                    <a:pt x="1054" y="734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28"/>
            <p:cNvSpPr/>
            <p:nvPr/>
          </p:nvSpPr>
          <p:spPr>
            <a:xfrm>
              <a:off x="1346600" y="1865400"/>
              <a:ext cx="36600" cy="20850"/>
            </a:xfrm>
            <a:custGeom>
              <a:rect b="b" l="l" r="r" t="t"/>
              <a:pathLst>
                <a:path extrusionOk="0" h="834" w="1464">
                  <a:moveTo>
                    <a:pt x="1464" y="1"/>
                  </a:moveTo>
                  <a:lnTo>
                    <a:pt x="709" y="83"/>
                  </a:lnTo>
                  <a:cubicBezTo>
                    <a:pt x="709" y="83"/>
                    <a:pt x="562" y="91"/>
                    <a:pt x="451" y="234"/>
                  </a:cubicBezTo>
                  <a:lnTo>
                    <a:pt x="0" y="833"/>
                  </a:lnTo>
                  <a:lnTo>
                    <a:pt x="0" y="833"/>
                  </a:lnTo>
                  <a:lnTo>
                    <a:pt x="660" y="649"/>
                  </a:lnTo>
                  <a:cubicBezTo>
                    <a:pt x="660" y="649"/>
                    <a:pt x="680" y="644"/>
                    <a:pt x="711" y="644"/>
                  </a:cubicBezTo>
                  <a:cubicBezTo>
                    <a:pt x="761" y="644"/>
                    <a:pt x="840" y="656"/>
                    <a:pt x="923" y="718"/>
                  </a:cubicBezTo>
                  <a:lnTo>
                    <a:pt x="1464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28"/>
            <p:cNvSpPr/>
            <p:nvPr/>
          </p:nvSpPr>
          <p:spPr>
            <a:xfrm>
              <a:off x="1345775" y="1867450"/>
              <a:ext cx="19400" cy="23200"/>
            </a:xfrm>
            <a:custGeom>
              <a:rect b="b" l="l" r="r" t="t"/>
              <a:pathLst>
                <a:path extrusionOk="0" h="928" w="776">
                  <a:moveTo>
                    <a:pt x="775" y="1"/>
                  </a:moveTo>
                  <a:lnTo>
                    <a:pt x="775" y="1"/>
                  </a:lnTo>
                  <a:cubicBezTo>
                    <a:pt x="591" y="21"/>
                    <a:pt x="505" y="136"/>
                    <a:pt x="505" y="136"/>
                  </a:cubicBezTo>
                  <a:lnTo>
                    <a:pt x="45" y="743"/>
                  </a:lnTo>
                  <a:cubicBezTo>
                    <a:pt x="0" y="800"/>
                    <a:pt x="17" y="882"/>
                    <a:pt x="74" y="927"/>
                  </a:cubicBezTo>
                  <a:lnTo>
                    <a:pt x="775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1362775" y="1866125"/>
              <a:ext cx="13675" cy="15800"/>
            </a:xfrm>
            <a:custGeom>
              <a:rect b="b" l="l" r="r" t="t"/>
              <a:pathLst>
                <a:path extrusionOk="0" h="632" w="547">
                  <a:moveTo>
                    <a:pt x="546" y="0"/>
                  </a:moveTo>
                  <a:lnTo>
                    <a:pt x="468" y="13"/>
                  </a:lnTo>
                  <a:lnTo>
                    <a:pt x="1" y="632"/>
                  </a:lnTo>
                  <a:lnTo>
                    <a:pt x="1" y="632"/>
                  </a:lnTo>
                  <a:lnTo>
                    <a:pt x="17" y="628"/>
                  </a:lnTo>
                  <a:cubicBezTo>
                    <a:pt x="17" y="628"/>
                    <a:pt x="42" y="620"/>
                    <a:pt x="79" y="620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1393950" y="1883850"/>
              <a:ext cx="17550" cy="41050"/>
            </a:xfrm>
            <a:custGeom>
              <a:rect b="b" l="l" r="r" t="t"/>
              <a:pathLst>
                <a:path extrusionOk="0" h="1642" w="702">
                  <a:moveTo>
                    <a:pt x="546" y="1"/>
                  </a:moveTo>
                  <a:lnTo>
                    <a:pt x="1" y="723"/>
                  </a:lnTo>
                  <a:cubicBezTo>
                    <a:pt x="140" y="821"/>
                    <a:pt x="140" y="952"/>
                    <a:pt x="140" y="952"/>
                  </a:cubicBezTo>
                  <a:lnTo>
                    <a:pt x="144" y="1641"/>
                  </a:lnTo>
                  <a:lnTo>
                    <a:pt x="595" y="1038"/>
                  </a:lnTo>
                  <a:cubicBezTo>
                    <a:pt x="702" y="895"/>
                    <a:pt x="673" y="747"/>
                    <a:pt x="673" y="74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1393225" y="1901900"/>
              <a:ext cx="18175" cy="23875"/>
            </a:xfrm>
            <a:custGeom>
              <a:rect b="b" l="l" r="r" t="t"/>
              <a:pathLst>
                <a:path extrusionOk="0" h="955" w="727">
                  <a:moveTo>
                    <a:pt x="702" y="1"/>
                  </a:moveTo>
                  <a:lnTo>
                    <a:pt x="1" y="927"/>
                  </a:lnTo>
                  <a:cubicBezTo>
                    <a:pt x="23" y="946"/>
                    <a:pt x="51" y="955"/>
                    <a:pt x="79" y="955"/>
                  </a:cubicBezTo>
                  <a:cubicBezTo>
                    <a:pt x="120" y="955"/>
                    <a:pt x="161" y="936"/>
                    <a:pt x="185" y="903"/>
                  </a:cubicBezTo>
                  <a:lnTo>
                    <a:pt x="641" y="296"/>
                  </a:lnTo>
                  <a:cubicBezTo>
                    <a:pt x="641" y="296"/>
                    <a:pt x="727" y="181"/>
                    <a:pt x="70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1397125" y="1890625"/>
              <a:ext cx="12025" cy="17350"/>
            </a:xfrm>
            <a:custGeom>
              <a:rect b="b" l="l" r="r" t="t"/>
              <a:pathLst>
                <a:path extrusionOk="0" h="694" w="481">
                  <a:moveTo>
                    <a:pt x="468" y="0"/>
                  </a:moveTo>
                  <a:lnTo>
                    <a:pt x="1" y="620"/>
                  </a:lnTo>
                  <a:cubicBezTo>
                    <a:pt x="13" y="657"/>
                    <a:pt x="13" y="681"/>
                    <a:pt x="13" y="681"/>
                  </a:cubicBezTo>
                  <a:lnTo>
                    <a:pt x="13" y="693"/>
                  </a:lnTo>
                  <a:lnTo>
                    <a:pt x="480" y="70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1388725" y="1862800"/>
              <a:ext cx="18475" cy="17050"/>
            </a:xfrm>
            <a:custGeom>
              <a:rect b="b" l="l" r="r" t="t"/>
              <a:pathLst>
                <a:path extrusionOk="0" h="682" w="739">
                  <a:moveTo>
                    <a:pt x="368" y="1"/>
                  </a:moveTo>
                  <a:cubicBezTo>
                    <a:pt x="241" y="1"/>
                    <a:pt x="115" y="72"/>
                    <a:pt x="54" y="203"/>
                  </a:cubicBezTo>
                  <a:cubicBezTo>
                    <a:pt x="0" y="330"/>
                    <a:pt x="25" y="478"/>
                    <a:pt x="119" y="576"/>
                  </a:cubicBezTo>
                  <a:cubicBezTo>
                    <a:pt x="186" y="647"/>
                    <a:pt x="275" y="681"/>
                    <a:pt x="363" y="681"/>
                  </a:cubicBezTo>
                  <a:cubicBezTo>
                    <a:pt x="479" y="681"/>
                    <a:pt x="595" y="621"/>
                    <a:pt x="661" y="507"/>
                  </a:cubicBezTo>
                  <a:cubicBezTo>
                    <a:pt x="739" y="371"/>
                    <a:pt x="706" y="191"/>
                    <a:pt x="583" y="80"/>
                  </a:cubicBezTo>
                  <a:cubicBezTo>
                    <a:pt x="520" y="26"/>
                    <a:pt x="444" y="1"/>
                    <a:pt x="368" y="1"/>
                  </a:cubicBezTo>
                  <a:close/>
                </a:path>
              </a:pathLst>
            </a:custGeom>
            <a:solidFill>
              <a:srgbClr val="0A002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1399175" y="1864900"/>
              <a:ext cx="750" cy="125"/>
            </a:xfrm>
            <a:custGeom>
              <a:rect b="b" l="l" r="r" t="t"/>
              <a:pathLst>
                <a:path extrusionOk="0" fill="none" h="5" w="30">
                  <a:moveTo>
                    <a:pt x="1" y="0"/>
                  </a:moveTo>
                  <a:cubicBezTo>
                    <a:pt x="13" y="0"/>
                    <a:pt x="17" y="4"/>
                    <a:pt x="29" y="4"/>
                  </a:cubicBezTo>
                </a:path>
              </a:pathLst>
            </a:custGeom>
            <a:noFill/>
            <a:ln cap="rnd" cmpd="sng" w="400">
              <a:solidFill>
                <a:srgbClr val="F3F2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1393850" y="1864700"/>
              <a:ext cx="4525" cy="1450"/>
            </a:xfrm>
            <a:custGeom>
              <a:rect b="b" l="l" r="r" t="t"/>
              <a:pathLst>
                <a:path extrusionOk="0" fill="none" h="58" w="181">
                  <a:moveTo>
                    <a:pt x="0" y="57"/>
                  </a:moveTo>
                  <a:cubicBezTo>
                    <a:pt x="50" y="16"/>
                    <a:pt x="119" y="0"/>
                    <a:pt x="181" y="8"/>
                  </a:cubicBezTo>
                </a:path>
              </a:pathLst>
            </a:custGeom>
            <a:noFill/>
            <a:ln cap="rnd" cmpd="sng" w="400">
              <a:solidFill>
                <a:srgbClr val="F3F2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86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29"/>
          <p:cNvSpPr txBox="1"/>
          <p:nvPr>
            <p:ph idx="1" type="subTitle"/>
          </p:nvPr>
        </p:nvSpPr>
        <p:spPr>
          <a:xfrm>
            <a:off x="952500" y="3723425"/>
            <a:ext cx="2743200" cy="50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And this is the subtitle that makes it comprehensible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8" name="Google Shape;888;p29"/>
          <p:cNvSpPr txBox="1"/>
          <p:nvPr>
            <p:ph idx="2" type="title"/>
          </p:nvPr>
        </p:nvSpPr>
        <p:spPr>
          <a:xfrm>
            <a:off x="890275" y="2781250"/>
            <a:ext cx="2867400" cy="76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This is a great </a:t>
            </a:r>
            <a:r>
              <a:rPr lang="es">
                <a:solidFill>
                  <a:srgbClr val="753E93"/>
                </a:solidFill>
              </a:rPr>
              <a:t>headline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889" name="Google Shape;889;p29"/>
          <p:cNvSpPr txBox="1"/>
          <p:nvPr>
            <p:ph type="title"/>
          </p:nvPr>
        </p:nvSpPr>
        <p:spPr>
          <a:xfrm>
            <a:off x="1735895" y="2197945"/>
            <a:ext cx="11688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01</a:t>
            </a: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93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" name="Google Shape;894;p30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The </a:t>
            </a:r>
            <a:r>
              <a:rPr lang="es">
                <a:solidFill>
                  <a:schemeClr val="dk1"/>
                </a:solidFill>
              </a:rPr>
              <a:t>sliDe title</a:t>
            </a:r>
            <a:r>
              <a:rPr lang="es"/>
              <a:t> </a:t>
            </a:r>
            <a:r>
              <a:rPr lang="es"/>
              <a:t>goes here!</a:t>
            </a:r>
            <a:endParaRPr/>
          </a:p>
        </p:txBody>
      </p:sp>
      <p:sp>
        <p:nvSpPr>
          <p:cNvPr id="895" name="Google Shape;895;p30"/>
          <p:cNvSpPr txBox="1"/>
          <p:nvPr/>
        </p:nvSpPr>
        <p:spPr>
          <a:xfrm>
            <a:off x="484099" y="2603900"/>
            <a:ext cx="4905900" cy="1548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Do you know what helps you make your point clear?</a:t>
            </a:r>
            <a:b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</a:b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Lists like this one: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-177800" lvl="0" marL="203200" rtl="0" algn="l">
              <a:spcBef>
                <a:spcPts val="0"/>
              </a:spcBef>
              <a:spcAft>
                <a:spcPts val="0"/>
              </a:spcAft>
              <a:buClr>
                <a:srgbClr val="753E93"/>
              </a:buClr>
              <a:buSzPts val="1200"/>
              <a:buFont typeface="Scope One"/>
              <a:buChar char="●"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Because they’re simple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-177800" lvl="0" marL="203200" rtl="0" algn="l">
              <a:spcBef>
                <a:spcPts val="0"/>
              </a:spcBef>
              <a:spcAft>
                <a:spcPts val="0"/>
              </a:spcAft>
              <a:buClr>
                <a:srgbClr val="753E93"/>
              </a:buClr>
              <a:buSzPts val="1200"/>
              <a:buFont typeface="Scope One"/>
              <a:buChar char="●"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You can organize your ideas clearly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-177800" lvl="0" marL="203200" rtl="0" algn="l">
              <a:spcBef>
                <a:spcPts val="0"/>
              </a:spcBef>
              <a:spcAft>
                <a:spcPts val="0"/>
              </a:spcAft>
              <a:buClr>
                <a:srgbClr val="753E93"/>
              </a:buClr>
              <a:buSzPts val="1200"/>
              <a:buFont typeface="Scope One"/>
              <a:buChar char="●"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And because you’ll never forget to buy milk!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And the most important thing: the audience won’t miss the point of your presentation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99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Google Shape;900;p31"/>
          <p:cNvSpPr txBox="1"/>
          <p:nvPr>
            <p:ph type="title"/>
          </p:nvPr>
        </p:nvSpPr>
        <p:spPr>
          <a:xfrm>
            <a:off x="5143500" y="330150"/>
            <a:ext cx="35667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Maybe you need </a:t>
            </a:r>
            <a:r>
              <a:rPr lang="es">
                <a:solidFill>
                  <a:srgbClr val="753E93"/>
                </a:solidFill>
              </a:rPr>
              <a:t>to divide </a:t>
            </a:r>
            <a:r>
              <a:rPr lang="es"/>
              <a:t>the content</a:t>
            </a:r>
            <a:endParaRPr/>
          </a:p>
        </p:txBody>
      </p:sp>
      <p:sp>
        <p:nvSpPr>
          <p:cNvPr id="901" name="Google Shape;901;p31"/>
          <p:cNvSpPr txBox="1"/>
          <p:nvPr>
            <p:ph idx="1" type="subTitle"/>
          </p:nvPr>
        </p:nvSpPr>
        <p:spPr>
          <a:xfrm flipH="1">
            <a:off x="1089825" y="3054250"/>
            <a:ext cx="22560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2" name="Google Shape;902;p31"/>
          <p:cNvSpPr txBox="1"/>
          <p:nvPr>
            <p:ph idx="2" type="title"/>
          </p:nvPr>
        </p:nvSpPr>
        <p:spPr>
          <a:xfrm flipH="1">
            <a:off x="1273475" y="2786850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903" name="Google Shape;903;p31"/>
          <p:cNvSpPr txBox="1"/>
          <p:nvPr>
            <p:ph idx="4" type="subTitle"/>
          </p:nvPr>
        </p:nvSpPr>
        <p:spPr>
          <a:xfrm flipH="1">
            <a:off x="3916200" y="3054250"/>
            <a:ext cx="22560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Venus has a beautiful name and is the second planet from the Sun. It’s terribly hot—even hotter than Mercury—and its atmosphere is extremely poisonous. It’s the second-brightest natural object in the night sky after the Moon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4" name="Google Shape;904;p31"/>
          <p:cNvSpPr txBox="1"/>
          <p:nvPr>
            <p:ph idx="3" type="title"/>
          </p:nvPr>
        </p:nvSpPr>
        <p:spPr>
          <a:xfrm flipH="1">
            <a:off x="4098250" y="2786850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</a:t>
            </a:r>
            <a:endParaRPr/>
          </a:p>
        </p:txBody>
      </p:sp>
      <p:grpSp>
        <p:nvGrpSpPr>
          <p:cNvPr id="905" name="Google Shape;905;p31"/>
          <p:cNvGrpSpPr/>
          <p:nvPr/>
        </p:nvGrpSpPr>
        <p:grpSpPr>
          <a:xfrm>
            <a:off x="2046603" y="2324837"/>
            <a:ext cx="345541" cy="344701"/>
            <a:chOff x="-42796875" y="2680675"/>
            <a:chExt cx="319000" cy="318225"/>
          </a:xfrm>
        </p:grpSpPr>
        <p:sp>
          <p:nvSpPr>
            <p:cNvPr id="906" name="Google Shape;906;p31"/>
            <p:cNvSpPr/>
            <p:nvPr/>
          </p:nvSpPr>
          <p:spPr>
            <a:xfrm>
              <a:off x="-42671650" y="2853950"/>
              <a:ext cx="70125" cy="21275"/>
            </a:xfrm>
            <a:custGeom>
              <a:rect b="b" l="l" r="r" t="t"/>
              <a:pathLst>
                <a:path extrusionOk="0" h="851" w="2805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31"/>
            <p:cNvSpPr/>
            <p:nvPr/>
          </p:nvSpPr>
          <p:spPr>
            <a:xfrm>
              <a:off x="-42671650" y="2895675"/>
              <a:ext cx="70125" cy="20525"/>
            </a:xfrm>
            <a:custGeom>
              <a:rect b="b" l="l" r="r" t="t"/>
              <a:pathLst>
                <a:path extrusionOk="0" h="821" w="2805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31"/>
            <p:cNvSpPr/>
            <p:nvPr/>
          </p:nvSpPr>
          <p:spPr>
            <a:xfrm>
              <a:off x="-42796875" y="26806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31"/>
            <p:cNvSpPr/>
            <p:nvPr/>
          </p:nvSpPr>
          <p:spPr>
            <a:xfrm>
              <a:off x="-42753550" y="2854500"/>
              <a:ext cx="63825" cy="61700"/>
            </a:xfrm>
            <a:custGeom>
              <a:rect b="b" l="l" r="r" t="t"/>
              <a:pathLst>
                <a:path extrusionOk="0" h="2468" w="2553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31"/>
            <p:cNvSpPr/>
            <p:nvPr/>
          </p:nvSpPr>
          <p:spPr>
            <a:xfrm>
              <a:off x="-42581850" y="2853950"/>
              <a:ext cx="63025" cy="61475"/>
            </a:xfrm>
            <a:custGeom>
              <a:rect b="b" l="l" r="r" t="t"/>
              <a:pathLst>
                <a:path extrusionOk="0" h="2459" w="2521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1" name="Google Shape;911;p31"/>
          <p:cNvSpPr/>
          <p:nvPr/>
        </p:nvSpPr>
        <p:spPr>
          <a:xfrm>
            <a:off x="4894881" y="2325682"/>
            <a:ext cx="298638" cy="342995"/>
          </a:xfrm>
          <a:custGeom>
            <a:rect b="b" l="l" r="r" t="t"/>
            <a:pathLst>
              <a:path extrusionOk="0" h="12666" w="11028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Galaxy Gradient">
  <a:themeElements>
    <a:clrScheme name="Simple Light">
      <a:dk1>
        <a:srgbClr val="753E93"/>
      </a:dk1>
      <a:lt1>
        <a:srgbClr val="FFFFFF"/>
      </a:lt1>
      <a:dk2>
        <a:srgbClr val="0F0F4B"/>
      </a:dk2>
      <a:lt2>
        <a:srgbClr val="F9FBFC"/>
      </a:lt2>
      <a:accent1>
        <a:srgbClr val="4F2F79"/>
      </a:accent1>
      <a:accent2>
        <a:srgbClr val="484991"/>
      </a:accent2>
      <a:accent3>
        <a:srgbClr val="131263"/>
      </a:accent3>
      <a:accent4>
        <a:srgbClr val="0C0C33"/>
      </a:accent4>
      <a:accent5>
        <a:srgbClr val="9FC5E8"/>
      </a:accent5>
      <a:accent6>
        <a:srgbClr val="D96DC4"/>
      </a:accent6>
      <a:hlink>
        <a:srgbClr val="0F0F4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VnTeach.Com</dc:creator>
  <cp:keywords>VnTeach.Com</cp:keywords>
</cp:coreProperties>
</file>