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4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2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2175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218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7887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7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89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4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11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93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9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1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3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0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6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E8F68-4CBF-433D-8D37-847BAD27361C}" type="datetimeFigureOut">
              <a:rPr lang="en-US" smtClean="0"/>
              <a:t>26/8/2021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A7EA2C-545B-4CCE-83FA-C773C828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o7VR05UzsM" TargetMode="External"/><Relationship Id="rId2" Type="http://schemas.openxmlformats.org/officeDocument/2006/relationships/hyperlink" Target="https://www.youtube.com/watch?v=sxE6fkjnxm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4269" y="532261"/>
            <a:ext cx="5547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 Ở ĐỐI VỚI CON NGƯỜI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33516" y="1978601"/>
            <a:ext cx="73988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www.youtube.com/watch?v=sxE6fkjnxmY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33516" y="2842440"/>
            <a:ext cx="76569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www.youtube.com/watch?v=xo7VR05UzsM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9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92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66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281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20</Words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2021-08-25T06:24:20Z</dcterms:created>
  <dcterms:modified xsi:type="dcterms:W3CDTF">2021-08-26T10:21:28Z</dcterms:modified>
</cp:coreProperties>
</file>