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Lst>
  <p:sldIdLst>
    <p:sldId id="264" r:id="rId2"/>
    <p:sldId id="315" r:id="rId3"/>
    <p:sldId id="314" r:id="rId4"/>
    <p:sldId id="265" r:id="rId5"/>
    <p:sldId id="309" r:id="rId6"/>
    <p:sldId id="307" r:id="rId7"/>
    <p:sldId id="300" r:id="rId8"/>
    <p:sldId id="287" r:id="rId9"/>
    <p:sldId id="308" r:id="rId10"/>
    <p:sldId id="310" r:id="rId11"/>
    <p:sldId id="303" r:id="rId12"/>
    <p:sldId id="316" r:id="rId13"/>
    <p:sldId id="312" r:id="rId14"/>
    <p:sldId id="313" r:id="rId15"/>
    <p:sldId id="305" r:id="rId16"/>
    <p:sldId id="311"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7" autoAdjust="0"/>
    <p:restoredTop sz="94660"/>
  </p:normalViewPr>
  <p:slideViewPr>
    <p:cSldViewPr>
      <p:cViewPr varScale="1">
        <p:scale>
          <a:sx n="66" d="100"/>
          <a:sy n="66" d="100"/>
        </p:scale>
        <p:origin x="484" y="52"/>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17C6DA3E-98EC-4BC9-BB1E-91B4458E4710}" type="slidenum">
              <a:rPr lang="en-US" altLang="en-US" smtClean="0"/>
              <a:pPr>
                <a:defRPr/>
              </a:pPr>
              <a:t>‹#›</a:t>
            </a:fld>
            <a:endParaRPr lang="en-US" altLang="en-US"/>
          </a:p>
        </p:txBody>
      </p:sp>
    </p:spTree>
    <p:extLst>
      <p:ext uri="{BB962C8B-B14F-4D97-AF65-F5344CB8AC3E}">
        <p14:creationId xmlns:p14="http://schemas.microsoft.com/office/powerpoint/2010/main" val="2390822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C04170FF-D4CB-4968-A13C-F3258DC5BC56}" type="slidenum">
              <a:rPr lang="en-US" altLang="en-US" smtClean="0"/>
              <a:pPr>
                <a:defRPr/>
              </a:pPr>
              <a:t>‹#›</a:t>
            </a:fld>
            <a:endParaRPr lang="en-US" altLang="en-US"/>
          </a:p>
        </p:txBody>
      </p:sp>
    </p:spTree>
    <p:extLst>
      <p:ext uri="{BB962C8B-B14F-4D97-AF65-F5344CB8AC3E}">
        <p14:creationId xmlns:p14="http://schemas.microsoft.com/office/powerpoint/2010/main" val="2348156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1C16E861-FABD-41E9-8DA0-C87A26422557}" type="slidenum">
              <a:rPr lang="en-US" altLang="en-US" smtClean="0"/>
              <a:pPr>
                <a:defRPr/>
              </a:pPr>
              <a:t>‹#›</a:t>
            </a:fld>
            <a:endParaRPr lang="en-US" altLang="en-US"/>
          </a:p>
        </p:txBody>
      </p:sp>
    </p:spTree>
    <p:extLst>
      <p:ext uri="{BB962C8B-B14F-4D97-AF65-F5344CB8AC3E}">
        <p14:creationId xmlns:p14="http://schemas.microsoft.com/office/powerpoint/2010/main" val="4012181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732EE2C2-5E56-4F86-9FB3-A9ABA3712466}" type="slidenum">
              <a:rPr lang="en-US" altLang="en-US" smtClean="0"/>
              <a:pPr>
                <a:defRPr/>
              </a:pPr>
              <a:t>‹#›</a:t>
            </a:fld>
            <a:endParaRPr lang="en-US" altLang="en-US"/>
          </a:p>
        </p:txBody>
      </p:sp>
    </p:spTree>
    <p:extLst>
      <p:ext uri="{BB962C8B-B14F-4D97-AF65-F5344CB8AC3E}">
        <p14:creationId xmlns:p14="http://schemas.microsoft.com/office/powerpoint/2010/main" val="1643119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CB9FCB56-0FDC-4968-BA65-A81EC130F58C}" type="slidenum">
              <a:rPr lang="en-US" altLang="en-US" smtClean="0"/>
              <a:pPr>
                <a:defRPr/>
              </a:pPr>
              <a:t>‹#›</a:t>
            </a:fld>
            <a:endParaRPr lang="en-US" altLang="en-US"/>
          </a:p>
        </p:txBody>
      </p:sp>
    </p:spTree>
    <p:extLst>
      <p:ext uri="{BB962C8B-B14F-4D97-AF65-F5344CB8AC3E}">
        <p14:creationId xmlns:p14="http://schemas.microsoft.com/office/powerpoint/2010/main" val="1206918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DB423FCD-37C2-46CE-B8CA-0F89F38DF036}" type="slidenum">
              <a:rPr lang="en-US" altLang="en-US" smtClean="0"/>
              <a:pPr>
                <a:defRPr/>
              </a:pPr>
              <a:t>‹#›</a:t>
            </a:fld>
            <a:endParaRPr lang="en-US" altLang="en-US"/>
          </a:p>
        </p:txBody>
      </p:sp>
    </p:spTree>
    <p:extLst>
      <p:ext uri="{BB962C8B-B14F-4D97-AF65-F5344CB8AC3E}">
        <p14:creationId xmlns:p14="http://schemas.microsoft.com/office/powerpoint/2010/main" val="912718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pPr>
              <a:defRPr/>
            </a:pPr>
            <a:fld id="{6DBFA1E2-3D1A-466A-B25D-F21E28628543}" type="slidenum">
              <a:rPr lang="en-US" altLang="en-US" smtClean="0"/>
              <a:pPr>
                <a:defRPr/>
              </a:pPr>
              <a:t>‹#›</a:t>
            </a:fld>
            <a:endParaRPr lang="en-US" altLang="en-US"/>
          </a:p>
        </p:txBody>
      </p:sp>
    </p:spTree>
    <p:extLst>
      <p:ext uri="{BB962C8B-B14F-4D97-AF65-F5344CB8AC3E}">
        <p14:creationId xmlns:p14="http://schemas.microsoft.com/office/powerpoint/2010/main" val="3102650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pPr>
              <a:defRPr/>
            </a:pPr>
            <a:fld id="{E5F62FD3-62AA-4D22-9F7C-8452CBB7AD24}" type="slidenum">
              <a:rPr lang="en-US" altLang="en-US" smtClean="0"/>
              <a:pPr>
                <a:defRPr/>
              </a:pPr>
              <a:t>‹#›</a:t>
            </a:fld>
            <a:endParaRPr lang="en-US" altLang="en-US"/>
          </a:p>
        </p:txBody>
      </p:sp>
    </p:spTree>
    <p:extLst>
      <p:ext uri="{BB962C8B-B14F-4D97-AF65-F5344CB8AC3E}">
        <p14:creationId xmlns:p14="http://schemas.microsoft.com/office/powerpoint/2010/main" val="1480628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en-US"/>
          </a:p>
        </p:txBody>
      </p:sp>
      <p:sp>
        <p:nvSpPr>
          <p:cNvPr id="3" name="Footer Placeholder 2"/>
          <p:cNvSpPr>
            <a:spLocks noGrp="1"/>
          </p:cNvSpPr>
          <p:nvPr>
            <p:ph type="ftr" sz="quarter" idx="11"/>
          </p:nvPr>
        </p:nvSpPr>
        <p:spPr/>
        <p:txBody>
          <a:bodyPr/>
          <a:lstStyle/>
          <a:p>
            <a:pPr>
              <a:defRPr/>
            </a:pPr>
            <a:endParaRPr lang="en-US" altLang="en-US"/>
          </a:p>
        </p:txBody>
      </p:sp>
      <p:sp>
        <p:nvSpPr>
          <p:cNvPr id="4" name="Slide Number Placeholder 3"/>
          <p:cNvSpPr>
            <a:spLocks noGrp="1"/>
          </p:cNvSpPr>
          <p:nvPr>
            <p:ph type="sldNum" sz="quarter" idx="12"/>
          </p:nvPr>
        </p:nvSpPr>
        <p:spPr/>
        <p:txBody>
          <a:bodyPr/>
          <a:lstStyle/>
          <a:p>
            <a:pPr>
              <a:defRPr/>
            </a:pPr>
            <a:fld id="{63384793-DFB7-44F2-A8E5-B54F2BA652FB}" type="slidenum">
              <a:rPr lang="en-US" altLang="en-US" smtClean="0"/>
              <a:pPr>
                <a:defRPr/>
              </a:pPr>
              <a:t>‹#›</a:t>
            </a:fld>
            <a:endParaRPr lang="en-US" altLang="en-US"/>
          </a:p>
        </p:txBody>
      </p:sp>
    </p:spTree>
    <p:extLst>
      <p:ext uri="{BB962C8B-B14F-4D97-AF65-F5344CB8AC3E}">
        <p14:creationId xmlns:p14="http://schemas.microsoft.com/office/powerpoint/2010/main" val="1820265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B492B08C-B968-46E6-8D5C-0ABA883AB33C}" type="slidenum">
              <a:rPr lang="en-US" altLang="en-US" smtClean="0"/>
              <a:pPr>
                <a:defRPr/>
              </a:pPr>
              <a:t>‹#›</a:t>
            </a:fld>
            <a:endParaRPr lang="en-US" altLang="en-US"/>
          </a:p>
        </p:txBody>
      </p:sp>
    </p:spTree>
    <p:extLst>
      <p:ext uri="{BB962C8B-B14F-4D97-AF65-F5344CB8AC3E}">
        <p14:creationId xmlns:p14="http://schemas.microsoft.com/office/powerpoint/2010/main" val="5075386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5C595D56-6FF6-463E-8909-9A7DE5EFCC80}" type="slidenum">
              <a:rPr lang="en-US" altLang="en-US" smtClean="0"/>
              <a:pPr>
                <a:defRPr/>
              </a:pPr>
              <a:t>‹#›</a:t>
            </a:fld>
            <a:endParaRPr lang="en-US" altLang="en-US"/>
          </a:p>
        </p:txBody>
      </p:sp>
    </p:spTree>
    <p:extLst>
      <p:ext uri="{BB962C8B-B14F-4D97-AF65-F5344CB8AC3E}">
        <p14:creationId xmlns:p14="http://schemas.microsoft.com/office/powerpoint/2010/main" val="992849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CA26406-F9A9-4E86-AEA0-6C3004948F9E}" type="slidenum">
              <a:rPr lang="en-US" altLang="en-US" smtClean="0"/>
              <a:pPr>
                <a:defRPr/>
              </a:pPr>
              <a:t>‹#›</a:t>
            </a:fld>
            <a:endParaRPr lang="en-US" altLang="en-US"/>
          </a:p>
        </p:txBody>
      </p:sp>
    </p:spTree>
    <p:extLst>
      <p:ext uri="{BB962C8B-B14F-4D97-AF65-F5344CB8AC3E}">
        <p14:creationId xmlns:p14="http://schemas.microsoft.com/office/powerpoint/2010/main" val="179311758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25.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6.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image" Target="../media/image29.gif"/></Relationships>
</file>

<file path=ppt/slides/_rels/slide13.xml.rels><?xml version="1.0" encoding="UTF-8" standalone="yes"?>
<Relationships xmlns="http://schemas.openxmlformats.org/package/2006/relationships"><Relationship Id="rId3" Type="http://schemas.openxmlformats.org/officeDocument/2006/relationships/hyperlink" Target="http://tmjpainandtreatment.com/2014/09/answers-to-questions-about-tmj-disorders/" TargetMode="External"/><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hyperlink" Target="http://tmjpainandtreatment.com/2014/09/answers-to-questions-about-tmj-disorders/" TargetMode="External"/><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hyperlink" Target="http://tmjpainandtreatment.com/2014/09/answers-to-questions-about-tmj-disorders/" TargetMode="External"/><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hyperlink" Target="http://tmjpainandtreatment.com/2014/09/answers-to-questions-about-tmj-disorders/" TargetMode="External"/><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5.gif"/><Relationship Id="rId2" Type="http://schemas.openxmlformats.org/officeDocument/2006/relationships/hyperlink" Target="http://tmjpainandtreatment.com/2014/09/answers-to-questions-about-tmj-disorders/" TargetMode="Externa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https://en.wikipedia.org/wiki/Dipole_magnet" TargetMode="Externa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hyperlink" Target="http://vi.wikipedia.org/wiki/T%E1%BA%ADp_tin:Michael_Faraday_001.jpg" TargetMode="External"/><Relationship Id="rId7"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gif"/><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emf"/><Relationship Id="rId4" Type="http://schemas.openxmlformats.org/officeDocument/2006/relationships/hyperlink" Target="MOT%20SO%20THI%20NGHIEM%20AO.exe"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jpeg"/><Relationship Id="rId7" Type="http://schemas.openxmlformats.org/officeDocument/2006/relationships/image" Target="../media/image14.gif"/><Relationship Id="rId2" Type="http://schemas.openxmlformats.org/officeDocument/2006/relationships/hyperlink" Target="http://tmjpainandtreatment.com/2014/09/answers-to-questions-about-tmj-disorders/" TargetMode="Externa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80.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tmjpainandtreatment.com/2014/09/answers-to-questions-about-tmj-disorders/" TargetMode="Externa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MOT%20SO%20THI%20NGHIEM%20AO.exe" TargetMode="Externa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2.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1.png"/><Relationship Id="rId5" Type="http://schemas.openxmlformats.org/officeDocument/2006/relationships/hyperlink" Target="MOT%20SO%20THI%20NGHIEM%20AO.exe" TargetMode="External"/><Relationship Id="rId10" Type="http://schemas.openxmlformats.org/officeDocument/2006/relationships/image" Target="../media/image12.png"/><Relationship Id="rId4" Type="http://schemas.openxmlformats.org/officeDocument/2006/relationships/image" Target="../media/image10.png"/><Relationship Id="rId9" Type="http://schemas.openxmlformats.org/officeDocument/2006/relationships/image" Target="../media/image17.gif"/></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0.png"/><Relationship Id="rId7"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2.png"/><Relationship Id="rId4" Type="http://schemas.openxmlformats.org/officeDocument/2006/relationships/hyperlink" Target="MOT%20SO%20THI%20NGHIEM%20AO.exe" TargetMode="External"/><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Content Placeholder 4" descr="Background pattern&#10;&#10;Description automatically generated">
            <a:extLst>
              <a:ext uri="{FF2B5EF4-FFF2-40B4-BE49-F238E27FC236}">
                <a16:creationId xmlns:a16="http://schemas.microsoft.com/office/drawing/2014/main" id="{D6A4DB39-348F-4369-800B-A9A3876D2719}"/>
              </a:ext>
            </a:extLst>
          </p:cNvPr>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912" t="4080" r="-405" b="58189"/>
          <a:stretch/>
        </p:blipFill>
        <p:spPr>
          <a:xfrm>
            <a:off x="-76200" y="-228600"/>
            <a:ext cx="12268200" cy="7086599"/>
          </a:xfrm>
        </p:spPr>
      </p:pic>
      <p:sp>
        <p:nvSpPr>
          <p:cNvPr id="4" name="Rectangle 8">
            <a:extLst>
              <a:ext uri="{FF2B5EF4-FFF2-40B4-BE49-F238E27FC236}">
                <a16:creationId xmlns:a16="http://schemas.microsoft.com/office/drawing/2014/main" id="{33F0AA2C-EFA2-49F9-94D6-404148138D13}"/>
              </a:ext>
            </a:extLst>
          </p:cNvPr>
          <p:cNvSpPr>
            <a:spLocks noChangeArrowheads="1"/>
          </p:cNvSpPr>
          <p:nvPr/>
        </p:nvSpPr>
        <p:spPr bwMode="auto">
          <a:xfrm>
            <a:off x="92534" y="2378271"/>
            <a:ext cx="12176335" cy="1431729"/>
          </a:xfrm>
          <a:prstGeom prst="rect">
            <a:avLst/>
          </a:prstGeom>
          <a:solidFill>
            <a:schemeClr val="bg1">
              <a:alpha val="50000"/>
            </a:schemeClr>
          </a:solidFill>
          <a:ln>
            <a:noFill/>
          </a:ln>
        </p:spPr>
        <p:txBody>
          <a:bodyPr wrap="none" lIns="90000" tIns="46800" rIns="90000" bIns="46800"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 name="TextBox 10">
            <a:extLst>
              <a:ext uri="{FF2B5EF4-FFF2-40B4-BE49-F238E27FC236}">
                <a16:creationId xmlns:a16="http://schemas.microsoft.com/office/drawing/2014/main" id="{35852B65-1DBC-4CCF-809E-A12650AEE812}"/>
              </a:ext>
            </a:extLst>
          </p:cNvPr>
          <p:cNvSpPr>
            <a:spLocks noChangeArrowheads="1"/>
          </p:cNvSpPr>
          <p:nvPr>
            <p:custDataLst>
              <p:tags r:id="rId1"/>
            </p:custDataLst>
          </p:nvPr>
        </p:nvSpPr>
        <p:spPr bwMode="auto">
          <a:xfrm>
            <a:off x="-133576" y="2560677"/>
            <a:ext cx="12191979" cy="95345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r>
              <a:rPr lang="en-US" altLang="en-US" sz="5000" b="1">
                <a:solidFill>
                  <a:srgbClr val="FFFF00"/>
                </a:solidFill>
                <a:ea typeface="ＭＳ Ｐゴシック" panose="020B0600070205080204" pitchFamily="50" charset="-128"/>
              </a:rPr>
              <a:t>Điện từ trường</a:t>
            </a:r>
            <a:endParaRPr lang="en-US" altLang="en-US" sz="5000" b="1">
              <a:solidFill>
                <a:srgbClr val="FFFF00"/>
              </a:solidFill>
            </a:endParaRPr>
          </a:p>
        </p:txBody>
      </p:sp>
      <p:sp>
        <p:nvSpPr>
          <p:cNvPr id="6" name="TextBox 11">
            <a:extLst>
              <a:ext uri="{FF2B5EF4-FFF2-40B4-BE49-F238E27FC236}">
                <a16:creationId xmlns:a16="http://schemas.microsoft.com/office/drawing/2014/main" id="{27277234-2531-497E-A8E7-99E91607566E}"/>
              </a:ext>
            </a:extLst>
          </p:cNvPr>
          <p:cNvSpPr>
            <a:spLocks noChangeArrowheads="1"/>
          </p:cNvSpPr>
          <p:nvPr>
            <p:custDataLst>
              <p:tags r:id="rId2"/>
            </p:custDataLst>
          </p:nvPr>
        </p:nvSpPr>
        <p:spPr bwMode="auto">
          <a:xfrm>
            <a:off x="-381000" y="2371183"/>
            <a:ext cx="3109389" cy="612934"/>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3000" b="1" i="1">
                <a:latin typeface="Times New Roman" panose="02020603050405020304" pitchFamily="18" charset="0"/>
                <a:cs typeface="Times New Roman" panose="02020603050405020304" pitchFamily="18" charset="0"/>
              </a:rPr>
              <a:t>Bài 23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4" name="Text Box 4">
            <a:extLst>
              <a:ext uri="{FF2B5EF4-FFF2-40B4-BE49-F238E27FC236}">
                <a16:creationId xmlns:a16="http://schemas.microsoft.com/office/drawing/2014/main" id="{4BA5ED1E-5FE7-4E06-BDA7-B3D1C6622B1E}"/>
              </a:ext>
            </a:extLst>
          </p:cNvPr>
          <p:cNvSpPr txBox="1">
            <a:spLocks noChangeArrowheads="1"/>
          </p:cNvSpPr>
          <p:nvPr/>
        </p:nvSpPr>
        <p:spPr bwMode="auto">
          <a:xfrm>
            <a:off x="228600" y="844065"/>
            <a:ext cx="335280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500" i="1">
                <a:solidFill>
                  <a:srgbClr val="0070C0"/>
                </a:solidFill>
                <a:latin typeface="Arial" panose="020B0604020202020204" pitchFamily="34" charset="0"/>
                <a:cs typeface="Arial" panose="020B0604020202020204" pitchFamily="34" charset="0"/>
              </a:rPr>
              <a:t>1. Điện từ trường</a:t>
            </a:r>
          </a:p>
        </p:txBody>
      </p:sp>
      <p:grpSp>
        <p:nvGrpSpPr>
          <p:cNvPr id="9" name="Group 8">
            <a:extLst>
              <a:ext uri="{FF2B5EF4-FFF2-40B4-BE49-F238E27FC236}">
                <a16:creationId xmlns:a16="http://schemas.microsoft.com/office/drawing/2014/main" id="{75899527-C46D-433A-83C6-C57268697316}"/>
              </a:ext>
            </a:extLst>
          </p:cNvPr>
          <p:cNvGrpSpPr/>
          <p:nvPr/>
        </p:nvGrpSpPr>
        <p:grpSpPr>
          <a:xfrm>
            <a:off x="-152400" y="170684"/>
            <a:ext cx="10058400" cy="505010"/>
            <a:chOff x="38033" y="2282878"/>
            <a:chExt cx="12515533" cy="704958"/>
          </a:xfrm>
        </p:grpSpPr>
        <p:grpSp>
          <p:nvGrpSpPr>
            <p:cNvPr id="10" name="Group 70">
              <a:extLst>
                <a:ext uri="{FF2B5EF4-FFF2-40B4-BE49-F238E27FC236}">
                  <a16:creationId xmlns:a16="http://schemas.microsoft.com/office/drawing/2014/main" id="{3ECA92AA-F7E2-4EC1-A3AF-3152A612EA23}"/>
                </a:ext>
              </a:extLst>
            </p:cNvPr>
            <p:cNvGrpSpPr>
              <a:grpSpLocks/>
            </p:cNvGrpSpPr>
            <p:nvPr/>
          </p:nvGrpSpPr>
          <p:grpSpPr bwMode="auto">
            <a:xfrm>
              <a:off x="368181" y="2294628"/>
              <a:ext cx="10099462" cy="693208"/>
              <a:chOff x="607011" y="3430752"/>
              <a:chExt cx="5200752" cy="1335216"/>
            </a:xfrm>
          </p:grpSpPr>
          <p:pic>
            <p:nvPicPr>
              <p:cNvPr id="13" name="Picture 12" descr="empty-green-rectangle">
                <a:extLst>
                  <a:ext uri="{FF2B5EF4-FFF2-40B4-BE49-F238E27FC236}">
                    <a16:creationId xmlns:a16="http://schemas.microsoft.com/office/drawing/2014/main" id="{4D16B6E0-28A8-45B8-8533-113E8AEBA7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011" y="3430752"/>
                <a:ext cx="5200752" cy="133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green-top-faded">
                <a:extLst>
                  <a:ext uri="{FF2B5EF4-FFF2-40B4-BE49-F238E27FC236}">
                    <a16:creationId xmlns:a16="http://schemas.microsoft.com/office/drawing/2014/main" id="{93393AE6-1376-4924-BDF9-90A82479AE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TextBox 10">
              <a:extLst>
                <a:ext uri="{FF2B5EF4-FFF2-40B4-BE49-F238E27FC236}">
                  <a16:creationId xmlns:a16="http://schemas.microsoft.com/office/drawing/2014/main" id="{0314FADD-C3FD-47A6-B7AC-212E855D8381}"/>
                </a:ext>
              </a:extLst>
            </p:cNvPr>
            <p:cNvSpPr txBox="1"/>
            <p:nvPr/>
          </p:nvSpPr>
          <p:spPr bwMode="auto">
            <a:xfrm>
              <a:off x="38033" y="2294628"/>
              <a:ext cx="1501326" cy="687412"/>
            </a:xfrm>
            <a:prstGeom prst="rect">
              <a:avLst/>
            </a:prstGeom>
            <a:noFill/>
          </p:spPr>
          <p:txBody>
            <a:bodyPr wrap="square">
              <a:spAutoFit/>
            </a:bodyPr>
            <a:lstStyle/>
            <a:p>
              <a:pPr algn="ctr">
                <a:buNone/>
                <a:defRPr/>
              </a:pPr>
              <a:r>
                <a:rPr lang="en-US" sz="25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5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2" name="Rectangle 1026060">
              <a:extLst>
                <a:ext uri="{FF2B5EF4-FFF2-40B4-BE49-F238E27FC236}">
                  <a16:creationId xmlns:a16="http://schemas.microsoft.com/office/drawing/2014/main" id="{D2F65E68-6279-4BD9-B802-15A3E7A36670}"/>
                </a:ext>
              </a:extLst>
            </p:cNvPr>
            <p:cNvSpPr>
              <a:spLocks noChangeArrowheads="1"/>
            </p:cNvSpPr>
            <p:nvPr/>
          </p:nvSpPr>
          <p:spPr bwMode="auto">
            <a:xfrm>
              <a:off x="1190927" y="2282878"/>
              <a:ext cx="11362639" cy="691711"/>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eaLnBrk="1" hangingPunct="1">
                <a:buFontTx/>
                <a:buNone/>
              </a:pPr>
              <a:r>
                <a:rPr lang="en-US" altLang="en-US" sz="2500" i="1">
                  <a:cs typeface="Arial" panose="020B0604020202020204" pitchFamily="34" charset="0"/>
                </a:rPr>
                <a:t>Điện từ trường và thuyết điện từ Maxwell</a:t>
              </a:r>
            </a:p>
          </p:txBody>
        </p:sp>
      </p:grpSp>
      <p:grpSp>
        <p:nvGrpSpPr>
          <p:cNvPr id="15" name="Group 14">
            <a:extLst>
              <a:ext uri="{FF2B5EF4-FFF2-40B4-BE49-F238E27FC236}">
                <a16:creationId xmlns:a16="http://schemas.microsoft.com/office/drawing/2014/main" id="{2B8CEFC7-77E6-4C46-96C8-C0CB9BF1CE61}"/>
              </a:ext>
            </a:extLst>
          </p:cNvPr>
          <p:cNvGrpSpPr/>
          <p:nvPr/>
        </p:nvGrpSpPr>
        <p:grpSpPr>
          <a:xfrm>
            <a:off x="77638" y="1400706"/>
            <a:ext cx="12114362" cy="1251453"/>
            <a:chOff x="6248400" y="1711062"/>
            <a:chExt cx="6096000" cy="1335641"/>
          </a:xfrm>
        </p:grpSpPr>
        <p:pic>
          <p:nvPicPr>
            <p:cNvPr id="16" name="Picture 5" descr="empty-blue-rectangle">
              <a:extLst>
                <a:ext uri="{FF2B5EF4-FFF2-40B4-BE49-F238E27FC236}">
                  <a16:creationId xmlns:a16="http://schemas.microsoft.com/office/drawing/2014/main" id="{B2F72694-0866-4D86-B5C3-6AB18786BB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1711062"/>
              <a:ext cx="6096000" cy="133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088EA9F4-B452-4251-945F-DAD6A8D72A78}"/>
                </a:ext>
              </a:extLst>
            </p:cNvPr>
            <p:cNvSpPr txBox="1"/>
            <p:nvPr/>
          </p:nvSpPr>
          <p:spPr>
            <a:xfrm>
              <a:off x="6579063" y="1745626"/>
              <a:ext cx="5740189" cy="478118"/>
            </a:xfrm>
            <a:prstGeom prst="rect">
              <a:avLst/>
            </a:prstGeom>
            <a:noFill/>
          </p:spPr>
          <p:txBody>
            <a:bodyPr wrap="square">
              <a:spAutoFit/>
            </a:bodyPr>
            <a:lstStyle/>
            <a:p>
              <a:pPr>
                <a:spcBef>
                  <a:spcPct val="50000"/>
                </a:spcBef>
              </a:pPr>
              <a:endParaRPr lang="en-US" altLang="en-US" sz="2500">
                <a:solidFill>
                  <a:srgbClr val="7030A0"/>
                </a:solidFill>
                <a:latin typeface="Arial" panose="020B0604020202020204" pitchFamily="34" charset="0"/>
                <a:cs typeface="Arial" panose="020B0604020202020204" pitchFamily="34" charset="0"/>
              </a:endParaRPr>
            </a:p>
          </p:txBody>
        </p:sp>
      </p:grpSp>
      <p:sp>
        <p:nvSpPr>
          <p:cNvPr id="18" name="Text Box 8">
            <a:extLst>
              <a:ext uri="{FF2B5EF4-FFF2-40B4-BE49-F238E27FC236}">
                <a16:creationId xmlns:a16="http://schemas.microsoft.com/office/drawing/2014/main" id="{ECA466B0-37AE-4059-98E2-717200D205E4}"/>
              </a:ext>
            </a:extLst>
          </p:cNvPr>
          <p:cNvSpPr txBox="1">
            <a:spLocks noChangeArrowheads="1"/>
          </p:cNvSpPr>
          <p:nvPr/>
        </p:nvSpPr>
        <p:spPr bwMode="auto">
          <a:xfrm>
            <a:off x="393989" y="1508680"/>
            <a:ext cx="11221257"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500">
                <a:latin typeface="Arial" panose="020B0604020202020204" pitchFamily="34" charset="0"/>
                <a:cs typeface="Arial" panose="020B0604020202020204" pitchFamily="34" charset="0"/>
              </a:rPr>
              <a:t>Điện trường biến thiên và từ trường biến thiên liên quan mật thiết với nhau, là hai thành phần của một trường thống nhất – điện từ trường (trường điện từ)</a:t>
            </a:r>
          </a:p>
        </p:txBody>
      </p:sp>
      <p:pic>
        <p:nvPicPr>
          <p:cNvPr id="3" name="Picture 2">
            <a:extLst>
              <a:ext uri="{FF2B5EF4-FFF2-40B4-BE49-F238E27FC236}">
                <a16:creationId xmlns:a16="http://schemas.microsoft.com/office/drawing/2014/main" id="{27D9500B-A6F7-4DE8-B7CB-26CA81FBDD68}"/>
              </a:ext>
            </a:extLst>
          </p:cNvPr>
          <p:cNvPicPr>
            <a:picLocks noChangeAspect="1"/>
          </p:cNvPicPr>
          <p:nvPr/>
        </p:nvPicPr>
        <p:blipFill>
          <a:blip r:embed="rId5"/>
          <a:stretch>
            <a:fillRect/>
          </a:stretch>
        </p:blipFill>
        <p:spPr>
          <a:xfrm>
            <a:off x="1524000" y="2760133"/>
            <a:ext cx="3114675" cy="2981325"/>
          </a:xfrm>
          <a:prstGeom prst="rect">
            <a:avLst/>
          </a:prstGeom>
        </p:spPr>
      </p:pic>
      <p:sp>
        <p:nvSpPr>
          <p:cNvPr id="19" name="TextBox 18">
            <a:extLst>
              <a:ext uri="{FF2B5EF4-FFF2-40B4-BE49-F238E27FC236}">
                <a16:creationId xmlns:a16="http://schemas.microsoft.com/office/drawing/2014/main" id="{994636DE-1F3C-41BF-B759-095828F2E159}"/>
              </a:ext>
            </a:extLst>
          </p:cNvPr>
          <p:cNvSpPr txBox="1"/>
          <p:nvPr/>
        </p:nvSpPr>
        <p:spPr>
          <a:xfrm>
            <a:off x="1897781" y="5845421"/>
            <a:ext cx="2945113" cy="646331"/>
          </a:xfrm>
          <a:prstGeom prst="rect">
            <a:avLst/>
          </a:prstGeom>
          <a:noFill/>
        </p:spPr>
        <p:txBody>
          <a:bodyPr wrap="square">
            <a:spAutoFit/>
          </a:bodyPr>
          <a:lstStyle/>
          <a:p>
            <a:pPr algn="ctr"/>
            <a:r>
              <a:rPr lang="en-US" altLang="en-US" sz="1800">
                <a:solidFill>
                  <a:srgbClr val="7030A0"/>
                </a:solidFill>
                <a:latin typeface="Arial" panose="020B0604020202020204" pitchFamily="34" charset="0"/>
                <a:cs typeface="Arial" panose="020B0604020202020204" pitchFamily="34" charset="0"/>
              </a:rPr>
              <a:t>Điện trường biến thiên gây ra từ trường biến thiên </a:t>
            </a:r>
            <a:endParaRPr lang="en-US">
              <a:solidFill>
                <a:srgbClr val="7030A0"/>
              </a:solidFill>
            </a:endParaRPr>
          </a:p>
        </p:txBody>
      </p:sp>
      <p:pic>
        <p:nvPicPr>
          <p:cNvPr id="20" name="Picture 19">
            <a:extLst>
              <a:ext uri="{FF2B5EF4-FFF2-40B4-BE49-F238E27FC236}">
                <a16:creationId xmlns:a16="http://schemas.microsoft.com/office/drawing/2014/main" id="{76A02358-33AB-4CFF-BD36-A3425B38CBB0}"/>
              </a:ext>
            </a:extLst>
          </p:cNvPr>
          <p:cNvPicPr>
            <a:picLocks noChangeAspect="1"/>
          </p:cNvPicPr>
          <p:nvPr/>
        </p:nvPicPr>
        <p:blipFill>
          <a:blip r:embed="rId6"/>
          <a:stretch>
            <a:fillRect/>
          </a:stretch>
        </p:blipFill>
        <p:spPr>
          <a:xfrm>
            <a:off x="6629400" y="2870087"/>
            <a:ext cx="3476853" cy="2738558"/>
          </a:xfrm>
          <a:prstGeom prst="rect">
            <a:avLst/>
          </a:prstGeom>
        </p:spPr>
      </p:pic>
      <p:sp>
        <p:nvSpPr>
          <p:cNvPr id="21" name="TextBox 20">
            <a:extLst>
              <a:ext uri="{FF2B5EF4-FFF2-40B4-BE49-F238E27FC236}">
                <a16:creationId xmlns:a16="http://schemas.microsoft.com/office/drawing/2014/main" id="{C4A77646-93EC-4E98-BB69-32C7573C8FBB}"/>
              </a:ext>
            </a:extLst>
          </p:cNvPr>
          <p:cNvSpPr txBox="1"/>
          <p:nvPr/>
        </p:nvSpPr>
        <p:spPr>
          <a:xfrm>
            <a:off x="6605337" y="5867400"/>
            <a:ext cx="2945113" cy="646331"/>
          </a:xfrm>
          <a:prstGeom prst="rect">
            <a:avLst/>
          </a:prstGeom>
          <a:noFill/>
        </p:spPr>
        <p:txBody>
          <a:bodyPr wrap="square">
            <a:spAutoFit/>
          </a:bodyPr>
          <a:lstStyle/>
          <a:p>
            <a:pPr algn="ctr"/>
            <a:r>
              <a:rPr lang="en-US" altLang="en-US" sz="1800">
                <a:solidFill>
                  <a:srgbClr val="7030A0"/>
                </a:solidFill>
                <a:latin typeface="Arial" panose="020B0604020202020204" pitchFamily="34" charset="0"/>
                <a:cs typeface="Arial" panose="020B0604020202020204" pitchFamily="34" charset="0"/>
              </a:rPr>
              <a:t>Từ trường biến thiên gây ra điện trường biến thiên </a:t>
            </a:r>
            <a:endParaRPr lang="en-US">
              <a:solidFill>
                <a:srgbClr val="7030A0"/>
              </a:solidFill>
            </a:endParaRPr>
          </a:p>
        </p:txBody>
      </p:sp>
    </p:spTree>
    <p:extLst>
      <p:ext uri="{BB962C8B-B14F-4D97-AF65-F5344CB8AC3E}">
        <p14:creationId xmlns:p14="http://schemas.microsoft.com/office/powerpoint/2010/main" val="940183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4" name="Text Box 4">
            <a:extLst>
              <a:ext uri="{FF2B5EF4-FFF2-40B4-BE49-F238E27FC236}">
                <a16:creationId xmlns:a16="http://schemas.microsoft.com/office/drawing/2014/main" id="{4BA5ED1E-5FE7-4E06-BDA7-B3D1C6622B1E}"/>
              </a:ext>
            </a:extLst>
          </p:cNvPr>
          <p:cNvSpPr txBox="1">
            <a:spLocks noChangeArrowheads="1"/>
          </p:cNvSpPr>
          <p:nvPr/>
        </p:nvSpPr>
        <p:spPr bwMode="auto">
          <a:xfrm>
            <a:off x="228600" y="844065"/>
            <a:ext cx="556260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500" i="1">
                <a:solidFill>
                  <a:srgbClr val="0070C0"/>
                </a:solidFill>
                <a:latin typeface="Arial" panose="020B0604020202020204" pitchFamily="34" charset="0"/>
                <a:cs typeface="Arial" panose="020B0604020202020204" pitchFamily="34" charset="0"/>
              </a:rPr>
              <a:t>2. Thuyết điện từ Maxwell</a:t>
            </a:r>
          </a:p>
        </p:txBody>
      </p:sp>
      <p:sp>
        <p:nvSpPr>
          <p:cNvPr id="138249" name="Text Box 9">
            <a:extLst>
              <a:ext uri="{FF2B5EF4-FFF2-40B4-BE49-F238E27FC236}">
                <a16:creationId xmlns:a16="http://schemas.microsoft.com/office/drawing/2014/main" id="{219898A8-CB02-4250-940A-46B6AC4BAB85}"/>
              </a:ext>
            </a:extLst>
          </p:cNvPr>
          <p:cNvSpPr txBox="1">
            <a:spLocks noChangeArrowheads="1"/>
          </p:cNvSpPr>
          <p:nvPr/>
        </p:nvSpPr>
        <p:spPr bwMode="auto">
          <a:xfrm>
            <a:off x="734753" y="1321119"/>
            <a:ext cx="1066800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altLang="en-US" sz="2500">
                <a:latin typeface="Arial" panose="020B0604020202020204" pitchFamily="34" charset="0"/>
                <a:cs typeface="Arial" panose="020B0604020202020204" pitchFamily="34" charset="0"/>
              </a:rPr>
              <a:t>Maxwell đã xây dựng hệ thống 4 phương trình diễn tả mối quan hệ giữa:</a:t>
            </a:r>
          </a:p>
        </p:txBody>
      </p:sp>
      <p:grpSp>
        <p:nvGrpSpPr>
          <p:cNvPr id="9" name="Group 8">
            <a:extLst>
              <a:ext uri="{FF2B5EF4-FFF2-40B4-BE49-F238E27FC236}">
                <a16:creationId xmlns:a16="http://schemas.microsoft.com/office/drawing/2014/main" id="{75899527-C46D-433A-83C6-C57268697316}"/>
              </a:ext>
            </a:extLst>
          </p:cNvPr>
          <p:cNvGrpSpPr/>
          <p:nvPr/>
        </p:nvGrpSpPr>
        <p:grpSpPr>
          <a:xfrm>
            <a:off x="-152400" y="170684"/>
            <a:ext cx="10058400" cy="505010"/>
            <a:chOff x="38033" y="2282878"/>
            <a:chExt cx="12515533" cy="704958"/>
          </a:xfrm>
        </p:grpSpPr>
        <p:grpSp>
          <p:nvGrpSpPr>
            <p:cNvPr id="10" name="Group 70">
              <a:extLst>
                <a:ext uri="{FF2B5EF4-FFF2-40B4-BE49-F238E27FC236}">
                  <a16:creationId xmlns:a16="http://schemas.microsoft.com/office/drawing/2014/main" id="{3ECA92AA-F7E2-4EC1-A3AF-3152A612EA23}"/>
                </a:ext>
              </a:extLst>
            </p:cNvPr>
            <p:cNvGrpSpPr>
              <a:grpSpLocks/>
            </p:cNvGrpSpPr>
            <p:nvPr/>
          </p:nvGrpSpPr>
          <p:grpSpPr bwMode="auto">
            <a:xfrm>
              <a:off x="368181" y="2294628"/>
              <a:ext cx="10099462" cy="693208"/>
              <a:chOff x="607011" y="3430752"/>
              <a:chExt cx="5200752" cy="1335216"/>
            </a:xfrm>
          </p:grpSpPr>
          <p:pic>
            <p:nvPicPr>
              <p:cNvPr id="13" name="Picture 12" descr="empty-green-rectangle">
                <a:extLst>
                  <a:ext uri="{FF2B5EF4-FFF2-40B4-BE49-F238E27FC236}">
                    <a16:creationId xmlns:a16="http://schemas.microsoft.com/office/drawing/2014/main" id="{4D16B6E0-28A8-45B8-8533-113E8AEBA7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011" y="3430752"/>
                <a:ext cx="5200752" cy="133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green-top-faded">
                <a:extLst>
                  <a:ext uri="{FF2B5EF4-FFF2-40B4-BE49-F238E27FC236}">
                    <a16:creationId xmlns:a16="http://schemas.microsoft.com/office/drawing/2014/main" id="{93393AE6-1376-4924-BDF9-90A82479AE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TextBox 10">
              <a:extLst>
                <a:ext uri="{FF2B5EF4-FFF2-40B4-BE49-F238E27FC236}">
                  <a16:creationId xmlns:a16="http://schemas.microsoft.com/office/drawing/2014/main" id="{0314FADD-C3FD-47A6-B7AC-212E855D8381}"/>
                </a:ext>
              </a:extLst>
            </p:cNvPr>
            <p:cNvSpPr txBox="1"/>
            <p:nvPr/>
          </p:nvSpPr>
          <p:spPr bwMode="auto">
            <a:xfrm>
              <a:off x="38033" y="2294628"/>
              <a:ext cx="1501326" cy="687412"/>
            </a:xfrm>
            <a:prstGeom prst="rect">
              <a:avLst/>
            </a:prstGeom>
            <a:noFill/>
          </p:spPr>
          <p:txBody>
            <a:bodyPr wrap="square">
              <a:spAutoFit/>
            </a:bodyPr>
            <a:lstStyle/>
            <a:p>
              <a:pPr algn="ctr">
                <a:buNone/>
                <a:defRPr/>
              </a:pPr>
              <a:r>
                <a:rPr lang="en-US" sz="25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5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2" name="Rectangle 1026060">
              <a:extLst>
                <a:ext uri="{FF2B5EF4-FFF2-40B4-BE49-F238E27FC236}">
                  <a16:creationId xmlns:a16="http://schemas.microsoft.com/office/drawing/2014/main" id="{D2F65E68-6279-4BD9-B802-15A3E7A36670}"/>
                </a:ext>
              </a:extLst>
            </p:cNvPr>
            <p:cNvSpPr>
              <a:spLocks noChangeArrowheads="1"/>
            </p:cNvSpPr>
            <p:nvPr/>
          </p:nvSpPr>
          <p:spPr bwMode="auto">
            <a:xfrm>
              <a:off x="1190927" y="2282878"/>
              <a:ext cx="11362639" cy="691711"/>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eaLnBrk="1" hangingPunct="1">
                <a:buFontTx/>
                <a:buNone/>
              </a:pPr>
              <a:r>
                <a:rPr lang="en-US" altLang="en-US" sz="2500" i="1">
                  <a:cs typeface="Arial" panose="020B0604020202020204" pitchFamily="34" charset="0"/>
                </a:rPr>
                <a:t>Điện từ trường và thuyết điện từ Maxwell</a:t>
              </a:r>
            </a:p>
          </p:txBody>
        </p:sp>
      </p:grpSp>
      <p:grpSp>
        <p:nvGrpSpPr>
          <p:cNvPr id="15" name="Group 14">
            <a:extLst>
              <a:ext uri="{FF2B5EF4-FFF2-40B4-BE49-F238E27FC236}">
                <a16:creationId xmlns:a16="http://schemas.microsoft.com/office/drawing/2014/main" id="{2B8CEFC7-77E6-4C46-96C8-C0CB9BF1CE61}"/>
              </a:ext>
            </a:extLst>
          </p:cNvPr>
          <p:cNvGrpSpPr/>
          <p:nvPr/>
        </p:nvGrpSpPr>
        <p:grpSpPr>
          <a:xfrm>
            <a:off x="547036" y="2400300"/>
            <a:ext cx="10869353" cy="2057400"/>
            <a:chOff x="6248400" y="1711062"/>
            <a:chExt cx="6096000" cy="1335641"/>
          </a:xfrm>
        </p:grpSpPr>
        <p:pic>
          <p:nvPicPr>
            <p:cNvPr id="16" name="Picture 5" descr="empty-blue-rectangle">
              <a:extLst>
                <a:ext uri="{FF2B5EF4-FFF2-40B4-BE49-F238E27FC236}">
                  <a16:creationId xmlns:a16="http://schemas.microsoft.com/office/drawing/2014/main" id="{B2F72694-0866-4D86-B5C3-6AB18786BB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1711062"/>
              <a:ext cx="6096000" cy="133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088EA9F4-B452-4251-945F-DAD6A8D72A78}"/>
                </a:ext>
              </a:extLst>
            </p:cNvPr>
            <p:cNvSpPr txBox="1"/>
            <p:nvPr/>
          </p:nvSpPr>
          <p:spPr>
            <a:xfrm>
              <a:off x="6579063" y="1745626"/>
              <a:ext cx="5740189" cy="478118"/>
            </a:xfrm>
            <a:prstGeom prst="rect">
              <a:avLst/>
            </a:prstGeom>
            <a:noFill/>
          </p:spPr>
          <p:txBody>
            <a:bodyPr wrap="square">
              <a:spAutoFit/>
            </a:bodyPr>
            <a:lstStyle/>
            <a:p>
              <a:pPr>
                <a:spcBef>
                  <a:spcPct val="50000"/>
                </a:spcBef>
              </a:pPr>
              <a:endParaRPr lang="en-US" altLang="en-US" sz="2500">
                <a:solidFill>
                  <a:srgbClr val="7030A0"/>
                </a:solidFill>
                <a:latin typeface="Arial" panose="020B0604020202020204" pitchFamily="34" charset="0"/>
                <a:cs typeface="Arial" panose="020B0604020202020204" pitchFamily="34" charset="0"/>
              </a:endParaRPr>
            </a:p>
          </p:txBody>
        </p:sp>
      </p:grpSp>
      <p:sp>
        <p:nvSpPr>
          <p:cNvPr id="21" name="Text Box 10">
            <a:extLst>
              <a:ext uri="{FF2B5EF4-FFF2-40B4-BE49-F238E27FC236}">
                <a16:creationId xmlns:a16="http://schemas.microsoft.com/office/drawing/2014/main" id="{FF2EAC12-9588-449C-8C4E-733F8764DC0A}"/>
              </a:ext>
            </a:extLst>
          </p:cNvPr>
          <p:cNvSpPr txBox="1">
            <a:spLocks noChangeArrowheads="1"/>
          </p:cNvSpPr>
          <p:nvPr/>
        </p:nvSpPr>
        <p:spPr bwMode="auto">
          <a:xfrm>
            <a:off x="1330397" y="2506580"/>
            <a:ext cx="975360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buFontTx/>
              <a:buBlip>
                <a:blip r:embed="rId5"/>
              </a:buBlip>
            </a:pPr>
            <a:r>
              <a:rPr lang="en-US" altLang="en-US" sz="2500">
                <a:latin typeface="Arial" panose="020B0604020202020204" pitchFamily="34" charset="0"/>
                <a:cs typeface="Arial" panose="020B0604020202020204" pitchFamily="34" charset="0"/>
              </a:rPr>
              <a:t> Điện tích – điện trường – dòng điện – từ trường</a:t>
            </a:r>
          </a:p>
          <a:p>
            <a:pPr>
              <a:spcBef>
                <a:spcPct val="50000"/>
              </a:spcBef>
              <a:buFontTx/>
              <a:buBlip>
                <a:blip r:embed="rId5"/>
              </a:buBlip>
            </a:pPr>
            <a:r>
              <a:rPr lang="en-US" altLang="en-US" sz="2500">
                <a:latin typeface="Arial" panose="020B0604020202020204" pitchFamily="34" charset="0"/>
                <a:cs typeface="Arial" panose="020B0604020202020204" pitchFamily="34" charset="0"/>
              </a:rPr>
              <a:t> Sự biến thiên của từ trường theo thời gian và điện trường xoáy</a:t>
            </a:r>
          </a:p>
          <a:p>
            <a:pPr>
              <a:spcBef>
                <a:spcPct val="50000"/>
              </a:spcBef>
              <a:buFontTx/>
              <a:buBlip>
                <a:blip r:embed="rId5"/>
              </a:buBlip>
            </a:pPr>
            <a:r>
              <a:rPr lang="en-US" altLang="en-US" sz="2500">
                <a:latin typeface="Arial" panose="020B0604020202020204" pitchFamily="34" charset="0"/>
                <a:cs typeface="Arial" panose="020B0604020202020204" pitchFamily="34" charset="0"/>
              </a:rPr>
              <a:t> Sự biến thiên của điện trường theo thời gian và từ trường</a:t>
            </a:r>
          </a:p>
        </p:txBody>
      </p:sp>
      <p:pic>
        <p:nvPicPr>
          <p:cNvPr id="22" name="Picture 12" descr="empty-red-rectangle">
            <a:extLst>
              <a:ext uri="{FF2B5EF4-FFF2-40B4-BE49-F238E27FC236}">
                <a16:creationId xmlns:a16="http://schemas.microsoft.com/office/drawing/2014/main" id="{29CAD00E-C731-47D1-A874-9397B68CE4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8838" y="5052608"/>
            <a:ext cx="10295159" cy="1119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57E024A3-ECBC-4F17-8837-6E057EA01A13}"/>
              </a:ext>
            </a:extLst>
          </p:cNvPr>
          <p:cNvSpPr txBox="1"/>
          <p:nvPr/>
        </p:nvSpPr>
        <p:spPr>
          <a:xfrm>
            <a:off x="788838" y="5152160"/>
            <a:ext cx="9802961" cy="892552"/>
          </a:xfrm>
          <a:prstGeom prst="rect">
            <a:avLst/>
          </a:prstGeom>
          <a:noFill/>
        </p:spPr>
        <p:txBody>
          <a:bodyPr wrap="square">
            <a:spAutoFit/>
          </a:bodyPr>
          <a:lstStyle/>
          <a:p>
            <a:pPr algn="ctr"/>
            <a:r>
              <a:rPr lang="en-US" sz="2600">
                <a:latin typeface="Arial" panose="020B0604020202020204" pitchFamily="34" charset="0"/>
                <a:cs typeface="Arial" panose="020B0604020202020204" pitchFamily="34" charset="0"/>
              </a:rPr>
              <a:t>Thuyết điện từ khẳng định mối quan hệ khăng khít giữa </a:t>
            </a:r>
          </a:p>
          <a:p>
            <a:pPr algn="ctr"/>
            <a:r>
              <a:rPr lang="en-US" sz="2600">
                <a:solidFill>
                  <a:srgbClr val="7030A0"/>
                </a:solidFill>
                <a:latin typeface="Arial" panose="020B0604020202020204" pitchFamily="34" charset="0"/>
                <a:cs typeface="Arial" panose="020B0604020202020204" pitchFamily="34" charset="0"/>
              </a:rPr>
              <a:t>điện tích </a:t>
            </a:r>
            <a:r>
              <a:rPr lang="en-US" sz="2600">
                <a:solidFill>
                  <a:srgbClr val="7030A0"/>
                </a:solidFill>
                <a:latin typeface="Arial" panose="020B0604020202020204" pitchFamily="34" charset="0"/>
                <a:cs typeface="Arial" panose="020B0604020202020204" pitchFamily="34" charset="0"/>
                <a:sym typeface="Symbol" panose="05050102010706020507" pitchFamily="18" charset="2"/>
              </a:rPr>
              <a:t></a:t>
            </a:r>
            <a:r>
              <a:rPr lang="en-US" sz="2600">
                <a:solidFill>
                  <a:srgbClr val="7030A0"/>
                </a:solidFill>
                <a:latin typeface="Arial" panose="020B0604020202020204" pitchFamily="34" charset="0"/>
                <a:cs typeface="Arial" panose="020B0604020202020204" pitchFamily="34" charset="0"/>
              </a:rPr>
              <a:t> điện trường </a:t>
            </a:r>
            <a:r>
              <a:rPr lang="en-US" sz="2600">
                <a:solidFill>
                  <a:srgbClr val="7030A0"/>
                </a:solidFill>
                <a:latin typeface="Arial" panose="020B0604020202020204" pitchFamily="34" charset="0"/>
                <a:cs typeface="Arial" panose="020B0604020202020204" pitchFamily="34" charset="0"/>
                <a:sym typeface="Symbol" panose="05050102010706020507" pitchFamily="18" charset="2"/>
              </a:rPr>
              <a:t></a:t>
            </a:r>
            <a:r>
              <a:rPr lang="en-US" sz="2600">
                <a:solidFill>
                  <a:srgbClr val="7030A0"/>
                </a:solidFill>
                <a:latin typeface="Arial" panose="020B0604020202020204" pitchFamily="34" charset="0"/>
                <a:cs typeface="Arial" panose="020B0604020202020204" pitchFamily="34" charset="0"/>
              </a:rPr>
              <a:t> từ trường</a:t>
            </a:r>
            <a:endParaRPr lang="en-US" sz="2600">
              <a:solidFill>
                <a:srgbClr val="7030A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824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9" grpId="0"/>
      <p:bldP spid="21"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E52F30-E5DD-473C-A9EE-B5478A93B39A}"/>
              </a:ext>
            </a:extLst>
          </p:cNvPr>
          <p:cNvSpPr txBox="1"/>
          <p:nvPr/>
        </p:nvSpPr>
        <p:spPr>
          <a:xfrm>
            <a:off x="475648" y="4860681"/>
            <a:ext cx="11139638" cy="800219"/>
          </a:xfrm>
          <a:prstGeom prst="rect">
            <a:avLst/>
          </a:prstGeom>
          <a:noFill/>
        </p:spPr>
        <p:txBody>
          <a:bodyPr wrap="square">
            <a:spAutoFit/>
          </a:bodyPr>
          <a:lstStyle/>
          <a:p>
            <a:pPr algn="ctr">
              <a:spcBef>
                <a:spcPct val="50000"/>
              </a:spcBef>
            </a:pPr>
            <a:r>
              <a:rPr lang="en-US" altLang="en-US" sz="2300" i="1">
                <a:solidFill>
                  <a:srgbClr val="0070C0"/>
                </a:solidFill>
                <a:latin typeface="Arial" panose="020B0604020202020204" pitchFamily="34" charset="0"/>
                <a:cs typeface="Arial" panose="020B0604020202020204" pitchFamily="34" charset="0"/>
              </a:rPr>
              <a:t>Các loại sóng điện thoại, sóng wifi, sóng radio chúng ta sử dụng hàng ngày đều là điện từ trường lan truyền trong không gian (gọi là sóng điện từ, sẽ xét ở bài sau)</a:t>
            </a:r>
          </a:p>
        </p:txBody>
      </p:sp>
      <p:grpSp>
        <p:nvGrpSpPr>
          <p:cNvPr id="6" name="Group 56">
            <a:extLst>
              <a:ext uri="{FF2B5EF4-FFF2-40B4-BE49-F238E27FC236}">
                <a16:creationId xmlns:a16="http://schemas.microsoft.com/office/drawing/2014/main" id="{229813AF-40F8-4B47-A510-A107048FCADC}"/>
              </a:ext>
            </a:extLst>
          </p:cNvPr>
          <p:cNvGrpSpPr/>
          <p:nvPr/>
        </p:nvGrpSpPr>
        <p:grpSpPr>
          <a:xfrm>
            <a:off x="4665873" y="257118"/>
            <a:ext cx="2693416" cy="581082"/>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DBF0BA16-67F1-4CB7-AAEC-B5756AF4489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FE22A3C1-55E9-4256-97BD-AD384F1A6F6E}"/>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3200" b="1">
                  <a:latin typeface="Arial" panose="020B0604020202020204" pitchFamily="34" charset="0"/>
                  <a:cs typeface="Arial" panose="020B0604020202020204" pitchFamily="34" charset="0"/>
                </a:rPr>
                <a:t>Ứng dụng</a:t>
              </a:r>
            </a:p>
          </p:txBody>
        </p:sp>
      </p:grpSp>
      <p:pic>
        <p:nvPicPr>
          <p:cNvPr id="10" name="Picture 9" descr="A picture containing child, hairpiece, hair&#10;&#10;Description automatically generated">
            <a:extLst>
              <a:ext uri="{FF2B5EF4-FFF2-40B4-BE49-F238E27FC236}">
                <a16:creationId xmlns:a16="http://schemas.microsoft.com/office/drawing/2014/main" id="{FA909A90-FA21-4BE9-B4A0-23D2005559E9}"/>
              </a:ext>
            </a:extLst>
          </p:cNvPr>
          <p:cNvPicPr>
            <a:picLocks noChangeAspect="1"/>
          </p:cNvPicPr>
          <p:nvPr/>
        </p:nvPicPr>
        <p:blipFill rotWithShape="1">
          <a:blip r:embed="rId2">
            <a:extLst>
              <a:ext uri="{28A0092B-C50C-407E-A947-70E740481C1C}">
                <a14:useLocalDpi xmlns:a14="http://schemas.microsoft.com/office/drawing/2010/main" val="0"/>
              </a:ext>
            </a:extLst>
          </a:blip>
          <a:srcRect r="41844" b="-2319"/>
          <a:stretch/>
        </p:blipFill>
        <p:spPr>
          <a:xfrm>
            <a:off x="457200" y="1297303"/>
            <a:ext cx="3124200" cy="2871986"/>
          </a:xfrm>
          <a:prstGeom prst="rect">
            <a:avLst/>
          </a:prstGeom>
        </p:spPr>
      </p:pic>
      <p:pic>
        <p:nvPicPr>
          <p:cNvPr id="11" name="Content Placeholder 4" descr="A picture containing text, indoor&#10;&#10;Description automatically generated">
            <a:extLst>
              <a:ext uri="{FF2B5EF4-FFF2-40B4-BE49-F238E27FC236}">
                <a16:creationId xmlns:a16="http://schemas.microsoft.com/office/drawing/2014/main" id="{DA4FBF13-EB7D-4F5D-A843-8C3AD1604DA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62400" y="1348438"/>
            <a:ext cx="4647044" cy="2613962"/>
          </a:xfrm>
        </p:spPr>
      </p:pic>
      <p:pic>
        <p:nvPicPr>
          <p:cNvPr id="12" name="Picture 11" descr="Diagram, histogram&#10;&#10;Description automatically generated">
            <a:extLst>
              <a:ext uri="{FF2B5EF4-FFF2-40B4-BE49-F238E27FC236}">
                <a16:creationId xmlns:a16="http://schemas.microsoft.com/office/drawing/2014/main" id="{B2269088-1AC6-4233-9784-A1B86F0D2A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3000" y="1250597"/>
            <a:ext cx="3269805" cy="2722230"/>
          </a:xfrm>
          <a:prstGeom prst="rect">
            <a:avLst/>
          </a:prstGeom>
        </p:spPr>
      </p:pic>
    </p:spTree>
    <p:extLst>
      <p:ext uri="{BB962C8B-B14F-4D97-AF65-F5344CB8AC3E}">
        <p14:creationId xmlns:p14="http://schemas.microsoft.com/office/powerpoint/2010/main" val="3536694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68C832E-C98A-49BB-8473-849015B71BA1}"/>
              </a:ext>
            </a:extLst>
          </p:cNvPr>
          <p:cNvGrpSpPr/>
          <p:nvPr/>
        </p:nvGrpSpPr>
        <p:grpSpPr>
          <a:xfrm>
            <a:off x="1415239" y="962152"/>
            <a:ext cx="9862361" cy="4568982"/>
            <a:chOff x="1276599" y="2174530"/>
            <a:chExt cx="2231091" cy="981592"/>
          </a:xfrm>
        </p:grpSpPr>
        <p:pic>
          <p:nvPicPr>
            <p:cNvPr id="7" name="Picture 4" descr="empty-blue-rectangle">
              <a:extLst>
                <a:ext uri="{FF2B5EF4-FFF2-40B4-BE49-F238E27FC236}">
                  <a16:creationId xmlns:a16="http://schemas.microsoft.com/office/drawing/2014/main" id="{F0DE74EE-54BA-4B73-8A4A-656A3CE008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1276599" y="2174530"/>
              <a:ext cx="2231091" cy="981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026060">
              <a:extLst>
                <a:ext uri="{FF2B5EF4-FFF2-40B4-BE49-F238E27FC236}">
                  <a16:creationId xmlns:a16="http://schemas.microsoft.com/office/drawing/2014/main" id="{030E1892-87DD-4EBE-886B-EDB47F4031E4}"/>
                </a:ext>
              </a:extLst>
            </p:cNvPr>
            <p:cNvSpPr>
              <a:spLocks noChangeArrowheads="1"/>
            </p:cNvSpPr>
            <p:nvPr/>
          </p:nvSpPr>
          <p:spPr bwMode="auto">
            <a:xfrm>
              <a:off x="1418774" y="2179131"/>
              <a:ext cx="2026953" cy="476861"/>
            </a:xfrm>
            <a:prstGeom prst="rect">
              <a:avLst/>
            </a:prstGeom>
            <a:noFill/>
            <a:ln w="9525" algn="ctr">
              <a:noFill/>
              <a:miter lim="800000"/>
              <a:headEnd/>
              <a:tailEnd/>
            </a:ln>
          </p:spPr>
          <p:txBody>
            <a:bodyPr wrap="square" lIns="109728" tIns="54864" rIns="109728" bIns="54864">
              <a:spAutoFit/>
            </a:bodyPr>
            <a:lstStyle/>
            <a:p>
              <a:pPr algn="ctr"/>
              <a:endParaRPr lang="en-US" sz="2000" b="1" i="1">
                <a:latin typeface="Arial" panose="020B0604020202020204" pitchFamily="34" charset="0"/>
                <a:cs typeface="Arial" panose="020B0604020202020204" pitchFamily="34" charset="0"/>
              </a:endParaRPr>
            </a:p>
          </p:txBody>
        </p:sp>
      </p:grpSp>
      <p:grpSp>
        <p:nvGrpSpPr>
          <p:cNvPr id="9" name="Group 56">
            <a:extLst>
              <a:ext uri="{FF2B5EF4-FFF2-40B4-BE49-F238E27FC236}">
                <a16:creationId xmlns:a16="http://schemas.microsoft.com/office/drawing/2014/main" id="{47072EC5-D6D2-4A86-BEDF-5A6C5EF83B4D}"/>
              </a:ext>
            </a:extLst>
          </p:cNvPr>
          <p:cNvGrpSpPr/>
          <p:nvPr/>
        </p:nvGrpSpPr>
        <p:grpSpPr>
          <a:xfrm>
            <a:off x="4431865" y="131528"/>
            <a:ext cx="3137034" cy="581082"/>
            <a:chOff x="2193" y="0"/>
            <a:chExt cx="2245706" cy="1239104"/>
          </a:xfrm>
          <a:solidFill>
            <a:srgbClr val="002060"/>
          </a:solidFill>
          <a:scene3d>
            <a:camera prst="orthographicFront"/>
            <a:lightRig rig="threePt" dir="t">
              <a:rot lat="0" lon="0" rev="7500000"/>
            </a:lightRig>
          </a:scene3d>
        </p:grpSpPr>
        <p:sp>
          <p:nvSpPr>
            <p:cNvPr id="10" name="Rounded Rectangle 57">
              <a:extLst>
                <a:ext uri="{FF2B5EF4-FFF2-40B4-BE49-F238E27FC236}">
                  <a16:creationId xmlns:a16="http://schemas.microsoft.com/office/drawing/2014/main" id="{51934111-8C57-4CA1-864A-7A6DC5D4AAB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1" name="Rounded Rectangle 4">
              <a:extLst>
                <a:ext uri="{FF2B5EF4-FFF2-40B4-BE49-F238E27FC236}">
                  <a16:creationId xmlns:a16="http://schemas.microsoft.com/office/drawing/2014/main" id="{0B57677C-F4F6-4B6C-9A3C-D0C51A165176}"/>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3200" b="1">
                  <a:latin typeface="Arial" panose="020B0604020202020204" pitchFamily="34" charset="0"/>
                  <a:cs typeface="Arial" panose="020B0604020202020204" pitchFamily="34" charset="0"/>
                </a:rPr>
                <a:t>Củng cố</a:t>
              </a:r>
            </a:p>
          </p:txBody>
        </p:sp>
      </p:grpSp>
      <p:pic>
        <p:nvPicPr>
          <p:cNvPr id="12" name="Picture 14" descr="http://tmjpainandtreatment.com/wp-content/uploads/2014/09/little-man-with-red-question-mark.jpg">
            <a:hlinkClick r:id="rId3"/>
            <a:extLst>
              <a:ext uri="{FF2B5EF4-FFF2-40B4-BE49-F238E27FC236}">
                <a16:creationId xmlns:a16="http://schemas.microsoft.com/office/drawing/2014/main" id="{4DF4E9DD-0424-48BE-9F9B-EC2BE5F6EE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5157" y="101672"/>
            <a:ext cx="610815" cy="860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2">
            <a:extLst>
              <a:ext uri="{FF2B5EF4-FFF2-40B4-BE49-F238E27FC236}">
                <a16:creationId xmlns:a16="http://schemas.microsoft.com/office/drawing/2014/main" id="{6138CD7E-8FEE-4C51-BF75-E456918CE766}"/>
              </a:ext>
            </a:extLst>
          </p:cNvPr>
          <p:cNvSpPr txBox="1">
            <a:spLocks noChangeArrowheads="1"/>
          </p:cNvSpPr>
          <p:nvPr/>
        </p:nvSpPr>
        <p:spPr bwMode="auto">
          <a:xfrm>
            <a:off x="2438400" y="1326867"/>
            <a:ext cx="8458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b="1" u="sng">
                <a:latin typeface="Arial" panose="020B0604020202020204" pitchFamily="34" charset="0"/>
                <a:cs typeface="Arial" panose="020B0604020202020204" pitchFamily="34" charset="0"/>
              </a:rPr>
              <a:t>Câu 1</a:t>
            </a:r>
            <a:r>
              <a:rPr lang="en-US" altLang="en-US" sz="2800">
                <a:latin typeface="Arial" panose="020B0604020202020204" pitchFamily="34" charset="0"/>
                <a:cs typeface="Arial" panose="020B0604020202020204" pitchFamily="34" charset="0"/>
              </a:rPr>
              <a:t> : Ở đâu xuất hiện điện từ trường?</a:t>
            </a:r>
          </a:p>
        </p:txBody>
      </p:sp>
      <p:sp>
        <p:nvSpPr>
          <p:cNvPr id="14" name="Text Box 4">
            <a:extLst>
              <a:ext uri="{FF2B5EF4-FFF2-40B4-BE49-F238E27FC236}">
                <a16:creationId xmlns:a16="http://schemas.microsoft.com/office/drawing/2014/main" id="{9DD7F474-97CC-4FF9-86C0-8D9ABC9BEB48}"/>
              </a:ext>
            </a:extLst>
          </p:cNvPr>
          <p:cNvSpPr txBox="1">
            <a:spLocks noChangeArrowheads="1"/>
          </p:cNvSpPr>
          <p:nvPr/>
        </p:nvSpPr>
        <p:spPr bwMode="auto">
          <a:xfrm>
            <a:off x="2623361" y="2530704"/>
            <a:ext cx="8153400"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b="1">
                <a:cs typeface="Arial" panose="020B0604020202020204" pitchFamily="34" charset="0"/>
              </a:rPr>
              <a:t>A.</a:t>
            </a:r>
            <a:r>
              <a:rPr lang="en-US" altLang="en-US" sz="2800">
                <a:cs typeface="Arial" panose="020B0604020202020204" pitchFamily="34" charset="0"/>
              </a:rPr>
              <a:t>  Xung quanh 1 điện tích đứng yên</a:t>
            </a:r>
          </a:p>
          <a:p>
            <a:pPr>
              <a:spcBef>
                <a:spcPct val="50000"/>
              </a:spcBef>
            </a:pPr>
            <a:r>
              <a:rPr lang="en-US" altLang="en-US" sz="2800" b="1">
                <a:cs typeface="Arial" panose="020B0604020202020204" pitchFamily="34" charset="0"/>
              </a:rPr>
              <a:t>B.</a:t>
            </a:r>
            <a:r>
              <a:rPr lang="en-US" altLang="en-US" sz="2800">
                <a:cs typeface="Arial" panose="020B0604020202020204" pitchFamily="34" charset="0"/>
              </a:rPr>
              <a:t>  Xung quanh 1 dòng điện không đổi</a:t>
            </a:r>
          </a:p>
          <a:p>
            <a:pPr>
              <a:spcBef>
                <a:spcPct val="50000"/>
              </a:spcBef>
            </a:pPr>
            <a:r>
              <a:rPr lang="en-US" altLang="en-US" sz="2800" b="1">
                <a:cs typeface="Arial" panose="020B0604020202020204" pitchFamily="34" charset="0"/>
              </a:rPr>
              <a:t>C.</a:t>
            </a:r>
            <a:r>
              <a:rPr lang="en-US" altLang="en-US" sz="2800">
                <a:cs typeface="Arial" panose="020B0604020202020204" pitchFamily="34" charset="0"/>
              </a:rPr>
              <a:t>  Xung quanh 1 ống dây điện</a:t>
            </a:r>
          </a:p>
          <a:p>
            <a:pPr>
              <a:spcBef>
                <a:spcPct val="50000"/>
              </a:spcBef>
            </a:pPr>
            <a:r>
              <a:rPr lang="en-US" altLang="en-US" sz="2800" b="1">
                <a:cs typeface="Arial" panose="020B0604020202020204" pitchFamily="34" charset="0"/>
              </a:rPr>
              <a:t>D.</a:t>
            </a:r>
            <a:r>
              <a:rPr lang="en-US" altLang="en-US" sz="2800">
                <a:cs typeface="Arial" panose="020B0604020202020204" pitchFamily="34" charset="0"/>
              </a:rPr>
              <a:t>  Xung quanh một tia lửa điện</a:t>
            </a:r>
          </a:p>
        </p:txBody>
      </p:sp>
      <p:sp>
        <p:nvSpPr>
          <p:cNvPr id="16" name="Oval 5">
            <a:extLst>
              <a:ext uri="{FF2B5EF4-FFF2-40B4-BE49-F238E27FC236}">
                <a16:creationId xmlns:a16="http://schemas.microsoft.com/office/drawing/2014/main" id="{811B2719-B461-42E3-AB67-E7FFF4AD11E2}"/>
              </a:ext>
            </a:extLst>
          </p:cNvPr>
          <p:cNvSpPr>
            <a:spLocks noChangeArrowheads="1"/>
          </p:cNvSpPr>
          <p:nvPr/>
        </p:nvSpPr>
        <p:spPr bwMode="auto">
          <a:xfrm>
            <a:off x="2438400" y="4343400"/>
            <a:ext cx="762000" cy="762000"/>
          </a:xfrm>
          <a:prstGeom prst="ellipse">
            <a:avLst/>
          </a:prstGeom>
          <a:noFill/>
          <a:ln w="57150">
            <a:solidFill>
              <a:srgbClr val="C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spTree>
    <p:extLst>
      <p:ext uri="{BB962C8B-B14F-4D97-AF65-F5344CB8AC3E}">
        <p14:creationId xmlns:p14="http://schemas.microsoft.com/office/powerpoint/2010/main" val="2715819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wipe(left)">
                                      <p:cBhvr>
                                        <p:cTn id="12" dur="500"/>
                                        <p:tgtEl>
                                          <p:spTgt spid="14">
                                            <p:txEl>
                                              <p:pRg st="0" end="0"/>
                                            </p:txEl>
                                          </p:spTgt>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4">
                                            <p:txEl>
                                              <p:pRg st="1" end="1"/>
                                            </p:txEl>
                                          </p:spTgt>
                                        </p:tgtEl>
                                        <p:attrNameLst>
                                          <p:attrName>style.visibility</p:attrName>
                                        </p:attrNameLst>
                                      </p:cBhvr>
                                      <p:to>
                                        <p:strVal val="visible"/>
                                      </p:to>
                                    </p:set>
                                    <p:animEffect transition="in" filter="wipe(left)">
                                      <p:cBhvr>
                                        <p:cTn id="16" dur="500"/>
                                        <p:tgtEl>
                                          <p:spTgt spid="14">
                                            <p:txEl>
                                              <p:pRg st="1" end="1"/>
                                            </p:txEl>
                                          </p:spTgt>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14">
                                            <p:txEl>
                                              <p:pRg st="2" end="2"/>
                                            </p:txEl>
                                          </p:spTgt>
                                        </p:tgtEl>
                                        <p:attrNameLst>
                                          <p:attrName>style.visibility</p:attrName>
                                        </p:attrNameLst>
                                      </p:cBhvr>
                                      <p:to>
                                        <p:strVal val="visible"/>
                                      </p:to>
                                    </p:set>
                                    <p:animEffect transition="in" filter="wipe(left)">
                                      <p:cBhvr>
                                        <p:cTn id="20" dur="500"/>
                                        <p:tgtEl>
                                          <p:spTgt spid="14">
                                            <p:txEl>
                                              <p:pRg st="2" end="2"/>
                                            </p:txEl>
                                          </p:spTgt>
                                        </p:tgtEl>
                                      </p:cBhvr>
                                    </p:animEffect>
                                  </p:childTnLst>
                                </p:cTn>
                              </p:par>
                            </p:childTnLst>
                          </p:cTn>
                        </p:par>
                        <p:par>
                          <p:cTn id="21" fill="hold">
                            <p:stCondLst>
                              <p:cond delay="1500"/>
                            </p:stCondLst>
                            <p:childTnLst>
                              <p:par>
                                <p:cTn id="22" presetID="22" presetClass="entr" presetSubtype="8" fill="hold" nodeType="afterEffect">
                                  <p:stCondLst>
                                    <p:cond delay="0"/>
                                  </p:stCondLst>
                                  <p:childTnLst>
                                    <p:set>
                                      <p:cBhvr>
                                        <p:cTn id="23" dur="1" fill="hold">
                                          <p:stCondLst>
                                            <p:cond delay="0"/>
                                          </p:stCondLst>
                                        </p:cTn>
                                        <p:tgtEl>
                                          <p:spTgt spid="14">
                                            <p:txEl>
                                              <p:pRg st="3" end="3"/>
                                            </p:txEl>
                                          </p:spTgt>
                                        </p:tgtEl>
                                        <p:attrNameLst>
                                          <p:attrName>style.visibility</p:attrName>
                                        </p:attrNameLst>
                                      </p:cBhvr>
                                      <p:to>
                                        <p:strVal val="visible"/>
                                      </p:to>
                                    </p:set>
                                    <p:animEffect transition="in" filter="wipe(left)">
                                      <p:cBhvr>
                                        <p:cTn id="24" dur="500"/>
                                        <p:tgtEl>
                                          <p:spTgt spid="14">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68C832E-C98A-49BB-8473-849015B71BA1}"/>
              </a:ext>
            </a:extLst>
          </p:cNvPr>
          <p:cNvGrpSpPr/>
          <p:nvPr/>
        </p:nvGrpSpPr>
        <p:grpSpPr>
          <a:xfrm>
            <a:off x="1069201" y="937286"/>
            <a:ext cx="11122799" cy="4568982"/>
            <a:chOff x="1276599" y="2174530"/>
            <a:chExt cx="2231091" cy="981592"/>
          </a:xfrm>
        </p:grpSpPr>
        <p:pic>
          <p:nvPicPr>
            <p:cNvPr id="7" name="Picture 4" descr="empty-blue-rectangle">
              <a:extLst>
                <a:ext uri="{FF2B5EF4-FFF2-40B4-BE49-F238E27FC236}">
                  <a16:creationId xmlns:a16="http://schemas.microsoft.com/office/drawing/2014/main" id="{F0DE74EE-54BA-4B73-8A4A-656A3CE008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1276599" y="2174530"/>
              <a:ext cx="2231091" cy="981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026060">
              <a:extLst>
                <a:ext uri="{FF2B5EF4-FFF2-40B4-BE49-F238E27FC236}">
                  <a16:creationId xmlns:a16="http://schemas.microsoft.com/office/drawing/2014/main" id="{030E1892-87DD-4EBE-886B-EDB47F4031E4}"/>
                </a:ext>
              </a:extLst>
            </p:cNvPr>
            <p:cNvSpPr>
              <a:spLocks noChangeArrowheads="1"/>
            </p:cNvSpPr>
            <p:nvPr/>
          </p:nvSpPr>
          <p:spPr bwMode="auto">
            <a:xfrm>
              <a:off x="1418774" y="2179131"/>
              <a:ext cx="2026953" cy="476861"/>
            </a:xfrm>
            <a:prstGeom prst="rect">
              <a:avLst/>
            </a:prstGeom>
            <a:noFill/>
            <a:ln w="9525" algn="ctr">
              <a:noFill/>
              <a:miter lim="800000"/>
              <a:headEnd/>
              <a:tailEnd/>
            </a:ln>
          </p:spPr>
          <p:txBody>
            <a:bodyPr wrap="square" lIns="109728" tIns="54864" rIns="109728" bIns="54864">
              <a:spAutoFit/>
            </a:bodyPr>
            <a:lstStyle/>
            <a:p>
              <a:pPr algn="ctr"/>
              <a:endParaRPr lang="en-US" sz="2000" b="1" i="1">
                <a:latin typeface="Arial" panose="020B0604020202020204" pitchFamily="34" charset="0"/>
                <a:cs typeface="Arial" panose="020B0604020202020204" pitchFamily="34" charset="0"/>
              </a:endParaRPr>
            </a:p>
          </p:txBody>
        </p:sp>
      </p:grpSp>
      <p:grpSp>
        <p:nvGrpSpPr>
          <p:cNvPr id="9" name="Group 56">
            <a:extLst>
              <a:ext uri="{FF2B5EF4-FFF2-40B4-BE49-F238E27FC236}">
                <a16:creationId xmlns:a16="http://schemas.microsoft.com/office/drawing/2014/main" id="{47072EC5-D6D2-4A86-BEDF-5A6C5EF83B4D}"/>
              </a:ext>
            </a:extLst>
          </p:cNvPr>
          <p:cNvGrpSpPr/>
          <p:nvPr/>
        </p:nvGrpSpPr>
        <p:grpSpPr>
          <a:xfrm>
            <a:off x="4431865" y="131528"/>
            <a:ext cx="3137034" cy="581082"/>
            <a:chOff x="2193" y="0"/>
            <a:chExt cx="2245706" cy="1239104"/>
          </a:xfrm>
          <a:solidFill>
            <a:srgbClr val="002060"/>
          </a:solidFill>
          <a:scene3d>
            <a:camera prst="orthographicFront"/>
            <a:lightRig rig="threePt" dir="t">
              <a:rot lat="0" lon="0" rev="7500000"/>
            </a:lightRig>
          </a:scene3d>
        </p:grpSpPr>
        <p:sp>
          <p:nvSpPr>
            <p:cNvPr id="10" name="Rounded Rectangle 57">
              <a:extLst>
                <a:ext uri="{FF2B5EF4-FFF2-40B4-BE49-F238E27FC236}">
                  <a16:creationId xmlns:a16="http://schemas.microsoft.com/office/drawing/2014/main" id="{51934111-8C57-4CA1-864A-7A6DC5D4AAB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1" name="Rounded Rectangle 4">
              <a:extLst>
                <a:ext uri="{FF2B5EF4-FFF2-40B4-BE49-F238E27FC236}">
                  <a16:creationId xmlns:a16="http://schemas.microsoft.com/office/drawing/2014/main" id="{0B57677C-F4F6-4B6C-9A3C-D0C51A165176}"/>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3200" b="1">
                  <a:latin typeface="Arial" panose="020B0604020202020204" pitchFamily="34" charset="0"/>
                  <a:cs typeface="Arial" panose="020B0604020202020204" pitchFamily="34" charset="0"/>
                </a:rPr>
                <a:t>Củng cố</a:t>
              </a:r>
            </a:p>
          </p:txBody>
        </p:sp>
      </p:grpSp>
      <p:pic>
        <p:nvPicPr>
          <p:cNvPr id="12" name="Picture 14" descr="http://tmjpainandtreatment.com/wp-content/uploads/2014/09/little-man-with-red-question-mark.jpg">
            <a:hlinkClick r:id="rId3"/>
            <a:extLst>
              <a:ext uri="{FF2B5EF4-FFF2-40B4-BE49-F238E27FC236}">
                <a16:creationId xmlns:a16="http://schemas.microsoft.com/office/drawing/2014/main" id="{4DF4E9DD-0424-48BE-9F9B-EC2BE5F6EE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5157" y="101672"/>
            <a:ext cx="610815" cy="860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3">
            <a:extLst>
              <a:ext uri="{FF2B5EF4-FFF2-40B4-BE49-F238E27FC236}">
                <a16:creationId xmlns:a16="http://schemas.microsoft.com/office/drawing/2014/main" id="{1EBDD38E-C863-4ADB-A647-5EDDDD58814F}"/>
              </a:ext>
            </a:extLst>
          </p:cNvPr>
          <p:cNvSpPr txBox="1">
            <a:spLocks noChangeArrowheads="1"/>
          </p:cNvSpPr>
          <p:nvPr/>
        </p:nvSpPr>
        <p:spPr bwMode="auto">
          <a:xfrm>
            <a:off x="1905000" y="1066800"/>
            <a:ext cx="9829800"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altLang="en-US" sz="2800" b="1" u="sng">
                <a:latin typeface="Arial" panose="020B0604020202020204" pitchFamily="34" charset="0"/>
                <a:cs typeface="Arial" panose="020B0604020202020204" pitchFamily="34" charset="0"/>
              </a:rPr>
              <a:t>Câu 2</a:t>
            </a:r>
            <a:r>
              <a:rPr lang="en-US" altLang="en-US" sz="2800">
                <a:latin typeface="Arial" panose="020B0604020202020204" pitchFamily="34" charset="0"/>
                <a:cs typeface="Arial" panose="020B0604020202020204" pitchFamily="34" charset="0"/>
              </a:rPr>
              <a:t> : Hãy chọn câu đúng?</a:t>
            </a:r>
          </a:p>
          <a:p>
            <a:pPr algn="just">
              <a:spcBef>
                <a:spcPct val="50000"/>
              </a:spcBef>
            </a:pPr>
            <a:r>
              <a:rPr lang="en-US" altLang="en-US" sz="2800">
                <a:latin typeface="Arial" panose="020B0604020202020204" pitchFamily="34" charset="0"/>
                <a:cs typeface="Arial" panose="020B0604020202020204" pitchFamily="34" charset="0"/>
              </a:rPr>
              <a:t>Đặt 1 hộp kín bằng sắt trong điện trường. Trong hộp kín sẽ</a:t>
            </a:r>
          </a:p>
        </p:txBody>
      </p:sp>
      <p:sp>
        <p:nvSpPr>
          <p:cNvPr id="22" name="Text Box 9">
            <a:extLst>
              <a:ext uri="{FF2B5EF4-FFF2-40B4-BE49-F238E27FC236}">
                <a16:creationId xmlns:a16="http://schemas.microsoft.com/office/drawing/2014/main" id="{2E43863D-0506-4949-9028-159CF3CFAD60}"/>
              </a:ext>
            </a:extLst>
          </p:cNvPr>
          <p:cNvSpPr txBox="1">
            <a:spLocks noChangeArrowheads="1"/>
          </p:cNvSpPr>
          <p:nvPr/>
        </p:nvSpPr>
        <p:spPr bwMode="auto">
          <a:xfrm>
            <a:off x="2438400" y="2514600"/>
            <a:ext cx="7010400"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b="1">
                <a:cs typeface="Arial" panose="020B0604020202020204" pitchFamily="34" charset="0"/>
              </a:rPr>
              <a:t>A.</a:t>
            </a:r>
            <a:r>
              <a:rPr lang="en-US" altLang="en-US" sz="2800">
                <a:cs typeface="Arial" panose="020B0604020202020204" pitchFamily="34" charset="0"/>
              </a:rPr>
              <a:t>  Có điện trường</a:t>
            </a:r>
          </a:p>
          <a:p>
            <a:pPr>
              <a:spcBef>
                <a:spcPct val="50000"/>
              </a:spcBef>
            </a:pPr>
            <a:r>
              <a:rPr lang="en-US" altLang="en-US" sz="2800" b="1">
                <a:cs typeface="Arial" panose="020B0604020202020204" pitchFamily="34" charset="0"/>
              </a:rPr>
              <a:t>B.</a:t>
            </a:r>
            <a:r>
              <a:rPr lang="en-US" altLang="en-US" sz="2800">
                <a:cs typeface="Arial" panose="020B0604020202020204" pitchFamily="34" charset="0"/>
              </a:rPr>
              <a:t>  Có từ trường</a:t>
            </a:r>
          </a:p>
          <a:p>
            <a:pPr>
              <a:spcBef>
                <a:spcPct val="50000"/>
              </a:spcBef>
            </a:pPr>
            <a:r>
              <a:rPr lang="en-US" altLang="en-US" sz="2800" b="1">
                <a:cs typeface="Arial" panose="020B0604020202020204" pitchFamily="34" charset="0"/>
              </a:rPr>
              <a:t>C.</a:t>
            </a:r>
            <a:r>
              <a:rPr lang="en-US" altLang="en-US" sz="2800">
                <a:cs typeface="Arial" panose="020B0604020202020204" pitchFamily="34" charset="0"/>
              </a:rPr>
              <a:t>  Có điện từ trường</a:t>
            </a:r>
          </a:p>
          <a:p>
            <a:pPr>
              <a:spcBef>
                <a:spcPct val="50000"/>
              </a:spcBef>
            </a:pPr>
            <a:r>
              <a:rPr lang="en-US" altLang="en-US" sz="2800" b="1">
                <a:cs typeface="Arial" panose="020B0604020202020204" pitchFamily="34" charset="0"/>
              </a:rPr>
              <a:t>D.</a:t>
            </a:r>
            <a:r>
              <a:rPr lang="en-US" altLang="en-US" sz="2800">
                <a:cs typeface="Arial" panose="020B0604020202020204" pitchFamily="34" charset="0"/>
              </a:rPr>
              <a:t>  Không có các trường nói trên</a:t>
            </a:r>
          </a:p>
        </p:txBody>
      </p:sp>
      <p:sp>
        <p:nvSpPr>
          <p:cNvPr id="23" name="Oval 10">
            <a:extLst>
              <a:ext uri="{FF2B5EF4-FFF2-40B4-BE49-F238E27FC236}">
                <a16:creationId xmlns:a16="http://schemas.microsoft.com/office/drawing/2014/main" id="{E912735A-C434-4744-AB99-0C8A2718D220}"/>
              </a:ext>
            </a:extLst>
          </p:cNvPr>
          <p:cNvSpPr>
            <a:spLocks noChangeArrowheads="1"/>
          </p:cNvSpPr>
          <p:nvPr/>
        </p:nvSpPr>
        <p:spPr bwMode="auto">
          <a:xfrm>
            <a:off x="2286000" y="4382915"/>
            <a:ext cx="685800" cy="722485"/>
          </a:xfrm>
          <a:prstGeom prst="ellipse">
            <a:avLst/>
          </a:prstGeom>
          <a:noFill/>
          <a:ln w="57150">
            <a:solidFill>
              <a:srgbClr val="C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spTree>
    <p:extLst>
      <p:ext uri="{BB962C8B-B14F-4D97-AF65-F5344CB8AC3E}">
        <p14:creationId xmlns:p14="http://schemas.microsoft.com/office/powerpoint/2010/main" val="1640099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wipe(left)">
                                      <p:cBhvr>
                                        <p:cTn id="12" dur="500"/>
                                        <p:tgtEl>
                                          <p:spTgt spid="22">
                                            <p:txEl>
                                              <p:pRg st="0" end="0"/>
                                            </p:txEl>
                                          </p:spTgt>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22">
                                            <p:txEl>
                                              <p:pRg st="1" end="1"/>
                                            </p:txEl>
                                          </p:spTgt>
                                        </p:tgtEl>
                                        <p:attrNameLst>
                                          <p:attrName>style.visibility</p:attrName>
                                        </p:attrNameLst>
                                      </p:cBhvr>
                                      <p:to>
                                        <p:strVal val="visible"/>
                                      </p:to>
                                    </p:set>
                                    <p:animEffect transition="in" filter="wipe(left)">
                                      <p:cBhvr>
                                        <p:cTn id="16" dur="500"/>
                                        <p:tgtEl>
                                          <p:spTgt spid="22">
                                            <p:txEl>
                                              <p:pRg st="1" end="1"/>
                                            </p:txEl>
                                          </p:spTgt>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22">
                                            <p:txEl>
                                              <p:pRg st="2" end="2"/>
                                            </p:txEl>
                                          </p:spTgt>
                                        </p:tgtEl>
                                        <p:attrNameLst>
                                          <p:attrName>style.visibility</p:attrName>
                                        </p:attrNameLst>
                                      </p:cBhvr>
                                      <p:to>
                                        <p:strVal val="visible"/>
                                      </p:to>
                                    </p:set>
                                    <p:animEffect transition="in" filter="wipe(left)">
                                      <p:cBhvr>
                                        <p:cTn id="20" dur="500"/>
                                        <p:tgtEl>
                                          <p:spTgt spid="22">
                                            <p:txEl>
                                              <p:pRg st="2" end="2"/>
                                            </p:txEl>
                                          </p:spTgt>
                                        </p:tgtEl>
                                      </p:cBhvr>
                                    </p:animEffect>
                                  </p:childTnLst>
                                </p:cTn>
                              </p:par>
                            </p:childTnLst>
                          </p:cTn>
                        </p:par>
                        <p:par>
                          <p:cTn id="21" fill="hold">
                            <p:stCondLst>
                              <p:cond delay="1500"/>
                            </p:stCondLst>
                            <p:childTnLst>
                              <p:par>
                                <p:cTn id="22" presetID="22" presetClass="entr" presetSubtype="8" fill="hold" nodeType="afterEffect">
                                  <p:stCondLst>
                                    <p:cond delay="0"/>
                                  </p:stCondLst>
                                  <p:childTnLst>
                                    <p:set>
                                      <p:cBhvr>
                                        <p:cTn id="23" dur="1" fill="hold">
                                          <p:stCondLst>
                                            <p:cond delay="0"/>
                                          </p:stCondLst>
                                        </p:cTn>
                                        <p:tgtEl>
                                          <p:spTgt spid="22">
                                            <p:txEl>
                                              <p:pRg st="3" end="3"/>
                                            </p:txEl>
                                          </p:spTgt>
                                        </p:tgtEl>
                                        <p:attrNameLst>
                                          <p:attrName>style.visibility</p:attrName>
                                        </p:attrNameLst>
                                      </p:cBhvr>
                                      <p:to>
                                        <p:strVal val="visible"/>
                                      </p:to>
                                    </p:set>
                                    <p:animEffect transition="in" filter="wipe(left)">
                                      <p:cBhvr>
                                        <p:cTn id="24" dur="500"/>
                                        <p:tgtEl>
                                          <p:spTgt spid="22">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p:cTn id="29" dur="500" fill="hold"/>
                                        <p:tgtEl>
                                          <p:spTgt spid="23"/>
                                        </p:tgtEl>
                                        <p:attrNameLst>
                                          <p:attrName>ppt_w</p:attrName>
                                        </p:attrNameLst>
                                      </p:cBhvr>
                                      <p:tavLst>
                                        <p:tav tm="0">
                                          <p:val>
                                            <p:fltVal val="0"/>
                                          </p:val>
                                        </p:tav>
                                        <p:tav tm="100000">
                                          <p:val>
                                            <p:strVal val="#ppt_w"/>
                                          </p:val>
                                        </p:tav>
                                      </p:tavLst>
                                    </p:anim>
                                    <p:anim calcmode="lin" valueType="num">
                                      <p:cBhvr>
                                        <p:cTn id="30" dur="500" fill="hold"/>
                                        <p:tgtEl>
                                          <p:spTgt spid="2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68C832E-C98A-49BB-8473-849015B71BA1}"/>
              </a:ext>
            </a:extLst>
          </p:cNvPr>
          <p:cNvGrpSpPr/>
          <p:nvPr/>
        </p:nvGrpSpPr>
        <p:grpSpPr>
          <a:xfrm>
            <a:off x="811329" y="976634"/>
            <a:ext cx="10847271" cy="5026555"/>
            <a:chOff x="1276599" y="2174530"/>
            <a:chExt cx="2231091" cy="981592"/>
          </a:xfrm>
        </p:grpSpPr>
        <p:pic>
          <p:nvPicPr>
            <p:cNvPr id="7" name="Picture 4" descr="empty-blue-rectangle">
              <a:extLst>
                <a:ext uri="{FF2B5EF4-FFF2-40B4-BE49-F238E27FC236}">
                  <a16:creationId xmlns:a16="http://schemas.microsoft.com/office/drawing/2014/main" id="{F0DE74EE-54BA-4B73-8A4A-656A3CE008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1276599" y="2174530"/>
              <a:ext cx="2231091" cy="981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026060">
              <a:extLst>
                <a:ext uri="{FF2B5EF4-FFF2-40B4-BE49-F238E27FC236}">
                  <a16:creationId xmlns:a16="http://schemas.microsoft.com/office/drawing/2014/main" id="{030E1892-87DD-4EBE-886B-EDB47F4031E4}"/>
                </a:ext>
              </a:extLst>
            </p:cNvPr>
            <p:cNvSpPr>
              <a:spLocks noChangeArrowheads="1"/>
            </p:cNvSpPr>
            <p:nvPr/>
          </p:nvSpPr>
          <p:spPr bwMode="auto">
            <a:xfrm>
              <a:off x="1418774" y="2179131"/>
              <a:ext cx="2026953" cy="476861"/>
            </a:xfrm>
            <a:prstGeom prst="rect">
              <a:avLst/>
            </a:prstGeom>
            <a:noFill/>
            <a:ln w="9525" algn="ctr">
              <a:noFill/>
              <a:miter lim="800000"/>
              <a:headEnd/>
              <a:tailEnd/>
            </a:ln>
          </p:spPr>
          <p:txBody>
            <a:bodyPr wrap="square" lIns="109728" tIns="54864" rIns="109728" bIns="54864">
              <a:spAutoFit/>
            </a:bodyPr>
            <a:lstStyle/>
            <a:p>
              <a:pPr algn="ctr"/>
              <a:endParaRPr lang="en-US" sz="2000" b="1" i="1">
                <a:latin typeface="Arial" panose="020B0604020202020204" pitchFamily="34" charset="0"/>
                <a:cs typeface="Arial" panose="020B0604020202020204" pitchFamily="34" charset="0"/>
              </a:endParaRPr>
            </a:p>
          </p:txBody>
        </p:sp>
      </p:grpSp>
      <p:grpSp>
        <p:nvGrpSpPr>
          <p:cNvPr id="9" name="Group 56">
            <a:extLst>
              <a:ext uri="{FF2B5EF4-FFF2-40B4-BE49-F238E27FC236}">
                <a16:creationId xmlns:a16="http://schemas.microsoft.com/office/drawing/2014/main" id="{47072EC5-D6D2-4A86-BEDF-5A6C5EF83B4D}"/>
              </a:ext>
            </a:extLst>
          </p:cNvPr>
          <p:cNvGrpSpPr/>
          <p:nvPr/>
        </p:nvGrpSpPr>
        <p:grpSpPr>
          <a:xfrm>
            <a:off x="4431865" y="131528"/>
            <a:ext cx="3137034" cy="581082"/>
            <a:chOff x="2193" y="0"/>
            <a:chExt cx="2245706" cy="1239104"/>
          </a:xfrm>
          <a:solidFill>
            <a:srgbClr val="002060"/>
          </a:solidFill>
          <a:scene3d>
            <a:camera prst="orthographicFront"/>
            <a:lightRig rig="threePt" dir="t">
              <a:rot lat="0" lon="0" rev="7500000"/>
            </a:lightRig>
          </a:scene3d>
        </p:grpSpPr>
        <p:sp>
          <p:nvSpPr>
            <p:cNvPr id="10" name="Rounded Rectangle 57">
              <a:extLst>
                <a:ext uri="{FF2B5EF4-FFF2-40B4-BE49-F238E27FC236}">
                  <a16:creationId xmlns:a16="http://schemas.microsoft.com/office/drawing/2014/main" id="{51934111-8C57-4CA1-864A-7A6DC5D4AAB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1" name="Rounded Rectangle 4">
              <a:extLst>
                <a:ext uri="{FF2B5EF4-FFF2-40B4-BE49-F238E27FC236}">
                  <a16:creationId xmlns:a16="http://schemas.microsoft.com/office/drawing/2014/main" id="{0B57677C-F4F6-4B6C-9A3C-D0C51A165176}"/>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3200" b="1">
                  <a:latin typeface="Arial" panose="020B0604020202020204" pitchFamily="34" charset="0"/>
                  <a:cs typeface="Arial" panose="020B0604020202020204" pitchFamily="34" charset="0"/>
                </a:rPr>
                <a:t>Củng cố</a:t>
              </a:r>
            </a:p>
          </p:txBody>
        </p:sp>
      </p:grpSp>
      <p:pic>
        <p:nvPicPr>
          <p:cNvPr id="12" name="Picture 14" descr="http://tmjpainandtreatment.com/wp-content/uploads/2014/09/little-man-with-red-question-mark.jpg">
            <a:hlinkClick r:id="rId3"/>
            <a:extLst>
              <a:ext uri="{FF2B5EF4-FFF2-40B4-BE49-F238E27FC236}">
                <a16:creationId xmlns:a16="http://schemas.microsoft.com/office/drawing/2014/main" id="{4DF4E9DD-0424-48BE-9F9B-EC2BE5F6EE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5157" y="101672"/>
            <a:ext cx="610815" cy="860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2">
            <a:extLst>
              <a:ext uri="{FF2B5EF4-FFF2-40B4-BE49-F238E27FC236}">
                <a16:creationId xmlns:a16="http://schemas.microsoft.com/office/drawing/2014/main" id="{E9887B4D-8E36-44D9-A363-E44F4436126D}"/>
              </a:ext>
            </a:extLst>
          </p:cNvPr>
          <p:cNvSpPr txBox="1">
            <a:spLocks noChangeArrowheads="1"/>
          </p:cNvSpPr>
          <p:nvPr/>
        </p:nvSpPr>
        <p:spPr bwMode="auto">
          <a:xfrm>
            <a:off x="1472918" y="1208714"/>
            <a:ext cx="8458200"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altLang="en-US" sz="2600" b="1" u="sng">
                <a:latin typeface="Arial" panose="020B0604020202020204" pitchFamily="34" charset="0"/>
                <a:cs typeface="Arial" panose="020B0604020202020204" pitchFamily="34" charset="0"/>
              </a:rPr>
              <a:t>Câu 3</a:t>
            </a:r>
            <a:r>
              <a:rPr lang="en-US" altLang="en-US" sz="2600">
                <a:latin typeface="Arial" panose="020B0604020202020204" pitchFamily="34" charset="0"/>
                <a:cs typeface="Arial" panose="020B0604020202020204" pitchFamily="34" charset="0"/>
              </a:rPr>
              <a:t> : Điểm nào dưới đây </a:t>
            </a:r>
            <a:r>
              <a:rPr lang="en-US" altLang="en-US" sz="2600" b="1" u="sng">
                <a:latin typeface="Arial" panose="020B0604020202020204" pitchFamily="34" charset="0"/>
                <a:cs typeface="Arial" panose="020B0604020202020204" pitchFamily="34" charset="0"/>
              </a:rPr>
              <a:t>không thuộc</a:t>
            </a:r>
            <a:r>
              <a:rPr lang="en-US" altLang="en-US" sz="2600">
                <a:latin typeface="Arial" panose="020B0604020202020204" pitchFamily="34" charset="0"/>
                <a:cs typeface="Arial" panose="020B0604020202020204" pitchFamily="34" charset="0"/>
              </a:rPr>
              <a:t> về nội dung thuyết điện từ của Mắc-xoen ? </a:t>
            </a:r>
          </a:p>
        </p:txBody>
      </p:sp>
      <p:sp>
        <p:nvSpPr>
          <p:cNvPr id="14" name="Text Box 4">
            <a:extLst>
              <a:ext uri="{FF2B5EF4-FFF2-40B4-BE49-F238E27FC236}">
                <a16:creationId xmlns:a16="http://schemas.microsoft.com/office/drawing/2014/main" id="{4644B5A3-194D-433B-8D29-041A289194E1}"/>
              </a:ext>
            </a:extLst>
          </p:cNvPr>
          <p:cNvSpPr txBox="1">
            <a:spLocks noChangeArrowheads="1"/>
          </p:cNvSpPr>
          <p:nvPr/>
        </p:nvSpPr>
        <p:spPr bwMode="auto">
          <a:xfrm>
            <a:off x="1777390" y="2273377"/>
            <a:ext cx="8915147" cy="3524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lgn="just">
              <a:spcBef>
                <a:spcPts val="600"/>
              </a:spcBef>
            </a:pPr>
            <a:r>
              <a:rPr lang="en-US" altLang="en-US" sz="2600" b="1">
                <a:cs typeface="Arial" panose="020B0604020202020204" pitchFamily="34" charset="0"/>
              </a:rPr>
              <a:t>A.</a:t>
            </a:r>
            <a:r>
              <a:rPr lang="en-US" altLang="en-US" sz="2600">
                <a:cs typeface="Arial" panose="020B0604020202020204" pitchFamily="34" charset="0"/>
              </a:rPr>
              <a:t>   Tương tác giữa các điện tích hoặc giữa điện tích với điện trường và từ trường </a:t>
            </a:r>
          </a:p>
          <a:p>
            <a:pPr algn="just">
              <a:spcBef>
                <a:spcPts val="600"/>
              </a:spcBef>
            </a:pPr>
            <a:r>
              <a:rPr lang="en-US" altLang="en-US" sz="2600" b="1">
                <a:cs typeface="Arial" panose="020B0604020202020204" pitchFamily="34" charset="0"/>
              </a:rPr>
              <a:t>B.</a:t>
            </a:r>
            <a:r>
              <a:rPr lang="en-US" altLang="en-US" sz="2600">
                <a:cs typeface="Arial" panose="020B0604020202020204" pitchFamily="34" charset="0"/>
              </a:rPr>
              <a:t>   Mối quan hệ giữa điện tích và sự tồn tại của điện trường và từ trường</a:t>
            </a:r>
          </a:p>
          <a:p>
            <a:pPr algn="just">
              <a:spcBef>
                <a:spcPts val="600"/>
              </a:spcBef>
            </a:pPr>
            <a:r>
              <a:rPr lang="en-US" altLang="en-US" sz="2600" b="1">
                <a:cs typeface="Arial" panose="020B0604020202020204" pitchFamily="34" charset="0"/>
              </a:rPr>
              <a:t>C.   </a:t>
            </a:r>
            <a:r>
              <a:rPr lang="en-US" altLang="en-US" sz="2600">
                <a:cs typeface="Arial" panose="020B0604020202020204" pitchFamily="34" charset="0"/>
              </a:rPr>
              <a:t>Mối liên hệ giữa sự biến thiên theo thời gian của từ trường và điện trường xoáy</a:t>
            </a:r>
            <a:endParaRPr lang="en-US" altLang="en-US" sz="2600" b="1">
              <a:cs typeface="Arial" panose="020B0604020202020204" pitchFamily="34" charset="0"/>
            </a:endParaRPr>
          </a:p>
          <a:p>
            <a:pPr algn="just">
              <a:spcBef>
                <a:spcPts val="600"/>
              </a:spcBef>
            </a:pPr>
            <a:r>
              <a:rPr lang="en-US" altLang="en-US" sz="2600" b="1">
                <a:cs typeface="Arial" panose="020B0604020202020204" pitchFamily="34" charset="0"/>
              </a:rPr>
              <a:t>D.</a:t>
            </a:r>
            <a:r>
              <a:rPr lang="en-US" altLang="en-US" sz="2600">
                <a:cs typeface="Arial" panose="020B0604020202020204" pitchFamily="34" charset="0"/>
              </a:rPr>
              <a:t>   Mối quan hệ giữa sự biến thiên theo thời gian của điện trường và từ trường</a:t>
            </a:r>
          </a:p>
        </p:txBody>
      </p:sp>
      <p:sp>
        <p:nvSpPr>
          <p:cNvPr id="16" name="Oval 5">
            <a:extLst>
              <a:ext uri="{FF2B5EF4-FFF2-40B4-BE49-F238E27FC236}">
                <a16:creationId xmlns:a16="http://schemas.microsoft.com/office/drawing/2014/main" id="{AEC083A3-DDFA-4157-A486-E3E14B7A1719}"/>
              </a:ext>
            </a:extLst>
          </p:cNvPr>
          <p:cNvSpPr>
            <a:spLocks noChangeArrowheads="1"/>
          </p:cNvSpPr>
          <p:nvPr/>
        </p:nvSpPr>
        <p:spPr bwMode="auto">
          <a:xfrm>
            <a:off x="1671124" y="2238290"/>
            <a:ext cx="685800" cy="533400"/>
          </a:xfrm>
          <a:prstGeom prst="ellipse">
            <a:avLst/>
          </a:prstGeom>
          <a:noFill/>
          <a:ln w="12700">
            <a:solidFill>
              <a:srgbClr val="C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wipe(left)">
                                      <p:cBhvr>
                                        <p:cTn id="12" dur="500"/>
                                        <p:tgtEl>
                                          <p:spTgt spid="14">
                                            <p:txEl>
                                              <p:pRg st="0" end="0"/>
                                            </p:txEl>
                                          </p:spTgt>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4">
                                            <p:txEl>
                                              <p:pRg st="1" end="1"/>
                                            </p:txEl>
                                          </p:spTgt>
                                        </p:tgtEl>
                                        <p:attrNameLst>
                                          <p:attrName>style.visibility</p:attrName>
                                        </p:attrNameLst>
                                      </p:cBhvr>
                                      <p:to>
                                        <p:strVal val="visible"/>
                                      </p:to>
                                    </p:set>
                                    <p:animEffect transition="in" filter="wipe(left)">
                                      <p:cBhvr>
                                        <p:cTn id="16" dur="500"/>
                                        <p:tgtEl>
                                          <p:spTgt spid="14">
                                            <p:txEl>
                                              <p:pRg st="1" end="1"/>
                                            </p:txEl>
                                          </p:spTgt>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14">
                                            <p:txEl>
                                              <p:pRg st="2" end="2"/>
                                            </p:txEl>
                                          </p:spTgt>
                                        </p:tgtEl>
                                        <p:attrNameLst>
                                          <p:attrName>style.visibility</p:attrName>
                                        </p:attrNameLst>
                                      </p:cBhvr>
                                      <p:to>
                                        <p:strVal val="visible"/>
                                      </p:to>
                                    </p:set>
                                    <p:animEffect transition="in" filter="wipe(left)">
                                      <p:cBhvr>
                                        <p:cTn id="20" dur="500"/>
                                        <p:tgtEl>
                                          <p:spTgt spid="14">
                                            <p:txEl>
                                              <p:pRg st="2" end="2"/>
                                            </p:txEl>
                                          </p:spTgt>
                                        </p:tgtEl>
                                      </p:cBhvr>
                                    </p:animEffect>
                                  </p:childTnLst>
                                </p:cTn>
                              </p:par>
                            </p:childTnLst>
                          </p:cTn>
                        </p:par>
                        <p:par>
                          <p:cTn id="21" fill="hold">
                            <p:stCondLst>
                              <p:cond delay="1500"/>
                            </p:stCondLst>
                            <p:childTnLst>
                              <p:par>
                                <p:cTn id="22" presetID="22" presetClass="entr" presetSubtype="8" fill="hold" nodeType="afterEffect">
                                  <p:stCondLst>
                                    <p:cond delay="0"/>
                                  </p:stCondLst>
                                  <p:childTnLst>
                                    <p:set>
                                      <p:cBhvr>
                                        <p:cTn id="23" dur="1" fill="hold">
                                          <p:stCondLst>
                                            <p:cond delay="0"/>
                                          </p:stCondLst>
                                        </p:cTn>
                                        <p:tgtEl>
                                          <p:spTgt spid="14">
                                            <p:txEl>
                                              <p:pRg st="3" end="3"/>
                                            </p:txEl>
                                          </p:spTgt>
                                        </p:tgtEl>
                                        <p:attrNameLst>
                                          <p:attrName>style.visibility</p:attrName>
                                        </p:attrNameLst>
                                      </p:cBhvr>
                                      <p:to>
                                        <p:strVal val="visible"/>
                                      </p:to>
                                    </p:set>
                                    <p:animEffect transition="in" filter="wipe(left)">
                                      <p:cBhvr>
                                        <p:cTn id="24" dur="500"/>
                                        <p:tgtEl>
                                          <p:spTgt spid="14">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68C832E-C98A-49BB-8473-849015B71BA1}"/>
              </a:ext>
            </a:extLst>
          </p:cNvPr>
          <p:cNvGrpSpPr/>
          <p:nvPr/>
        </p:nvGrpSpPr>
        <p:grpSpPr>
          <a:xfrm>
            <a:off x="811329" y="976634"/>
            <a:ext cx="10847271" cy="5026555"/>
            <a:chOff x="1276599" y="2174530"/>
            <a:chExt cx="2231091" cy="981592"/>
          </a:xfrm>
        </p:grpSpPr>
        <p:pic>
          <p:nvPicPr>
            <p:cNvPr id="7" name="Picture 4" descr="empty-blue-rectangle">
              <a:extLst>
                <a:ext uri="{FF2B5EF4-FFF2-40B4-BE49-F238E27FC236}">
                  <a16:creationId xmlns:a16="http://schemas.microsoft.com/office/drawing/2014/main" id="{F0DE74EE-54BA-4B73-8A4A-656A3CE008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1276599" y="2174530"/>
              <a:ext cx="2231091" cy="981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026060">
              <a:extLst>
                <a:ext uri="{FF2B5EF4-FFF2-40B4-BE49-F238E27FC236}">
                  <a16:creationId xmlns:a16="http://schemas.microsoft.com/office/drawing/2014/main" id="{030E1892-87DD-4EBE-886B-EDB47F4031E4}"/>
                </a:ext>
              </a:extLst>
            </p:cNvPr>
            <p:cNvSpPr>
              <a:spLocks noChangeArrowheads="1"/>
            </p:cNvSpPr>
            <p:nvPr/>
          </p:nvSpPr>
          <p:spPr bwMode="auto">
            <a:xfrm>
              <a:off x="1418774" y="2179131"/>
              <a:ext cx="2026953" cy="476861"/>
            </a:xfrm>
            <a:prstGeom prst="rect">
              <a:avLst/>
            </a:prstGeom>
            <a:noFill/>
            <a:ln w="9525" algn="ctr">
              <a:noFill/>
              <a:miter lim="800000"/>
              <a:headEnd/>
              <a:tailEnd/>
            </a:ln>
          </p:spPr>
          <p:txBody>
            <a:bodyPr wrap="square" lIns="109728" tIns="54864" rIns="109728" bIns="54864">
              <a:spAutoFit/>
            </a:bodyPr>
            <a:lstStyle/>
            <a:p>
              <a:pPr algn="ctr"/>
              <a:endParaRPr lang="en-US" sz="2000" b="1" i="1">
                <a:latin typeface="Arial" panose="020B0604020202020204" pitchFamily="34" charset="0"/>
                <a:cs typeface="Arial" panose="020B0604020202020204" pitchFamily="34" charset="0"/>
              </a:endParaRPr>
            </a:p>
          </p:txBody>
        </p:sp>
      </p:grpSp>
      <p:grpSp>
        <p:nvGrpSpPr>
          <p:cNvPr id="9" name="Group 56">
            <a:extLst>
              <a:ext uri="{FF2B5EF4-FFF2-40B4-BE49-F238E27FC236}">
                <a16:creationId xmlns:a16="http://schemas.microsoft.com/office/drawing/2014/main" id="{47072EC5-D6D2-4A86-BEDF-5A6C5EF83B4D}"/>
              </a:ext>
            </a:extLst>
          </p:cNvPr>
          <p:cNvGrpSpPr/>
          <p:nvPr/>
        </p:nvGrpSpPr>
        <p:grpSpPr>
          <a:xfrm>
            <a:off x="4431865" y="131528"/>
            <a:ext cx="3137034" cy="581082"/>
            <a:chOff x="2193" y="0"/>
            <a:chExt cx="2245706" cy="1239104"/>
          </a:xfrm>
          <a:solidFill>
            <a:srgbClr val="002060"/>
          </a:solidFill>
          <a:scene3d>
            <a:camera prst="orthographicFront"/>
            <a:lightRig rig="threePt" dir="t">
              <a:rot lat="0" lon="0" rev="7500000"/>
            </a:lightRig>
          </a:scene3d>
        </p:grpSpPr>
        <p:sp>
          <p:nvSpPr>
            <p:cNvPr id="10" name="Rounded Rectangle 57">
              <a:extLst>
                <a:ext uri="{FF2B5EF4-FFF2-40B4-BE49-F238E27FC236}">
                  <a16:creationId xmlns:a16="http://schemas.microsoft.com/office/drawing/2014/main" id="{51934111-8C57-4CA1-864A-7A6DC5D4AAB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1" name="Rounded Rectangle 4">
              <a:extLst>
                <a:ext uri="{FF2B5EF4-FFF2-40B4-BE49-F238E27FC236}">
                  <a16:creationId xmlns:a16="http://schemas.microsoft.com/office/drawing/2014/main" id="{0B57677C-F4F6-4B6C-9A3C-D0C51A165176}"/>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3200" b="1">
                  <a:latin typeface="Arial" panose="020B0604020202020204" pitchFamily="34" charset="0"/>
                  <a:cs typeface="Arial" panose="020B0604020202020204" pitchFamily="34" charset="0"/>
                </a:rPr>
                <a:t>Củng cố</a:t>
              </a:r>
            </a:p>
          </p:txBody>
        </p:sp>
      </p:grpSp>
      <p:pic>
        <p:nvPicPr>
          <p:cNvPr id="12" name="Picture 14" descr="http://tmjpainandtreatment.com/wp-content/uploads/2014/09/little-man-with-red-question-mark.jpg">
            <a:hlinkClick r:id="rId3"/>
            <a:extLst>
              <a:ext uri="{FF2B5EF4-FFF2-40B4-BE49-F238E27FC236}">
                <a16:creationId xmlns:a16="http://schemas.microsoft.com/office/drawing/2014/main" id="{4DF4E9DD-0424-48BE-9F9B-EC2BE5F6EE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5157" y="101672"/>
            <a:ext cx="610815" cy="860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4">
            <a:extLst>
              <a:ext uri="{FF2B5EF4-FFF2-40B4-BE49-F238E27FC236}">
                <a16:creationId xmlns:a16="http://schemas.microsoft.com/office/drawing/2014/main" id="{92F2D63F-BE63-48C3-A313-156ED0DD2B3E}"/>
              </a:ext>
            </a:extLst>
          </p:cNvPr>
          <p:cNvSpPr txBox="1">
            <a:spLocks noChangeArrowheads="1"/>
          </p:cNvSpPr>
          <p:nvPr/>
        </p:nvSpPr>
        <p:spPr bwMode="auto">
          <a:xfrm>
            <a:off x="1502565" y="1243142"/>
            <a:ext cx="9394035" cy="449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marL="0" indent="0">
              <a:spcBef>
                <a:spcPct val="50000"/>
              </a:spcBef>
            </a:pPr>
            <a:r>
              <a:rPr lang="en-US" altLang="en-US" sz="2600"/>
              <a:t>Câu 4: Phát biểu nào sau đây là </a:t>
            </a:r>
            <a:r>
              <a:rPr lang="en-US" altLang="en-US" sz="2600" b="1"/>
              <a:t>sai</a:t>
            </a:r>
            <a:r>
              <a:rPr lang="en-US" altLang="en-US" sz="2600"/>
              <a:t> khi nói về điện từ trường</a:t>
            </a:r>
          </a:p>
          <a:p>
            <a:pPr>
              <a:spcBef>
                <a:spcPct val="50000"/>
              </a:spcBef>
            </a:pPr>
            <a:r>
              <a:rPr lang="en-US" altLang="en-US" sz="2600"/>
              <a:t>A. Khi từ trường biến thiên theo thời gian, nó sinh ra một điện trường xoáy.</a:t>
            </a:r>
          </a:p>
          <a:p>
            <a:pPr>
              <a:spcBef>
                <a:spcPct val="50000"/>
              </a:spcBef>
            </a:pPr>
            <a:r>
              <a:rPr lang="en-US" altLang="en-US" sz="2600"/>
              <a:t>B. Điện trường xoáy là điện trường mà đường sức là những đường cong có điểm đầu và điểm cuối.</a:t>
            </a:r>
          </a:p>
          <a:p>
            <a:pPr>
              <a:spcBef>
                <a:spcPct val="50000"/>
              </a:spcBef>
            </a:pPr>
            <a:r>
              <a:rPr lang="en-US" altLang="en-US" sz="2600"/>
              <a:t>C. Khi điện trường biến thiên theo thời gian, nó sinh ra một từ trường.</a:t>
            </a:r>
          </a:p>
          <a:p>
            <a:pPr>
              <a:spcBef>
                <a:spcPct val="50000"/>
              </a:spcBef>
            </a:pPr>
            <a:r>
              <a:rPr lang="en-US" altLang="en-US" sz="2600"/>
              <a:t>D. Từ trường có các đường sức từ bao quanh các đường sức của điện trường biến thiên.</a:t>
            </a:r>
          </a:p>
        </p:txBody>
      </p:sp>
      <p:sp>
        <p:nvSpPr>
          <p:cNvPr id="13" name="Oval 5">
            <a:extLst>
              <a:ext uri="{FF2B5EF4-FFF2-40B4-BE49-F238E27FC236}">
                <a16:creationId xmlns:a16="http://schemas.microsoft.com/office/drawing/2014/main" id="{57773699-8E83-446D-A67B-BE25854663BA}"/>
              </a:ext>
            </a:extLst>
          </p:cNvPr>
          <p:cNvSpPr>
            <a:spLocks noChangeArrowheads="1"/>
          </p:cNvSpPr>
          <p:nvPr/>
        </p:nvSpPr>
        <p:spPr bwMode="auto">
          <a:xfrm>
            <a:off x="1330960" y="2785429"/>
            <a:ext cx="685800" cy="533400"/>
          </a:xfrm>
          <a:prstGeom prst="ellipse">
            <a:avLst/>
          </a:prstGeom>
          <a:noFill/>
          <a:ln w="12700">
            <a:solidFill>
              <a:srgbClr val="C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spTree>
    <p:extLst>
      <p:ext uri="{BB962C8B-B14F-4D97-AF65-F5344CB8AC3E}">
        <p14:creationId xmlns:p14="http://schemas.microsoft.com/office/powerpoint/2010/main" val="2919575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slide(fromBottom)">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slide(fromBottom)">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iterate type="lt">
                                    <p:tmPct val="0"/>
                                  </p:iterate>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slide(fromBottom)">
                                      <p:cBhvr>
                                        <p:cTn id="17" dur="5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slide(fromBottom)">
                                      <p:cBhvr>
                                        <p:cTn id="22" dur="500"/>
                                        <p:tgtEl>
                                          <p:spTgt spid="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15">
                                            <p:txEl>
                                              <p:pRg st="4" end="4"/>
                                            </p:txEl>
                                          </p:spTgt>
                                        </p:tgtEl>
                                        <p:attrNameLst>
                                          <p:attrName>style.visibility</p:attrName>
                                        </p:attrNameLst>
                                      </p:cBhvr>
                                      <p:to>
                                        <p:strVal val="visible"/>
                                      </p:to>
                                    </p:set>
                                    <p:animEffect transition="in" filter="slide(fromBottom)">
                                      <p:cBhvr>
                                        <p:cTn id="27" dur="500"/>
                                        <p:tgtEl>
                                          <p:spTgt spid="1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56016AF8-1FFD-48AF-9C91-3BCE030FD107}"/>
              </a:ext>
            </a:extLst>
          </p:cNvPr>
          <p:cNvSpPr txBox="1">
            <a:spLocks noChangeArrowheads="1"/>
          </p:cNvSpPr>
          <p:nvPr/>
        </p:nvSpPr>
        <p:spPr bwMode="auto">
          <a:xfrm>
            <a:off x="1183105" y="775703"/>
            <a:ext cx="922020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2600" i="1">
                <a:solidFill>
                  <a:srgbClr val="0070C0"/>
                </a:solidFill>
                <a:latin typeface="Arial" panose="020B0604020202020204" pitchFamily="34" charset="0"/>
                <a:cs typeface="Arial" panose="020B0604020202020204" pitchFamily="34" charset="0"/>
              </a:rPr>
              <a:t>Chúng ta đã biết đến điện trường và từ trường, </a:t>
            </a:r>
          </a:p>
        </p:txBody>
      </p:sp>
      <p:pic>
        <p:nvPicPr>
          <p:cNvPr id="5" name="Picture 14" descr="http://tmjpainandtreatment.com/wp-content/uploads/2014/09/little-man-with-red-question-mark.jpg">
            <a:hlinkClick r:id="rId2"/>
            <a:extLst>
              <a:ext uri="{FF2B5EF4-FFF2-40B4-BE49-F238E27FC236}">
                <a16:creationId xmlns:a16="http://schemas.microsoft.com/office/drawing/2014/main" id="{8FFCBBAB-2A8F-4960-985A-551E20E29FA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366" y="308890"/>
            <a:ext cx="662739" cy="933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6">
            <a:extLst>
              <a:ext uri="{FF2B5EF4-FFF2-40B4-BE49-F238E27FC236}">
                <a16:creationId xmlns:a16="http://schemas.microsoft.com/office/drawing/2014/main" id="{8F7E3CF5-3E00-467D-842F-8F87AEC184E4}"/>
              </a:ext>
            </a:extLst>
          </p:cNvPr>
          <p:cNvGrpSpPr/>
          <p:nvPr/>
        </p:nvGrpSpPr>
        <p:grpSpPr>
          <a:xfrm>
            <a:off x="4424924" y="103050"/>
            <a:ext cx="3073156" cy="505421"/>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A7659896-9308-4E4E-A1E7-2E3E38E4A6E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7FFBCFFB-F409-4099-BC17-1603DC489061}"/>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3200" b="1">
                  <a:latin typeface="Arial" panose="020B0604020202020204" pitchFamily="34" charset="0"/>
                  <a:cs typeface="Arial" panose="020B0604020202020204" pitchFamily="34" charset="0"/>
                </a:rPr>
                <a:t>Đặt vấn đề</a:t>
              </a:r>
            </a:p>
          </p:txBody>
        </p:sp>
      </p:grpSp>
      <p:sp>
        <p:nvSpPr>
          <p:cNvPr id="10" name="TextBox 9">
            <a:extLst>
              <a:ext uri="{FF2B5EF4-FFF2-40B4-BE49-F238E27FC236}">
                <a16:creationId xmlns:a16="http://schemas.microsoft.com/office/drawing/2014/main" id="{1C2C4405-E97B-41A8-92C4-1D46931FE577}"/>
              </a:ext>
            </a:extLst>
          </p:cNvPr>
          <p:cNvSpPr txBox="1"/>
          <p:nvPr/>
        </p:nvSpPr>
        <p:spPr>
          <a:xfrm flipH="1">
            <a:off x="806320" y="5105400"/>
            <a:ext cx="2312205" cy="369332"/>
          </a:xfrm>
          <a:prstGeom prst="rect">
            <a:avLst/>
          </a:prstGeom>
          <a:noFill/>
        </p:spPr>
        <p:txBody>
          <a:bodyPr wrap="square">
            <a:spAutoFit/>
          </a:bodyPr>
          <a:lstStyle/>
          <a:p>
            <a:pPr algn="ctr"/>
            <a:r>
              <a:rPr lang="en-US" i="1">
                <a:solidFill>
                  <a:srgbClr val="00B050"/>
                </a:solidFill>
                <a:latin typeface="Arial" panose="020B0604020202020204" pitchFamily="34" charset="0"/>
                <a:cs typeface="Arial" panose="020B0604020202020204" pitchFamily="34" charset="0"/>
              </a:rPr>
              <a:t>Điện trường tĩnh</a:t>
            </a:r>
            <a:endParaRPr lang="en-US">
              <a:solidFill>
                <a:srgbClr val="00B050"/>
              </a:solidFill>
            </a:endParaRPr>
          </a:p>
        </p:txBody>
      </p:sp>
      <p:sp>
        <p:nvSpPr>
          <p:cNvPr id="11" name="TextBox 10">
            <a:extLst>
              <a:ext uri="{FF2B5EF4-FFF2-40B4-BE49-F238E27FC236}">
                <a16:creationId xmlns:a16="http://schemas.microsoft.com/office/drawing/2014/main" id="{D81F7C48-E8FD-48D4-938A-E05320211FF6}"/>
              </a:ext>
            </a:extLst>
          </p:cNvPr>
          <p:cNvSpPr txBox="1"/>
          <p:nvPr/>
        </p:nvSpPr>
        <p:spPr>
          <a:xfrm flipH="1">
            <a:off x="4742473" y="5175458"/>
            <a:ext cx="1740302" cy="369332"/>
          </a:xfrm>
          <a:prstGeom prst="rect">
            <a:avLst/>
          </a:prstGeom>
          <a:noFill/>
        </p:spPr>
        <p:txBody>
          <a:bodyPr wrap="square">
            <a:spAutoFit/>
          </a:bodyPr>
          <a:lstStyle/>
          <a:p>
            <a:pPr algn="ctr"/>
            <a:r>
              <a:rPr lang="en-US" i="1">
                <a:solidFill>
                  <a:srgbClr val="00B050"/>
                </a:solidFill>
                <a:latin typeface="Arial" panose="020B0604020202020204" pitchFamily="34" charset="0"/>
                <a:cs typeface="Arial" panose="020B0604020202020204" pitchFamily="34" charset="0"/>
              </a:rPr>
              <a:t>Từ trường tĩnh</a:t>
            </a:r>
            <a:endParaRPr lang="en-US">
              <a:solidFill>
                <a:srgbClr val="00B050"/>
              </a:solidFill>
            </a:endParaRPr>
          </a:p>
        </p:txBody>
      </p:sp>
      <p:pic>
        <p:nvPicPr>
          <p:cNvPr id="12" name="Picture 11" descr="A close up of a logo&#10;&#10;Description automatically generated">
            <a:extLst>
              <a:ext uri="{FF2B5EF4-FFF2-40B4-BE49-F238E27FC236}">
                <a16:creationId xmlns:a16="http://schemas.microsoft.com/office/drawing/2014/main" id="{1788FE34-745D-46DD-BD60-2315FB87F4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2362200"/>
            <a:ext cx="3467647" cy="2650959"/>
          </a:xfrm>
          <a:prstGeom prst="rect">
            <a:avLst/>
          </a:prstGeom>
        </p:spPr>
      </p:pic>
      <p:pic>
        <p:nvPicPr>
          <p:cNvPr id="13" name="Picture 2" descr="Related image">
            <a:hlinkClick r:id="rId5"/>
            <a:extLst>
              <a:ext uri="{FF2B5EF4-FFF2-40B4-BE49-F238E27FC236}">
                <a16:creationId xmlns:a16="http://schemas.microsoft.com/office/drawing/2014/main" id="{EBD7964D-B8F2-47DB-99E8-F164DA8A9C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8776" y="2477233"/>
            <a:ext cx="3796580" cy="24208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8931E3B-BFFD-489F-9CBF-485901DB0B62}"/>
              </a:ext>
            </a:extLst>
          </p:cNvPr>
          <p:cNvSpPr txBox="1"/>
          <p:nvPr/>
        </p:nvSpPr>
        <p:spPr>
          <a:xfrm flipH="1">
            <a:off x="8534400" y="5174310"/>
            <a:ext cx="2819400" cy="369332"/>
          </a:xfrm>
          <a:prstGeom prst="rect">
            <a:avLst/>
          </a:prstGeom>
          <a:noFill/>
        </p:spPr>
        <p:txBody>
          <a:bodyPr wrap="square">
            <a:spAutoFit/>
          </a:bodyPr>
          <a:lstStyle/>
          <a:p>
            <a:pPr algn="ctr"/>
            <a:r>
              <a:rPr lang="en-US" i="1">
                <a:solidFill>
                  <a:srgbClr val="00B050"/>
                </a:solidFill>
                <a:latin typeface="Arial" panose="020B0604020202020204" pitchFamily="34" charset="0"/>
                <a:cs typeface="Arial" panose="020B0604020202020204" pitchFamily="34" charset="0"/>
              </a:rPr>
              <a:t>Từ trường biến thiên</a:t>
            </a:r>
            <a:endParaRPr lang="en-US">
              <a:solidFill>
                <a:srgbClr val="00B050"/>
              </a:solidFill>
            </a:endParaRPr>
          </a:p>
        </p:txBody>
      </p:sp>
      <p:pic>
        <p:nvPicPr>
          <p:cNvPr id="15" name="Content Placeholder 4" descr="Diagram&#10;&#10;Description automatically generated">
            <a:extLst>
              <a:ext uri="{FF2B5EF4-FFF2-40B4-BE49-F238E27FC236}">
                <a16:creationId xmlns:a16="http://schemas.microsoft.com/office/drawing/2014/main" id="{72A5AD23-6259-4E14-9F21-280F8F24CA44}"/>
              </a:ext>
            </a:extLst>
          </p:cNvPr>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7682790" y="2555371"/>
            <a:ext cx="4490762" cy="2420891"/>
          </a:xfrm>
        </p:spPr>
      </p:pic>
      <p:sp>
        <p:nvSpPr>
          <p:cNvPr id="16" name="TextBox 15">
            <a:extLst>
              <a:ext uri="{FF2B5EF4-FFF2-40B4-BE49-F238E27FC236}">
                <a16:creationId xmlns:a16="http://schemas.microsoft.com/office/drawing/2014/main" id="{B8F5544F-4D82-4898-83A1-2B82BF1A21BE}"/>
              </a:ext>
            </a:extLst>
          </p:cNvPr>
          <p:cNvSpPr txBox="1"/>
          <p:nvPr/>
        </p:nvSpPr>
        <p:spPr>
          <a:xfrm>
            <a:off x="2280385" y="1327045"/>
            <a:ext cx="8153400" cy="492443"/>
          </a:xfrm>
          <a:prstGeom prst="rect">
            <a:avLst/>
          </a:prstGeom>
          <a:noFill/>
        </p:spPr>
        <p:txBody>
          <a:bodyPr wrap="square">
            <a:spAutoFit/>
          </a:bodyPr>
          <a:lstStyle/>
          <a:p>
            <a:r>
              <a:rPr lang="en-US" altLang="en-US" sz="2600" i="1">
                <a:solidFill>
                  <a:srgbClr val="0070C0"/>
                </a:solidFill>
                <a:latin typeface="Arial" panose="020B0604020202020204" pitchFamily="34" charset="0"/>
                <a:cs typeface="Arial" panose="020B0604020202020204" pitchFamily="34" charset="0"/>
              </a:rPr>
              <a:t>Liệu giữa chúng có mối liên hệ nào với nhau không?</a:t>
            </a:r>
            <a:endParaRPr lang="en-US" sz="2600"/>
          </a:p>
        </p:txBody>
      </p:sp>
    </p:spTree>
    <p:extLst>
      <p:ext uri="{BB962C8B-B14F-4D97-AF65-F5344CB8AC3E}">
        <p14:creationId xmlns:p14="http://schemas.microsoft.com/office/powerpoint/2010/main" val="1797524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with green hair wearing a suit and tie&#10;&#10;Description automatically generated">
            <a:extLst>
              <a:ext uri="{FF2B5EF4-FFF2-40B4-BE49-F238E27FC236}">
                <a16:creationId xmlns:a16="http://schemas.microsoft.com/office/drawing/2014/main" id="{A196606C-A658-4E9D-BA27-1BC1C7FC50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5995" y="869738"/>
            <a:ext cx="2547623" cy="3240921"/>
          </a:xfrm>
          <a:prstGeom prst="rect">
            <a:avLst/>
          </a:prstGeom>
          <a:ln>
            <a:noFill/>
          </a:ln>
          <a:effectLst>
            <a:softEdge rad="112500"/>
          </a:effectLst>
        </p:spPr>
      </p:pic>
      <p:pic>
        <p:nvPicPr>
          <p:cNvPr id="5" name="Picture 2" descr="http://upload.wikimedia.org/wikipedia/commons/thumb/5/54/Michael_Faraday_001.jpg/200px-Michael_Faraday_001.jpg">
            <a:hlinkClick r:id="rId3" tooltip="Chân dung của Michael Faraday, chụp bởi Thomas Phillips (1841-1842)[1]"/>
            <a:extLst>
              <a:ext uri="{FF2B5EF4-FFF2-40B4-BE49-F238E27FC236}">
                <a16:creationId xmlns:a16="http://schemas.microsoft.com/office/drawing/2014/main" id="{7F7E1550-39C5-42AC-AE57-2C885781CE4F}"/>
              </a:ext>
            </a:extLst>
          </p:cNvPr>
          <p:cNvPicPr>
            <a:picLocks noChangeAspect="1" noChangeArrowheads="1"/>
          </p:cNvPicPr>
          <p:nvPr/>
        </p:nvPicPr>
        <p:blipFill>
          <a:blip r:embed="rId4"/>
          <a:srcRect/>
          <a:stretch>
            <a:fillRect/>
          </a:stretch>
        </p:blipFill>
        <p:spPr bwMode="auto">
          <a:xfrm>
            <a:off x="1524000" y="802836"/>
            <a:ext cx="2512342" cy="3240921"/>
          </a:xfrm>
          <a:prstGeom prst="rect">
            <a:avLst/>
          </a:prstGeom>
          <a:ln>
            <a:noFill/>
          </a:ln>
          <a:effectLst>
            <a:softEdge rad="112500"/>
          </a:effectLst>
        </p:spPr>
      </p:pic>
      <p:pic>
        <p:nvPicPr>
          <p:cNvPr id="6" name="Picture 5" descr="A picture containing object&#10;&#10;Description automatically generated">
            <a:extLst>
              <a:ext uri="{FF2B5EF4-FFF2-40B4-BE49-F238E27FC236}">
                <a16:creationId xmlns:a16="http://schemas.microsoft.com/office/drawing/2014/main" id="{AE035FF8-ECCA-4450-BDBD-7D8AA4C3F5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6400" y="4965263"/>
            <a:ext cx="2481141" cy="1877377"/>
          </a:xfrm>
          <a:prstGeom prst="rect">
            <a:avLst/>
          </a:prstGeom>
        </p:spPr>
      </p:pic>
      <p:sp>
        <p:nvSpPr>
          <p:cNvPr id="8" name="TextBox 7">
            <a:extLst>
              <a:ext uri="{FF2B5EF4-FFF2-40B4-BE49-F238E27FC236}">
                <a16:creationId xmlns:a16="http://schemas.microsoft.com/office/drawing/2014/main" id="{0B7AB764-FB6B-447C-A347-3377BD6D12A5}"/>
              </a:ext>
            </a:extLst>
          </p:cNvPr>
          <p:cNvSpPr txBox="1"/>
          <p:nvPr/>
        </p:nvSpPr>
        <p:spPr>
          <a:xfrm>
            <a:off x="6610167" y="5832111"/>
            <a:ext cx="6097604" cy="553998"/>
          </a:xfrm>
          <a:prstGeom prst="rect">
            <a:avLst/>
          </a:prstGeom>
          <a:noFill/>
        </p:spPr>
        <p:txBody>
          <a:bodyPr wrap="square">
            <a:spAutoFit/>
          </a:bodyPr>
          <a:lstStyle/>
          <a:p>
            <a:pPr marL="342900" indent="-342900" algn="just">
              <a:buFont typeface="Wingdings" panose="05000000000000000000" pitchFamily="2" charset="2"/>
              <a:buChar char="v"/>
            </a:pPr>
            <a:r>
              <a:rPr lang="en-US" altLang="en-US" sz="1500" i="1">
                <a:latin typeface="Arial" panose="020B0604020202020204" pitchFamily="34" charset="0"/>
                <a:cs typeface="Arial" panose="020B0604020202020204" pitchFamily="34" charset="0"/>
              </a:rPr>
              <a:t>“Về những đường sức từ của Faraday” (1856)</a:t>
            </a:r>
          </a:p>
          <a:p>
            <a:pPr marL="342900" indent="-342900" algn="just">
              <a:buFont typeface="Wingdings" panose="05000000000000000000" pitchFamily="2" charset="2"/>
              <a:buChar char="v"/>
            </a:pPr>
            <a:r>
              <a:rPr lang="en-US" altLang="en-US" sz="1500" i="1">
                <a:latin typeface="Arial" panose="020B0604020202020204" pitchFamily="34" charset="0"/>
                <a:cs typeface="Arial" panose="020B0604020202020204" pitchFamily="34" charset="0"/>
              </a:rPr>
              <a:t> “Lí thuyết động lực về điện từ trường”    (1864)</a:t>
            </a:r>
          </a:p>
        </p:txBody>
      </p:sp>
      <p:sp>
        <p:nvSpPr>
          <p:cNvPr id="10" name="TextBox 9">
            <a:extLst>
              <a:ext uri="{FF2B5EF4-FFF2-40B4-BE49-F238E27FC236}">
                <a16:creationId xmlns:a16="http://schemas.microsoft.com/office/drawing/2014/main" id="{E5ACC0ED-A861-43D4-94B2-3EFEA1CA83AA}"/>
              </a:ext>
            </a:extLst>
          </p:cNvPr>
          <p:cNvSpPr txBox="1"/>
          <p:nvPr/>
        </p:nvSpPr>
        <p:spPr>
          <a:xfrm>
            <a:off x="6858000" y="4893677"/>
            <a:ext cx="4362633" cy="830997"/>
          </a:xfrm>
          <a:prstGeom prst="rect">
            <a:avLst/>
          </a:prstGeom>
          <a:noFill/>
        </p:spPr>
        <p:txBody>
          <a:bodyPr wrap="square">
            <a:spAutoFit/>
          </a:bodyPr>
          <a:lstStyle/>
          <a:p>
            <a:pPr algn="just"/>
            <a:r>
              <a:rPr lang="en-US" altLang="en-US" sz="1600">
                <a:latin typeface="Arial" panose="020B0604020202020204" pitchFamily="34" charset="0"/>
                <a:cs typeface="Arial" panose="020B0604020202020204" pitchFamily="34" charset="0"/>
              </a:rPr>
              <a:t>Xây dựng </a:t>
            </a:r>
            <a:r>
              <a:rPr lang="en-US" altLang="en-US" sz="1600" b="1" i="1">
                <a:latin typeface="Arial" panose="020B0604020202020204" pitchFamily="34" charset="0"/>
                <a:cs typeface="Arial" panose="020B0604020202020204" pitchFamily="34" charset="0"/>
              </a:rPr>
              <a:t>Thuyết điện từ </a:t>
            </a:r>
            <a:r>
              <a:rPr lang="en-US" altLang="en-US" sz="1600">
                <a:latin typeface="Arial" panose="020B0604020202020204" pitchFamily="34" charset="0"/>
                <a:cs typeface="Arial" panose="020B0604020202020204" pitchFamily="34" charset="0"/>
              </a:rPr>
              <a:t>với</a:t>
            </a:r>
            <a:r>
              <a:rPr lang="en-US" altLang="en-US" sz="1600" b="1" i="1">
                <a:latin typeface="Arial" panose="020B0604020202020204" pitchFamily="34" charset="0"/>
                <a:cs typeface="Arial" panose="020B0604020202020204" pitchFamily="34" charset="0"/>
              </a:rPr>
              <a:t> </a:t>
            </a:r>
            <a:r>
              <a:rPr lang="en-US" altLang="en-US" sz="1600">
                <a:latin typeface="Arial" panose="020B0604020202020204" pitchFamily="34" charset="0"/>
                <a:cs typeface="Arial" panose="020B0604020202020204" pitchFamily="34" charset="0"/>
              </a:rPr>
              <a:t>Điện từ trường và sóng điện từ là 2 khái niệm trung tâm. Hai công trình nổi tiếng của Maxwell: </a:t>
            </a:r>
          </a:p>
        </p:txBody>
      </p:sp>
      <p:sp>
        <p:nvSpPr>
          <p:cNvPr id="12" name="TextBox 11">
            <a:extLst>
              <a:ext uri="{FF2B5EF4-FFF2-40B4-BE49-F238E27FC236}">
                <a16:creationId xmlns:a16="http://schemas.microsoft.com/office/drawing/2014/main" id="{3AB65DB4-DAB2-4392-B4D1-D1F8B9DC4C5D}"/>
              </a:ext>
            </a:extLst>
          </p:cNvPr>
          <p:cNvSpPr txBox="1"/>
          <p:nvPr/>
        </p:nvSpPr>
        <p:spPr>
          <a:xfrm>
            <a:off x="7915995" y="4151382"/>
            <a:ext cx="2646145" cy="646331"/>
          </a:xfrm>
          <a:prstGeom prst="rect">
            <a:avLst/>
          </a:prstGeom>
          <a:noFill/>
        </p:spPr>
        <p:txBody>
          <a:bodyPr wrap="square">
            <a:spAutoFit/>
          </a:bodyPr>
          <a:lstStyle/>
          <a:p>
            <a:pPr algn="ctr"/>
            <a:r>
              <a:rPr lang="en-US" altLang="en-US" sz="1800">
                <a:latin typeface="Arial" panose="020B0604020202020204" pitchFamily="34" charset="0"/>
                <a:cs typeface="Arial" panose="020B0604020202020204" pitchFamily="34" charset="0"/>
              </a:rPr>
              <a:t>James Clerk Maxwell (1831- 1879)</a:t>
            </a:r>
            <a:endParaRPr lang="en-US"/>
          </a:p>
        </p:txBody>
      </p:sp>
      <p:sp>
        <p:nvSpPr>
          <p:cNvPr id="13" name="TextBox 12">
            <a:extLst>
              <a:ext uri="{FF2B5EF4-FFF2-40B4-BE49-F238E27FC236}">
                <a16:creationId xmlns:a16="http://schemas.microsoft.com/office/drawing/2014/main" id="{7A9C5338-7A34-43E7-806B-CF061BCF065B}"/>
              </a:ext>
            </a:extLst>
          </p:cNvPr>
          <p:cNvSpPr txBox="1"/>
          <p:nvPr/>
        </p:nvSpPr>
        <p:spPr>
          <a:xfrm>
            <a:off x="1104082" y="3926048"/>
            <a:ext cx="3505200" cy="646331"/>
          </a:xfrm>
          <a:prstGeom prst="rect">
            <a:avLst/>
          </a:prstGeom>
          <a:noFill/>
        </p:spPr>
        <p:txBody>
          <a:bodyPr wrap="square">
            <a:spAutoFit/>
          </a:bodyPr>
          <a:lstStyle/>
          <a:p>
            <a:pPr algn="ctr"/>
            <a:r>
              <a:rPr lang="en-US" altLang="en-US" sz="1800">
                <a:latin typeface="Arial" panose="020B0604020202020204" pitchFamily="34" charset="0"/>
                <a:cs typeface="Arial" panose="020B0604020202020204" pitchFamily="34" charset="0"/>
              </a:rPr>
              <a:t>Micheal Faraday </a:t>
            </a:r>
          </a:p>
          <a:p>
            <a:pPr algn="ctr"/>
            <a:r>
              <a:rPr lang="en-US" altLang="en-US" sz="1800">
                <a:latin typeface="Arial" panose="020B0604020202020204" pitchFamily="34" charset="0"/>
                <a:cs typeface="Arial" panose="020B0604020202020204" pitchFamily="34" charset="0"/>
              </a:rPr>
              <a:t>(1791- 1867)</a:t>
            </a:r>
            <a:endParaRPr lang="en-US"/>
          </a:p>
        </p:txBody>
      </p:sp>
      <p:sp>
        <p:nvSpPr>
          <p:cNvPr id="15" name="TextBox 14">
            <a:extLst>
              <a:ext uri="{FF2B5EF4-FFF2-40B4-BE49-F238E27FC236}">
                <a16:creationId xmlns:a16="http://schemas.microsoft.com/office/drawing/2014/main" id="{920BC65B-3DF4-470D-AD08-A5E8E5843698}"/>
              </a:ext>
            </a:extLst>
          </p:cNvPr>
          <p:cNvSpPr txBox="1"/>
          <p:nvPr/>
        </p:nvSpPr>
        <p:spPr>
          <a:xfrm>
            <a:off x="457378" y="4688793"/>
            <a:ext cx="4645586" cy="338554"/>
          </a:xfrm>
          <a:prstGeom prst="rect">
            <a:avLst/>
          </a:prstGeom>
          <a:noFill/>
        </p:spPr>
        <p:txBody>
          <a:bodyPr wrap="square">
            <a:spAutoFit/>
          </a:bodyPr>
          <a:lstStyle/>
          <a:p>
            <a:pPr algn="ctr"/>
            <a:r>
              <a:rPr lang="en-US" altLang="en-US" sz="1600">
                <a:latin typeface="Arial" panose="020B0604020202020204" pitchFamily="34" charset="0"/>
                <a:cs typeface="Arial" panose="020B0604020202020204" pitchFamily="34" charset="0"/>
              </a:rPr>
              <a:t>Khám phá hiện tượng cảm ứng điện từ</a:t>
            </a:r>
            <a:endParaRPr lang="en-US" sz="1600"/>
          </a:p>
        </p:txBody>
      </p:sp>
      <p:grpSp>
        <p:nvGrpSpPr>
          <p:cNvPr id="17" name="Group 16">
            <a:extLst>
              <a:ext uri="{FF2B5EF4-FFF2-40B4-BE49-F238E27FC236}">
                <a16:creationId xmlns:a16="http://schemas.microsoft.com/office/drawing/2014/main" id="{AA346C8B-FE31-49A7-BA16-3E69FD3B6319}"/>
              </a:ext>
            </a:extLst>
          </p:cNvPr>
          <p:cNvGrpSpPr/>
          <p:nvPr/>
        </p:nvGrpSpPr>
        <p:grpSpPr>
          <a:xfrm>
            <a:off x="-152400" y="170684"/>
            <a:ext cx="10058400" cy="505010"/>
            <a:chOff x="38033" y="2282878"/>
            <a:chExt cx="12515533" cy="704958"/>
          </a:xfrm>
        </p:grpSpPr>
        <p:grpSp>
          <p:nvGrpSpPr>
            <p:cNvPr id="18" name="Group 70">
              <a:extLst>
                <a:ext uri="{FF2B5EF4-FFF2-40B4-BE49-F238E27FC236}">
                  <a16:creationId xmlns:a16="http://schemas.microsoft.com/office/drawing/2014/main" id="{E0021DA0-EF85-4854-BB99-1E00146D8B06}"/>
                </a:ext>
              </a:extLst>
            </p:cNvPr>
            <p:cNvGrpSpPr>
              <a:grpSpLocks/>
            </p:cNvGrpSpPr>
            <p:nvPr/>
          </p:nvGrpSpPr>
          <p:grpSpPr bwMode="auto">
            <a:xfrm>
              <a:off x="368181" y="2294628"/>
              <a:ext cx="10099462" cy="693208"/>
              <a:chOff x="607011" y="3430752"/>
              <a:chExt cx="5200752" cy="1335216"/>
            </a:xfrm>
          </p:grpSpPr>
          <p:pic>
            <p:nvPicPr>
              <p:cNvPr id="21" name="Picture 20" descr="empty-green-rectangle">
                <a:extLst>
                  <a:ext uri="{FF2B5EF4-FFF2-40B4-BE49-F238E27FC236}">
                    <a16:creationId xmlns:a16="http://schemas.microsoft.com/office/drawing/2014/main" id="{7A4CC748-A8A6-4DE4-8791-EA43758046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7011" y="3430752"/>
                <a:ext cx="5200752" cy="133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descr="green-top-faded">
                <a:extLst>
                  <a:ext uri="{FF2B5EF4-FFF2-40B4-BE49-F238E27FC236}">
                    <a16:creationId xmlns:a16="http://schemas.microsoft.com/office/drawing/2014/main" id="{740E56E1-00D8-4C75-A3D9-6EA63AF0F0F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TextBox 18">
              <a:extLst>
                <a:ext uri="{FF2B5EF4-FFF2-40B4-BE49-F238E27FC236}">
                  <a16:creationId xmlns:a16="http://schemas.microsoft.com/office/drawing/2014/main" id="{33E88079-B135-4447-950D-4F5DE9D09CFD}"/>
                </a:ext>
              </a:extLst>
            </p:cNvPr>
            <p:cNvSpPr txBox="1"/>
            <p:nvPr/>
          </p:nvSpPr>
          <p:spPr bwMode="auto">
            <a:xfrm>
              <a:off x="38033" y="2294628"/>
              <a:ext cx="1501326" cy="687412"/>
            </a:xfrm>
            <a:prstGeom prst="rect">
              <a:avLst/>
            </a:prstGeom>
            <a:noFill/>
          </p:spPr>
          <p:txBody>
            <a:bodyPr wrap="square">
              <a:spAutoFit/>
            </a:bodyPr>
            <a:lstStyle/>
            <a:p>
              <a:pPr algn="ctr">
                <a:buNone/>
                <a:defRPr/>
              </a:pPr>
              <a:r>
                <a:rPr lang="en-US" sz="25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5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20" name="Rectangle 1026060">
              <a:extLst>
                <a:ext uri="{FF2B5EF4-FFF2-40B4-BE49-F238E27FC236}">
                  <a16:creationId xmlns:a16="http://schemas.microsoft.com/office/drawing/2014/main" id="{B4DA3903-7536-4B33-A095-5B0DBE7AE7E3}"/>
                </a:ext>
              </a:extLst>
            </p:cNvPr>
            <p:cNvSpPr>
              <a:spLocks noChangeArrowheads="1"/>
            </p:cNvSpPr>
            <p:nvPr/>
          </p:nvSpPr>
          <p:spPr bwMode="auto">
            <a:xfrm>
              <a:off x="1190927" y="2282878"/>
              <a:ext cx="11362639" cy="670229"/>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eaLnBrk="1" hangingPunct="1">
                <a:buFontTx/>
                <a:buNone/>
              </a:pPr>
              <a:r>
                <a:rPr lang="en-US" altLang="en-US" sz="2400" i="1"/>
                <a:t>Mối quan hệ giữa điện trường và từ trường</a:t>
              </a:r>
            </a:p>
          </p:txBody>
        </p:sp>
      </p:grpSp>
    </p:spTree>
    <p:extLst>
      <p:ext uri="{BB962C8B-B14F-4D97-AF65-F5344CB8AC3E}">
        <p14:creationId xmlns:p14="http://schemas.microsoft.com/office/powerpoint/2010/main" val="4187972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83C3B1E-1E10-468F-9BEC-2E355AA95FDA}"/>
              </a:ext>
            </a:extLst>
          </p:cNvPr>
          <p:cNvGrpSpPr/>
          <p:nvPr/>
        </p:nvGrpSpPr>
        <p:grpSpPr>
          <a:xfrm>
            <a:off x="-152400" y="170684"/>
            <a:ext cx="10058400" cy="505010"/>
            <a:chOff x="38033" y="2282878"/>
            <a:chExt cx="12515533" cy="704958"/>
          </a:xfrm>
        </p:grpSpPr>
        <p:grpSp>
          <p:nvGrpSpPr>
            <p:cNvPr id="5" name="Group 70">
              <a:extLst>
                <a:ext uri="{FF2B5EF4-FFF2-40B4-BE49-F238E27FC236}">
                  <a16:creationId xmlns:a16="http://schemas.microsoft.com/office/drawing/2014/main" id="{B1EE8929-0306-429A-9C38-5D0F9DA903CB}"/>
                </a:ext>
              </a:extLst>
            </p:cNvPr>
            <p:cNvGrpSpPr>
              <a:grpSpLocks/>
            </p:cNvGrpSpPr>
            <p:nvPr/>
          </p:nvGrpSpPr>
          <p:grpSpPr bwMode="auto">
            <a:xfrm>
              <a:off x="368181" y="2294628"/>
              <a:ext cx="10099462" cy="693208"/>
              <a:chOff x="607011" y="3430752"/>
              <a:chExt cx="5200752" cy="1335216"/>
            </a:xfrm>
          </p:grpSpPr>
          <p:pic>
            <p:nvPicPr>
              <p:cNvPr id="8" name="Picture 7" descr="empty-green-rectangle">
                <a:extLst>
                  <a:ext uri="{FF2B5EF4-FFF2-40B4-BE49-F238E27FC236}">
                    <a16:creationId xmlns:a16="http://schemas.microsoft.com/office/drawing/2014/main" id="{7093F16E-2CCC-4A0E-9987-E7A4ABBAA1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011" y="3430752"/>
                <a:ext cx="5200752" cy="133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green-top-faded">
                <a:extLst>
                  <a:ext uri="{FF2B5EF4-FFF2-40B4-BE49-F238E27FC236}">
                    <a16:creationId xmlns:a16="http://schemas.microsoft.com/office/drawing/2014/main" id="{91C3C3F6-E454-49B5-9088-257B566533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A01BDA4-E2AE-47BD-94C5-C93F365741F0}"/>
                </a:ext>
              </a:extLst>
            </p:cNvPr>
            <p:cNvSpPr txBox="1"/>
            <p:nvPr/>
          </p:nvSpPr>
          <p:spPr bwMode="auto">
            <a:xfrm>
              <a:off x="38033" y="2294628"/>
              <a:ext cx="1501326" cy="687412"/>
            </a:xfrm>
            <a:prstGeom prst="rect">
              <a:avLst/>
            </a:prstGeom>
            <a:noFill/>
          </p:spPr>
          <p:txBody>
            <a:bodyPr wrap="square">
              <a:spAutoFit/>
            </a:bodyPr>
            <a:lstStyle/>
            <a:p>
              <a:pPr algn="ctr">
                <a:buNone/>
                <a:defRPr/>
              </a:pPr>
              <a:r>
                <a:rPr lang="en-US" sz="25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5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2496D250-4308-403F-A3EF-E5929ED2D8EC}"/>
                </a:ext>
              </a:extLst>
            </p:cNvPr>
            <p:cNvSpPr>
              <a:spLocks noChangeArrowheads="1"/>
            </p:cNvSpPr>
            <p:nvPr/>
          </p:nvSpPr>
          <p:spPr bwMode="auto">
            <a:xfrm>
              <a:off x="1190927" y="2282878"/>
              <a:ext cx="11362639" cy="670229"/>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eaLnBrk="1" hangingPunct="1">
                <a:buFontTx/>
                <a:buNone/>
              </a:pPr>
              <a:r>
                <a:rPr lang="en-US" altLang="en-US" sz="2400" i="1"/>
                <a:t>Mối quan hệ giữa điện trường và từ trường</a:t>
              </a:r>
            </a:p>
          </p:txBody>
        </p:sp>
      </p:grpSp>
      <p:sp>
        <p:nvSpPr>
          <p:cNvPr id="10" name="Text Box 2">
            <a:extLst>
              <a:ext uri="{FF2B5EF4-FFF2-40B4-BE49-F238E27FC236}">
                <a16:creationId xmlns:a16="http://schemas.microsoft.com/office/drawing/2014/main" id="{F9AA6956-06EE-4ED9-8184-B921689B4C4C}"/>
              </a:ext>
            </a:extLst>
          </p:cNvPr>
          <p:cNvSpPr txBox="1">
            <a:spLocks noChangeArrowheads="1"/>
          </p:cNvSpPr>
          <p:nvPr/>
        </p:nvSpPr>
        <p:spPr bwMode="auto">
          <a:xfrm>
            <a:off x="1257300" y="1604735"/>
            <a:ext cx="967740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500" i="1">
                <a:latin typeface="Arial" panose="020B0604020202020204" pitchFamily="34" charset="0"/>
                <a:cs typeface="Arial" panose="020B0604020202020204" pitchFamily="34" charset="0"/>
              </a:rPr>
              <a:t>Phát biểu định luật cảm ứng điện từ?</a:t>
            </a:r>
            <a:endParaRPr lang="en-US" sz="2500" i="1">
              <a:solidFill>
                <a:srgbClr val="0070C0"/>
              </a:solidFill>
              <a:latin typeface="Arial" pitchFamily="34" charset="0"/>
              <a:cs typeface="Arial" pitchFamily="34" charset="0"/>
            </a:endParaRPr>
          </a:p>
        </p:txBody>
      </p:sp>
      <p:sp>
        <p:nvSpPr>
          <p:cNvPr id="15" name="Text Box 5">
            <a:extLst>
              <a:ext uri="{FF2B5EF4-FFF2-40B4-BE49-F238E27FC236}">
                <a16:creationId xmlns:a16="http://schemas.microsoft.com/office/drawing/2014/main" id="{C3171133-490E-4BEF-AC88-D0FB24D9B274}"/>
              </a:ext>
            </a:extLst>
          </p:cNvPr>
          <p:cNvSpPr txBox="1">
            <a:spLocks noChangeArrowheads="1"/>
          </p:cNvSpPr>
          <p:nvPr/>
        </p:nvSpPr>
        <p:spPr bwMode="auto">
          <a:xfrm>
            <a:off x="170804" y="677221"/>
            <a:ext cx="800100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500" i="1">
                <a:solidFill>
                  <a:srgbClr val="0070C0"/>
                </a:solidFill>
                <a:latin typeface="Arial" panose="020B0604020202020204" pitchFamily="34" charset="0"/>
                <a:cs typeface="Arial" panose="020B0604020202020204" pitchFamily="34" charset="0"/>
              </a:rPr>
              <a:t>1. Từ trường biến thiên và điện trường xoáy</a:t>
            </a:r>
          </a:p>
        </p:txBody>
      </p:sp>
      <p:sp>
        <p:nvSpPr>
          <p:cNvPr id="16" name="Text Box 9">
            <a:hlinkClick r:id="rId4" action="ppaction://hlinkfile"/>
            <a:extLst>
              <a:ext uri="{FF2B5EF4-FFF2-40B4-BE49-F238E27FC236}">
                <a16:creationId xmlns:a16="http://schemas.microsoft.com/office/drawing/2014/main" id="{8BCF1AB9-6D81-4406-BF08-B8C81BF59FE3}"/>
              </a:ext>
            </a:extLst>
          </p:cNvPr>
          <p:cNvSpPr txBox="1">
            <a:spLocks noChangeArrowheads="1"/>
          </p:cNvSpPr>
          <p:nvPr/>
        </p:nvSpPr>
        <p:spPr bwMode="auto">
          <a:xfrm>
            <a:off x="304800" y="1108393"/>
            <a:ext cx="8744596"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500">
                <a:solidFill>
                  <a:srgbClr val="00B050"/>
                </a:solidFill>
                <a:latin typeface="Arial" panose="020B0604020202020204" pitchFamily="34" charset="0"/>
                <a:cs typeface="Arial" panose="020B0604020202020204" pitchFamily="34" charset="0"/>
              </a:rPr>
              <a:t>a) Phân tích thí nghiệm cảm ứng điện từ của Fa-ra-dây</a:t>
            </a:r>
          </a:p>
        </p:txBody>
      </p:sp>
      <p:pic>
        <p:nvPicPr>
          <p:cNvPr id="19" name="Picture 18">
            <a:extLst>
              <a:ext uri="{FF2B5EF4-FFF2-40B4-BE49-F238E27FC236}">
                <a16:creationId xmlns:a16="http://schemas.microsoft.com/office/drawing/2014/main" id="{ED60B233-DDAD-4BD3-BB53-60E7B727B329}"/>
              </a:ext>
            </a:extLst>
          </p:cNvPr>
          <p:cNvPicPr>
            <a:picLocks noChangeAspect="1"/>
          </p:cNvPicPr>
          <p:nvPr/>
        </p:nvPicPr>
        <p:blipFill rotWithShape="1">
          <a:blip r:embed="rId5"/>
          <a:srcRect l="100" t="2326" r="1412" b="2299"/>
          <a:stretch/>
        </p:blipFill>
        <p:spPr>
          <a:xfrm>
            <a:off x="1219200" y="2109507"/>
            <a:ext cx="3915523" cy="3348870"/>
          </a:xfrm>
          <a:prstGeom prst="rect">
            <a:avLst/>
          </a:prstGeom>
          <a:ln>
            <a:noFill/>
          </a:ln>
          <a:effectLst>
            <a:softEdge rad="112500"/>
          </a:effectLst>
        </p:spPr>
      </p:pic>
      <p:pic>
        <p:nvPicPr>
          <p:cNvPr id="20" name="Picture 5" descr="empty-blue-rectangle">
            <a:extLst>
              <a:ext uri="{FF2B5EF4-FFF2-40B4-BE49-F238E27FC236}">
                <a16:creationId xmlns:a16="http://schemas.microsoft.com/office/drawing/2014/main" id="{D8BE2D90-C085-42C3-B7C3-2146253029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5074" y="5613611"/>
            <a:ext cx="12021196" cy="113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a:extLst>
              <a:ext uri="{FF2B5EF4-FFF2-40B4-BE49-F238E27FC236}">
                <a16:creationId xmlns:a16="http://schemas.microsoft.com/office/drawing/2014/main" id="{055B8A0A-962E-4919-B545-F8F1ECFFF861}"/>
              </a:ext>
            </a:extLst>
          </p:cNvPr>
          <p:cNvSpPr txBox="1"/>
          <p:nvPr/>
        </p:nvSpPr>
        <p:spPr>
          <a:xfrm>
            <a:off x="812812" y="5779203"/>
            <a:ext cx="11055312" cy="800219"/>
          </a:xfrm>
          <a:prstGeom prst="rect">
            <a:avLst/>
          </a:prstGeom>
          <a:noFill/>
        </p:spPr>
        <p:txBody>
          <a:bodyPr wrap="square">
            <a:spAutoFit/>
          </a:bodyPr>
          <a:lstStyle/>
          <a:p>
            <a:pPr algn="ctr">
              <a:spcBef>
                <a:spcPct val="50000"/>
              </a:spcBef>
            </a:pPr>
            <a:r>
              <a:rPr lang="en-US" altLang="en-US" sz="2300">
                <a:latin typeface="Arial" panose="020B0604020202020204" pitchFamily="34" charset="0"/>
                <a:cs typeface="Arial" panose="020B0604020202020204" pitchFamily="34" charset="0"/>
              </a:rPr>
              <a:t>Dòng điện cảm ứng i</a:t>
            </a:r>
            <a:r>
              <a:rPr lang="en-US" altLang="en-US" sz="2300" baseline="-25000">
                <a:latin typeface="Arial" panose="020B0604020202020204" pitchFamily="34" charset="0"/>
                <a:cs typeface="Arial" panose="020B0604020202020204" pitchFamily="34" charset="0"/>
              </a:rPr>
              <a:t>C</a:t>
            </a:r>
            <a:r>
              <a:rPr lang="en-US" altLang="en-US" sz="2300">
                <a:latin typeface="Arial" panose="020B0604020202020204" pitchFamily="34" charset="0"/>
                <a:cs typeface="Arial" panose="020B0604020202020204" pitchFamily="34" charset="0"/>
              </a:rPr>
              <a:t> xuất hiện trong mạch điện kín có chiều sao cho từ trường cảm ứng có tác dụng chống lại sự biến thiên của từ thông ban đầu qua mạch</a:t>
            </a:r>
          </a:p>
        </p:txBody>
      </p:sp>
      <p:pic>
        <p:nvPicPr>
          <p:cNvPr id="22" name="Content Placeholder 4" descr="Diagram&#10;&#10;Description automatically generated">
            <a:extLst>
              <a:ext uri="{FF2B5EF4-FFF2-40B4-BE49-F238E27FC236}">
                <a16:creationId xmlns:a16="http://schemas.microsoft.com/office/drawing/2014/main" id="{2565F8AD-A5A6-4B35-BE8C-9559B38A624B}"/>
              </a:ext>
            </a:extLst>
          </p:cNvPr>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5340075" y="2492063"/>
            <a:ext cx="5715000" cy="2905125"/>
          </a:xfrm>
        </p:spPr>
      </p:pic>
    </p:spTree>
    <p:extLst>
      <p:ext uri="{BB962C8B-B14F-4D97-AF65-F5344CB8AC3E}">
        <p14:creationId xmlns:p14="http://schemas.microsoft.com/office/powerpoint/2010/main" val="2555353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F35E01CD-8667-4657-A295-853C0D5172A2}"/>
              </a:ext>
            </a:extLst>
          </p:cNvPr>
          <p:cNvSpPr txBox="1">
            <a:spLocks noChangeArrowheads="1"/>
          </p:cNvSpPr>
          <p:nvPr/>
        </p:nvSpPr>
        <p:spPr bwMode="auto">
          <a:xfrm>
            <a:off x="746111" y="782683"/>
            <a:ext cx="9682075"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2600" i="1">
                <a:solidFill>
                  <a:srgbClr val="0070C0"/>
                </a:solidFill>
                <a:latin typeface="Arial" panose="020B0604020202020204" pitchFamily="34" charset="0"/>
                <a:cs typeface="Arial" panose="020B0604020202020204" pitchFamily="34" charset="0"/>
              </a:rPr>
              <a:t>Sự xuất hiện của i</a:t>
            </a:r>
            <a:r>
              <a:rPr lang="en-US" altLang="en-US" sz="2600" i="1" baseline="-25000">
                <a:solidFill>
                  <a:srgbClr val="0070C0"/>
                </a:solidFill>
                <a:latin typeface="Arial" panose="020B0604020202020204" pitchFamily="34" charset="0"/>
                <a:cs typeface="Arial" panose="020B0604020202020204" pitchFamily="34" charset="0"/>
              </a:rPr>
              <a:t>C</a:t>
            </a:r>
            <a:r>
              <a:rPr lang="en-US" altLang="en-US" sz="2600" i="1">
                <a:solidFill>
                  <a:srgbClr val="0070C0"/>
                </a:solidFill>
                <a:latin typeface="Arial" panose="020B0604020202020204" pitchFamily="34" charset="0"/>
                <a:cs typeface="Arial" panose="020B0604020202020204" pitchFamily="34" charset="0"/>
              </a:rPr>
              <a:t> chứng tỏ điều gì?</a:t>
            </a:r>
          </a:p>
        </p:txBody>
      </p:sp>
      <p:pic>
        <p:nvPicPr>
          <p:cNvPr id="5" name="Picture 14" descr="http://tmjpainandtreatment.com/wp-content/uploads/2014/09/little-man-with-red-question-mark.jpg">
            <a:hlinkClick r:id="rId2"/>
            <a:extLst>
              <a:ext uri="{FF2B5EF4-FFF2-40B4-BE49-F238E27FC236}">
                <a16:creationId xmlns:a16="http://schemas.microsoft.com/office/drawing/2014/main" id="{B25D3143-FD58-49AF-B453-35EF578B260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288353"/>
            <a:ext cx="662739" cy="933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6">
            <a:extLst>
              <a:ext uri="{FF2B5EF4-FFF2-40B4-BE49-F238E27FC236}">
                <a16:creationId xmlns:a16="http://schemas.microsoft.com/office/drawing/2014/main" id="{20ECBD95-7FA7-433E-9712-0C43D0DDBD9B}"/>
              </a:ext>
            </a:extLst>
          </p:cNvPr>
          <p:cNvGrpSpPr/>
          <p:nvPr/>
        </p:nvGrpSpPr>
        <p:grpSpPr>
          <a:xfrm>
            <a:off x="4424924" y="103050"/>
            <a:ext cx="2969096" cy="505421"/>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E8857BCF-0DEC-44F1-BF2D-BEB90878E66B}"/>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2B88AFF5-206D-447A-B852-26AE8A123451}"/>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3200" b="1">
                  <a:latin typeface="Arial" panose="020B0604020202020204" pitchFamily="34" charset="0"/>
                  <a:cs typeface="Arial" panose="020B0604020202020204" pitchFamily="34" charset="0"/>
                </a:rPr>
                <a:t>Thảo luận</a:t>
              </a:r>
            </a:p>
          </p:txBody>
        </p:sp>
      </p:grpSp>
      <p:pic>
        <p:nvPicPr>
          <p:cNvPr id="9" name="Picture 5" descr="empty-blue-rectangle">
            <a:extLst>
              <a:ext uri="{FF2B5EF4-FFF2-40B4-BE49-F238E27FC236}">
                <a16:creationId xmlns:a16="http://schemas.microsoft.com/office/drawing/2014/main" id="{85661C1F-4B86-46B7-8614-071EAF7D37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711" y="1716309"/>
            <a:ext cx="4743333" cy="361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F749F78-CDB5-488C-8046-BAAB07E05C37}"/>
                  </a:ext>
                </a:extLst>
              </p:cNvPr>
              <p:cNvSpPr txBox="1"/>
              <p:nvPr/>
            </p:nvSpPr>
            <p:spPr>
              <a:xfrm>
                <a:off x="572364" y="1985250"/>
                <a:ext cx="4200576" cy="2966902"/>
              </a:xfrm>
              <a:prstGeom prst="rect">
                <a:avLst/>
              </a:prstGeom>
              <a:noFill/>
            </p:spPr>
            <p:txBody>
              <a:bodyPr wrap="square">
                <a:spAutoFit/>
              </a:bodyPr>
              <a:lstStyle/>
              <a:p>
                <a:pPr algn="just"/>
                <a:r>
                  <a:rPr lang="en-US" altLang="en-US" sz="2300">
                    <a:latin typeface="Arial" panose="020B0604020202020204" pitchFamily="34" charset="0"/>
                    <a:cs typeface="Arial" panose="020B0604020202020204" pitchFamily="34" charset="0"/>
                  </a:rPr>
                  <a:t>Sự xuất hiện của dòng điện cảm ứng chứng tỏ tại mỗi điểm trong dây có một điện trường mà vec tơ cđđt </a:t>
                </a:r>
                <a14:m>
                  <m:oMath xmlns:m="http://schemas.openxmlformats.org/officeDocument/2006/math">
                    <m:acc>
                      <m:accPr>
                        <m:chr m:val="⃗"/>
                        <m:ctrlPr>
                          <a:rPr lang="en-US" altLang="en-US" sz="2300" i="1" smtClean="0">
                            <a:latin typeface="Cambria Math" panose="02040503050406030204" pitchFamily="18" charset="0"/>
                            <a:cs typeface="Arial" panose="020B0604020202020204" pitchFamily="34" charset="0"/>
                          </a:rPr>
                        </m:ctrlPr>
                      </m:accPr>
                      <m:e>
                        <m:r>
                          <a:rPr lang="en-US" altLang="en-US" sz="2300" b="0" i="1" smtClean="0">
                            <a:latin typeface="Cambria Math" panose="02040503050406030204" pitchFamily="18" charset="0"/>
                            <a:cs typeface="Arial" panose="020B0604020202020204" pitchFamily="34" charset="0"/>
                          </a:rPr>
                          <m:t>𝐸</m:t>
                        </m:r>
                      </m:e>
                    </m:acc>
                  </m:oMath>
                </a14:m>
                <a:r>
                  <a:rPr lang="en-US" altLang="en-US" sz="2300">
                    <a:latin typeface="Arial" panose="020B0604020202020204" pitchFamily="34" charset="0"/>
                    <a:cs typeface="Arial" panose="020B0604020202020204" pitchFamily="34" charset="0"/>
                  </a:rPr>
                  <a:t> cùng chiều với dòng điện.</a:t>
                </a:r>
                <a:r>
                  <a:rPr lang="en-US" altLang="en-US" sz="2300">
                    <a:solidFill>
                      <a:srgbClr val="7030A0"/>
                    </a:solidFill>
                    <a:latin typeface="Arial" panose="020B0604020202020204" pitchFamily="34" charset="0"/>
                    <a:cs typeface="Arial" panose="020B0604020202020204" pitchFamily="34" charset="0"/>
                  </a:rPr>
                  <a:t>Đường sức của điện trường này nằm dọc theo dây. Nó là một đường cong kín</a:t>
                </a:r>
              </a:p>
            </p:txBody>
          </p:sp>
        </mc:Choice>
        <mc:Fallback xmlns="">
          <p:sp>
            <p:nvSpPr>
              <p:cNvPr id="10" name="TextBox 9">
                <a:extLst>
                  <a:ext uri="{FF2B5EF4-FFF2-40B4-BE49-F238E27FC236}">
                    <a16:creationId xmlns:a16="http://schemas.microsoft.com/office/drawing/2014/main" id="{2F749F78-CDB5-488C-8046-BAAB07E05C37}"/>
                  </a:ext>
                </a:extLst>
              </p:cNvPr>
              <p:cNvSpPr txBox="1">
                <a:spLocks noRot="1" noChangeAspect="1" noMove="1" noResize="1" noEditPoints="1" noAdjustHandles="1" noChangeArrowheads="1" noChangeShapeType="1" noTextEdit="1"/>
              </p:cNvSpPr>
              <p:nvPr/>
            </p:nvSpPr>
            <p:spPr>
              <a:xfrm>
                <a:off x="572364" y="1985250"/>
                <a:ext cx="4200576" cy="2966902"/>
              </a:xfrm>
              <a:prstGeom prst="rect">
                <a:avLst/>
              </a:prstGeom>
              <a:blipFill>
                <a:blip r:embed="rId5"/>
                <a:stretch>
                  <a:fillRect l="-2177" t="-1646" r="-2032" b="-3704"/>
                </a:stretch>
              </a:blipFill>
            </p:spPr>
            <p:txBody>
              <a:bodyPr/>
              <a:lstStyle/>
              <a:p>
                <a:r>
                  <a:rPr lang="en-US">
                    <a:noFill/>
                  </a:rPr>
                  <a:t> </a:t>
                </a:r>
              </a:p>
            </p:txBody>
          </p:sp>
        </mc:Fallback>
      </mc:AlternateContent>
      <p:pic>
        <p:nvPicPr>
          <p:cNvPr id="11" name="Picture 12" descr="empty-red-rectangle">
            <a:extLst>
              <a:ext uri="{FF2B5EF4-FFF2-40B4-BE49-F238E27FC236}">
                <a16:creationId xmlns:a16="http://schemas.microsoft.com/office/drawing/2014/main" id="{3B3176F6-B03A-49CD-8381-DC3A1AEB64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364" y="5901044"/>
            <a:ext cx="11401077" cy="74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16209F05-CE8E-48F7-B3C7-E55E6E0C3094}"/>
              </a:ext>
            </a:extLst>
          </p:cNvPr>
          <p:cNvSpPr txBox="1"/>
          <p:nvPr/>
        </p:nvSpPr>
        <p:spPr>
          <a:xfrm>
            <a:off x="1250906" y="6066420"/>
            <a:ext cx="10646991" cy="477054"/>
          </a:xfrm>
          <a:prstGeom prst="rect">
            <a:avLst/>
          </a:prstGeom>
          <a:noFill/>
        </p:spPr>
        <p:txBody>
          <a:bodyPr wrap="square">
            <a:spAutoFit/>
          </a:bodyPr>
          <a:lstStyle/>
          <a:p>
            <a:r>
              <a:rPr lang="en-US" sz="2500">
                <a:latin typeface="Arial" panose="020B0604020202020204" pitchFamily="34" charset="0"/>
                <a:cs typeface="Arial" panose="020B0604020202020204" pitchFamily="34" charset="0"/>
              </a:rPr>
              <a:t>Điện trường có đường sức là đường cong kín gọi là điện trường xoáy</a:t>
            </a:r>
            <a:endParaRPr lang="en-US" sz="2500"/>
          </a:p>
        </p:txBody>
      </p:sp>
      <p:pic>
        <p:nvPicPr>
          <p:cNvPr id="13" name="Content Placeholder 4" descr="A screenshot of a game&#10;&#10;Description automatically generated with medium confidence">
            <a:extLst>
              <a:ext uri="{FF2B5EF4-FFF2-40B4-BE49-F238E27FC236}">
                <a16:creationId xmlns:a16="http://schemas.microsoft.com/office/drawing/2014/main" id="{CD7485EF-AC80-4FAB-A6A5-244F3A0FAE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5159441" y="2393267"/>
            <a:ext cx="3421670" cy="2566253"/>
          </a:xfrm>
          <a:prstGeom prst="rect">
            <a:avLst/>
          </a:prstGeom>
        </p:spPr>
      </p:pic>
      <p:pic>
        <p:nvPicPr>
          <p:cNvPr id="3" name="Picture 2">
            <a:extLst>
              <a:ext uri="{FF2B5EF4-FFF2-40B4-BE49-F238E27FC236}">
                <a16:creationId xmlns:a16="http://schemas.microsoft.com/office/drawing/2014/main" id="{C351FC26-F21E-420D-80A0-52D7CC0463E2}"/>
              </a:ext>
            </a:extLst>
          </p:cNvPr>
          <p:cNvPicPr>
            <a:picLocks noChangeAspect="1"/>
          </p:cNvPicPr>
          <p:nvPr/>
        </p:nvPicPr>
        <p:blipFill>
          <a:blip r:embed="rId8"/>
          <a:stretch>
            <a:fillRect/>
          </a:stretch>
        </p:blipFill>
        <p:spPr>
          <a:xfrm>
            <a:off x="8358839" y="1965558"/>
            <a:ext cx="3547101" cy="3706322"/>
          </a:xfrm>
          <a:prstGeom prst="rect">
            <a:avLst/>
          </a:prstGeom>
        </p:spPr>
      </p:pic>
      <p:grpSp>
        <p:nvGrpSpPr>
          <p:cNvPr id="14" name="Group 20">
            <a:extLst>
              <a:ext uri="{FF2B5EF4-FFF2-40B4-BE49-F238E27FC236}">
                <a16:creationId xmlns:a16="http://schemas.microsoft.com/office/drawing/2014/main" id="{10D66842-D446-4388-8DD9-1C8B608C1111}"/>
              </a:ext>
            </a:extLst>
          </p:cNvPr>
          <p:cNvGrpSpPr>
            <a:grpSpLocks/>
          </p:cNvGrpSpPr>
          <p:nvPr/>
        </p:nvGrpSpPr>
        <p:grpSpPr bwMode="auto">
          <a:xfrm>
            <a:off x="9906000" y="2133600"/>
            <a:ext cx="542666" cy="2227651"/>
            <a:chOff x="2544" y="864"/>
            <a:chExt cx="816" cy="1776"/>
          </a:xfrm>
          <a:scene3d>
            <a:camera prst="orthographicFront">
              <a:rot lat="0" lon="0" rev="0"/>
            </a:camera>
            <a:lightRig rig="contrasting" dir="t">
              <a:rot lat="0" lon="0" rev="7800000"/>
            </a:lightRig>
          </a:scene3d>
        </p:grpSpPr>
        <p:sp>
          <p:nvSpPr>
            <p:cNvPr id="15" name="Rectangle 21">
              <a:extLst>
                <a:ext uri="{FF2B5EF4-FFF2-40B4-BE49-F238E27FC236}">
                  <a16:creationId xmlns:a16="http://schemas.microsoft.com/office/drawing/2014/main" id="{E8164177-C3E9-4CF5-A3C6-AAB35030F939}"/>
                </a:ext>
              </a:extLst>
            </p:cNvPr>
            <p:cNvSpPr>
              <a:spLocks noChangeArrowheads="1"/>
            </p:cNvSpPr>
            <p:nvPr/>
          </p:nvSpPr>
          <p:spPr bwMode="auto">
            <a:xfrm>
              <a:off x="2544" y="1728"/>
              <a:ext cx="816" cy="912"/>
            </a:xfrm>
            <a:prstGeom prst="rect">
              <a:avLst/>
            </a:prstGeom>
            <a:solidFill>
              <a:srgbClr val="FF0000"/>
            </a:solidFill>
            <a:ln>
              <a:noFill/>
            </a:ln>
            <a:effectLst/>
            <a:sp3d>
              <a:bevelT w="139700" h="139700"/>
            </a:sp3d>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r>
                <a:rPr lang="en-US" altLang="en-US" sz="3000" b="1">
                  <a:solidFill>
                    <a:schemeClr val="bg1"/>
                  </a:solidFill>
                  <a:latin typeface="Arial" panose="020B0604020202020204" pitchFamily="34" charset="0"/>
                  <a:cs typeface="Arial" panose="020B0604020202020204" pitchFamily="34" charset="0"/>
                </a:rPr>
                <a:t>N</a:t>
              </a:r>
            </a:p>
          </p:txBody>
        </p:sp>
        <p:sp>
          <p:nvSpPr>
            <p:cNvPr id="16" name="Rectangle 22">
              <a:extLst>
                <a:ext uri="{FF2B5EF4-FFF2-40B4-BE49-F238E27FC236}">
                  <a16:creationId xmlns:a16="http://schemas.microsoft.com/office/drawing/2014/main" id="{FE06FB7F-EA4F-4FBA-BA7B-E0018BDD95C9}"/>
                </a:ext>
              </a:extLst>
            </p:cNvPr>
            <p:cNvSpPr>
              <a:spLocks noChangeArrowheads="1"/>
            </p:cNvSpPr>
            <p:nvPr/>
          </p:nvSpPr>
          <p:spPr bwMode="auto">
            <a:xfrm>
              <a:off x="2544" y="864"/>
              <a:ext cx="816" cy="912"/>
            </a:xfrm>
            <a:prstGeom prst="rect">
              <a:avLst/>
            </a:prstGeom>
            <a:solidFill>
              <a:srgbClr val="0000FF"/>
            </a:solidFill>
            <a:ln>
              <a:noFill/>
            </a:ln>
            <a:effectLst/>
            <a:sp3d>
              <a:bevelT w="139700" h="139700"/>
            </a:sp3d>
            <a:extLst>
              <a:ext uri="{91240B29-F687-4F45-9708-019B960494DF}">
                <a14:hiddenLine xmlns:a14="http://schemas.microsoft.com/office/drawing/2010/main" w="9525">
                  <a:solidFill>
                    <a:srgbClr val="FF3300"/>
                  </a:solidFill>
                  <a:miter lim="800000"/>
                  <a:headEnd/>
                  <a:tailEnd/>
                </a14:hiddenLine>
              </a:ext>
            </a:extLst>
          </p:spPr>
          <p:txBody>
            <a:bodyPr wrap="none" anchor="ctr"/>
            <a:lstStyle/>
            <a:p>
              <a:pPr algn="ctr"/>
              <a:r>
                <a:rPr lang="en-US" altLang="en-US" sz="3000" b="1">
                  <a:solidFill>
                    <a:schemeClr val="bg1"/>
                  </a:solidFill>
                  <a:latin typeface="Arial" panose="020B0604020202020204" pitchFamily="34" charset="0"/>
                  <a:cs typeface="Arial" panose="020B0604020202020204" pitchFamily="34" charset="0"/>
                </a:rPr>
                <a:t>S</a:t>
              </a:r>
            </a:p>
          </p:txBody>
        </p:sp>
      </p:grpSp>
    </p:spTree>
    <p:extLst>
      <p:ext uri="{BB962C8B-B14F-4D97-AF65-F5344CB8AC3E}">
        <p14:creationId xmlns:p14="http://schemas.microsoft.com/office/powerpoint/2010/main" val="3067967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D9C04835-40B6-4B28-AE07-AE12736704DA}"/>
              </a:ext>
            </a:extLst>
          </p:cNvPr>
          <p:cNvSpPr txBox="1"/>
          <p:nvPr/>
        </p:nvSpPr>
        <p:spPr>
          <a:xfrm>
            <a:off x="890202" y="744016"/>
            <a:ext cx="11673582" cy="446276"/>
          </a:xfrm>
          <a:prstGeom prst="rect">
            <a:avLst/>
          </a:prstGeom>
          <a:noFill/>
        </p:spPr>
        <p:txBody>
          <a:bodyPr wrap="square">
            <a:spAutoFit/>
          </a:bodyPr>
          <a:lstStyle/>
          <a:p>
            <a:pPr algn="ctr">
              <a:spcBef>
                <a:spcPct val="50000"/>
              </a:spcBef>
            </a:pPr>
            <a:r>
              <a:rPr lang="en-US" altLang="en-US" sz="2300" i="1">
                <a:solidFill>
                  <a:srgbClr val="0070C0"/>
                </a:solidFill>
                <a:latin typeface="Arial" panose="020B0604020202020204" pitchFamily="34" charset="0"/>
                <a:cs typeface="Arial" panose="020B0604020202020204" pitchFamily="34" charset="0"/>
              </a:rPr>
              <a:t>So sánh các đặc điểm của đường sức của điện trường tĩnh và điện trường xoáy</a:t>
            </a:r>
          </a:p>
        </p:txBody>
      </p:sp>
      <p:pic>
        <p:nvPicPr>
          <p:cNvPr id="21" name="Picture 14" descr="http://tmjpainandtreatment.com/wp-content/uploads/2014/09/little-man-with-red-question-mark.jpg">
            <a:hlinkClick r:id="rId2"/>
            <a:extLst>
              <a:ext uri="{FF2B5EF4-FFF2-40B4-BE49-F238E27FC236}">
                <a16:creationId xmlns:a16="http://schemas.microsoft.com/office/drawing/2014/main" id="{E484E5D3-B110-49EE-81B9-1642637C95B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7165" y="36234"/>
            <a:ext cx="728447" cy="1026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Group 56">
            <a:extLst>
              <a:ext uri="{FF2B5EF4-FFF2-40B4-BE49-F238E27FC236}">
                <a16:creationId xmlns:a16="http://schemas.microsoft.com/office/drawing/2014/main" id="{514ADA9F-1CDF-47AA-BDE0-DEB8A39A2560}"/>
              </a:ext>
            </a:extLst>
          </p:cNvPr>
          <p:cNvGrpSpPr/>
          <p:nvPr/>
        </p:nvGrpSpPr>
        <p:grpSpPr>
          <a:xfrm>
            <a:off x="4924385" y="119025"/>
            <a:ext cx="2693416" cy="581082"/>
            <a:chOff x="2193" y="0"/>
            <a:chExt cx="2245706" cy="1239104"/>
          </a:xfrm>
          <a:solidFill>
            <a:srgbClr val="002060"/>
          </a:solidFill>
          <a:scene3d>
            <a:camera prst="orthographicFront"/>
            <a:lightRig rig="threePt" dir="t">
              <a:rot lat="0" lon="0" rev="7500000"/>
            </a:lightRig>
          </a:scene3d>
        </p:grpSpPr>
        <p:sp>
          <p:nvSpPr>
            <p:cNvPr id="23" name="Rounded Rectangle 57">
              <a:extLst>
                <a:ext uri="{FF2B5EF4-FFF2-40B4-BE49-F238E27FC236}">
                  <a16:creationId xmlns:a16="http://schemas.microsoft.com/office/drawing/2014/main" id="{84A459D1-AB0A-4FCA-B132-9BB4A2FFF54B}"/>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4" name="Rounded Rectangle 4">
              <a:extLst>
                <a:ext uri="{FF2B5EF4-FFF2-40B4-BE49-F238E27FC236}">
                  <a16:creationId xmlns:a16="http://schemas.microsoft.com/office/drawing/2014/main" id="{8A9CCB2F-5FC7-4FC6-8D09-E62ABE2A76C6}"/>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3200" b="1">
                  <a:latin typeface="Arial" panose="020B0604020202020204" pitchFamily="34" charset="0"/>
                  <a:cs typeface="Arial" panose="020B0604020202020204" pitchFamily="34" charset="0"/>
                </a:rPr>
                <a:t>Vận dụng</a:t>
              </a:r>
            </a:p>
          </p:txBody>
        </p:sp>
      </p:grpSp>
      <p:grpSp>
        <p:nvGrpSpPr>
          <p:cNvPr id="2" name="Group 1">
            <a:extLst>
              <a:ext uri="{FF2B5EF4-FFF2-40B4-BE49-F238E27FC236}">
                <a16:creationId xmlns:a16="http://schemas.microsoft.com/office/drawing/2014/main" id="{CAD08ED4-F5A8-4945-8AC5-F79AF95F4979}"/>
              </a:ext>
            </a:extLst>
          </p:cNvPr>
          <p:cNvGrpSpPr/>
          <p:nvPr/>
        </p:nvGrpSpPr>
        <p:grpSpPr>
          <a:xfrm>
            <a:off x="37799" y="1301520"/>
            <a:ext cx="12116404" cy="1982202"/>
            <a:chOff x="-165811" y="1375458"/>
            <a:chExt cx="6096000" cy="3933683"/>
          </a:xfrm>
        </p:grpSpPr>
        <p:grpSp>
          <p:nvGrpSpPr>
            <p:cNvPr id="25" name="Group 24">
              <a:extLst>
                <a:ext uri="{FF2B5EF4-FFF2-40B4-BE49-F238E27FC236}">
                  <a16:creationId xmlns:a16="http://schemas.microsoft.com/office/drawing/2014/main" id="{475DDC79-E588-4567-A6A2-45697A6EBFBF}"/>
                </a:ext>
              </a:extLst>
            </p:cNvPr>
            <p:cNvGrpSpPr/>
            <p:nvPr/>
          </p:nvGrpSpPr>
          <p:grpSpPr>
            <a:xfrm>
              <a:off x="277695" y="1375458"/>
              <a:ext cx="5499244" cy="3933683"/>
              <a:chOff x="1355555" y="1921464"/>
              <a:chExt cx="2231091" cy="1589957"/>
            </a:xfrm>
          </p:grpSpPr>
          <p:pic>
            <p:nvPicPr>
              <p:cNvPr id="26" name="Picture 4" descr="empty-blue-rectangle">
                <a:extLst>
                  <a:ext uri="{FF2B5EF4-FFF2-40B4-BE49-F238E27FC236}">
                    <a16:creationId xmlns:a16="http://schemas.microsoft.com/office/drawing/2014/main" id="{A65F13E8-116D-411C-BC0B-105262A8C2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1355555" y="1921464"/>
                <a:ext cx="2231091" cy="1589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1026060">
                <a:extLst>
                  <a:ext uri="{FF2B5EF4-FFF2-40B4-BE49-F238E27FC236}">
                    <a16:creationId xmlns:a16="http://schemas.microsoft.com/office/drawing/2014/main" id="{F057F810-C4B3-4E37-ABEB-33460EF78418}"/>
                  </a:ext>
                </a:extLst>
              </p:cNvPr>
              <p:cNvSpPr>
                <a:spLocks noChangeArrowheads="1"/>
              </p:cNvSpPr>
              <p:nvPr/>
            </p:nvSpPr>
            <p:spPr bwMode="auto">
              <a:xfrm>
                <a:off x="1418774" y="2179131"/>
                <a:ext cx="2026953" cy="201299"/>
              </a:xfrm>
              <a:prstGeom prst="rect">
                <a:avLst/>
              </a:prstGeom>
              <a:noFill/>
              <a:ln w="9525" algn="ctr">
                <a:noFill/>
                <a:miter lim="800000"/>
                <a:headEnd/>
                <a:tailEnd/>
              </a:ln>
            </p:spPr>
            <p:txBody>
              <a:bodyPr wrap="square" lIns="109728" tIns="54864" rIns="109728" bIns="54864">
                <a:spAutoFit/>
              </a:bodyPr>
              <a:lstStyle/>
              <a:p>
                <a:pPr algn="ctr"/>
                <a:endParaRPr lang="en-US" sz="2000" b="1" i="1">
                  <a:latin typeface="Arial" panose="020B0604020202020204" pitchFamily="34" charset="0"/>
                  <a:cs typeface="Arial" panose="020B0604020202020204" pitchFamily="34" charset="0"/>
                </a:endParaRPr>
              </a:p>
            </p:txBody>
          </p:sp>
        </p:grpSp>
        <p:sp>
          <p:nvSpPr>
            <p:cNvPr id="29" name="TextBox 28">
              <a:extLst>
                <a:ext uri="{FF2B5EF4-FFF2-40B4-BE49-F238E27FC236}">
                  <a16:creationId xmlns:a16="http://schemas.microsoft.com/office/drawing/2014/main" id="{0D5123F3-74AE-4013-A183-E6126BF91508}"/>
                </a:ext>
              </a:extLst>
            </p:cNvPr>
            <p:cNvSpPr txBox="1"/>
            <p:nvPr/>
          </p:nvSpPr>
          <p:spPr>
            <a:xfrm>
              <a:off x="-165811" y="1426442"/>
              <a:ext cx="6096000" cy="839053"/>
            </a:xfrm>
            <a:prstGeom prst="rect">
              <a:avLst/>
            </a:prstGeom>
            <a:noFill/>
          </p:spPr>
          <p:txBody>
            <a:bodyPr wrap="square">
              <a:spAutoFit/>
            </a:bodyPr>
            <a:lstStyle/>
            <a:p>
              <a:pPr algn="ctr" eaLnBrk="0" hangingPunct="0">
                <a:defRPr/>
              </a:pPr>
              <a:r>
                <a:rPr lang="en-US" sz="2500">
                  <a:solidFill>
                    <a:srgbClr val="C00000"/>
                  </a:solidFill>
                  <a:latin typeface="Arial" panose="020B0604020202020204" pitchFamily="34" charset="0"/>
                  <a:cs typeface="Arial" panose="020B0604020202020204" pitchFamily="34" charset="0"/>
                </a:rPr>
                <a:t>Giống nhau</a:t>
              </a:r>
              <a:endParaRPr lang="en-US" sz="2500" dirty="0">
                <a:solidFill>
                  <a:srgbClr val="C00000"/>
                </a:solidFill>
                <a:latin typeface="Arial" panose="020B0604020202020204" pitchFamily="34" charset="0"/>
                <a:cs typeface="Arial" panose="020B0604020202020204" pitchFamily="34" charset="0"/>
              </a:endParaRPr>
            </a:p>
          </p:txBody>
        </p:sp>
        <p:sp>
          <p:nvSpPr>
            <p:cNvPr id="32" name="Text Box 21">
              <a:extLst>
                <a:ext uri="{FF2B5EF4-FFF2-40B4-BE49-F238E27FC236}">
                  <a16:creationId xmlns:a16="http://schemas.microsoft.com/office/drawing/2014/main" id="{81C50EC7-75CB-45B9-A9B3-E693B2B21F4C}"/>
                </a:ext>
              </a:extLst>
            </p:cNvPr>
            <p:cNvSpPr txBox="1">
              <a:spLocks noChangeArrowheads="1"/>
            </p:cNvSpPr>
            <p:nvPr/>
          </p:nvSpPr>
          <p:spPr bwMode="auto">
            <a:xfrm>
              <a:off x="458461" y="2202410"/>
              <a:ext cx="5014419" cy="3023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t">
              <a:spAutoFit/>
            </a:bodyPr>
            <a:lstStyle/>
            <a:p>
              <a:pPr marL="342900" indent="-342900">
                <a:spcBef>
                  <a:spcPts val="600"/>
                </a:spcBef>
                <a:buFont typeface="Wingdings" panose="05000000000000000000" pitchFamily="2" charset="2"/>
                <a:buChar char="§"/>
              </a:pPr>
              <a:r>
                <a:rPr lang="en-US" altLang="en-US" sz="2200">
                  <a:latin typeface="Arial" panose="020B0604020202020204" pitchFamily="34" charset="0"/>
                  <a:cs typeface="Arial" panose="020B0604020202020204" pitchFamily="34" charset="0"/>
                </a:rPr>
                <a:t>Đường sức là những đường có hướng. Qua mỗi điểm trong điện trường có 1 và chỉ 1 đường sức mà thôi. Các đường sức không cắt nhau.</a:t>
              </a:r>
            </a:p>
            <a:p>
              <a:pPr marL="342900" indent="-342900">
                <a:spcBef>
                  <a:spcPts val="600"/>
                </a:spcBef>
                <a:buFont typeface="Wingdings" panose="05000000000000000000" pitchFamily="2" charset="2"/>
                <a:buChar char="§"/>
              </a:pPr>
              <a:r>
                <a:rPr lang="en-US" altLang="en-US" sz="2200">
                  <a:latin typeface="Arial" panose="020B0604020202020204" pitchFamily="34" charset="0"/>
                  <a:cs typeface="Arial" panose="020B0604020202020204" pitchFamily="34" charset="0"/>
                </a:rPr>
                <a:t>Nơi mà cường độ điện trường lớn thì các đường sức mau. Nơi mà cường độ điện trường nhỏ thì các đường sức thưa.</a:t>
              </a:r>
            </a:p>
          </p:txBody>
        </p:sp>
      </p:grpSp>
      <p:grpSp>
        <p:nvGrpSpPr>
          <p:cNvPr id="34" name="Group 33">
            <a:extLst>
              <a:ext uri="{FF2B5EF4-FFF2-40B4-BE49-F238E27FC236}">
                <a16:creationId xmlns:a16="http://schemas.microsoft.com/office/drawing/2014/main" id="{9F15A98D-50A8-4CA6-A10B-E2F57120653E}"/>
              </a:ext>
            </a:extLst>
          </p:cNvPr>
          <p:cNvGrpSpPr/>
          <p:nvPr/>
        </p:nvGrpSpPr>
        <p:grpSpPr>
          <a:xfrm>
            <a:off x="6466288" y="3264903"/>
            <a:ext cx="5141921" cy="1273327"/>
            <a:chOff x="1418774" y="2179131"/>
            <a:chExt cx="3017404" cy="834584"/>
          </a:xfrm>
        </p:grpSpPr>
        <p:pic>
          <p:nvPicPr>
            <p:cNvPr id="35" name="Picture 4" descr="empty-blue-rectangle">
              <a:extLst>
                <a:ext uri="{FF2B5EF4-FFF2-40B4-BE49-F238E27FC236}">
                  <a16:creationId xmlns:a16="http://schemas.microsoft.com/office/drawing/2014/main" id="{8B71E5C2-77BF-424A-AA3E-DEDC44484A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1418774" y="2233594"/>
              <a:ext cx="3017404" cy="780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ctangle 1026060">
              <a:extLst>
                <a:ext uri="{FF2B5EF4-FFF2-40B4-BE49-F238E27FC236}">
                  <a16:creationId xmlns:a16="http://schemas.microsoft.com/office/drawing/2014/main" id="{E867C24A-12A9-47F9-B82E-01C4CBBF8117}"/>
                </a:ext>
              </a:extLst>
            </p:cNvPr>
            <p:cNvSpPr>
              <a:spLocks noChangeArrowheads="1"/>
            </p:cNvSpPr>
            <p:nvPr/>
          </p:nvSpPr>
          <p:spPr bwMode="auto">
            <a:xfrm>
              <a:off x="1418774" y="2179131"/>
              <a:ext cx="2026953" cy="201299"/>
            </a:xfrm>
            <a:prstGeom prst="rect">
              <a:avLst/>
            </a:prstGeom>
            <a:noFill/>
            <a:ln w="9525" algn="ctr">
              <a:noFill/>
              <a:miter lim="800000"/>
              <a:headEnd/>
              <a:tailEnd/>
            </a:ln>
          </p:spPr>
          <p:txBody>
            <a:bodyPr wrap="square" lIns="109728" tIns="54864" rIns="109728" bIns="54864">
              <a:spAutoFit/>
            </a:bodyPr>
            <a:lstStyle/>
            <a:p>
              <a:pPr algn="ctr"/>
              <a:endParaRPr lang="en-US" sz="2000" b="1" i="1">
                <a:latin typeface="Arial" panose="020B0604020202020204" pitchFamily="34" charset="0"/>
                <a:cs typeface="Arial" panose="020B0604020202020204" pitchFamily="34" charset="0"/>
              </a:endParaRPr>
            </a:p>
          </p:txBody>
        </p:sp>
      </p:grpSp>
      <p:sp>
        <p:nvSpPr>
          <p:cNvPr id="37" name="TextBox 36">
            <a:extLst>
              <a:ext uri="{FF2B5EF4-FFF2-40B4-BE49-F238E27FC236}">
                <a16:creationId xmlns:a16="http://schemas.microsoft.com/office/drawing/2014/main" id="{70385408-7FE3-4DAB-9133-2A33D5DA4A23}"/>
              </a:ext>
            </a:extLst>
          </p:cNvPr>
          <p:cNvSpPr txBox="1"/>
          <p:nvPr/>
        </p:nvSpPr>
        <p:spPr>
          <a:xfrm>
            <a:off x="5944467" y="3441652"/>
            <a:ext cx="6159500" cy="477054"/>
          </a:xfrm>
          <a:prstGeom prst="rect">
            <a:avLst/>
          </a:prstGeom>
          <a:noFill/>
        </p:spPr>
        <p:txBody>
          <a:bodyPr wrap="square">
            <a:spAutoFit/>
          </a:bodyPr>
          <a:lstStyle/>
          <a:p>
            <a:pPr algn="ctr" eaLnBrk="0" hangingPunct="0">
              <a:defRPr/>
            </a:pPr>
            <a:r>
              <a:rPr lang="en-US" sz="2500">
                <a:solidFill>
                  <a:srgbClr val="00B050"/>
                </a:solidFill>
                <a:latin typeface="Arial" panose="020B0604020202020204" pitchFamily="34" charset="0"/>
                <a:cs typeface="Arial" panose="020B0604020202020204" pitchFamily="34" charset="0"/>
              </a:rPr>
              <a:t>Điện trường xoáy</a:t>
            </a:r>
            <a:endParaRPr lang="en-US" sz="2500" dirty="0">
              <a:solidFill>
                <a:srgbClr val="00B050"/>
              </a:solidFill>
              <a:latin typeface="Arial" panose="020B0604020202020204" pitchFamily="34" charset="0"/>
              <a:cs typeface="Arial" panose="020B0604020202020204" pitchFamily="34" charset="0"/>
            </a:endParaRPr>
          </a:p>
        </p:txBody>
      </p:sp>
      <p:sp>
        <p:nvSpPr>
          <p:cNvPr id="38" name="Text Box 21">
            <a:extLst>
              <a:ext uri="{FF2B5EF4-FFF2-40B4-BE49-F238E27FC236}">
                <a16:creationId xmlns:a16="http://schemas.microsoft.com/office/drawing/2014/main" id="{E594771C-E845-40C5-B84A-26413525201A}"/>
              </a:ext>
            </a:extLst>
          </p:cNvPr>
          <p:cNvSpPr txBox="1">
            <a:spLocks noChangeArrowheads="1"/>
          </p:cNvSpPr>
          <p:nvPr/>
        </p:nvSpPr>
        <p:spPr bwMode="auto">
          <a:xfrm>
            <a:off x="7121060" y="3872926"/>
            <a:ext cx="4536991"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ts val="600"/>
              </a:spcBef>
            </a:pPr>
            <a:r>
              <a:rPr lang="en-US" altLang="en-US" sz="2500">
                <a:latin typeface="Arial" panose="020B0604020202020204" pitchFamily="34" charset="0"/>
                <a:cs typeface="Arial" panose="020B0604020202020204" pitchFamily="34" charset="0"/>
              </a:rPr>
              <a:t>Là những đường cong kín</a:t>
            </a:r>
          </a:p>
        </p:txBody>
      </p:sp>
      <p:grpSp>
        <p:nvGrpSpPr>
          <p:cNvPr id="28" name="Group 27">
            <a:extLst>
              <a:ext uri="{FF2B5EF4-FFF2-40B4-BE49-F238E27FC236}">
                <a16:creationId xmlns:a16="http://schemas.microsoft.com/office/drawing/2014/main" id="{F4985D04-D2A2-4F4B-96FF-30E4D2B563E1}"/>
              </a:ext>
            </a:extLst>
          </p:cNvPr>
          <p:cNvGrpSpPr/>
          <p:nvPr/>
        </p:nvGrpSpPr>
        <p:grpSpPr>
          <a:xfrm>
            <a:off x="1105612" y="3301660"/>
            <a:ext cx="5141921" cy="1236570"/>
            <a:chOff x="1418774" y="2179131"/>
            <a:chExt cx="3017404" cy="834584"/>
          </a:xfrm>
        </p:grpSpPr>
        <p:pic>
          <p:nvPicPr>
            <p:cNvPr id="30" name="Picture 4" descr="empty-blue-rectangle">
              <a:extLst>
                <a:ext uri="{FF2B5EF4-FFF2-40B4-BE49-F238E27FC236}">
                  <a16:creationId xmlns:a16="http://schemas.microsoft.com/office/drawing/2014/main" id="{5402E088-AC92-4D63-874C-6433AA4351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1418774" y="2233594"/>
              <a:ext cx="3017404" cy="780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1026060">
              <a:extLst>
                <a:ext uri="{FF2B5EF4-FFF2-40B4-BE49-F238E27FC236}">
                  <a16:creationId xmlns:a16="http://schemas.microsoft.com/office/drawing/2014/main" id="{0A1E5CA8-8217-4D5C-BEFD-530E475F25F2}"/>
                </a:ext>
              </a:extLst>
            </p:cNvPr>
            <p:cNvSpPr>
              <a:spLocks noChangeArrowheads="1"/>
            </p:cNvSpPr>
            <p:nvPr/>
          </p:nvSpPr>
          <p:spPr bwMode="auto">
            <a:xfrm>
              <a:off x="1418774" y="2179131"/>
              <a:ext cx="2026953" cy="201299"/>
            </a:xfrm>
            <a:prstGeom prst="rect">
              <a:avLst/>
            </a:prstGeom>
            <a:noFill/>
            <a:ln w="9525" algn="ctr">
              <a:noFill/>
              <a:miter lim="800000"/>
              <a:headEnd/>
              <a:tailEnd/>
            </a:ln>
          </p:spPr>
          <p:txBody>
            <a:bodyPr wrap="square" lIns="109728" tIns="54864" rIns="109728" bIns="54864">
              <a:spAutoFit/>
            </a:bodyPr>
            <a:lstStyle/>
            <a:p>
              <a:pPr algn="ctr"/>
              <a:endParaRPr lang="en-US" sz="2000" b="1" i="1">
                <a:latin typeface="Arial" panose="020B0604020202020204" pitchFamily="34" charset="0"/>
                <a:cs typeface="Arial" panose="020B0604020202020204" pitchFamily="34" charset="0"/>
              </a:endParaRPr>
            </a:p>
          </p:txBody>
        </p:sp>
      </p:grpSp>
      <p:sp>
        <p:nvSpPr>
          <p:cNvPr id="33" name="TextBox 32">
            <a:extLst>
              <a:ext uri="{FF2B5EF4-FFF2-40B4-BE49-F238E27FC236}">
                <a16:creationId xmlns:a16="http://schemas.microsoft.com/office/drawing/2014/main" id="{92D10683-9EFC-4B7A-B73B-991479037040}"/>
              </a:ext>
            </a:extLst>
          </p:cNvPr>
          <p:cNvSpPr txBox="1"/>
          <p:nvPr/>
        </p:nvSpPr>
        <p:spPr>
          <a:xfrm>
            <a:off x="583791" y="3478408"/>
            <a:ext cx="6159500" cy="477054"/>
          </a:xfrm>
          <a:prstGeom prst="rect">
            <a:avLst/>
          </a:prstGeom>
          <a:noFill/>
        </p:spPr>
        <p:txBody>
          <a:bodyPr wrap="square">
            <a:spAutoFit/>
          </a:bodyPr>
          <a:lstStyle/>
          <a:p>
            <a:pPr algn="ctr" eaLnBrk="0" hangingPunct="0">
              <a:defRPr/>
            </a:pPr>
            <a:r>
              <a:rPr lang="en-US" sz="2500">
                <a:solidFill>
                  <a:srgbClr val="7030A0"/>
                </a:solidFill>
                <a:latin typeface="Arial" panose="020B0604020202020204" pitchFamily="34" charset="0"/>
                <a:cs typeface="Arial" panose="020B0604020202020204" pitchFamily="34" charset="0"/>
              </a:rPr>
              <a:t>Điện trường tĩnh</a:t>
            </a:r>
            <a:endParaRPr lang="en-US" sz="2500" dirty="0">
              <a:solidFill>
                <a:srgbClr val="7030A0"/>
              </a:solidFill>
              <a:latin typeface="Arial" panose="020B0604020202020204" pitchFamily="34" charset="0"/>
              <a:cs typeface="Arial" panose="020B0604020202020204" pitchFamily="34" charset="0"/>
            </a:endParaRPr>
          </a:p>
        </p:txBody>
      </p:sp>
      <p:sp>
        <p:nvSpPr>
          <p:cNvPr id="49" name="Text Box 21">
            <a:extLst>
              <a:ext uri="{FF2B5EF4-FFF2-40B4-BE49-F238E27FC236}">
                <a16:creationId xmlns:a16="http://schemas.microsoft.com/office/drawing/2014/main" id="{B072F9DE-9B7A-405A-9D97-51F6E1BA0C30}"/>
              </a:ext>
            </a:extLst>
          </p:cNvPr>
          <p:cNvSpPr txBox="1">
            <a:spLocks noChangeArrowheads="1"/>
          </p:cNvSpPr>
          <p:nvPr/>
        </p:nvSpPr>
        <p:spPr bwMode="auto">
          <a:xfrm>
            <a:off x="1823385" y="3934881"/>
            <a:ext cx="4536991"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ts val="600"/>
              </a:spcBef>
            </a:pPr>
            <a:r>
              <a:rPr lang="en-US" altLang="en-US" sz="2500">
                <a:latin typeface="Arial" panose="020B0604020202020204" pitchFamily="34" charset="0"/>
                <a:cs typeface="Arial" panose="020B0604020202020204" pitchFamily="34" charset="0"/>
              </a:rPr>
              <a:t>Là những đường không kín</a:t>
            </a:r>
          </a:p>
        </p:txBody>
      </p:sp>
      <p:pic>
        <p:nvPicPr>
          <p:cNvPr id="4" name="Picture 3">
            <a:extLst>
              <a:ext uri="{FF2B5EF4-FFF2-40B4-BE49-F238E27FC236}">
                <a16:creationId xmlns:a16="http://schemas.microsoft.com/office/drawing/2014/main" id="{5E7E22FE-FCAF-40EF-BC33-5F9C079807C2}"/>
              </a:ext>
            </a:extLst>
          </p:cNvPr>
          <p:cNvPicPr>
            <a:picLocks noChangeAspect="1"/>
          </p:cNvPicPr>
          <p:nvPr/>
        </p:nvPicPr>
        <p:blipFill>
          <a:blip r:embed="rId5"/>
          <a:stretch>
            <a:fillRect/>
          </a:stretch>
        </p:blipFill>
        <p:spPr>
          <a:xfrm>
            <a:off x="7772400" y="4597526"/>
            <a:ext cx="2740262" cy="2158379"/>
          </a:xfrm>
          <a:prstGeom prst="rect">
            <a:avLst/>
          </a:prstGeom>
        </p:spPr>
      </p:pic>
      <p:pic>
        <p:nvPicPr>
          <p:cNvPr id="39" name="Picture 38" descr="A close up of a logo&#10;&#10;Description automatically generated">
            <a:extLst>
              <a:ext uri="{FF2B5EF4-FFF2-40B4-BE49-F238E27FC236}">
                <a16:creationId xmlns:a16="http://schemas.microsoft.com/office/drawing/2014/main" id="{6874646E-4B9D-4E3E-8684-2E72462FC0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82593" y="4697889"/>
            <a:ext cx="2777499" cy="2123352"/>
          </a:xfrm>
          <a:prstGeom prst="rect">
            <a:avLst/>
          </a:prstGeom>
        </p:spPr>
      </p:pic>
    </p:spTree>
    <p:extLst>
      <p:ext uri="{BB962C8B-B14F-4D97-AF65-F5344CB8AC3E}">
        <p14:creationId xmlns:p14="http://schemas.microsoft.com/office/powerpoint/2010/main" val="4199114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3" grpId="0"/>
      <p:bldP spid="4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51" name="Text Box 7">
            <a:hlinkClick r:id="rId2"/>
            <a:extLst>
              <a:ext uri="{FF2B5EF4-FFF2-40B4-BE49-F238E27FC236}">
                <a16:creationId xmlns:a16="http://schemas.microsoft.com/office/drawing/2014/main" id="{03AC4A84-2908-48BE-9F3B-01DEF132B027}"/>
              </a:ext>
            </a:extLst>
          </p:cNvPr>
          <p:cNvSpPr txBox="1">
            <a:spLocks noChangeArrowheads="1"/>
          </p:cNvSpPr>
          <p:nvPr/>
        </p:nvSpPr>
        <p:spPr bwMode="auto">
          <a:xfrm>
            <a:off x="399365" y="2994422"/>
            <a:ext cx="754380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altLang="en-US" sz="2500">
                <a:solidFill>
                  <a:srgbClr val="00B050"/>
                </a:solidFill>
                <a:latin typeface="Arial" panose="020B0604020202020204" pitchFamily="34" charset="0"/>
                <a:cs typeface="Arial" panose="020B0604020202020204" pitchFamily="34" charset="0"/>
              </a:rPr>
              <a:t>b) Kết luận</a:t>
            </a:r>
          </a:p>
        </p:txBody>
      </p:sp>
      <p:sp>
        <p:nvSpPr>
          <p:cNvPr id="134152" name="Text Box 8">
            <a:hlinkClick r:id="rId2"/>
            <a:extLst>
              <a:ext uri="{FF2B5EF4-FFF2-40B4-BE49-F238E27FC236}">
                <a16:creationId xmlns:a16="http://schemas.microsoft.com/office/drawing/2014/main" id="{94610613-83B5-45E3-8A8C-E826F9AB4E27}"/>
              </a:ext>
            </a:extLst>
          </p:cNvPr>
          <p:cNvSpPr txBox="1">
            <a:spLocks noChangeArrowheads="1"/>
          </p:cNvSpPr>
          <p:nvPr/>
        </p:nvSpPr>
        <p:spPr bwMode="auto">
          <a:xfrm>
            <a:off x="2928544" y="5269922"/>
            <a:ext cx="739140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altLang="en-US" sz="2500">
                <a:latin typeface="Arial" panose="020B0604020202020204" pitchFamily="34" charset="0"/>
                <a:cs typeface="Arial" panose="020B0604020202020204" pitchFamily="34" charset="0"/>
              </a:rPr>
              <a:t>    </a:t>
            </a:r>
          </a:p>
        </p:txBody>
      </p:sp>
      <p:grpSp>
        <p:nvGrpSpPr>
          <p:cNvPr id="9" name="Group 8">
            <a:extLst>
              <a:ext uri="{FF2B5EF4-FFF2-40B4-BE49-F238E27FC236}">
                <a16:creationId xmlns:a16="http://schemas.microsoft.com/office/drawing/2014/main" id="{1BBE7C1F-66AE-47A5-84FC-302793B5A702}"/>
              </a:ext>
            </a:extLst>
          </p:cNvPr>
          <p:cNvGrpSpPr/>
          <p:nvPr/>
        </p:nvGrpSpPr>
        <p:grpSpPr>
          <a:xfrm>
            <a:off x="-152400" y="170684"/>
            <a:ext cx="10058400" cy="505010"/>
            <a:chOff x="38033" y="2282878"/>
            <a:chExt cx="12515533" cy="704958"/>
          </a:xfrm>
        </p:grpSpPr>
        <p:grpSp>
          <p:nvGrpSpPr>
            <p:cNvPr id="10" name="Group 70">
              <a:extLst>
                <a:ext uri="{FF2B5EF4-FFF2-40B4-BE49-F238E27FC236}">
                  <a16:creationId xmlns:a16="http://schemas.microsoft.com/office/drawing/2014/main" id="{05D3D3D3-B77E-44C0-B540-AF4ECF2EB3DF}"/>
                </a:ext>
              </a:extLst>
            </p:cNvPr>
            <p:cNvGrpSpPr>
              <a:grpSpLocks/>
            </p:cNvGrpSpPr>
            <p:nvPr/>
          </p:nvGrpSpPr>
          <p:grpSpPr bwMode="auto">
            <a:xfrm>
              <a:off x="368181" y="2294628"/>
              <a:ext cx="10099462" cy="693208"/>
              <a:chOff x="607011" y="3430752"/>
              <a:chExt cx="5200752" cy="1335216"/>
            </a:xfrm>
          </p:grpSpPr>
          <p:pic>
            <p:nvPicPr>
              <p:cNvPr id="13" name="Picture 12" descr="empty-green-rectangle">
                <a:extLst>
                  <a:ext uri="{FF2B5EF4-FFF2-40B4-BE49-F238E27FC236}">
                    <a16:creationId xmlns:a16="http://schemas.microsoft.com/office/drawing/2014/main" id="{7F329917-6D62-4D41-BAB5-55709BFA49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011" y="3430752"/>
                <a:ext cx="5200752" cy="133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green-top-faded">
                <a:extLst>
                  <a:ext uri="{FF2B5EF4-FFF2-40B4-BE49-F238E27FC236}">
                    <a16:creationId xmlns:a16="http://schemas.microsoft.com/office/drawing/2014/main" id="{013C1EB5-3F60-4E0C-8D36-E20647C392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TextBox 10">
              <a:extLst>
                <a:ext uri="{FF2B5EF4-FFF2-40B4-BE49-F238E27FC236}">
                  <a16:creationId xmlns:a16="http://schemas.microsoft.com/office/drawing/2014/main" id="{AB272C44-92EF-4442-ADBD-28FF239A4975}"/>
                </a:ext>
              </a:extLst>
            </p:cNvPr>
            <p:cNvSpPr txBox="1"/>
            <p:nvPr/>
          </p:nvSpPr>
          <p:spPr bwMode="auto">
            <a:xfrm>
              <a:off x="38033" y="2294628"/>
              <a:ext cx="1501326" cy="687412"/>
            </a:xfrm>
            <a:prstGeom prst="rect">
              <a:avLst/>
            </a:prstGeom>
            <a:noFill/>
          </p:spPr>
          <p:txBody>
            <a:bodyPr wrap="square">
              <a:spAutoFit/>
            </a:bodyPr>
            <a:lstStyle/>
            <a:p>
              <a:pPr algn="ctr">
                <a:buNone/>
                <a:defRPr/>
              </a:pPr>
              <a:r>
                <a:rPr lang="en-US" sz="25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5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2" name="Rectangle 1026060">
              <a:extLst>
                <a:ext uri="{FF2B5EF4-FFF2-40B4-BE49-F238E27FC236}">
                  <a16:creationId xmlns:a16="http://schemas.microsoft.com/office/drawing/2014/main" id="{28CD8917-33DB-4FFC-99A4-3ACDCE752AF9}"/>
                </a:ext>
              </a:extLst>
            </p:cNvPr>
            <p:cNvSpPr>
              <a:spLocks noChangeArrowheads="1"/>
            </p:cNvSpPr>
            <p:nvPr/>
          </p:nvSpPr>
          <p:spPr bwMode="auto">
            <a:xfrm>
              <a:off x="1190927" y="2282878"/>
              <a:ext cx="11362639" cy="670229"/>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eaLnBrk="1" hangingPunct="1">
                <a:buFontTx/>
                <a:buNone/>
              </a:pPr>
              <a:r>
                <a:rPr lang="en-US" altLang="en-US" sz="2400" i="1"/>
                <a:t>Mối quan hệ giữa điện trường và từ trường</a:t>
              </a:r>
            </a:p>
          </p:txBody>
        </p:sp>
      </p:grpSp>
      <p:sp>
        <p:nvSpPr>
          <p:cNvPr id="15" name="Text Box 5">
            <a:extLst>
              <a:ext uri="{FF2B5EF4-FFF2-40B4-BE49-F238E27FC236}">
                <a16:creationId xmlns:a16="http://schemas.microsoft.com/office/drawing/2014/main" id="{DDCA792E-CC08-412C-8069-6707B3E968E6}"/>
              </a:ext>
            </a:extLst>
          </p:cNvPr>
          <p:cNvSpPr txBox="1">
            <a:spLocks noChangeArrowheads="1"/>
          </p:cNvSpPr>
          <p:nvPr/>
        </p:nvSpPr>
        <p:spPr bwMode="auto">
          <a:xfrm>
            <a:off x="170804" y="677221"/>
            <a:ext cx="800100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500" i="1">
                <a:solidFill>
                  <a:srgbClr val="0070C0"/>
                </a:solidFill>
                <a:latin typeface="Arial" panose="020B0604020202020204" pitchFamily="34" charset="0"/>
                <a:cs typeface="Arial" panose="020B0604020202020204" pitchFamily="34" charset="0"/>
              </a:rPr>
              <a:t>1. Từ trường biến thiên và điện trường xoáy</a:t>
            </a:r>
          </a:p>
        </p:txBody>
      </p:sp>
      <p:sp>
        <p:nvSpPr>
          <p:cNvPr id="16" name="Text Box 9">
            <a:hlinkClick r:id="rId2" action="ppaction://hlinkfile"/>
            <a:extLst>
              <a:ext uri="{FF2B5EF4-FFF2-40B4-BE49-F238E27FC236}">
                <a16:creationId xmlns:a16="http://schemas.microsoft.com/office/drawing/2014/main" id="{FAFD21CF-19B4-490E-9FC7-CFD3AFD03938}"/>
              </a:ext>
            </a:extLst>
          </p:cNvPr>
          <p:cNvSpPr txBox="1">
            <a:spLocks noChangeArrowheads="1"/>
          </p:cNvSpPr>
          <p:nvPr/>
        </p:nvSpPr>
        <p:spPr bwMode="auto">
          <a:xfrm>
            <a:off x="304800" y="1108393"/>
            <a:ext cx="8744596"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500">
                <a:solidFill>
                  <a:srgbClr val="00B050"/>
                </a:solidFill>
                <a:latin typeface="Arial" panose="020B0604020202020204" pitchFamily="34" charset="0"/>
                <a:cs typeface="Arial" panose="020B0604020202020204" pitchFamily="34" charset="0"/>
              </a:rPr>
              <a:t>a) Phân tích thí nghiệm cảm ứng điện từ của Fa-ra-dây</a:t>
            </a:r>
          </a:p>
        </p:txBody>
      </p:sp>
      <p:grpSp>
        <p:nvGrpSpPr>
          <p:cNvPr id="2" name="Group 1">
            <a:extLst>
              <a:ext uri="{FF2B5EF4-FFF2-40B4-BE49-F238E27FC236}">
                <a16:creationId xmlns:a16="http://schemas.microsoft.com/office/drawing/2014/main" id="{73C7F1AE-46DB-4BD1-B29A-B260480907F7}"/>
              </a:ext>
            </a:extLst>
          </p:cNvPr>
          <p:cNvGrpSpPr/>
          <p:nvPr/>
        </p:nvGrpSpPr>
        <p:grpSpPr>
          <a:xfrm>
            <a:off x="660971" y="3711458"/>
            <a:ext cx="6730429" cy="2035518"/>
            <a:chOff x="205051" y="1535327"/>
            <a:chExt cx="11453549" cy="1277189"/>
          </a:xfrm>
        </p:grpSpPr>
        <p:pic>
          <p:nvPicPr>
            <p:cNvPr id="17" name="Picture 5" descr="empty-blue-rectangle">
              <a:extLst>
                <a:ext uri="{FF2B5EF4-FFF2-40B4-BE49-F238E27FC236}">
                  <a16:creationId xmlns:a16="http://schemas.microsoft.com/office/drawing/2014/main" id="{43751E71-CA39-45D6-B08F-AD0FCDA64E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051" y="1535327"/>
              <a:ext cx="11453549" cy="1277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6">
              <a:hlinkClick r:id="rId2"/>
              <a:extLst>
                <a:ext uri="{FF2B5EF4-FFF2-40B4-BE49-F238E27FC236}">
                  <a16:creationId xmlns:a16="http://schemas.microsoft.com/office/drawing/2014/main" id="{28E7C0B4-7D90-4BD6-8BCA-FE7DF7FE9F76}"/>
                </a:ext>
              </a:extLst>
            </p:cNvPr>
            <p:cNvSpPr txBox="1">
              <a:spLocks noChangeArrowheads="1"/>
            </p:cNvSpPr>
            <p:nvPr/>
          </p:nvSpPr>
          <p:spPr bwMode="auto">
            <a:xfrm>
              <a:off x="721624" y="1710086"/>
              <a:ext cx="9886167"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500">
                  <a:latin typeface="Arial" panose="020B0604020202020204" pitchFamily="34" charset="0"/>
                  <a:cs typeface="Arial" panose="020B0604020202020204" pitchFamily="34" charset="0"/>
                </a:rPr>
                <a:t> Nếu tại một nơi có một từ trường biến thiên theo thời gian thì tại nơi đó xuất hiện một điện trường xoáy</a:t>
              </a:r>
            </a:p>
          </p:txBody>
        </p:sp>
      </p:grpSp>
      <p:grpSp>
        <p:nvGrpSpPr>
          <p:cNvPr id="20" name="Group 19">
            <a:extLst>
              <a:ext uri="{FF2B5EF4-FFF2-40B4-BE49-F238E27FC236}">
                <a16:creationId xmlns:a16="http://schemas.microsoft.com/office/drawing/2014/main" id="{C1382B32-7F77-4C98-9E44-268CED2A3041}"/>
              </a:ext>
            </a:extLst>
          </p:cNvPr>
          <p:cNvGrpSpPr/>
          <p:nvPr/>
        </p:nvGrpSpPr>
        <p:grpSpPr>
          <a:xfrm>
            <a:off x="533400" y="1743716"/>
            <a:ext cx="11331284" cy="674472"/>
            <a:chOff x="205051" y="1535328"/>
            <a:chExt cx="11527871" cy="674472"/>
          </a:xfrm>
        </p:grpSpPr>
        <p:pic>
          <p:nvPicPr>
            <p:cNvPr id="21" name="Picture 5" descr="empty-blue-rectangle">
              <a:extLst>
                <a:ext uri="{FF2B5EF4-FFF2-40B4-BE49-F238E27FC236}">
                  <a16:creationId xmlns:a16="http://schemas.microsoft.com/office/drawing/2014/main" id="{2D9DFE1F-B875-4953-A5DC-82DBBA26B1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051" y="1535328"/>
              <a:ext cx="11453549" cy="67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6">
              <a:hlinkClick r:id="rId2"/>
              <a:extLst>
                <a:ext uri="{FF2B5EF4-FFF2-40B4-BE49-F238E27FC236}">
                  <a16:creationId xmlns:a16="http://schemas.microsoft.com/office/drawing/2014/main" id="{A4EE7CB5-1670-4184-BE2A-19D94CA3B649}"/>
                </a:ext>
              </a:extLst>
            </p:cNvPr>
            <p:cNvSpPr txBox="1">
              <a:spLocks noChangeArrowheads="1"/>
            </p:cNvSpPr>
            <p:nvPr/>
          </p:nvSpPr>
          <p:spPr bwMode="auto">
            <a:xfrm>
              <a:off x="760122" y="1603711"/>
              <a:ext cx="1097280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altLang="en-US" sz="2500">
                  <a:latin typeface="Arial" panose="020B0604020202020204" pitchFamily="34" charset="0"/>
                  <a:cs typeface="Arial" panose="020B0604020202020204" pitchFamily="34" charset="0"/>
                </a:rPr>
                <a:t>    Điện trường xoáy là điện trường có đường sức là đường cong kín</a:t>
              </a:r>
            </a:p>
          </p:txBody>
        </p:sp>
      </p:grpSp>
      <p:pic>
        <p:nvPicPr>
          <p:cNvPr id="23" name="Picture 22">
            <a:extLst>
              <a:ext uri="{FF2B5EF4-FFF2-40B4-BE49-F238E27FC236}">
                <a16:creationId xmlns:a16="http://schemas.microsoft.com/office/drawing/2014/main" id="{2C79553E-DF6C-4EDB-9A58-5AA742EBCCBF}"/>
              </a:ext>
            </a:extLst>
          </p:cNvPr>
          <p:cNvPicPr>
            <a:picLocks noChangeAspect="1"/>
          </p:cNvPicPr>
          <p:nvPr/>
        </p:nvPicPr>
        <p:blipFill>
          <a:blip r:embed="rId6"/>
          <a:stretch>
            <a:fillRect/>
          </a:stretch>
        </p:blipFill>
        <p:spPr>
          <a:xfrm>
            <a:off x="8099963" y="3352800"/>
            <a:ext cx="3476853" cy="273855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415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5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Object 2">
            <a:extLst>
              <a:ext uri="{FF2B5EF4-FFF2-40B4-BE49-F238E27FC236}">
                <a16:creationId xmlns:a16="http://schemas.microsoft.com/office/drawing/2014/main" id="{C4B0D9B3-8D5B-4C61-B8EE-0F2F1C52EEDD}"/>
              </a:ext>
            </a:extLst>
          </p:cNvPr>
          <p:cNvSpPr txBox="1"/>
          <p:nvPr/>
        </p:nvSpPr>
        <p:spPr bwMode="auto">
          <a:xfrm>
            <a:off x="-1752600" y="3759199"/>
            <a:ext cx="114300" cy="177800"/>
          </a:xfrm>
          <a:prstGeom prst="rect">
            <a:avLst/>
          </a:prstGeom>
          <a:noFill/>
          <a:ln>
            <a:noFill/>
          </a:ln>
          <a:effectLst/>
        </p:spPr>
        <p:txBody>
          <a:bodyPr>
            <a:noAutofit/>
          </a:bodyPr>
          <a:lstStyle/>
          <a:p>
            <a:endParaRPr lang="en-US" sz="25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8307" name="Object 3">
                <a:extLst>
                  <a:ext uri="{FF2B5EF4-FFF2-40B4-BE49-F238E27FC236}">
                    <a16:creationId xmlns:a16="http://schemas.microsoft.com/office/drawing/2014/main" id="{47C7C53D-4AA2-459A-AA81-CD7F1946BBD9}"/>
                  </a:ext>
                </a:extLst>
              </p:cNvPr>
              <p:cNvSpPr txBox="1"/>
              <p:nvPr/>
            </p:nvSpPr>
            <p:spPr bwMode="auto">
              <a:xfrm>
                <a:off x="5029200" y="2978149"/>
                <a:ext cx="4495800" cy="1441450"/>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d>
                        <m:dPr>
                          <m:begChr m:val="{"/>
                          <m:endChr m:val=""/>
                          <m:ctrlPr>
                            <a:rPr lang="en-US" sz="2500" i="1">
                              <a:solidFill>
                                <a:srgbClr val="000000"/>
                              </a:solidFill>
                              <a:latin typeface="Cambria Math" panose="02040503050406030204" pitchFamily="18" charset="0"/>
                            </a:rPr>
                          </m:ctrlPr>
                        </m:dPr>
                        <m:e>
                          <m:eqArr>
                            <m:eqArrPr>
                              <m:ctrlPr>
                                <a:rPr lang="en-US" sz="2500" i="1" smtClean="0">
                                  <a:solidFill>
                                    <a:schemeClr val="tx1"/>
                                  </a:solidFill>
                                  <a:latin typeface="Cambria Math" panose="02040503050406030204" pitchFamily="18" charset="0"/>
                                </a:rPr>
                              </m:ctrlPr>
                            </m:eqArrPr>
                            <m:e>
                              <m:r>
                                <a:rPr lang="en-US" sz="2500" b="0" i="1">
                                  <a:solidFill>
                                    <a:schemeClr val="tx1"/>
                                  </a:solidFill>
                                  <a:latin typeface="Cambria Math" panose="02040503050406030204" pitchFamily="18" charset="0"/>
                                </a:rPr>
                                <m:t>&amp;</m:t>
                              </m:r>
                              <m:r>
                                <a:rPr lang="en-US" sz="2500" b="0" i="1">
                                  <a:solidFill>
                                    <a:schemeClr val="tx1"/>
                                  </a:solidFill>
                                  <a:latin typeface="Cambria Math" panose="02040503050406030204" pitchFamily="18" charset="0"/>
                                </a:rPr>
                                <m:t>𝑖</m:t>
                              </m:r>
                              <m:r>
                                <a:rPr lang="en-US" sz="2500" b="0" i="1">
                                  <a:solidFill>
                                    <a:schemeClr val="tx1"/>
                                  </a:solidFill>
                                  <a:latin typeface="Cambria Math" panose="02040503050406030204" pitchFamily="18" charset="0"/>
                                </a:rPr>
                                <m:t>=</m:t>
                              </m:r>
                              <m:f>
                                <m:fPr>
                                  <m:ctrlPr>
                                    <a:rPr lang="en-US" sz="2500" i="1">
                                      <a:solidFill>
                                        <a:schemeClr val="tx1"/>
                                      </a:solidFill>
                                      <a:latin typeface="Cambria Math" panose="02040503050406030204" pitchFamily="18" charset="0"/>
                                    </a:rPr>
                                  </m:ctrlPr>
                                </m:fPr>
                                <m:num>
                                  <m:r>
                                    <a:rPr lang="en-US" sz="2500" b="0" i="1">
                                      <a:solidFill>
                                        <a:schemeClr val="tx1"/>
                                      </a:solidFill>
                                      <a:latin typeface="Cambria Math" panose="02040503050406030204" pitchFamily="18" charset="0"/>
                                    </a:rPr>
                                    <m:t>𝑑𝑞</m:t>
                                  </m:r>
                                </m:num>
                                <m:den>
                                  <m:r>
                                    <a:rPr lang="en-US" sz="2500" b="0" i="1">
                                      <a:solidFill>
                                        <a:schemeClr val="tx1"/>
                                      </a:solidFill>
                                      <a:latin typeface="Cambria Math" panose="02040503050406030204" pitchFamily="18" charset="0"/>
                                    </a:rPr>
                                    <m:t>𝑑𝑡</m:t>
                                  </m:r>
                                </m:den>
                              </m:f>
                            </m:e>
                            <m:e>
                              <m:r>
                                <a:rPr lang="en-US" sz="2500" b="0" i="1">
                                  <a:solidFill>
                                    <a:schemeClr val="tx1"/>
                                  </a:solidFill>
                                  <a:latin typeface="Cambria Math" panose="02040503050406030204" pitchFamily="18" charset="0"/>
                                </a:rPr>
                                <m:t>&amp;</m:t>
                              </m:r>
                              <m:r>
                                <a:rPr lang="en-US" sz="2500" b="0" i="1">
                                  <a:solidFill>
                                    <a:schemeClr val="tx1"/>
                                  </a:solidFill>
                                  <a:latin typeface="Cambria Math" panose="02040503050406030204" pitchFamily="18" charset="0"/>
                                </a:rPr>
                                <m:t>𝑞</m:t>
                              </m:r>
                              <m:r>
                                <a:rPr lang="en-US" sz="2500" b="0" i="1">
                                  <a:solidFill>
                                    <a:schemeClr val="tx1"/>
                                  </a:solidFill>
                                  <a:latin typeface="Cambria Math" panose="02040503050406030204" pitchFamily="18" charset="0"/>
                                </a:rPr>
                                <m:t>=</m:t>
                              </m:r>
                              <m:r>
                                <a:rPr lang="en-US" sz="2500" b="0" i="1">
                                  <a:solidFill>
                                    <a:schemeClr val="tx1"/>
                                  </a:solidFill>
                                  <a:latin typeface="Cambria Math" panose="02040503050406030204" pitchFamily="18" charset="0"/>
                                </a:rPr>
                                <m:t>𝐶𝑢</m:t>
                              </m:r>
                              <m:r>
                                <m:rPr>
                                  <m:nor/>
                                </m:rPr>
                                <a:rPr lang="en-US" sz="2500" i="0">
                                  <a:solidFill>
                                    <a:schemeClr val="tx1"/>
                                  </a:solidFill>
                                  <a:latin typeface="Arial" panose="020B0604020202020204" pitchFamily="34" charset="0"/>
                                  <a:cs typeface="Arial" panose="020B0604020202020204" pitchFamily="34" charset="0"/>
                                </a:rPr>
                                <m:t>  ; </m:t>
                              </m:r>
                              <m:r>
                                <m:rPr>
                                  <m:nor/>
                                </m:rPr>
                                <a:rPr lang="en-US" sz="2500" i="0">
                                  <a:solidFill>
                                    <a:schemeClr val="tx1"/>
                                  </a:solidFill>
                                  <a:latin typeface="Arial" panose="020B0604020202020204" pitchFamily="34" charset="0"/>
                                  <a:cs typeface="Arial" panose="020B0604020202020204" pitchFamily="34" charset="0"/>
                                </a:rPr>
                                <m:t>u</m:t>
                              </m:r>
                              <m:r>
                                <m:rPr>
                                  <m:nor/>
                                </m:rPr>
                                <a:rPr lang="en-US" sz="2500" i="0">
                                  <a:solidFill>
                                    <a:schemeClr val="tx1"/>
                                  </a:solidFill>
                                  <a:latin typeface="Arial" panose="020B0604020202020204" pitchFamily="34" charset="0"/>
                                  <a:cs typeface="Arial" panose="020B0604020202020204" pitchFamily="34" charset="0"/>
                                </a:rPr>
                                <m:t> = </m:t>
                              </m:r>
                              <m:r>
                                <m:rPr>
                                  <m:nor/>
                                </m:rPr>
                                <a:rPr lang="en-US" sz="2500" i="0">
                                  <a:solidFill>
                                    <a:schemeClr val="tx1"/>
                                  </a:solidFill>
                                  <a:latin typeface="Arial" panose="020B0604020202020204" pitchFamily="34" charset="0"/>
                                  <a:cs typeface="Arial" panose="020B0604020202020204" pitchFamily="34" charset="0"/>
                                </a:rPr>
                                <m:t>Ed</m:t>
                              </m:r>
                            </m:e>
                          </m:eqArr>
                        </m:e>
                      </m:d>
                    </m:oMath>
                  </m:oMathPara>
                </a14:m>
                <a:endParaRPr lang="en-US" sz="2500">
                  <a:latin typeface="Arial" panose="020B0604020202020204" pitchFamily="34" charset="0"/>
                  <a:cs typeface="Arial" panose="020B0604020202020204" pitchFamily="34" charset="0"/>
                </a:endParaRPr>
              </a:p>
            </p:txBody>
          </p:sp>
        </mc:Choice>
        <mc:Fallback xmlns="">
          <p:sp>
            <p:nvSpPr>
              <p:cNvPr id="98307" name="Object 3">
                <a:extLst>
                  <a:ext uri="{FF2B5EF4-FFF2-40B4-BE49-F238E27FC236}">
                    <a16:creationId xmlns:a16="http://schemas.microsoft.com/office/drawing/2014/main" id="{47C7C53D-4AA2-459A-AA81-CD7F1946BBD9}"/>
                  </a:ext>
                </a:extLst>
              </p:cNvPr>
              <p:cNvSpPr txBox="1">
                <a:spLocks noRot="1" noChangeAspect="1" noMove="1" noResize="1" noEditPoints="1" noAdjustHandles="1" noChangeArrowheads="1" noChangeShapeType="1" noTextEdit="1"/>
              </p:cNvSpPr>
              <p:nvPr/>
            </p:nvSpPr>
            <p:spPr bwMode="auto">
              <a:xfrm>
                <a:off x="5029200" y="2978149"/>
                <a:ext cx="4495800" cy="1441450"/>
              </a:xfrm>
              <a:prstGeom prst="rect">
                <a:avLst/>
              </a:prstGeom>
              <a:blipFill>
                <a:blip r:embed="rId2"/>
                <a:stretch>
                  <a:fillRect/>
                </a:stretch>
              </a:blipFill>
              <a:ln>
                <a:noFill/>
              </a:ln>
              <a:effectLst/>
            </p:spPr>
            <p:txBody>
              <a:bodyPr/>
              <a:lstStyle/>
              <a:p>
                <a:r>
                  <a:rPr lang="en-US">
                    <a:noFill/>
                  </a:rPr>
                  <a:t> </a:t>
                </a:r>
              </a:p>
            </p:txBody>
          </p:sp>
        </mc:Fallback>
      </mc:AlternateContent>
      <p:sp>
        <p:nvSpPr>
          <p:cNvPr id="98308" name="Text Box 4">
            <a:extLst>
              <a:ext uri="{FF2B5EF4-FFF2-40B4-BE49-F238E27FC236}">
                <a16:creationId xmlns:a16="http://schemas.microsoft.com/office/drawing/2014/main" id="{B509FBCA-6385-4E3F-8877-53A60A9BDE3D}"/>
              </a:ext>
            </a:extLst>
          </p:cNvPr>
          <p:cNvSpPr txBox="1">
            <a:spLocks noChangeArrowheads="1"/>
          </p:cNvSpPr>
          <p:nvPr/>
        </p:nvSpPr>
        <p:spPr bwMode="auto">
          <a:xfrm>
            <a:off x="7680325" y="3694112"/>
            <a:ext cx="184731"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vi-VN" altLang="en-US" sz="2500">
              <a:latin typeface="Arial" panose="020B0604020202020204" pitchFamily="34" charset="0"/>
              <a:cs typeface="Arial" panose="020B0604020202020204" pitchFamily="34" charset="0"/>
            </a:endParaRPr>
          </a:p>
        </p:txBody>
      </p:sp>
      <p:grpSp>
        <p:nvGrpSpPr>
          <p:cNvPr id="98309" name="Group 5">
            <a:extLst>
              <a:ext uri="{FF2B5EF4-FFF2-40B4-BE49-F238E27FC236}">
                <a16:creationId xmlns:a16="http://schemas.microsoft.com/office/drawing/2014/main" id="{CF7F7EE5-D53C-4571-AEC7-7F6101C4A87C}"/>
              </a:ext>
            </a:extLst>
          </p:cNvPr>
          <p:cNvGrpSpPr>
            <a:grpSpLocks/>
          </p:cNvGrpSpPr>
          <p:nvPr/>
        </p:nvGrpSpPr>
        <p:grpSpPr bwMode="auto">
          <a:xfrm>
            <a:off x="1199463" y="2819399"/>
            <a:ext cx="3201086" cy="1752600"/>
            <a:chOff x="3847" y="1584"/>
            <a:chExt cx="1707" cy="998"/>
          </a:xfrm>
        </p:grpSpPr>
        <p:grpSp>
          <p:nvGrpSpPr>
            <p:cNvPr id="98310" name="Group 6">
              <a:extLst>
                <a:ext uri="{FF2B5EF4-FFF2-40B4-BE49-F238E27FC236}">
                  <a16:creationId xmlns:a16="http://schemas.microsoft.com/office/drawing/2014/main" id="{F64034B7-437C-4604-9173-24EF05088467}"/>
                </a:ext>
              </a:extLst>
            </p:cNvPr>
            <p:cNvGrpSpPr>
              <a:grpSpLocks/>
            </p:cNvGrpSpPr>
            <p:nvPr/>
          </p:nvGrpSpPr>
          <p:grpSpPr bwMode="auto">
            <a:xfrm>
              <a:off x="4262" y="1584"/>
              <a:ext cx="733" cy="998"/>
              <a:chOff x="2064" y="816"/>
              <a:chExt cx="1976" cy="1720"/>
            </a:xfrm>
          </p:grpSpPr>
          <p:grpSp>
            <p:nvGrpSpPr>
              <p:cNvPr id="98311" name="Group 7">
                <a:extLst>
                  <a:ext uri="{FF2B5EF4-FFF2-40B4-BE49-F238E27FC236}">
                    <a16:creationId xmlns:a16="http://schemas.microsoft.com/office/drawing/2014/main" id="{98FC58EF-4878-41B2-BFB7-31E3657B773D}"/>
                  </a:ext>
                </a:extLst>
              </p:cNvPr>
              <p:cNvGrpSpPr>
                <a:grpSpLocks/>
              </p:cNvGrpSpPr>
              <p:nvPr/>
            </p:nvGrpSpPr>
            <p:grpSpPr bwMode="auto">
              <a:xfrm>
                <a:off x="2064" y="816"/>
                <a:ext cx="1976" cy="1720"/>
                <a:chOff x="2544" y="872"/>
                <a:chExt cx="1976" cy="1720"/>
              </a:xfrm>
            </p:grpSpPr>
            <p:grpSp>
              <p:nvGrpSpPr>
                <p:cNvPr id="98312" name="Group 8">
                  <a:extLst>
                    <a:ext uri="{FF2B5EF4-FFF2-40B4-BE49-F238E27FC236}">
                      <a16:creationId xmlns:a16="http://schemas.microsoft.com/office/drawing/2014/main" id="{81EF073A-239C-45B2-AEA0-CC6E55DD53E8}"/>
                    </a:ext>
                  </a:extLst>
                </p:cNvPr>
                <p:cNvGrpSpPr>
                  <a:grpSpLocks/>
                </p:cNvGrpSpPr>
                <p:nvPr/>
              </p:nvGrpSpPr>
              <p:grpSpPr bwMode="auto">
                <a:xfrm rot="5400000">
                  <a:off x="3704" y="1472"/>
                  <a:ext cx="1152" cy="480"/>
                  <a:chOff x="4457" y="2081"/>
                  <a:chExt cx="2330" cy="292"/>
                </a:xfrm>
              </p:grpSpPr>
              <p:sp>
                <p:nvSpPr>
                  <p:cNvPr id="98313" name="Arc 9">
                    <a:extLst>
                      <a:ext uri="{FF2B5EF4-FFF2-40B4-BE49-F238E27FC236}">
                        <a16:creationId xmlns:a16="http://schemas.microsoft.com/office/drawing/2014/main" id="{AA98C557-2E5B-4100-8E1E-715961534DD4}"/>
                      </a:ext>
                    </a:extLst>
                  </p:cNvPr>
                  <p:cNvSpPr>
                    <a:spLocks/>
                  </p:cNvSpPr>
                  <p:nvPr/>
                </p:nvSpPr>
                <p:spPr bwMode="auto">
                  <a:xfrm flipV="1">
                    <a:off x="4647" y="2106"/>
                    <a:ext cx="175" cy="260"/>
                  </a:xfrm>
                  <a:custGeom>
                    <a:avLst/>
                    <a:gdLst>
                      <a:gd name="G0" fmla="+- 21560 0 0"/>
                      <a:gd name="G1" fmla="+- 13547 0 0"/>
                      <a:gd name="G2" fmla="+- 21600 0 0"/>
                      <a:gd name="T0" fmla="*/ 38384 w 43160"/>
                      <a:gd name="T1" fmla="*/ 0 h 35147"/>
                      <a:gd name="T2" fmla="*/ 0 w 43160"/>
                      <a:gd name="T3" fmla="*/ 14856 h 35147"/>
                      <a:gd name="T4" fmla="*/ 21560 w 43160"/>
                      <a:gd name="T5" fmla="*/ 13547 h 35147"/>
                    </a:gdLst>
                    <a:ahLst/>
                    <a:cxnLst>
                      <a:cxn ang="0">
                        <a:pos x="T0" y="T1"/>
                      </a:cxn>
                      <a:cxn ang="0">
                        <a:pos x="T2" y="T3"/>
                      </a:cxn>
                      <a:cxn ang="0">
                        <a:pos x="T4" y="T5"/>
                      </a:cxn>
                    </a:cxnLst>
                    <a:rect l="0" t="0" r="r" b="b"/>
                    <a:pathLst>
                      <a:path w="43160" h="35147" fill="none" extrusionOk="0">
                        <a:moveTo>
                          <a:pt x="38383" y="0"/>
                        </a:moveTo>
                        <a:cubicBezTo>
                          <a:pt x="41474" y="3838"/>
                          <a:pt x="43160" y="8618"/>
                          <a:pt x="43160" y="13547"/>
                        </a:cubicBezTo>
                        <a:cubicBezTo>
                          <a:pt x="43160" y="25476"/>
                          <a:pt x="33489" y="35147"/>
                          <a:pt x="21560" y="35147"/>
                        </a:cubicBezTo>
                        <a:cubicBezTo>
                          <a:pt x="10139" y="35146"/>
                          <a:pt x="691" y="26256"/>
                          <a:pt x="-1" y="14856"/>
                        </a:cubicBezTo>
                      </a:path>
                      <a:path w="43160" h="35147" stroke="0" extrusionOk="0">
                        <a:moveTo>
                          <a:pt x="38383" y="0"/>
                        </a:moveTo>
                        <a:cubicBezTo>
                          <a:pt x="41474" y="3838"/>
                          <a:pt x="43160" y="8618"/>
                          <a:pt x="43160" y="13547"/>
                        </a:cubicBezTo>
                        <a:cubicBezTo>
                          <a:pt x="43160" y="25476"/>
                          <a:pt x="33489" y="35147"/>
                          <a:pt x="21560" y="35147"/>
                        </a:cubicBezTo>
                        <a:cubicBezTo>
                          <a:pt x="10139" y="35146"/>
                          <a:pt x="691" y="26256"/>
                          <a:pt x="-1" y="14856"/>
                        </a:cubicBezTo>
                        <a:lnTo>
                          <a:pt x="21560" y="13547"/>
                        </a:lnTo>
                        <a:close/>
                      </a:path>
                    </a:pathLst>
                  </a:custGeom>
                  <a:noFill/>
                  <a:ln w="19050">
                    <a:solidFill>
                      <a:srgbClr val="00B0F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500">
                      <a:latin typeface="Arial" panose="020B0604020202020204" pitchFamily="34" charset="0"/>
                      <a:cs typeface="Arial" panose="020B0604020202020204" pitchFamily="34" charset="0"/>
                    </a:endParaRPr>
                  </a:p>
                </p:txBody>
              </p:sp>
              <p:sp>
                <p:nvSpPr>
                  <p:cNvPr id="98314" name="Arc 10">
                    <a:extLst>
                      <a:ext uri="{FF2B5EF4-FFF2-40B4-BE49-F238E27FC236}">
                        <a16:creationId xmlns:a16="http://schemas.microsoft.com/office/drawing/2014/main" id="{EFA3E645-1351-4A0A-8BB4-8AFC90235BF8}"/>
                      </a:ext>
                    </a:extLst>
                  </p:cNvPr>
                  <p:cNvSpPr>
                    <a:spLocks/>
                  </p:cNvSpPr>
                  <p:nvPr/>
                </p:nvSpPr>
                <p:spPr bwMode="auto">
                  <a:xfrm flipV="1">
                    <a:off x="4783" y="2109"/>
                    <a:ext cx="174" cy="260"/>
                  </a:xfrm>
                  <a:custGeom>
                    <a:avLst/>
                    <a:gdLst>
                      <a:gd name="G0" fmla="+- 21600 0 0"/>
                      <a:gd name="G1" fmla="+- 13561 0 0"/>
                      <a:gd name="G2" fmla="+- 21600 0 0"/>
                      <a:gd name="T0" fmla="*/ 38412 w 43200"/>
                      <a:gd name="T1" fmla="*/ 0 h 35161"/>
                      <a:gd name="T2" fmla="*/ 4523 w 43200"/>
                      <a:gd name="T3" fmla="*/ 334 h 35161"/>
                      <a:gd name="T4" fmla="*/ 21600 w 43200"/>
                      <a:gd name="T5" fmla="*/ 13561 h 35161"/>
                    </a:gdLst>
                    <a:ahLst/>
                    <a:cxnLst>
                      <a:cxn ang="0">
                        <a:pos x="T0" y="T1"/>
                      </a:cxn>
                      <a:cxn ang="0">
                        <a:pos x="T2" y="T3"/>
                      </a:cxn>
                      <a:cxn ang="0">
                        <a:pos x="T4" y="T5"/>
                      </a:cxn>
                    </a:cxnLst>
                    <a:rect l="0" t="0" r="r" b="b"/>
                    <a:pathLst>
                      <a:path w="43200" h="35161" fill="none" extrusionOk="0">
                        <a:moveTo>
                          <a:pt x="38412" y="-1"/>
                        </a:moveTo>
                        <a:cubicBezTo>
                          <a:pt x="41510" y="3840"/>
                          <a:pt x="43200" y="8626"/>
                          <a:pt x="43200" y="13561"/>
                        </a:cubicBezTo>
                        <a:cubicBezTo>
                          <a:pt x="43200" y="25490"/>
                          <a:pt x="33529" y="35161"/>
                          <a:pt x="21600" y="35161"/>
                        </a:cubicBezTo>
                        <a:cubicBezTo>
                          <a:pt x="9670" y="35161"/>
                          <a:pt x="0" y="25490"/>
                          <a:pt x="0" y="13561"/>
                        </a:cubicBezTo>
                        <a:cubicBezTo>
                          <a:pt x="0" y="8772"/>
                          <a:pt x="1591" y="4119"/>
                          <a:pt x="4523" y="334"/>
                        </a:cubicBezTo>
                      </a:path>
                      <a:path w="43200" h="35161" stroke="0" extrusionOk="0">
                        <a:moveTo>
                          <a:pt x="38412" y="-1"/>
                        </a:moveTo>
                        <a:cubicBezTo>
                          <a:pt x="41510" y="3840"/>
                          <a:pt x="43200" y="8626"/>
                          <a:pt x="43200" y="13561"/>
                        </a:cubicBezTo>
                        <a:cubicBezTo>
                          <a:pt x="43200" y="25490"/>
                          <a:pt x="33529" y="35161"/>
                          <a:pt x="21600" y="35161"/>
                        </a:cubicBezTo>
                        <a:cubicBezTo>
                          <a:pt x="9670" y="35161"/>
                          <a:pt x="0" y="25490"/>
                          <a:pt x="0" y="13561"/>
                        </a:cubicBezTo>
                        <a:cubicBezTo>
                          <a:pt x="0" y="8772"/>
                          <a:pt x="1591" y="4119"/>
                          <a:pt x="4523" y="334"/>
                        </a:cubicBezTo>
                        <a:lnTo>
                          <a:pt x="21600" y="13561"/>
                        </a:lnTo>
                        <a:close/>
                      </a:path>
                    </a:pathLst>
                  </a:custGeom>
                  <a:noFill/>
                  <a:ln w="19050">
                    <a:solidFill>
                      <a:srgbClr val="00B0F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500">
                      <a:latin typeface="Arial" panose="020B0604020202020204" pitchFamily="34" charset="0"/>
                      <a:cs typeface="Arial" panose="020B0604020202020204" pitchFamily="34" charset="0"/>
                    </a:endParaRPr>
                  </a:p>
                </p:txBody>
              </p:sp>
              <p:sp>
                <p:nvSpPr>
                  <p:cNvPr id="98315" name="Arc 11">
                    <a:extLst>
                      <a:ext uri="{FF2B5EF4-FFF2-40B4-BE49-F238E27FC236}">
                        <a16:creationId xmlns:a16="http://schemas.microsoft.com/office/drawing/2014/main" id="{3B2E3B8F-CB95-475C-80B7-7FC96A2BE9AB}"/>
                      </a:ext>
                    </a:extLst>
                  </p:cNvPr>
                  <p:cNvSpPr>
                    <a:spLocks/>
                  </p:cNvSpPr>
                  <p:nvPr/>
                </p:nvSpPr>
                <p:spPr bwMode="auto">
                  <a:xfrm flipV="1">
                    <a:off x="4914" y="2103"/>
                    <a:ext cx="175" cy="270"/>
                  </a:xfrm>
                  <a:custGeom>
                    <a:avLst/>
                    <a:gdLst>
                      <a:gd name="G0" fmla="+- 21600 0 0"/>
                      <a:gd name="G1" fmla="+- 14874 0 0"/>
                      <a:gd name="G2" fmla="+- 21600 0 0"/>
                      <a:gd name="T0" fmla="*/ 37723 w 43200"/>
                      <a:gd name="T1" fmla="*/ 500 h 36474"/>
                      <a:gd name="T2" fmla="*/ 5937 w 43200"/>
                      <a:gd name="T3" fmla="*/ 0 h 36474"/>
                      <a:gd name="T4" fmla="*/ 21600 w 43200"/>
                      <a:gd name="T5" fmla="*/ 14874 h 36474"/>
                    </a:gdLst>
                    <a:ahLst/>
                    <a:cxnLst>
                      <a:cxn ang="0">
                        <a:pos x="T0" y="T1"/>
                      </a:cxn>
                      <a:cxn ang="0">
                        <a:pos x="T2" y="T3"/>
                      </a:cxn>
                      <a:cxn ang="0">
                        <a:pos x="T4" y="T5"/>
                      </a:cxn>
                    </a:cxnLst>
                    <a:rect l="0" t="0" r="r" b="b"/>
                    <a:pathLst>
                      <a:path w="43200" h="36474" fill="none" extrusionOk="0">
                        <a:moveTo>
                          <a:pt x="37722" y="500"/>
                        </a:moveTo>
                        <a:cubicBezTo>
                          <a:pt x="41250" y="4456"/>
                          <a:pt x="43200" y="9572"/>
                          <a:pt x="43200" y="14874"/>
                        </a:cubicBezTo>
                        <a:cubicBezTo>
                          <a:pt x="43200" y="26803"/>
                          <a:pt x="33529" y="36474"/>
                          <a:pt x="21600" y="36474"/>
                        </a:cubicBezTo>
                        <a:cubicBezTo>
                          <a:pt x="9670" y="36474"/>
                          <a:pt x="0" y="26803"/>
                          <a:pt x="0" y="14874"/>
                        </a:cubicBezTo>
                        <a:cubicBezTo>
                          <a:pt x="0" y="9338"/>
                          <a:pt x="2125" y="4014"/>
                          <a:pt x="5937" y="0"/>
                        </a:cubicBezTo>
                      </a:path>
                      <a:path w="43200" h="36474" stroke="0" extrusionOk="0">
                        <a:moveTo>
                          <a:pt x="37722" y="500"/>
                        </a:moveTo>
                        <a:cubicBezTo>
                          <a:pt x="41250" y="4456"/>
                          <a:pt x="43200" y="9572"/>
                          <a:pt x="43200" y="14874"/>
                        </a:cubicBezTo>
                        <a:cubicBezTo>
                          <a:pt x="43200" y="26803"/>
                          <a:pt x="33529" y="36474"/>
                          <a:pt x="21600" y="36474"/>
                        </a:cubicBezTo>
                        <a:cubicBezTo>
                          <a:pt x="9670" y="36474"/>
                          <a:pt x="0" y="26803"/>
                          <a:pt x="0" y="14874"/>
                        </a:cubicBezTo>
                        <a:cubicBezTo>
                          <a:pt x="0" y="9338"/>
                          <a:pt x="2125" y="4014"/>
                          <a:pt x="5937" y="0"/>
                        </a:cubicBezTo>
                        <a:lnTo>
                          <a:pt x="21600" y="14874"/>
                        </a:lnTo>
                        <a:close/>
                      </a:path>
                    </a:pathLst>
                  </a:custGeom>
                  <a:noFill/>
                  <a:ln w="19050">
                    <a:solidFill>
                      <a:srgbClr val="00B0F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500">
                      <a:latin typeface="Arial" panose="020B0604020202020204" pitchFamily="34" charset="0"/>
                      <a:cs typeface="Arial" panose="020B0604020202020204" pitchFamily="34" charset="0"/>
                    </a:endParaRPr>
                  </a:p>
                </p:txBody>
              </p:sp>
              <p:sp>
                <p:nvSpPr>
                  <p:cNvPr id="98316" name="Arc 12">
                    <a:extLst>
                      <a:ext uri="{FF2B5EF4-FFF2-40B4-BE49-F238E27FC236}">
                        <a16:creationId xmlns:a16="http://schemas.microsoft.com/office/drawing/2014/main" id="{044DDCB6-DF8E-411E-86C0-002560207CB9}"/>
                      </a:ext>
                    </a:extLst>
                  </p:cNvPr>
                  <p:cNvSpPr>
                    <a:spLocks/>
                  </p:cNvSpPr>
                  <p:nvPr/>
                </p:nvSpPr>
                <p:spPr bwMode="auto">
                  <a:xfrm flipV="1">
                    <a:off x="5040" y="2102"/>
                    <a:ext cx="174" cy="271"/>
                  </a:xfrm>
                  <a:custGeom>
                    <a:avLst/>
                    <a:gdLst>
                      <a:gd name="G0" fmla="+- 21600 0 0"/>
                      <a:gd name="G1" fmla="+- 15119 0 0"/>
                      <a:gd name="G2" fmla="+- 21600 0 0"/>
                      <a:gd name="T0" fmla="*/ 38412 w 43200"/>
                      <a:gd name="T1" fmla="*/ 1558 h 36719"/>
                      <a:gd name="T2" fmla="*/ 6174 w 43200"/>
                      <a:gd name="T3" fmla="*/ 0 h 36719"/>
                      <a:gd name="T4" fmla="*/ 21600 w 43200"/>
                      <a:gd name="T5" fmla="*/ 15119 h 36719"/>
                    </a:gdLst>
                    <a:ahLst/>
                    <a:cxnLst>
                      <a:cxn ang="0">
                        <a:pos x="T0" y="T1"/>
                      </a:cxn>
                      <a:cxn ang="0">
                        <a:pos x="T2" y="T3"/>
                      </a:cxn>
                      <a:cxn ang="0">
                        <a:pos x="T4" y="T5"/>
                      </a:cxn>
                    </a:cxnLst>
                    <a:rect l="0" t="0" r="r" b="b"/>
                    <a:pathLst>
                      <a:path w="43200" h="36719" fill="none" extrusionOk="0">
                        <a:moveTo>
                          <a:pt x="38412" y="1557"/>
                        </a:moveTo>
                        <a:cubicBezTo>
                          <a:pt x="41510" y="5398"/>
                          <a:pt x="43200" y="10184"/>
                          <a:pt x="43200" y="15119"/>
                        </a:cubicBezTo>
                        <a:cubicBezTo>
                          <a:pt x="43200" y="27048"/>
                          <a:pt x="33529" y="36719"/>
                          <a:pt x="21600" y="36719"/>
                        </a:cubicBezTo>
                        <a:cubicBezTo>
                          <a:pt x="9670" y="36719"/>
                          <a:pt x="0" y="27048"/>
                          <a:pt x="0" y="15119"/>
                        </a:cubicBezTo>
                        <a:cubicBezTo>
                          <a:pt x="0" y="9465"/>
                          <a:pt x="2216" y="4037"/>
                          <a:pt x="6173" y="-1"/>
                        </a:cubicBezTo>
                      </a:path>
                      <a:path w="43200" h="36719" stroke="0" extrusionOk="0">
                        <a:moveTo>
                          <a:pt x="38412" y="1557"/>
                        </a:moveTo>
                        <a:cubicBezTo>
                          <a:pt x="41510" y="5398"/>
                          <a:pt x="43200" y="10184"/>
                          <a:pt x="43200" y="15119"/>
                        </a:cubicBezTo>
                        <a:cubicBezTo>
                          <a:pt x="43200" y="27048"/>
                          <a:pt x="33529" y="36719"/>
                          <a:pt x="21600" y="36719"/>
                        </a:cubicBezTo>
                        <a:cubicBezTo>
                          <a:pt x="9670" y="36719"/>
                          <a:pt x="0" y="27048"/>
                          <a:pt x="0" y="15119"/>
                        </a:cubicBezTo>
                        <a:cubicBezTo>
                          <a:pt x="0" y="9465"/>
                          <a:pt x="2216" y="4037"/>
                          <a:pt x="6173" y="-1"/>
                        </a:cubicBezTo>
                        <a:lnTo>
                          <a:pt x="21600" y="15119"/>
                        </a:lnTo>
                        <a:close/>
                      </a:path>
                    </a:pathLst>
                  </a:custGeom>
                  <a:noFill/>
                  <a:ln w="19050">
                    <a:solidFill>
                      <a:srgbClr val="00B0F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500">
                      <a:latin typeface="Arial" panose="020B0604020202020204" pitchFamily="34" charset="0"/>
                      <a:cs typeface="Arial" panose="020B0604020202020204" pitchFamily="34" charset="0"/>
                    </a:endParaRPr>
                  </a:p>
                </p:txBody>
              </p:sp>
              <p:sp>
                <p:nvSpPr>
                  <p:cNvPr id="98317" name="Arc 13">
                    <a:extLst>
                      <a:ext uri="{FF2B5EF4-FFF2-40B4-BE49-F238E27FC236}">
                        <a16:creationId xmlns:a16="http://schemas.microsoft.com/office/drawing/2014/main" id="{0C6F2668-3673-4CA5-BD83-7A7D4FB2DB64}"/>
                      </a:ext>
                    </a:extLst>
                  </p:cNvPr>
                  <p:cNvSpPr>
                    <a:spLocks/>
                  </p:cNvSpPr>
                  <p:nvPr/>
                </p:nvSpPr>
                <p:spPr bwMode="auto">
                  <a:xfrm flipV="1">
                    <a:off x="5171" y="2097"/>
                    <a:ext cx="175" cy="272"/>
                  </a:xfrm>
                  <a:custGeom>
                    <a:avLst/>
                    <a:gdLst>
                      <a:gd name="G0" fmla="+- 21600 0 0"/>
                      <a:gd name="G1" fmla="+- 15198 0 0"/>
                      <a:gd name="G2" fmla="+- 21600 0 0"/>
                      <a:gd name="T0" fmla="*/ 36949 w 43200"/>
                      <a:gd name="T1" fmla="*/ 0 h 36798"/>
                      <a:gd name="T2" fmla="*/ 6174 w 43200"/>
                      <a:gd name="T3" fmla="*/ 79 h 36798"/>
                      <a:gd name="T4" fmla="*/ 21600 w 43200"/>
                      <a:gd name="T5" fmla="*/ 15198 h 36798"/>
                    </a:gdLst>
                    <a:ahLst/>
                    <a:cxnLst>
                      <a:cxn ang="0">
                        <a:pos x="T0" y="T1"/>
                      </a:cxn>
                      <a:cxn ang="0">
                        <a:pos x="T2" y="T3"/>
                      </a:cxn>
                      <a:cxn ang="0">
                        <a:pos x="T4" y="T5"/>
                      </a:cxn>
                    </a:cxnLst>
                    <a:rect l="0" t="0" r="r" b="b"/>
                    <a:pathLst>
                      <a:path w="43200" h="36798" fill="none" extrusionOk="0">
                        <a:moveTo>
                          <a:pt x="36948" y="0"/>
                        </a:moveTo>
                        <a:cubicBezTo>
                          <a:pt x="40953" y="4044"/>
                          <a:pt x="43200" y="9506"/>
                          <a:pt x="43200" y="15198"/>
                        </a:cubicBezTo>
                        <a:cubicBezTo>
                          <a:pt x="43200" y="27127"/>
                          <a:pt x="33529" y="36798"/>
                          <a:pt x="21600" y="36798"/>
                        </a:cubicBezTo>
                        <a:cubicBezTo>
                          <a:pt x="9670" y="36798"/>
                          <a:pt x="0" y="27127"/>
                          <a:pt x="0" y="15198"/>
                        </a:cubicBezTo>
                        <a:cubicBezTo>
                          <a:pt x="0" y="9544"/>
                          <a:pt x="2216" y="4116"/>
                          <a:pt x="6173" y="78"/>
                        </a:cubicBezTo>
                      </a:path>
                      <a:path w="43200" h="36798" stroke="0" extrusionOk="0">
                        <a:moveTo>
                          <a:pt x="36948" y="0"/>
                        </a:moveTo>
                        <a:cubicBezTo>
                          <a:pt x="40953" y="4044"/>
                          <a:pt x="43200" y="9506"/>
                          <a:pt x="43200" y="15198"/>
                        </a:cubicBezTo>
                        <a:cubicBezTo>
                          <a:pt x="43200" y="27127"/>
                          <a:pt x="33529" y="36798"/>
                          <a:pt x="21600" y="36798"/>
                        </a:cubicBezTo>
                        <a:cubicBezTo>
                          <a:pt x="9670" y="36798"/>
                          <a:pt x="0" y="27127"/>
                          <a:pt x="0" y="15198"/>
                        </a:cubicBezTo>
                        <a:cubicBezTo>
                          <a:pt x="0" y="9544"/>
                          <a:pt x="2216" y="4116"/>
                          <a:pt x="6173" y="78"/>
                        </a:cubicBezTo>
                        <a:lnTo>
                          <a:pt x="21600" y="15198"/>
                        </a:lnTo>
                        <a:close/>
                      </a:path>
                    </a:pathLst>
                  </a:custGeom>
                  <a:noFill/>
                  <a:ln w="19050">
                    <a:solidFill>
                      <a:srgbClr val="00B0F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500">
                      <a:latin typeface="Arial" panose="020B0604020202020204" pitchFamily="34" charset="0"/>
                      <a:cs typeface="Arial" panose="020B0604020202020204" pitchFamily="34" charset="0"/>
                    </a:endParaRPr>
                  </a:p>
                </p:txBody>
              </p:sp>
              <p:sp>
                <p:nvSpPr>
                  <p:cNvPr id="98318" name="Arc 14">
                    <a:extLst>
                      <a:ext uri="{FF2B5EF4-FFF2-40B4-BE49-F238E27FC236}">
                        <a16:creationId xmlns:a16="http://schemas.microsoft.com/office/drawing/2014/main" id="{4EA4551B-BF71-4C6B-9A4B-8A16F79E128A}"/>
                      </a:ext>
                    </a:extLst>
                  </p:cNvPr>
                  <p:cNvSpPr>
                    <a:spLocks/>
                  </p:cNvSpPr>
                  <p:nvPr/>
                </p:nvSpPr>
                <p:spPr bwMode="auto">
                  <a:xfrm flipV="1">
                    <a:off x="5298" y="2100"/>
                    <a:ext cx="175" cy="272"/>
                  </a:xfrm>
                  <a:custGeom>
                    <a:avLst/>
                    <a:gdLst>
                      <a:gd name="G0" fmla="+- 21600 0 0"/>
                      <a:gd name="G1" fmla="+- 15119 0 0"/>
                      <a:gd name="G2" fmla="+- 21600 0 0"/>
                      <a:gd name="T0" fmla="*/ 38412 w 43200"/>
                      <a:gd name="T1" fmla="*/ 1558 h 36719"/>
                      <a:gd name="T2" fmla="*/ 6174 w 43200"/>
                      <a:gd name="T3" fmla="*/ 0 h 36719"/>
                      <a:gd name="T4" fmla="*/ 21600 w 43200"/>
                      <a:gd name="T5" fmla="*/ 15119 h 36719"/>
                    </a:gdLst>
                    <a:ahLst/>
                    <a:cxnLst>
                      <a:cxn ang="0">
                        <a:pos x="T0" y="T1"/>
                      </a:cxn>
                      <a:cxn ang="0">
                        <a:pos x="T2" y="T3"/>
                      </a:cxn>
                      <a:cxn ang="0">
                        <a:pos x="T4" y="T5"/>
                      </a:cxn>
                    </a:cxnLst>
                    <a:rect l="0" t="0" r="r" b="b"/>
                    <a:pathLst>
                      <a:path w="43200" h="36719" fill="none" extrusionOk="0">
                        <a:moveTo>
                          <a:pt x="38412" y="1557"/>
                        </a:moveTo>
                        <a:cubicBezTo>
                          <a:pt x="41510" y="5398"/>
                          <a:pt x="43200" y="10184"/>
                          <a:pt x="43200" y="15119"/>
                        </a:cubicBezTo>
                        <a:cubicBezTo>
                          <a:pt x="43200" y="27048"/>
                          <a:pt x="33529" y="36719"/>
                          <a:pt x="21600" y="36719"/>
                        </a:cubicBezTo>
                        <a:cubicBezTo>
                          <a:pt x="9670" y="36719"/>
                          <a:pt x="0" y="27048"/>
                          <a:pt x="0" y="15119"/>
                        </a:cubicBezTo>
                        <a:cubicBezTo>
                          <a:pt x="0" y="9465"/>
                          <a:pt x="2216" y="4037"/>
                          <a:pt x="6173" y="-1"/>
                        </a:cubicBezTo>
                      </a:path>
                      <a:path w="43200" h="36719" stroke="0" extrusionOk="0">
                        <a:moveTo>
                          <a:pt x="38412" y="1557"/>
                        </a:moveTo>
                        <a:cubicBezTo>
                          <a:pt x="41510" y="5398"/>
                          <a:pt x="43200" y="10184"/>
                          <a:pt x="43200" y="15119"/>
                        </a:cubicBezTo>
                        <a:cubicBezTo>
                          <a:pt x="43200" y="27048"/>
                          <a:pt x="33529" y="36719"/>
                          <a:pt x="21600" y="36719"/>
                        </a:cubicBezTo>
                        <a:cubicBezTo>
                          <a:pt x="9670" y="36719"/>
                          <a:pt x="0" y="27048"/>
                          <a:pt x="0" y="15119"/>
                        </a:cubicBezTo>
                        <a:cubicBezTo>
                          <a:pt x="0" y="9465"/>
                          <a:pt x="2216" y="4037"/>
                          <a:pt x="6173" y="-1"/>
                        </a:cubicBezTo>
                        <a:lnTo>
                          <a:pt x="21600" y="15119"/>
                        </a:lnTo>
                        <a:close/>
                      </a:path>
                    </a:pathLst>
                  </a:custGeom>
                  <a:noFill/>
                  <a:ln w="19050">
                    <a:solidFill>
                      <a:srgbClr val="00B0F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500">
                      <a:latin typeface="Arial" panose="020B0604020202020204" pitchFamily="34" charset="0"/>
                      <a:cs typeface="Arial" panose="020B0604020202020204" pitchFamily="34" charset="0"/>
                    </a:endParaRPr>
                  </a:p>
                </p:txBody>
              </p:sp>
              <p:sp>
                <p:nvSpPr>
                  <p:cNvPr id="98319" name="Arc 15">
                    <a:extLst>
                      <a:ext uri="{FF2B5EF4-FFF2-40B4-BE49-F238E27FC236}">
                        <a16:creationId xmlns:a16="http://schemas.microsoft.com/office/drawing/2014/main" id="{15B16F70-5B0C-47B1-9D87-09EA59F3BC00}"/>
                      </a:ext>
                    </a:extLst>
                  </p:cNvPr>
                  <p:cNvSpPr>
                    <a:spLocks/>
                  </p:cNvSpPr>
                  <p:nvPr/>
                </p:nvSpPr>
                <p:spPr bwMode="auto">
                  <a:xfrm flipV="1">
                    <a:off x="6430" y="2081"/>
                    <a:ext cx="175" cy="271"/>
                  </a:xfrm>
                  <a:custGeom>
                    <a:avLst/>
                    <a:gdLst>
                      <a:gd name="G0" fmla="+- 21600 0 0"/>
                      <a:gd name="G1" fmla="+- 15119 0 0"/>
                      <a:gd name="G2" fmla="+- 21600 0 0"/>
                      <a:gd name="T0" fmla="*/ 43199 w 43200"/>
                      <a:gd name="T1" fmla="*/ 14885 h 36719"/>
                      <a:gd name="T2" fmla="*/ 6174 w 43200"/>
                      <a:gd name="T3" fmla="*/ 0 h 36719"/>
                      <a:gd name="T4" fmla="*/ 21600 w 43200"/>
                      <a:gd name="T5" fmla="*/ 15119 h 36719"/>
                    </a:gdLst>
                    <a:ahLst/>
                    <a:cxnLst>
                      <a:cxn ang="0">
                        <a:pos x="T0" y="T1"/>
                      </a:cxn>
                      <a:cxn ang="0">
                        <a:pos x="T2" y="T3"/>
                      </a:cxn>
                      <a:cxn ang="0">
                        <a:pos x="T4" y="T5"/>
                      </a:cxn>
                    </a:cxnLst>
                    <a:rect l="0" t="0" r="r" b="b"/>
                    <a:pathLst>
                      <a:path w="43200" h="36719" fill="none" extrusionOk="0">
                        <a:moveTo>
                          <a:pt x="43198" y="14885"/>
                        </a:moveTo>
                        <a:cubicBezTo>
                          <a:pt x="43199" y="14962"/>
                          <a:pt x="43200" y="15040"/>
                          <a:pt x="43200" y="15119"/>
                        </a:cubicBezTo>
                        <a:cubicBezTo>
                          <a:pt x="43200" y="27048"/>
                          <a:pt x="33529" y="36719"/>
                          <a:pt x="21600" y="36719"/>
                        </a:cubicBezTo>
                        <a:cubicBezTo>
                          <a:pt x="9670" y="36719"/>
                          <a:pt x="0" y="27048"/>
                          <a:pt x="0" y="15119"/>
                        </a:cubicBezTo>
                        <a:cubicBezTo>
                          <a:pt x="0" y="9465"/>
                          <a:pt x="2216" y="4037"/>
                          <a:pt x="6173" y="-1"/>
                        </a:cubicBezTo>
                      </a:path>
                      <a:path w="43200" h="36719" stroke="0" extrusionOk="0">
                        <a:moveTo>
                          <a:pt x="43198" y="14885"/>
                        </a:moveTo>
                        <a:cubicBezTo>
                          <a:pt x="43199" y="14962"/>
                          <a:pt x="43200" y="15040"/>
                          <a:pt x="43200" y="15119"/>
                        </a:cubicBezTo>
                        <a:cubicBezTo>
                          <a:pt x="43200" y="27048"/>
                          <a:pt x="33529" y="36719"/>
                          <a:pt x="21600" y="36719"/>
                        </a:cubicBezTo>
                        <a:cubicBezTo>
                          <a:pt x="9670" y="36719"/>
                          <a:pt x="0" y="27048"/>
                          <a:pt x="0" y="15119"/>
                        </a:cubicBezTo>
                        <a:cubicBezTo>
                          <a:pt x="0" y="9465"/>
                          <a:pt x="2216" y="4037"/>
                          <a:pt x="6173" y="-1"/>
                        </a:cubicBezTo>
                        <a:lnTo>
                          <a:pt x="21600" y="15119"/>
                        </a:lnTo>
                        <a:close/>
                      </a:path>
                    </a:pathLst>
                  </a:custGeom>
                  <a:noFill/>
                  <a:ln w="19050">
                    <a:solidFill>
                      <a:srgbClr val="00B0F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500">
                      <a:latin typeface="Arial" panose="020B0604020202020204" pitchFamily="34" charset="0"/>
                      <a:cs typeface="Arial" panose="020B0604020202020204" pitchFamily="34" charset="0"/>
                    </a:endParaRPr>
                  </a:p>
                </p:txBody>
              </p:sp>
              <p:sp>
                <p:nvSpPr>
                  <p:cNvPr id="98320" name="Line 16">
                    <a:extLst>
                      <a:ext uri="{FF2B5EF4-FFF2-40B4-BE49-F238E27FC236}">
                        <a16:creationId xmlns:a16="http://schemas.microsoft.com/office/drawing/2014/main" id="{20547E47-A428-4B8B-B240-B2F4F0DBAD0E}"/>
                      </a:ext>
                    </a:extLst>
                  </p:cNvPr>
                  <p:cNvSpPr>
                    <a:spLocks noChangeShapeType="1"/>
                  </p:cNvSpPr>
                  <p:nvPr/>
                </p:nvSpPr>
                <p:spPr bwMode="auto">
                  <a:xfrm rot="-43200000">
                    <a:off x="4457" y="2254"/>
                    <a:ext cx="185" cy="0"/>
                  </a:xfrm>
                  <a:prstGeom prst="line">
                    <a:avLst/>
                  </a:prstGeom>
                  <a:noFill/>
                  <a:ln w="19050">
                    <a:solidFill>
                      <a:srgbClr val="00B0F0"/>
                    </a:solidFill>
                    <a:round/>
                    <a:headEnd/>
                    <a:tailEnd/>
                  </a:ln>
                  <a:extLst>
                    <a:ext uri="{909E8E84-426E-40DD-AFC4-6F175D3DCCD1}">
                      <a14:hiddenFill xmlns:a14="http://schemas.microsoft.com/office/drawing/2010/main">
                        <a:noFill/>
                      </a14:hiddenFill>
                    </a:ext>
                  </a:extLst>
                </p:spPr>
                <p:txBody>
                  <a:bodyPr/>
                  <a:lstStyle/>
                  <a:p>
                    <a:endParaRPr lang="en-US" sz="2500">
                      <a:latin typeface="Arial" panose="020B0604020202020204" pitchFamily="34" charset="0"/>
                      <a:cs typeface="Arial" panose="020B0604020202020204" pitchFamily="34" charset="0"/>
                    </a:endParaRPr>
                  </a:p>
                </p:txBody>
              </p:sp>
              <p:sp>
                <p:nvSpPr>
                  <p:cNvPr id="98321" name="Line 17">
                    <a:extLst>
                      <a:ext uri="{FF2B5EF4-FFF2-40B4-BE49-F238E27FC236}">
                        <a16:creationId xmlns:a16="http://schemas.microsoft.com/office/drawing/2014/main" id="{35ADDFF2-A408-43D0-B44A-6A3E10391068}"/>
                      </a:ext>
                    </a:extLst>
                  </p:cNvPr>
                  <p:cNvSpPr>
                    <a:spLocks noChangeShapeType="1"/>
                  </p:cNvSpPr>
                  <p:nvPr/>
                </p:nvSpPr>
                <p:spPr bwMode="auto">
                  <a:xfrm rot="-43200000">
                    <a:off x="6602" y="2261"/>
                    <a:ext cx="185" cy="0"/>
                  </a:xfrm>
                  <a:prstGeom prst="line">
                    <a:avLst/>
                  </a:prstGeom>
                  <a:noFill/>
                  <a:ln w="19050">
                    <a:solidFill>
                      <a:srgbClr val="00B0F0"/>
                    </a:solidFill>
                    <a:round/>
                    <a:headEnd/>
                    <a:tailEnd/>
                  </a:ln>
                  <a:extLst>
                    <a:ext uri="{909E8E84-426E-40DD-AFC4-6F175D3DCCD1}">
                      <a14:hiddenFill xmlns:a14="http://schemas.microsoft.com/office/drawing/2010/main">
                        <a:noFill/>
                      </a14:hiddenFill>
                    </a:ext>
                  </a:extLst>
                </p:spPr>
                <p:txBody>
                  <a:bodyPr/>
                  <a:lstStyle/>
                  <a:p>
                    <a:endParaRPr lang="en-US" sz="2500">
                      <a:latin typeface="Arial" panose="020B0604020202020204" pitchFamily="34" charset="0"/>
                      <a:cs typeface="Arial" panose="020B0604020202020204" pitchFamily="34" charset="0"/>
                    </a:endParaRPr>
                  </a:p>
                </p:txBody>
              </p:sp>
              <p:grpSp>
                <p:nvGrpSpPr>
                  <p:cNvPr id="98322" name="Group 18">
                    <a:extLst>
                      <a:ext uri="{FF2B5EF4-FFF2-40B4-BE49-F238E27FC236}">
                        <a16:creationId xmlns:a16="http://schemas.microsoft.com/office/drawing/2014/main" id="{80C2C852-E2FC-46F3-9542-DD3FD2683115}"/>
                      </a:ext>
                    </a:extLst>
                  </p:cNvPr>
                  <p:cNvGrpSpPr>
                    <a:grpSpLocks/>
                  </p:cNvGrpSpPr>
                  <p:nvPr/>
                </p:nvGrpSpPr>
                <p:grpSpPr bwMode="auto">
                  <a:xfrm>
                    <a:off x="5929" y="2081"/>
                    <a:ext cx="559" cy="276"/>
                    <a:chOff x="5051" y="3368"/>
                    <a:chExt cx="559" cy="276"/>
                  </a:xfrm>
                </p:grpSpPr>
                <p:sp>
                  <p:nvSpPr>
                    <p:cNvPr id="98323" name="Arc 19">
                      <a:extLst>
                        <a:ext uri="{FF2B5EF4-FFF2-40B4-BE49-F238E27FC236}">
                          <a16:creationId xmlns:a16="http://schemas.microsoft.com/office/drawing/2014/main" id="{A00B4CB1-2E0A-48F0-BE7E-FBAF83D1C732}"/>
                        </a:ext>
                      </a:extLst>
                    </p:cNvPr>
                    <p:cNvSpPr>
                      <a:spLocks/>
                    </p:cNvSpPr>
                    <p:nvPr/>
                  </p:nvSpPr>
                  <p:spPr bwMode="auto">
                    <a:xfrm flipV="1">
                      <a:off x="5051" y="3374"/>
                      <a:ext cx="175" cy="270"/>
                    </a:xfrm>
                    <a:custGeom>
                      <a:avLst/>
                      <a:gdLst>
                        <a:gd name="G0" fmla="+- 21600 0 0"/>
                        <a:gd name="G1" fmla="+- 14874 0 0"/>
                        <a:gd name="G2" fmla="+- 21600 0 0"/>
                        <a:gd name="T0" fmla="*/ 37723 w 43200"/>
                        <a:gd name="T1" fmla="*/ 500 h 36474"/>
                        <a:gd name="T2" fmla="*/ 5937 w 43200"/>
                        <a:gd name="T3" fmla="*/ 0 h 36474"/>
                        <a:gd name="T4" fmla="*/ 21600 w 43200"/>
                        <a:gd name="T5" fmla="*/ 14874 h 36474"/>
                      </a:gdLst>
                      <a:ahLst/>
                      <a:cxnLst>
                        <a:cxn ang="0">
                          <a:pos x="T0" y="T1"/>
                        </a:cxn>
                        <a:cxn ang="0">
                          <a:pos x="T2" y="T3"/>
                        </a:cxn>
                        <a:cxn ang="0">
                          <a:pos x="T4" y="T5"/>
                        </a:cxn>
                      </a:cxnLst>
                      <a:rect l="0" t="0" r="r" b="b"/>
                      <a:pathLst>
                        <a:path w="43200" h="36474" fill="none" extrusionOk="0">
                          <a:moveTo>
                            <a:pt x="37722" y="500"/>
                          </a:moveTo>
                          <a:cubicBezTo>
                            <a:pt x="41250" y="4456"/>
                            <a:pt x="43200" y="9572"/>
                            <a:pt x="43200" y="14874"/>
                          </a:cubicBezTo>
                          <a:cubicBezTo>
                            <a:pt x="43200" y="26803"/>
                            <a:pt x="33529" y="36474"/>
                            <a:pt x="21600" y="36474"/>
                          </a:cubicBezTo>
                          <a:cubicBezTo>
                            <a:pt x="9670" y="36474"/>
                            <a:pt x="0" y="26803"/>
                            <a:pt x="0" y="14874"/>
                          </a:cubicBezTo>
                          <a:cubicBezTo>
                            <a:pt x="0" y="9338"/>
                            <a:pt x="2125" y="4014"/>
                            <a:pt x="5937" y="0"/>
                          </a:cubicBezTo>
                        </a:path>
                        <a:path w="43200" h="36474" stroke="0" extrusionOk="0">
                          <a:moveTo>
                            <a:pt x="37722" y="500"/>
                          </a:moveTo>
                          <a:cubicBezTo>
                            <a:pt x="41250" y="4456"/>
                            <a:pt x="43200" y="9572"/>
                            <a:pt x="43200" y="14874"/>
                          </a:cubicBezTo>
                          <a:cubicBezTo>
                            <a:pt x="43200" y="26803"/>
                            <a:pt x="33529" y="36474"/>
                            <a:pt x="21600" y="36474"/>
                          </a:cubicBezTo>
                          <a:cubicBezTo>
                            <a:pt x="9670" y="36474"/>
                            <a:pt x="0" y="26803"/>
                            <a:pt x="0" y="14874"/>
                          </a:cubicBezTo>
                          <a:cubicBezTo>
                            <a:pt x="0" y="9338"/>
                            <a:pt x="2125" y="4014"/>
                            <a:pt x="5937" y="0"/>
                          </a:cubicBezTo>
                          <a:lnTo>
                            <a:pt x="21600" y="14874"/>
                          </a:lnTo>
                          <a:close/>
                        </a:path>
                      </a:pathLst>
                    </a:custGeom>
                    <a:noFill/>
                    <a:ln w="19050">
                      <a:solidFill>
                        <a:srgbClr val="00B0F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500">
                        <a:latin typeface="Arial" panose="020B0604020202020204" pitchFamily="34" charset="0"/>
                        <a:cs typeface="Arial" panose="020B0604020202020204" pitchFamily="34" charset="0"/>
                      </a:endParaRPr>
                    </a:p>
                  </p:txBody>
                </p:sp>
                <p:sp>
                  <p:nvSpPr>
                    <p:cNvPr id="98324" name="Arc 20">
                      <a:extLst>
                        <a:ext uri="{FF2B5EF4-FFF2-40B4-BE49-F238E27FC236}">
                          <a16:creationId xmlns:a16="http://schemas.microsoft.com/office/drawing/2014/main" id="{82FB0E84-89D2-4865-AD9A-F33462F62BAC}"/>
                        </a:ext>
                      </a:extLst>
                    </p:cNvPr>
                    <p:cNvSpPr>
                      <a:spLocks/>
                    </p:cNvSpPr>
                    <p:nvPr/>
                  </p:nvSpPr>
                  <p:spPr bwMode="auto">
                    <a:xfrm flipV="1">
                      <a:off x="5177" y="3373"/>
                      <a:ext cx="174" cy="271"/>
                    </a:xfrm>
                    <a:custGeom>
                      <a:avLst/>
                      <a:gdLst>
                        <a:gd name="G0" fmla="+- 21600 0 0"/>
                        <a:gd name="G1" fmla="+- 15119 0 0"/>
                        <a:gd name="G2" fmla="+- 21600 0 0"/>
                        <a:gd name="T0" fmla="*/ 38412 w 43200"/>
                        <a:gd name="T1" fmla="*/ 1558 h 36719"/>
                        <a:gd name="T2" fmla="*/ 6174 w 43200"/>
                        <a:gd name="T3" fmla="*/ 0 h 36719"/>
                        <a:gd name="T4" fmla="*/ 21600 w 43200"/>
                        <a:gd name="T5" fmla="*/ 15119 h 36719"/>
                      </a:gdLst>
                      <a:ahLst/>
                      <a:cxnLst>
                        <a:cxn ang="0">
                          <a:pos x="T0" y="T1"/>
                        </a:cxn>
                        <a:cxn ang="0">
                          <a:pos x="T2" y="T3"/>
                        </a:cxn>
                        <a:cxn ang="0">
                          <a:pos x="T4" y="T5"/>
                        </a:cxn>
                      </a:cxnLst>
                      <a:rect l="0" t="0" r="r" b="b"/>
                      <a:pathLst>
                        <a:path w="43200" h="36719" fill="none" extrusionOk="0">
                          <a:moveTo>
                            <a:pt x="38412" y="1557"/>
                          </a:moveTo>
                          <a:cubicBezTo>
                            <a:pt x="41510" y="5398"/>
                            <a:pt x="43200" y="10184"/>
                            <a:pt x="43200" y="15119"/>
                          </a:cubicBezTo>
                          <a:cubicBezTo>
                            <a:pt x="43200" y="27048"/>
                            <a:pt x="33529" y="36719"/>
                            <a:pt x="21600" y="36719"/>
                          </a:cubicBezTo>
                          <a:cubicBezTo>
                            <a:pt x="9670" y="36719"/>
                            <a:pt x="0" y="27048"/>
                            <a:pt x="0" y="15119"/>
                          </a:cubicBezTo>
                          <a:cubicBezTo>
                            <a:pt x="0" y="9465"/>
                            <a:pt x="2216" y="4037"/>
                            <a:pt x="6173" y="-1"/>
                          </a:cubicBezTo>
                        </a:path>
                        <a:path w="43200" h="36719" stroke="0" extrusionOk="0">
                          <a:moveTo>
                            <a:pt x="38412" y="1557"/>
                          </a:moveTo>
                          <a:cubicBezTo>
                            <a:pt x="41510" y="5398"/>
                            <a:pt x="43200" y="10184"/>
                            <a:pt x="43200" y="15119"/>
                          </a:cubicBezTo>
                          <a:cubicBezTo>
                            <a:pt x="43200" y="27048"/>
                            <a:pt x="33529" y="36719"/>
                            <a:pt x="21600" y="36719"/>
                          </a:cubicBezTo>
                          <a:cubicBezTo>
                            <a:pt x="9670" y="36719"/>
                            <a:pt x="0" y="27048"/>
                            <a:pt x="0" y="15119"/>
                          </a:cubicBezTo>
                          <a:cubicBezTo>
                            <a:pt x="0" y="9465"/>
                            <a:pt x="2216" y="4037"/>
                            <a:pt x="6173" y="-1"/>
                          </a:cubicBezTo>
                          <a:lnTo>
                            <a:pt x="21600" y="15119"/>
                          </a:lnTo>
                          <a:close/>
                        </a:path>
                      </a:pathLst>
                    </a:custGeom>
                    <a:noFill/>
                    <a:ln w="19050">
                      <a:solidFill>
                        <a:srgbClr val="00B0F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500">
                        <a:latin typeface="Arial" panose="020B0604020202020204" pitchFamily="34" charset="0"/>
                        <a:cs typeface="Arial" panose="020B0604020202020204" pitchFamily="34" charset="0"/>
                      </a:endParaRPr>
                    </a:p>
                  </p:txBody>
                </p:sp>
                <p:sp>
                  <p:nvSpPr>
                    <p:cNvPr id="98325" name="Arc 21">
                      <a:extLst>
                        <a:ext uri="{FF2B5EF4-FFF2-40B4-BE49-F238E27FC236}">
                          <a16:creationId xmlns:a16="http://schemas.microsoft.com/office/drawing/2014/main" id="{A4834F33-DA7A-4154-8E95-F995B2471FA1}"/>
                        </a:ext>
                      </a:extLst>
                    </p:cNvPr>
                    <p:cNvSpPr>
                      <a:spLocks/>
                    </p:cNvSpPr>
                    <p:nvPr/>
                  </p:nvSpPr>
                  <p:spPr bwMode="auto">
                    <a:xfrm flipV="1">
                      <a:off x="5308" y="3368"/>
                      <a:ext cx="175" cy="272"/>
                    </a:xfrm>
                    <a:custGeom>
                      <a:avLst/>
                      <a:gdLst>
                        <a:gd name="G0" fmla="+- 21600 0 0"/>
                        <a:gd name="G1" fmla="+- 15198 0 0"/>
                        <a:gd name="G2" fmla="+- 21600 0 0"/>
                        <a:gd name="T0" fmla="*/ 36949 w 43200"/>
                        <a:gd name="T1" fmla="*/ 0 h 36798"/>
                        <a:gd name="T2" fmla="*/ 6174 w 43200"/>
                        <a:gd name="T3" fmla="*/ 79 h 36798"/>
                        <a:gd name="T4" fmla="*/ 21600 w 43200"/>
                        <a:gd name="T5" fmla="*/ 15198 h 36798"/>
                      </a:gdLst>
                      <a:ahLst/>
                      <a:cxnLst>
                        <a:cxn ang="0">
                          <a:pos x="T0" y="T1"/>
                        </a:cxn>
                        <a:cxn ang="0">
                          <a:pos x="T2" y="T3"/>
                        </a:cxn>
                        <a:cxn ang="0">
                          <a:pos x="T4" y="T5"/>
                        </a:cxn>
                      </a:cxnLst>
                      <a:rect l="0" t="0" r="r" b="b"/>
                      <a:pathLst>
                        <a:path w="43200" h="36798" fill="none" extrusionOk="0">
                          <a:moveTo>
                            <a:pt x="36948" y="0"/>
                          </a:moveTo>
                          <a:cubicBezTo>
                            <a:pt x="40953" y="4044"/>
                            <a:pt x="43200" y="9506"/>
                            <a:pt x="43200" y="15198"/>
                          </a:cubicBezTo>
                          <a:cubicBezTo>
                            <a:pt x="43200" y="27127"/>
                            <a:pt x="33529" y="36798"/>
                            <a:pt x="21600" y="36798"/>
                          </a:cubicBezTo>
                          <a:cubicBezTo>
                            <a:pt x="9670" y="36798"/>
                            <a:pt x="0" y="27127"/>
                            <a:pt x="0" y="15198"/>
                          </a:cubicBezTo>
                          <a:cubicBezTo>
                            <a:pt x="0" y="9544"/>
                            <a:pt x="2216" y="4116"/>
                            <a:pt x="6173" y="78"/>
                          </a:cubicBezTo>
                        </a:path>
                        <a:path w="43200" h="36798" stroke="0" extrusionOk="0">
                          <a:moveTo>
                            <a:pt x="36948" y="0"/>
                          </a:moveTo>
                          <a:cubicBezTo>
                            <a:pt x="40953" y="4044"/>
                            <a:pt x="43200" y="9506"/>
                            <a:pt x="43200" y="15198"/>
                          </a:cubicBezTo>
                          <a:cubicBezTo>
                            <a:pt x="43200" y="27127"/>
                            <a:pt x="33529" y="36798"/>
                            <a:pt x="21600" y="36798"/>
                          </a:cubicBezTo>
                          <a:cubicBezTo>
                            <a:pt x="9670" y="36798"/>
                            <a:pt x="0" y="27127"/>
                            <a:pt x="0" y="15198"/>
                          </a:cubicBezTo>
                          <a:cubicBezTo>
                            <a:pt x="0" y="9544"/>
                            <a:pt x="2216" y="4116"/>
                            <a:pt x="6173" y="78"/>
                          </a:cubicBezTo>
                          <a:lnTo>
                            <a:pt x="21600" y="15198"/>
                          </a:lnTo>
                          <a:close/>
                        </a:path>
                      </a:pathLst>
                    </a:custGeom>
                    <a:noFill/>
                    <a:ln w="19050">
                      <a:solidFill>
                        <a:srgbClr val="00B0F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500">
                        <a:latin typeface="Arial" panose="020B0604020202020204" pitchFamily="34" charset="0"/>
                        <a:cs typeface="Arial" panose="020B0604020202020204" pitchFamily="34" charset="0"/>
                      </a:endParaRPr>
                    </a:p>
                  </p:txBody>
                </p:sp>
                <p:sp>
                  <p:nvSpPr>
                    <p:cNvPr id="98326" name="Arc 22">
                      <a:extLst>
                        <a:ext uri="{FF2B5EF4-FFF2-40B4-BE49-F238E27FC236}">
                          <a16:creationId xmlns:a16="http://schemas.microsoft.com/office/drawing/2014/main" id="{017C038F-6CA3-4787-9F18-47184805EAB2}"/>
                        </a:ext>
                      </a:extLst>
                    </p:cNvPr>
                    <p:cNvSpPr>
                      <a:spLocks/>
                    </p:cNvSpPr>
                    <p:nvPr/>
                  </p:nvSpPr>
                  <p:spPr bwMode="auto">
                    <a:xfrm flipV="1">
                      <a:off x="5435" y="3371"/>
                      <a:ext cx="175" cy="272"/>
                    </a:xfrm>
                    <a:custGeom>
                      <a:avLst/>
                      <a:gdLst>
                        <a:gd name="G0" fmla="+- 21600 0 0"/>
                        <a:gd name="G1" fmla="+- 15119 0 0"/>
                        <a:gd name="G2" fmla="+- 21600 0 0"/>
                        <a:gd name="T0" fmla="*/ 38412 w 43200"/>
                        <a:gd name="T1" fmla="*/ 1558 h 36719"/>
                        <a:gd name="T2" fmla="*/ 6174 w 43200"/>
                        <a:gd name="T3" fmla="*/ 0 h 36719"/>
                        <a:gd name="T4" fmla="*/ 21600 w 43200"/>
                        <a:gd name="T5" fmla="*/ 15119 h 36719"/>
                      </a:gdLst>
                      <a:ahLst/>
                      <a:cxnLst>
                        <a:cxn ang="0">
                          <a:pos x="T0" y="T1"/>
                        </a:cxn>
                        <a:cxn ang="0">
                          <a:pos x="T2" y="T3"/>
                        </a:cxn>
                        <a:cxn ang="0">
                          <a:pos x="T4" y="T5"/>
                        </a:cxn>
                      </a:cxnLst>
                      <a:rect l="0" t="0" r="r" b="b"/>
                      <a:pathLst>
                        <a:path w="43200" h="36719" fill="none" extrusionOk="0">
                          <a:moveTo>
                            <a:pt x="38412" y="1557"/>
                          </a:moveTo>
                          <a:cubicBezTo>
                            <a:pt x="41510" y="5398"/>
                            <a:pt x="43200" y="10184"/>
                            <a:pt x="43200" y="15119"/>
                          </a:cubicBezTo>
                          <a:cubicBezTo>
                            <a:pt x="43200" y="27048"/>
                            <a:pt x="33529" y="36719"/>
                            <a:pt x="21600" y="36719"/>
                          </a:cubicBezTo>
                          <a:cubicBezTo>
                            <a:pt x="9670" y="36719"/>
                            <a:pt x="0" y="27048"/>
                            <a:pt x="0" y="15119"/>
                          </a:cubicBezTo>
                          <a:cubicBezTo>
                            <a:pt x="0" y="9465"/>
                            <a:pt x="2216" y="4037"/>
                            <a:pt x="6173" y="-1"/>
                          </a:cubicBezTo>
                        </a:path>
                        <a:path w="43200" h="36719" stroke="0" extrusionOk="0">
                          <a:moveTo>
                            <a:pt x="38412" y="1557"/>
                          </a:moveTo>
                          <a:cubicBezTo>
                            <a:pt x="41510" y="5398"/>
                            <a:pt x="43200" y="10184"/>
                            <a:pt x="43200" y="15119"/>
                          </a:cubicBezTo>
                          <a:cubicBezTo>
                            <a:pt x="43200" y="27048"/>
                            <a:pt x="33529" y="36719"/>
                            <a:pt x="21600" y="36719"/>
                          </a:cubicBezTo>
                          <a:cubicBezTo>
                            <a:pt x="9670" y="36719"/>
                            <a:pt x="0" y="27048"/>
                            <a:pt x="0" y="15119"/>
                          </a:cubicBezTo>
                          <a:cubicBezTo>
                            <a:pt x="0" y="9465"/>
                            <a:pt x="2216" y="4037"/>
                            <a:pt x="6173" y="-1"/>
                          </a:cubicBezTo>
                          <a:lnTo>
                            <a:pt x="21600" y="15119"/>
                          </a:lnTo>
                          <a:close/>
                        </a:path>
                      </a:pathLst>
                    </a:custGeom>
                    <a:noFill/>
                    <a:ln w="19050">
                      <a:solidFill>
                        <a:srgbClr val="00B0F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500">
                        <a:latin typeface="Arial" panose="020B0604020202020204" pitchFamily="34" charset="0"/>
                        <a:cs typeface="Arial" panose="020B0604020202020204" pitchFamily="34" charset="0"/>
                      </a:endParaRPr>
                    </a:p>
                  </p:txBody>
                </p:sp>
              </p:grpSp>
              <p:sp>
                <p:nvSpPr>
                  <p:cNvPr id="98327" name="Arc 23">
                    <a:extLst>
                      <a:ext uri="{FF2B5EF4-FFF2-40B4-BE49-F238E27FC236}">
                        <a16:creationId xmlns:a16="http://schemas.microsoft.com/office/drawing/2014/main" id="{B9E84161-C073-48C0-8225-B23816893122}"/>
                      </a:ext>
                    </a:extLst>
                  </p:cNvPr>
                  <p:cNvSpPr>
                    <a:spLocks/>
                  </p:cNvSpPr>
                  <p:nvPr/>
                </p:nvSpPr>
                <p:spPr bwMode="auto">
                  <a:xfrm flipV="1">
                    <a:off x="5417" y="2099"/>
                    <a:ext cx="175" cy="270"/>
                  </a:xfrm>
                  <a:custGeom>
                    <a:avLst/>
                    <a:gdLst>
                      <a:gd name="G0" fmla="+- 21600 0 0"/>
                      <a:gd name="G1" fmla="+- 14874 0 0"/>
                      <a:gd name="G2" fmla="+- 21600 0 0"/>
                      <a:gd name="T0" fmla="*/ 37723 w 43200"/>
                      <a:gd name="T1" fmla="*/ 500 h 36474"/>
                      <a:gd name="T2" fmla="*/ 5937 w 43200"/>
                      <a:gd name="T3" fmla="*/ 0 h 36474"/>
                      <a:gd name="T4" fmla="*/ 21600 w 43200"/>
                      <a:gd name="T5" fmla="*/ 14874 h 36474"/>
                    </a:gdLst>
                    <a:ahLst/>
                    <a:cxnLst>
                      <a:cxn ang="0">
                        <a:pos x="T0" y="T1"/>
                      </a:cxn>
                      <a:cxn ang="0">
                        <a:pos x="T2" y="T3"/>
                      </a:cxn>
                      <a:cxn ang="0">
                        <a:pos x="T4" y="T5"/>
                      </a:cxn>
                    </a:cxnLst>
                    <a:rect l="0" t="0" r="r" b="b"/>
                    <a:pathLst>
                      <a:path w="43200" h="36474" fill="none" extrusionOk="0">
                        <a:moveTo>
                          <a:pt x="37722" y="500"/>
                        </a:moveTo>
                        <a:cubicBezTo>
                          <a:pt x="41250" y="4456"/>
                          <a:pt x="43200" y="9572"/>
                          <a:pt x="43200" y="14874"/>
                        </a:cubicBezTo>
                        <a:cubicBezTo>
                          <a:pt x="43200" y="26803"/>
                          <a:pt x="33529" y="36474"/>
                          <a:pt x="21600" y="36474"/>
                        </a:cubicBezTo>
                        <a:cubicBezTo>
                          <a:pt x="9670" y="36474"/>
                          <a:pt x="0" y="26803"/>
                          <a:pt x="0" y="14874"/>
                        </a:cubicBezTo>
                        <a:cubicBezTo>
                          <a:pt x="0" y="9338"/>
                          <a:pt x="2125" y="4014"/>
                          <a:pt x="5937" y="0"/>
                        </a:cubicBezTo>
                      </a:path>
                      <a:path w="43200" h="36474" stroke="0" extrusionOk="0">
                        <a:moveTo>
                          <a:pt x="37722" y="500"/>
                        </a:moveTo>
                        <a:cubicBezTo>
                          <a:pt x="41250" y="4456"/>
                          <a:pt x="43200" y="9572"/>
                          <a:pt x="43200" y="14874"/>
                        </a:cubicBezTo>
                        <a:cubicBezTo>
                          <a:pt x="43200" y="26803"/>
                          <a:pt x="33529" y="36474"/>
                          <a:pt x="21600" y="36474"/>
                        </a:cubicBezTo>
                        <a:cubicBezTo>
                          <a:pt x="9670" y="36474"/>
                          <a:pt x="0" y="26803"/>
                          <a:pt x="0" y="14874"/>
                        </a:cubicBezTo>
                        <a:cubicBezTo>
                          <a:pt x="0" y="9338"/>
                          <a:pt x="2125" y="4014"/>
                          <a:pt x="5937" y="0"/>
                        </a:cubicBezTo>
                        <a:lnTo>
                          <a:pt x="21600" y="14874"/>
                        </a:lnTo>
                        <a:close/>
                      </a:path>
                    </a:pathLst>
                  </a:custGeom>
                  <a:noFill/>
                  <a:ln w="19050">
                    <a:solidFill>
                      <a:srgbClr val="00B0F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500">
                      <a:latin typeface="Arial" panose="020B0604020202020204" pitchFamily="34" charset="0"/>
                      <a:cs typeface="Arial" panose="020B0604020202020204" pitchFamily="34" charset="0"/>
                    </a:endParaRPr>
                  </a:p>
                </p:txBody>
              </p:sp>
              <p:sp>
                <p:nvSpPr>
                  <p:cNvPr id="98328" name="Arc 24">
                    <a:extLst>
                      <a:ext uri="{FF2B5EF4-FFF2-40B4-BE49-F238E27FC236}">
                        <a16:creationId xmlns:a16="http://schemas.microsoft.com/office/drawing/2014/main" id="{B620745A-3D42-4465-BCFA-5B7C460E317A}"/>
                      </a:ext>
                    </a:extLst>
                  </p:cNvPr>
                  <p:cNvSpPr>
                    <a:spLocks/>
                  </p:cNvSpPr>
                  <p:nvPr/>
                </p:nvSpPr>
                <p:spPr bwMode="auto">
                  <a:xfrm flipV="1">
                    <a:off x="5543" y="2098"/>
                    <a:ext cx="174" cy="271"/>
                  </a:xfrm>
                  <a:custGeom>
                    <a:avLst/>
                    <a:gdLst>
                      <a:gd name="G0" fmla="+- 21600 0 0"/>
                      <a:gd name="G1" fmla="+- 15119 0 0"/>
                      <a:gd name="G2" fmla="+- 21600 0 0"/>
                      <a:gd name="T0" fmla="*/ 38412 w 43200"/>
                      <a:gd name="T1" fmla="*/ 1558 h 36719"/>
                      <a:gd name="T2" fmla="*/ 6174 w 43200"/>
                      <a:gd name="T3" fmla="*/ 0 h 36719"/>
                      <a:gd name="T4" fmla="*/ 21600 w 43200"/>
                      <a:gd name="T5" fmla="*/ 15119 h 36719"/>
                    </a:gdLst>
                    <a:ahLst/>
                    <a:cxnLst>
                      <a:cxn ang="0">
                        <a:pos x="T0" y="T1"/>
                      </a:cxn>
                      <a:cxn ang="0">
                        <a:pos x="T2" y="T3"/>
                      </a:cxn>
                      <a:cxn ang="0">
                        <a:pos x="T4" y="T5"/>
                      </a:cxn>
                    </a:cxnLst>
                    <a:rect l="0" t="0" r="r" b="b"/>
                    <a:pathLst>
                      <a:path w="43200" h="36719" fill="none" extrusionOk="0">
                        <a:moveTo>
                          <a:pt x="38412" y="1557"/>
                        </a:moveTo>
                        <a:cubicBezTo>
                          <a:pt x="41510" y="5398"/>
                          <a:pt x="43200" y="10184"/>
                          <a:pt x="43200" y="15119"/>
                        </a:cubicBezTo>
                        <a:cubicBezTo>
                          <a:pt x="43200" y="27048"/>
                          <a:pt x="33529" y="36719"/>
                          <a:pt x="21600" y="36719"/>
                        </a:cubicBezTo>
                        <a:cubicBezTo>
                          <a:pt x="9670" y="36719"/>
                          <a:pt x="0" y="27048"/>
                          <a:pt x="0" y="15119"/>
                        </a:cubicBezTo>
                        <a:cubicBezTo>
                          <a:pt x="0" y="9465"/>
                          <a:pt x="2216" y="4037"/>
                          <a:pt x="6173" y="-1"/>
                        </a:cubicBezTo>
                      </a:path>
                      <a:path w="43200" h="36719" stroke="0" extrusionOk="0">
                        <a:moveTo>
                          <a:pt x="38412" y="1557"/>
                        </a:moveTo>
                        <a:cubicBezTo>
                          <a:pt x="41510" y="5398"/>
                          <a:pt x="43200" y="10184"/>
                          <a:pt x="43200" y="15119"/>
                        </a:cubicBezTo>
                        <a:cubicBezTo>
                          <a:pt x="43200" y="27048"/>
                          <a:pt x="33529" y="36719"/>
                          <a:pt x="21600" y="36719"/>
                        </a:cubicBezTo>
                        <a:cubicBezTo>
                          <a:pt x="9670" y="36719"/>
                          <a:pt x="0" y="27048"/>
                          <a:pt x="0" y="15119"/>
                        </a:cubicBezTo>
                        <a:cubicBezTo>
                          <a:pt x="0" y="9465"/>
                          <a:pt x="2216" y="4037"/>
                          <a:pt x="6173" y="-1"/>
                        </a:cubicBezTo>
                        <a:lnTo>
                          <a:pt x="21600" y="15119"/>
                        </a:lnTo>
                        <a:close/>
                      </a:path>
                    </a:pathLst>
                  </a:custGeom>
                  <a:noFill/>
                  <a:ln w="19050">
                    <a:solidFill>
                      <a:srgbClr val="00B0F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500">
                      <a:latin typeface="Arial" panose="020B0604020202020204" pitchFamily="34" charset="0"/>
                      <a:cs typeface="Arial" panose="020B0604020202020204" pitchFamily="34" charset="0"/>
                    </a:endParaRPr>
                  </a:p>
                </p:txBody>
              </p:sp>
              <p:sp>
                <p:nvSpPr>
                  <p:cNvPr id="98329" name="Arc 25">
                    <a:extLst>
                      <a:ext uri="{FF2B5EF4-FFF2-40B4-BE49-F238E27FC236}">
                        <a16:creationId xmlns:a16="http://schemas.microsoft.com/office/drawing/2014/main" id="{366C13A9-F3C2-40E0-92FE-EEC3D7977415}"/>
                      </a:ext>
                    </a:extLst>
                  </p:cNvPr>
                  <p:cNvSpPr>
                    <a:spLocks/>
                  </p:cNvSpPr>
                  <p:nvPr/>
                </p:nvSpPr>
                <p:spPr bwMode="auto">
                  <a:xfrm flipV="1">
                    <a:off x="5674" y="2093"/>
                    <a:ext cx="175" cy="272"/>
                  </a:xfrm>
                  <a:custGeom>
                    <a:avLst/>
                    <a:gdLst>
                      <a:gd name="G0" fmla="+- 21600 0 0"/>
                      <a:gd name="G1" fmla="+- 15198 0 0"/>
                      <a:gd name="G2" fmla="+- 21600 0 0"/>
                      <a:gd name="T0" fmla="*/ 36949 w 43200"/>
                      <a:gd name="T1" fmla="*/ 0 h 36798"/>
                      <a:gd name="T2" fmla="*/ 6174 w 43200"/>
                      <a:gd name="T3" fmla="*/ 79 h 36798"/>
                      <a:gd name="T4" fmla="*/ 21600 w 43200"/>
                      <a:gd name="T5" fmla="*/ 15198 h 36798"/>
                    </a:gdLst>
                    <a:ahLst/>
                    <a:cxnLst>
                      <a:cxn ang="0">
                        <a:pos x="T0" y="T1"/>
                      </a:cxn>
                      <a:cxn ang="0">
                        <a:pos x="T2" y="T3"/>
                      </a:cxn>
                      <a:cxn ang="0">
                        <a:pos x="T4" y="T5"/>
                      </a:cxn>
                    </a:cxnLst>
                    <a:rect l="0" t="0" r="r" b="b"/>
                    <a:pathLst>
                      <a:path w="43200" h="36798" fill="none" extrusionOk="0">
                        <a:moveTo>
                          <a:pt x="36948" y="0"/>
                        </a:moveTo>
                        <a:cubicBezTo>
                          <a:pt x="40953" y="4044"/>
                          <a:pt x="43200" y="9506"/>
                          <a:pt x="43200" y="15198"/>
                        </a:cubicBezTo>
                        <a:cubicBezTo>
                          <a:pt x="43200" y="27127"/>
                          <a:pt x="33529" y="36798"/>
                          <a:pt x="21600" y="36798"/>
                        </a:cubicBezTo>
                        <a:cubicBezTo>
                          <a:pt x="9670" y="36798"/>
                          <a:pt x="0" y="27127"/>
                          <a:pt x="0" y="15198"/>
                        </a:cubicBezTo>
                        <a:cubicBezTo>
                          <a:pt x="0" y="9544"/>
                          <a:pt x="2216" y="4116"/>
                          <a:pt x="6173" y="78"/>
                        </a:cubicBezTo>
                      </a:path>
                      <a:path w="43200" h="36798" stroke="0" extrusionOk="0">
                        <a:moveTo>
                          <a:pt x="36948" y="0"/>
                        </a:moveTo>
                        <a:cubicBezTo>
                          <a:pt x="40953" y="4044"/>
                          <a:pt x="43200" y="9506"/>
                          <a:pt x="43200" y="15198"/>
                        </a:cubicBezTo>
                        <a:cubicBezTo>
                          <a:pt x="43200" y="27127"/>
                          <a:pt x="33529" y="36798"/>
                          <a:pt x="21600" y="36798"/>
                        </a:cubicBezTo>
                        <a:cubicBezTo>
                          <a:pt x="9670" y="36798"/>
                          <a:pt x="0" y="27127"/>
                          <a:pt x="0" y="15198"/>
                        </a:cubicBezTo>
                        <a:cubicBezTo>
                          <a:pt x="0" y="9544"/>
                          <a:pt x="2216" y="4116"/>
                          <a:pt x="6173" y="78"/>
                        </a:cubicBezTo>
                        <a:lnTo>
                          <a:pt x="21600" y="15198"/>
                        </a:lnTo>
                        <a:close/>
                      </a:path>
                    </a:pathLst>
                  </a:custGeom>
                  <a:noFill/>
                  <a:ln w="19050">
                    <a:solidFill>
                      <a:srgbClr val="00B0F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500">
                      <a:latin typeface="Arial" panose="020B0604020202020204" pitchFamily="34" charset="0"/>
                      <a:cs typeface="Arial" panose="020B0604020202020204" pitchFamily="34" charset="0"/>
                    </a:endParaRPr>
                  </a:p>
                </p:txBody>
              </p:sp>
              <p:sp>
                <p:nvSpPr>
                  <p:cNvPr id="98330" name="Arc 26">
                    <a:extLst>
                      <a:ext uri="{FF2B5EF4-FFF2-40B4-BE49-F238E27FC236}">
                        <a16:creationId xmlns:a16="http://schemas.microsoft.com/office/drawing/2014/main" id="{325ABB38-AC44-485A-A1D6-8420E3A86945}"/>
                      </a:ext>
                    </a:extLst>
                  </p:cNvPr>
                  <p:cNvSpPr>
                    <a:spLocks/>
                  </p:cNvSpPr>
                  <p:nvPr/>
                </p:nvSpPr>
                <p:spPr bwMode="auto">
                  <a:xfrm flipV="1">
                    <a:off x="5801" y="2096"/>
                    <a:ext cx="175" cy="272"/>
                  </a:xfrm>
                  <a:custGeom>
                    <a:avLst/>
                    <a:gdLst>
                      <a:gd name="G0" fmla="+- 21600 0 0"/>
                      <a:gd name="G1" fmla="+- 15119 0 0"/>
                      <a:gd name="G2" fmla="+- 21600 0 0"/>
                      <a:gd name="T0" fmla="*/ 38412 w 43200"/>
                      <a:gd name="T1" fmla="*/ 1558 h 36719"/>
                      <a:gd name="T2" fmla="*/ 6174 w 43200"/>
                      <a:gd name="T3" fmla="*/ 0 h 36719"/>
                      <a:gd name="T4" fmla="*/ 21600 w 43200"/>
                      <a:gd name="T5" fmla="*/ 15119 h 36719"/>
                    </a:gdLst>
                    <a:ahLst/>
                    <a:cxnLst>
                      <a:cxn ang="0">
                        <a:pos x="T0" y="T1"/>
                      </a:cxn>
                      <a:cxn ang="0">
                        <a:pos x="T2" y="T3"/>
                      </a:cxn>
                      <a:cxn ang="0">
                        <a:pos x="T4" y="T5"/>
                      </a:cxn>
                    </a:cxnLst>
                    <a:rect l="0" t="0" r="r" b="b"/>
                    <a:pathLst>
                      <a:path w="43200" h="36719" fill="none" extrusionOk="0">
                        <a:moveTo>
                          <a:pt x="38412" y="1557"/>
                        </a:moveTo>
                        <a:cubicBezTo>
                          <a:pt x="41510" y="5398"/>
                          <a:pt x="43200" y="10184"/>
                          <a:pt x="43200" y="15119"/>
                        </a:cubicBezTo>
                        <a:cubicBezTo>
                          <a:pt x="43200" y="27048"/>
                          <a:pt x="33529" y="36719"/>
                          <a:pt x="21600" y="36719"/>
                        </a:cubicBezTo>
                        <a:cubicBezTo>
                          <a:pt x="9670" y="36719"/>
                          <a:pt x="0" y="27048"/>
                          <a:pt x="0" y="15119"/>
                        </a:cubicBezTo>
                        <a:cubicBezTo>
                          <a:pt x="0" y="9465"/>
                          <a:pt x="2216" y="4037"/>
                          <a:pt x="6173" y="-1"/>
                        </a:cubicBezTo>
                      </a:path>
                      <a:path w="43200" h="36719" stroke="0" extrusionOk="0">
                        <a:moveTo>
                          <a:pt x="38412" y="1557"/>
                        </a:moveTo>
                        <a:cubicBezTo>
                          <a:pt x="41510" y="5398"/>
                          <a:pt x="43200" y="10184"/>
                          <a:pt x="43200" y="15119"/>
                        </a:cubicBezTo>
                        <a:cubicBezTo>
                          <a:pt x="43200" y="27048"/>
                          <a:pt x="33529" y="36719"/>
                          <a:pt x="21600" y="36719"/>
                        </a:cubicBezTo>
                        <a:cubicBezTo>
                          <a:pt x="9670" y="36719"/>
                          <a:pt x="0" y="27048"/>
                          <a:pt x="0" y="15119"/>
                        </a:cubicBezTo>
                        <a:cubicBezTo>
                          <a:pt x="0" y="9465"/>
                          <a:pt x="2216" y="4037"/>
                          <a:pt x="6173" y="-1"/>
                        </a:cubicBezTo>
                        <a:lnTo>
                          <a:pt x="21600" y="15119"/>
                        </a:lnTo>
                        <a:close/>
                      </a:path>
                    </a:pathLst>
                  </a:custGeom>
                  <a:noFill/>
                  <a:ln w="19050">
                    <a:solidFill>
                      <a:srgbClr val="00B0F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500">
                      <a:latin typeface="Arial" panose="020B0604020202020204" pitchFamily="34" charset="0"/>
                      <a:cs typeface="Arial" panose="020B0604020202020204" pitchFamily="34" charset="0"/>
                    </a:endParaRPr>
                  </a:p>
                </p:txBody>
              </p:sp>
            </p:grpSp>
            <p:sp>
              <p:nvSpPr>
                <p:cNvPr id="98331" name="Line 27">
                  <a:extLst>
                    <a:ext uri="{FF2B5EF4-FFF2-40B4-BE49-F238E27FC236}">
                      <a16:creationId xmlns:a16="http://schemas.microsoft.com/office/drawing/2014/main" id="{291DEA61-5D6D-4494-BBB4-78283C86181A}"/>
                    </a:ext>
                  </a:extLst>
                </p:cNvPr>
                <p:cNvSpPr>
                  <a:spLocks noChangeShapeType="1"/>
                </p:cNvSpPr>
                <p:nvPr/>
              </p:nvSpPr>
              <p:spPr bwMode="auto">
                <a:xfrm>
                  <a:off x="2544" y="1520"/>
                  <a:ext cx="864" cy="0"/>
                </a:xfrm>
                <a:prstGeom prst="line">
                  <a:avLst/>
                </a:prstGeom>
                <a:noFill/>
                <a:ln w="19050">
                  <a:solidFill>
                    <a:srgbClr val="00B0F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sp>
              <p:nvSpPr>
                <p:cNvPr id="98332" name="Line 28">
                  <a:extLst>
                    <a:ext uri="{FF2B5EF4-FFF2-40B4-BE49-F238E27FC236}">
                      <a16:creationId xmlns:a16="http://schemas.microsoft.com/office/drawing/2014/main" id="{919D9F49-D9AE-4B65-9245-D2C8FA41BA7B}"/>
                    </a:ext>
                  </a:extLst>
                </p:cNvPr>
                <p:cNvSpPr>
                  <a:spLocks noChangeShapeType="1"/>
                </p:cNvSpPr>
                <p:nvPr/>
              </p:nvSpPr>
              <p:spPr bwMode="auto">
                <a:xfrm>
                  <a:off x="2544" y="2000"/>
                  <a:ext cx="864" cy="0"/>
                </a:xfrm>
                <a:prstGeom prst="line">
                  <a:avLst/>
                </a:prstGeom>
                <a:noFill/>
                <a:ln w="19050">
                  <a:solidFill>
                    <a:srgbClr val="00B0F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sp>
              <p:nvSpPr>
                <p:cNvPr id="98333" name="Line 29">
                  <a:extLst>
                    <a:ext uri="{FF2B5EF4-FFF2-40B4-BE49-F238E27FC236}">
                      <a16:creationId xmlns:a16="http://schemas.microsoft.com/office/drawing/2014/main" id="{662DC448-F4FB-4ABC-9D35-4A4B510C40D5}"/>
                    </a:ext>
                  </a:extLst>
                </p:cNvPr>
                <p:cNvSpPr>
                  <a:spLocks noChangeShapeType="1"/>
                </p:cNvSpPr>
                <p:nvPr/>
              </p:nvSpPr>
              <p:spPr bwMode="auto">
                <a:xfrm>
                  <a:off x="2976" y="2000"/>
                  <a:ext cx="0" cy="576"/>
                </a:xfrm>
                <a:prstGeom prst="line">
                  <a:avLst/>
                </a:prstGeom>
                <a:noFill/>
                <a:ln w="19050">
                  <a:solidFill>
                    <a:srgbClr val="00B0F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sp>
              <p:nvSpPr>
                <p:cNvPr id="98334" name="Line 30">
                  <a:extLst>
                    <a:ext uri="{FF2B5EF4-FFF2-40B4-BE49-F238E27FC236}">
                      <a16:creationId xmlns:a16="http://schemas.microsoft.com/office/drawing/2014/main" id="{ADA58843-17E3-4DC5-8A7E-123BAAA930C1}"/>
                    </a:ext>
                  </a:extLst>
                </p:cNvPr>
                <p:cNvSpPr>
                  <a:spLocks noChangeShapeType="1"/>
                </p:cNvSpPr>
                <p:nvPr/>
              </p:nvSpPr>
              <p:spPr bwMode="auto">
                <a:xfrm>
                  <a:off x="2976" y="2576"/>
                  <a:ext cx="1248" cy="0"/>
                </a:xfrm>
                <a:prstGeom prst="line">
                  <a:avLst/>
                </a:prstGeom>
                <a:noFill/>
                <a:ln w="19050">
                  <a:solidFill>
                    <a:srgbClr val="00B0F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sp>
              <p:nvSpPr>
                <p:cNvPr id="98335" name="Line 31">
                  <a:extLst>
                    <a:ext uri="{FF2B5EF4-FFF2-40B4-BE49-F238E27FC236}">
                      <a16:creationId xmlns:a16="http://schemas.microsoft.com/office/drawing/2014/main" id="{84541BF1-987F-48F3-8974-5012BE3ECF12}"/>
                    </a:ext>
                  </a:extLst>
                </p:cNvPr>
                <p:cNvSpPr>
                  <a:spLocks noChangeShapeType="1"/>
                </p:cNvSpPr>
                <p:nvPr/>
              </p:nvSpPr>
              <p:spPr bwMode="auto">
                <a:xfrm>
                  <a:off x="4224" y="2256"/>
                  <a:ext cx="0" cy="336"/>
                </a:xfrm>
                <a:prstGeom prst="line">
                  <a:avLst/>
                </a:prstGeom>
                <a:noFill/>
                <a:ln w="19050">
                  <a:solidFill>
                    <a:srgbClr val="00B0F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sp>
              <p:nvSpPr>
                <p:cNvPr id="98336" name="Line 32">
                  <a:extLst>
                    <a:ext uri="{FF2B5EF4-FFF2-40B4-BE49-F238E27FC236}">
                      <a16:creationId xmlns:a16="http://schemas.microsoft.com/office/drawing/2014/main" id="{59237846-6186-4BD1-B1A1-DA6ED5A77FD7}"/>
                    </a:ext>
                  </a:extLst>
                </p:cNvPr>
                <p:cNvSpPr>
                  <a:spLocks noChangeShapeType="1"/>
                </p:cNvSpPr>
                <p:nvPr/>
              </p:nvSpPr>
              <p:spPr bwMode="auto">
                <a:xfrm flipV="1">
                  <a:off x="2976" y="872"/>
                  <a:ext cx="0" cy="624"/>
                </a:xfrm>
                <a:prstGeom prst="line">
                  <a:avLst/>
                </a:prstGeom>
                <a:noFill/>
                <a:ln w="19050">
                  <a:solidFill>
                    <a:srgbClr val="00B0F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sp>
              <p:nvSpPr>
                <p:cNvPr id="98337" name="Line 33">
                  <a:extLst>
                    <a:ext uri="{FF2B5EF4-FFF2-40B4-BE49-F238E27FC236}">
                      <a16:creationId xmlns:a16="http://schemas.microsoft.com/office/drawing/2014/main" id="{7040AF79-D889-48AA-8197-B410398E0595}"/>
                    </a:ext>
                  </a:extLst>
                </p:cNvPr>
                <p:cNvSpPr>
                  <a:spLocks noChangeShapeType="1"/>
                </p:cNvSpPr>
                <p:nvPr/>
              </p:nvSpPr>
              <p:spPr bwMode="auto">
                <a:xfrm>
                  <a:off x="2976" y="888"/>
                  <a:ext cx="1248" cy="0"/>
                </a:xfrm>
                <a:prstGeom prst="line">
                  <a:avLst/>
                </a:prstGeom>
                <a:noFill/>
                <a:ln w="19050">
                  <a:solidFill>
                    <a:srgbClr val="00B0F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sp>
              <p:nvSpPr>
                <p:cNvPr id="98338" name="Line 34">
                  <a:extLst>
                    <a:ext uri="{FF2B5EF4-FFF2-40B4-BE49-F238E27FC236}">
                      <a16:creationId xmlns:a16="http://schemas.microsoft.com/office/drawing/2014/main" id="{6D5F97D9-B332-44C9-9035-458D616ACA8A}"/>
                    </a:ext>
                  </a:extLst>
                </p:cNvPr>
                <p:cNvSpPr>
                  <a:spLocks noChangeShapeType="1"/>
                </p:cNvSpPr>
                <p:nvPr/>
              </p:nvSpPr>
              <p:spPr bwMode="auto">
                <a:xfrm flipV="1">
                  <a:off x="4232" y="888"/>
                  <a:ext cx="0" cy="288"/>
                </a:xfrm>
                <a:prstGeom prst="line">
                  <a:avLst/>
                </a:prstGeom>
                <a:noFill/>
                <a:ln w="19050">
                  <a:solidFill>
                    <a:srgbClr val="00B0F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grpSp>
          <p:sp>
            <p:nvSpPr>
              <p:cNvPr id="98339" name="Line 35">
                <a:extLst>
                  <a:ext uri="{FF2B5EF4-FFF2-40B4-BE49-F238E27FC236}">
                    <a16:creationId xmlns:a16="http://schemas.microsoft.com/office/drawing/2014/main" id="{312B5F81-7069-49C7-AAF1-C25E0B8E9BA0}"/>
                  </a:ext>
                </a:extLst>
              </p:cNvPr>
              <p:cNvSpPr>
                <a:spLocks noChangeShapeType="1"/>
              </p:cNvSpPr>
              <p:nvPr/>
            </p:nvSpPr>
            <p:spPr bwMode="auto">
              <a:xfrm flipH="1">
                <a:off x="3744" y="2160"/>
                <a:ext cx="48" cy="0"/>
              </a:xfrm>
              <a:prstGeom prst="line">
                <a:avLst/>
              </a:prstGeom>
              <a:noFill/>
              <a:ln w="19050">
                <a:solidFill>
                  <a:srgbClr val="00B0F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grpSp>
        <p:sp>
          <p:nvSpPr>
            <p:cNvPr id="98340" name="Text Box 36">
              <a:extLst>
                <a:ext uri="{FF2B5EF4-FFF2-40B4-BE49-F238E27FC236}">
                  <a16:creationId xmlns:a16="http://schemas.microsoft.com/office/drawing/2014/main" id="{99572667-6B93-47D4-8843-7F676BA2E833}"/>
                </a:ext>
              </a:extLst>
            </p:cNvPr>
            <p:cNvSpPr txBox="1">
              <a:spLocks noChangeArrowheads="1"/>
            </p:cNvSpPr>
            <p:nvPr/>
          </p:nvSpPr>
          <p:spPr bwMode="auto">
            <a:xfrm>
              <a:off x="4992" y="1920"/>
              <a:ext cx="562" cy="27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500">
                  <a:latin typeface="Arial" panose="020B0604020202020204" pitchFamily="34" charset="0"/>
                  <a:cs typeface="Arial" panose="020B0604020202020204" pitchFamily="34" charset="0"/>
                </a:rPr>
                <a:t>L</a:t>
              </a:r>
            </a:p>
          </p:txBody>
        </p:sp>
        <p:sp>
          <p:nvSpPr>
            <p:cNvPr id="98341" name="Text Box 37">
              <a:extLst>
                <a:ext uri="{FF2B5EF4-FFF2-40B4-BE49-F238E27FC236}">
                  <a16:creationId xmlns:a16="http://schemas.microsoft.com/office/drawing/2014/main" id="{72C14318-68A8-496A-8039-A9E44B9390ED}"/>
                </a:ext>
              </a:extLst>
            </p:cNvPr>
            <p:cNvSpPr txBox="1">
              <a:spLocks noChangeArrowheads="1"/>
            </p:cNvSpPr>
            <p:nvPr/>
          </p:nvSpPr>
          <p:spPr bwMode="auto">
            <a:xfrm>
              <a:off x="3847" y="1932"/>
              <a:ext cx="480" cy="27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500">
                  <a:latin typeface="Arial" panose="020B0604020202020204" pitchFamily="34" charset="0"/>
                  <a:cs typeface="Arial" panose="020B0604020202020204" pitchFamily="34" charset="0"/>
                </a:rPr>
                <a:t>C</a:t>
              </a:r>
            </a:p>
          </p:txBody>
        </p:sp>
        <p:sp>
          <p:nvSpPr>
            <p:cNvPr id="98342" name="Line 38">
              <a:extLst>
                <a:ext uri="{FF2B5EF4-FFF2-40B4-BE49-F238E27FC236}">
                  <a16:creationId xmlns:a16="http://schemas.microsoft.com/office/drawing/2014/main" id="{9AF52109-E3BD-447F-B292-0358279D2DD4}"/>
                </a:ext>
              </a:extLst>
            </p:cNvPr>
            <p:cNvSpPr>
              <a:spLocks noChangeShapeType="1"/>
            </p:cNvSpPr>
            <p:nvPr/>
          </p:nvSpPr>
          <p:spPr bwMode="auto">
            <a:xfrm>
              <a:off x="4466" y="2304"/>
              <a:ext cx="9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grpSp>
          <p:nvGrpSpPr>
            <p:cNvPr id="98343" name="Group 39">
              <a:extLst>
                <a:ext uri="{FF2B5EF4-FFF2-40B4-BE49-F238E27FC236}">
                  <a16:creationId xmlns:a16="http://schemas.microsoft.com/office/drawing/2014/main" id="{5C705614-136A-48FC-8D40-E9AC9A45F856}"/>
                </a:ext>
              </a:extLst>
            </p:cNvPr>
            <p:cNvGrpSpPr>
              <a:grpSpLocks/>
            </p:cNvGrpSpPr>
            <p:nvPr/>
          </p:nvGrpSpPr>
          <p:grpSpPr bwMode="auto">
            <a:xfrm>
              <a:off x="4474" y="1816"/>
              <a:ext cx="96" cy="96"/>
              <a:chOff x="4272" y="1816"/>
              <a:chExt cx="96" cy="96"/>
            </a:xfrm>
          </p:grpSpPr>
          <p:sp>
            <p:nvSpPr>
              <p:cNvPr id="98344" name="Line 40">
                <a:extLst>
                  <a:ext uri="{FF2B5EF4-FFF2-40B4-BE49-F238E27FC236}">
                    <a16:creationId xmlns:a16="http://schemas.microsoft.com/office/drawing/2014/main" id="{3EF812C3-9E16-469B-BDEE-666C41982096}"/>
                  </a:ext>
                </a:extLst>
              </p:cNvPr>
              <p:cNvSpPr>
                <a:spLocks noChangeShapeType="1"/>
              </p:cNvSpPr>
              <p:nvPr/>
            </p:nvSpPr>
            <p:spPr bwMode="auto">
              <a:xfrm>
                <a:off x="4272" y="1872"/>
                <a:ext cx="9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sp>
            <p:nvSpPr>
              <p:cNvPr id="98345" name="Line 41">
                <a:extLst>
                  <a:ext uri="{FF2B5EF4-FFF2-40B4-BE49-F238E27FC236}">
                    <a16:creationId xmlns:a16="http://schemas.microsoft.com/office/drawing/2014/main" id="{84D6A95F-27A9-4A39-B553-3BF51B9FE666}"/>
                  </a:ext>
                </a:extLst>
              </p:cNvPr>
              <p:cNvSpPr>
                <a:spLocks noChangeShapeType="1"/>
              </p:cNvSpPr>
              <p:nvPr/>
            </p:nvSpPr>
            <p:spPr bwMode="auto">
              <a:xfrm>
                <a:off x="4320" y="1816"/>
                <a:ext cx="0" cy="9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grpSp>
        <p:sp>
          <p:nvSpPr>
            <p:cNvPr id="98346" name="Line 42">
              <a:extLst>
                <a:ext uri="{FF2B5EF4-FFF2-40B4-BE49-F238E27FC236}">
                  <a16:creationId xmlns:a16="http://schemas.microsoft.com/office/drawing/2014/main" id="{98282C58-EDB2-452E-8043-1B4850FF1C74}"/>
                </a:ext>
              </a:extLst>
            </p:cNvPr>
            <p:cNvSpPr>
              <a:spLocks noChangeShapeType="1"/>
            </p:cNvSpPr>
            <p:nvPr/>
          </p:nvSpPr>
          <p:spPr bwMode="auto">
            <a:xfrm>
              <a:off x="4522" y="1968"/>
              <a:ext cx="0" cy="240"/>
            </a:xfrm>
            <a:prstGeom prst="line">
              <a:avLst/>
            </a:prstGeom>
            <a:noFill/>
            <a:ln w="38100">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grpSp>
      <p:grpSp>
        <p:nvGrpSpPr>
          <p:cNvPr id="98347" name="Group 43">
            <a:extLst>
              <a:ext uri="{FF2B5EF4-FFF2-40B4-BE49-F238E27FC236}">
                <a16:creationId xmlns:a16="http://schemas.microsoft.com/office/drawing/2014/main" id="{D58007D3-0A7B-4C1A-B0B6-9C4E55CCE3CC}"/>
              </a:ext>
            </a:extLst>
          </p:cNvPr>
          <p:cNvGrpSpPr>
            <a:grpSpLocks/>
          </p:cNvGrpSpPr>
          <p:nvPr/>
        </p:nvGrpSpPr>
        <p:grpSpPr bwMode="auto">
          <a:xfrm>
            <a:off x="1962150" y="3251199"/>
            <a:ext cx="228600" cy="838200"/>
            <a:chOff x="4272" y="1816"/>
            <a:chExt cx="96" cy="488"/>
          </a:xfrm>
        </p:grpSpPr>
        <p:sp>
          <p:nvSpPr>
            <p:cNvPr id="98348" name="Line 44">
              <a:extLst>
                <a:ext uri="{FF2B5EF4-FFF2-40B4-BE49-F238E27FC236}">
                  <a16:creationId xmlns:a16="http://schemas.microsoft.com/office/drawing/2014/main" id="{5E3349B5-F908-4FB5-AEF8-4501A1818DCD}"/>
                </a:ext>
              </a:extLst>
            </p:cNvPr>
            <p:cNvSpPr>
              <a:spLocks noChangeShapeType="1"/>
            </p:cNvSpPr>
            <p:nvPr/>
          </p:nvSpPr>
          <p:spPr bwMode="auto">
            <a:xfrm>
              <a:off x="4272" y="2304"/>
              <a:ext cx="9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grpSp>
          <p:nvGrpSpPr>
            <p:cNvPr id="98349" name="Group 45">
              <a:extLst>
                <a:ext uri="{FF2B5EF4-FFF2-40B4-BE49-F238E27FC236}">
                  <a16:creationId xmlns:a16="http://schemas.microsoft.com/office/drawing/2014/main" id="{B0FDB94A-1580-4A47-ADBA-F378442E9B61}"/>
                </a:ext>
              </a:extLst>
            </p:cNvPr>
            <p:cNvGrpSpPr>
              <a:grpSpLocks/>
            </p:cNvGrpSpPr>
            <p:nvPr/>
          </p:nvGrpSpPr>
          <p:grpSpPr bwMode="auto">
            <a:xfrm>
              <a:off x="4272" y="1816"/>
              <a:ext cx="96" cy="96"/>
              <a:chOff x="4272" y="1816"/>
              <a:chExt cx="96" cy="96"/>
            </a:xfrm>
          </p:grpSpPr>
          <p:sp>
            <p:nvSpPr>
              <p:cNvPr id="98350" name="Line 46">
                <a:extLst>
                  <a:ext uri="{FF2B5EF4-FFF2-40B4-BE49-F238E27FC236}">
                    <a16:creationId xmlns:a16="http://schemas.microsoft.com/office/drawing/2014/main" id="{5495FC5F-535A-4241-8D02-6254B05F364F}"/>
                  </a:ext>
                </a:extLst>
              </p:cNvPr>
              <p:cNvSpPr>
                <a:spLocks noChangeShapeType="1"/>
              </p:cNvSpPr>
              <p:nvPr/>
            </p:nvSpPr>
            <p:spPr bwMode="auto">
              <a:xfrm>
                <a:off x="4272" y="1872"/>
                <a:ext cx="9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sp>
            <p:nvSpPr>
              <p:cNvPr id="98351" name="Line 47">
                <a:extLst>
                  <a:ext uri="{FF2B5EF4-FFF2-40B4-BE49-F238E27FC236}">
                    <a16:creationId xmlns:a16="http://schemas.microsoft.com/office/drawing/2014/main" id="{A67DAC03-1AFD-4277-AD20-BBFC5BB0E90D}"/>
                  </a:ext>
                </a:extLst>
              </p:cNvPr>
              <p:cNvSpPr>
                <a:spLocks noChangeShapeType="1"/>
              </p:cNvSpPr>
              <p:nvPr/>
            </p:nvSpPr>
            <p:spPr bwMode="auto">
              <a:xfrm>
                <a:off x="4320" y="1816"/>
                <a:ext cx="0" cy="9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grpSp>
        <p:sp>
          <p:nvSpPr>
            <p:cNvPr id="98352" name="Line 48">
              <a:extLst>
                <a:ext uri="{FF2B5EF4-FFF2-40B4-BE49-F238E27FC236}">
                  <a16:creationId xmlns:a16="http://schemas.microsoft.com/office/drawing/2014/main" id="{103226A4-4050-49B4-B597-FFC6C15347F2}"/>
                </a:ext>
              </a:extLst>
            </p:cNvPr>
            <p:cNvSpPr>
              <a:spLocks noChangeShapeType="1"/>
            </p:cNvSpPr>
            <p:nvPr/>
          </p:nvSpPr>
          <p:spPr bwMode="auto">
            <a:xfrm>
              <a:off x="4320" y="1968"/>
              <a:ext cx="0" cy="240"/>
            </a:xfrm>
            <a:prstGeom prst="line">
              <a:avLst/>
            </a:prstGeom>
            <a:noFill/>
            <a:ln w="38100">
              <a:solidFill>
                <a:srgbClr val="00CC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grpSp>
      <p:sp>
        <p:nvSpPr>
          <p:cNvPr id="98353" name="Line 49">
            <a:extLst>
              <a:ext uri="{FF2B5EF4-FFF2-40B4-BE49-F238E27FC236}">
                <a16:creationId xmlns:a16="http://schemas.microsoft.com/office/drawing/2014/main" id="{93FF3EBB-97A4-42A0-861F-9DDBED86EC7B}"/>
              </a:ext>
            </a:extLst>
          </p:cNvPr>
          <p:cNvSpPr>
            <a:spLocks noChangeShapeType="1"/>
          </p:cNvSpPr>
          <p:nvPr/>
        </p:nvSpPr>
        <p:spPr bwMode="auto">
          <a:xfrm flipH="1" flipV="1">
            <a:off x="2578728" y="2835702"/>
            <a:ext cx="381000"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sp>
        <p:nvSpPr>
          <p:cNvPr id="98354" name="Line 50">
            <a:extLst>
              <a:ext uri="{FF2B5EF4-FFF2-40B4-BE49-F238E27FC236}">
                <a16:creationId xmlns:a16="http://schemas.microsoft.com/office/drawing/2014/main" id="{B55B708E-BC83-4DB9-BBA2-CF6367B9B779}"/>
              </a:ext>
            </a:extLst>
          </p:cNvPr>
          <p:cNvSpPr>
            <a:spLocks noChangeShapeType="1"/>
          </p:cNvSpPr>
          <p:nvPr/>
        </p:nvSpPr>
        <p:spPr bwMode="auto">
          <a:xfrm>
            <a:off x="2578728" y="4555696"/>
            <a:ext cx="381000"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grpSp>
        <p:nvGrpSpPr>
          <p:cNvPr id="119" name="Group 118">
            <a:extLst>
              <a:ext uri="{FF2B5EF4-FFF2-40B4-BE49-F238E27FC236}">
                <a16:creationId xmlns:a16="http://schemas.microsoft.com/office/drawing/2014/main" id="{E434EDAA-8320-426F-BFF7-67AC0E00D8C5}"/>
              </a:ext>
            </a:extLst>
          </p:cNvPr>
          <p:cNvGrpSpPr/>
          <p:nvPr/>
        </p:nvGrpSpPr>
        <p:grpSpPr>
          <a:xfrm>
            <a:off x="-152400" y="170684"/>
            <a:ext cx="10058400" cy="505010"/>
            <a:chOff x="38033" y="2282878"/>
            <a:chExt cx="12515533" cy="704958"/>
          </a:xfrm>
        </p:grpSpPr>
        <p:grpSp>
          <p:nvGrpSpPr>
            <p:cNvPr id="120" name="Group 70">
              <a:extLst>
                <a:ext uri="{FF2B5EF4-FFF2-40B4-BE49-F238E27FC236}">
                  <a16:creationId xmlns:a16="http://schemas.microsoft.com/office/drawing/2014/main" id="{5BB8BBE0-D6A4-43FA-9E31-D846B1222790}"/>
                </a:ext>
              </a:extLst>
            </p:cNvPr>
            <p:cNvGrpSpPr>
              <a:grpSpLocks/>
            </p:cNvGrpSpPr>
            <p:nvPr/>
          </p:nvGrpSpPr>
          <p:grpSpPr bwMode="auto">
            <a:xfrm>
              <a:off x="368181" y="2294628"/>
              <a:ext cx="10099462" cy="693208"/>
              <a:chOff x="607011" y="3430752"/>
              <a:chExt cx="5200752" cy="1335216"/>
            </a:xfrm>
          </p:grpSpPr>
          <p:pic>
            <p:nvPicPr>
              <p:cNvPr id="123" name="Picture 122" descr="empty-green-rectangle">
                <a:extLst>
                  <a:ext uri="{FF2B5EF4-FFF2-40B4-BE49-F238E27FC236}">
                    <a16:creationId xmlns:a16="http://schemas.microsoft.com/office/drawing/2014/main" id="{123B6A51-3D7A-4FCB-9533-7917BE635D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011" y="3430752"/>
                <a:ext cx="5200752" cy="133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 name="Picture 123" descr="green-top-faded">
                <a:extLst>
                  <a:ext uri="{FF2B5EF4-FFF2-40B4-BE49-F238E27FC236}">
                    <a16:creationId xmlns:a16="http://schemas.microsoft.com/office/drawing/2014/main" id="{DB93F0F5-9CE4-493C-AE9D-792E5542FA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1" name="TextBox 120">
              <a:extLst>
                <a:ext uri="{FF2B5EF4-FFF2-40B4-BE49-F238E27FC236}">
                  <a16:creationId xmlns:a16="http://schemas.microsoft.com/office/drawing/2014/main" id="{5E5EDB0F-0EFA-425A-8156-9ADD4BB4F763}"/>
                </a:ext>
              </a:extLst>
            </p:cNvPr>
            <p:cNvSpPr txBox="1"/>
            <p:nvPr/>
          </p:nvSpPr>
          <p:spPr bwMode="auto">
            <a:xfrm>
              <a:off x="38033" y="2294628"/>
              <a:ext cx="1501326" cy="687412"/>
            </a:xfrm>
            <a:prstGeom prst="rect">
              <a:avLst/>
            </a:prstGeom>
            <a:noFill/>
          </p:spPr>
          <p:txBody>
            <a:bodyPr wrap="square">
              <a:spAutoFit/>
            </a:bodyPr>
            <a:lstStyle/>
            <a:p>
              <a:pPr algn="ctr">
                <a:buNone/>
                <a:defRPr/>
              </a:pPr>
              <a:r>
                <a:rPr lang="en-US" sz="25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5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22" name="Rectangle 1026060">
              <a:extLst>
                <a:ext uri="{FF2B5EF4-FFF2-40B4-BE49-F238E27FC236}">
                  <a16:creationId xmlns:a16="http://schemas.microsoft.com/office/drawing/2014/main" id="{F970CA61-3FE0-4A66-B2DF-17219B520F0D}"/>
                </a:ext>
              </a:extLst>
            </p:cNvPr>
            <p:cNvSpPr>
              <a:spLocks noChangeArrowheads="1"/>
            </p:cNvSpPr>
            <p:nvPr/>
          </p:nvSpPr>
          <p:spPr bwMode="auto">
            <a:xfrm>
              <a:off x="1190927" y="2282878"/>
              <a:ext cx="11362639" cy="670229"/>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eaLnBrk="1" hangingPunct="1">
                <a:buFontTx/>
                <a:buNone/>
              </a:pPr>
              <a:r>
                <a:rPr lang="en-US" altLang="en-US" sz="2400" i="1"/>
                <a:t>Mối quan hệ giữa điện trường và từ trường</a:t>
              </a:r>
            </a:p>
          </p:txBody>
        </p:sp>
      </p:grpSp>
      <p:sp>
        <p:nvSpPr>
          <p:cNvPr id="125" name="Text Box 5">
            <a:extLst>
              <a:ext uri="{FF2B5EF4-FFF2-40B4-BE49-F238E27FC236}">
                <a16:creationId xmlns:a16="http://schemas.microsoft.com/office/drawing/2014/main" id="{E35388FF-EF78-41D9-AB7F-ED1D469AF92A}"/>
              </a:ext>
            </a:extLst>
          </p:cNvPr>
          <p:cNvSpPr txBox="1">
            <a:spLocks noChangeArrowheads="1"/>
          </p:cNvSpPr>
          <p:nvPr/>
        </p:nvSpPr>
        <p:spPr bwMode="auto">
          <a:xfrm>
            <a:off x="170804" y="677221"/>
            <a:ext cx="800100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500" i="1">
                <a:solidFill>
                  <a:srgbClr val="0070C0"/>
                </a:solidFill>
                <a:latin typeface="Arial" panose="020B0604020202020204" pitchFamily="34" charset="0"/>
                <a:cs typeface="Arial" panose="020B0604020202020204" pitchFamily="34" charset="0"/>
              </a:rPr>
              <a:t>2. Điện trường biến thiên và từ trường</a:t>
            </a:r>
          </a:p>
        </p:txBody>
      </p:sp>
      <p:sp>
        <p:nvSpPr>
          <p:cNvPr id="126" name="Text Box 9">
            <a:hlinkClick r:id="rId5" action="ppaction://hlinkfile"/>
            <a:extLst>
              <a:ext uri="{FF2B5EF4-FFF2-40B4-BE49-F238E27FC236}">
                <a16:creationId xmlns:a16="http://schemas.microsoft.com/office/drawing/2014/main" id="{587FAA9F-42C6-4D1F-936A-2D6062D7C72B}"/>
              </a:ext>
            </a:extLst>
          </p:cNvPr>
          <p:cNvSpPr txBox="1">
            <a:spLocks noChangeArrowheads="1"/>
          </p:cNvSpPr>
          <p:nvPr/>
        </p:nvSpPr>
        <p:spPr bwMode="auto">
          <a:xfrm>
            <a:off x="304800" y="1108393"/>
            <a:ext cx="8744596"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500">
                <a:solidFill>
                  <a:srgbClr val="00B050"/>
                </a:solidFill>
                <a:latin typeface="Arial" panose="020B0604020202020204" pitchFamily="34" charset="0"/>
                <a:cs typeface="Arial" panose="020B0604020202020204" pitchFamily="34" charset="0"/>
              </a:rPr>
              <a:t>a) Từ trường của mạch dao động</a:t>
            </a:r>
          </a:p>
        </p:txBody>
      </p:sp>
      <p:sp>
        <p:nvSpPr>
          <p:cNvPr id="127" name="Text Box 119">
            <a:extLst>
              <a:ext uri="{FF2B5EF4-FFF2-40B4-BE49-F238E27FC236}">
                <a16:creationId xmlns:a16="http://schemas.microsoft.com/office/drawing/2014/main" id="{ECCEC97A-53D2-4C37-9B98-C0D2AA2B6775}"/>
              </a:ext>
            </a:extLst>
          </p:cNvPr>
          <p:cNvSpPr txBox="1">
            <a:spLocks noChangeArrowheads="1"/>
          </p:cNvSpPr>
          <p:nvPr/>
        </p:nvSpPr>
        <p:spPr bwMode="auto">
          <a:xfrm>
            <a:off x="788839" y="1684302"/>
            <a:ext cx="601980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altLang="en-US" sz="2500">
                <a:latin typeface="Arial" panose="020B0604020202020204" pitchFamily="34" charset="0"/>
                <a:cs typeface="Arial" panose="020B0604020202020204" pitchFamily="34" charset="0"/>
              </a:rPr>
              <a:t>Xét mạch LC lí tưởng đang hoạt động</a:t>
            </a:r>
          </a:p>
        </p:txBody>
      </p:sp>
      <p:sp>
        <p:nvSpPr>
          <p:cNvPr id="128" name="Text Box 119">
            <a:extLst>
              <a:ext uri="{FF2B5EF4-FFF2-40B4-BE49-F238E27FC236}">
                <a16:creationId xmlns:a16="http://schemas.microsoft.com/office/drawing/2014/main" id="{FED36F24-D570-443C-B38C-279DA0704220}"/>
              </a:ext>
            </a:extLst>
          </p:cNvPr>
          <p:cNvSpPr txBox="1">
            <a:spLocks noChangeArrowheads="1"/>
          </p:cNvSpPr>
          <p:nvPr/>
        </p:nvSpPr>
        <p:spPr bwMode="auto">
          <a:xfrm>
            <a:off x="3733800" y="2451628"/>
            <a:ext cx="601980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altLang="en-US" sz="2500">
                <a:latin typeface="Arial" panose="020B0604020202020204" pitchFamily="34" charset="0"/>
                <a:cs typeface="Arial" panose="020B0604020202020204" pitchFamily="34" charset="0"/>
              </a:rPr>
              <a:t>Cđdđ tức thời trong mạch:</a:t>
            </a:r>
          </a:p>
        </p:txBody>
      </p:sp>
      <mc:AlternateContent xmlns:mc="http://schemas.openxmlformats.org/markup-compatibility/2006" xmlns:a14="http://schemas.microsoft.com/office/drawing/2010/main">
        <mc:Choice Requires="a14">
          <p:sp>
            <p:nvSpPr>
              <p:cNvPr id="130" name="TextBox 129">
                <a:extLst>
                  <a:ext uri="{FF2B5EF4-FFF2-40B4-BE49-F238E27FC236}">
                    <a16:creationId xmlns:a16="http://schemas.microsoft.com/office/drawing/2014/main" id="{6D141B6E-5DBB-4BC8-A76B-1FE7809F5179}"/>
                  </a:ext>
                </a:extLst>
              </p:cNvPr>
              <p:cNvSpPr txBox="1"/>
              <p:nvPr/>
            </p:nvSpPr>
            <p:spPr>
              <a:xfrm>
                <a:off x="7899981" y="3325159"/>
                <a:ext cx="744564" cy="383277"/>
              </a:xfrm>
              <a:prstGeom prst="rect">
                <a:avLst/>
              </a:prstGeom>
              <a:no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rgbClr val="000000"/>
                          </a:solidFill>
                          <a:latin typeface="Cambria Math" panose="02040503050406030204" pitchFamily="18" charset="0"/>
                        </a:rPr>
                        <m:t>⇒</m:t>
                      </m:r>
                    </m:oMath>
                  </m:oMathPara>
                </a14:m>
                <a:endParaRPr lang="en-US"/>
              </a:p>
            </p:txBody>
          </p:sp>
        </mc:Choice>
        <mc:Fallback xmlns="">
          <p:sp>
            <p:nvSpPr>
              <p:cNvPr id="130" name="TextBox 129">
                <a:extLst>
                  <a:ext uri="{FF2B5EF4-FFF2-40B4-BE49-F238E27FC236}">
                    <a16:creationId xmlns:a16="http://schemas.microsoft.com/office/drawing/2014/main" id="{6D141B6E-5DBB-4BC8-A76B-1FE7809F5179}"/>
                  </a:ext>
                </a:extLst>
              </p:cNvPr>
              <p:cNvSpPr txBox="1">
                <a:spLocks noRot="1" noChangeAspect="1" noMove="1" noResize="1" noEditPoints="1" noAdjustHandles="1" noChangeArrowheads="1" noChangeShapeType="1" noTextEdit="1"/>
              </p:cNvSpPr>
              <p:nvPr/>
            </p:nvSpPr>
            <p:spPr>
              <a:xfrm>
                <a:off x="7899981" y="3325159"/>
                <a:ext cx="744564" cy="383277"/>
              </a:xfrm>
              <a:prstGeom prst="rect">
                <a:avLst/>
              </a:prstGeom>
              <a:blipFill>
                <a:blip r:embed="rId6"/>
                <a:stretch>
                  <a:fillRect/>
                </a:stretch>
              </a:blipFill>
              <a:ln>
                <a:noFill/>
              </a:ln>
            </p:spPr>
            <p:txBody>
              <a:bodyPr/>
              <a:lstStyle/>
              <a:p>
                <a:r>
                  <a:rPr lang="en-US">
                    <a:noFill/>
                  </a:rPr>
                  <a:t> </a:t>
                </a:r>
              </a:p>
            </p:txBody>
          </p:sp>
        </mc:Fallback>
      </mc:AlternateContent>
      <p:grpSp>
        <p:nvGrpSpPr>
          <p:cNvPr id="133" name="Group 132">
            <a:extLst>
              <a:ext uri="{FF2B5EF4-FFF2-40B4-BE49-F238E27FC236}">
                <a16:creationId xmlns:a16="http://schemas.microsoft.com/office/drawing/2014/main" id="{A582F904-86B2-4C8B-8DFD-A2732D77716C}"/>
              </a:ext>
            </a:extLst>
          </p:cNvPr>
          <p:cNvGrpSpPr/>
          <p:nvPr/>
        </p:nvGrpSpPr>
        <p:grpSpPr>
          <a:xfrm>
            <a:off x="8644545" y="2844049"/>
            <a:ext cx="2778086" cy="1475239"/>
            <a:chOff x="5628572" y="2519125"/>
            <a:chExt cx="2778086" cy="1278944"/>
          </a:xfrm>
        </p:grpSpPr>
        <p:pic>
          <p:nvPicPr>
            <p:cNvPr id="134" name="Picture 12" descr="empty-red-rectangle">
              <a:extLst>
                <a:ext uri="{FF2B5EF4-FFF2-40B4-BE49-F238E27FC236}">
                  <a16:creationId xmlns:a16="http://schemas.microsoft.com/office/drawing/2014/main" id="{88C8CDCF-61B7-4978-89CD-BC8F1B41B9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28572" y="2519125"/>
              <a:ext cx="2708303" cy="1104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35" name="Object 21">
                  <a:extLst>
                    <a:ext uri="{FF2B5EF4-FFF2-40B4-BE49-F238E27FC236}">
                      <a16:creationId xmlns:a16="http://schemas.microsoft.com/office/drawing/2014/main" id="{7994FFCE-72D2-4D99-A54E-B05C4023405A}"/>
                    </a:ext>
                  </a:extLst>
                </p:cNvPr>
                <p:cNvSpPr txBox="1"/>
                <p:nvPr/>
              </p:nvSpPr>
              <p:spPr bwMode="auto">
                <a:xfrm>
                  <a:off x="5933074" y="2578869"/>
                  <a:ext cx="2473584" cy="1219200"/>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r>
                          <m:rPr>
                            <m:sty m:val="p"/>
                          </m:rPr>
                          <a:rPr lang="en-US" sz="3200" smtClean="0">
                            <a:solidFill>
                              <a:schemeClr val="tx1"/>
                            </a:solidFill>
                            <a:latin typeface="Cambria Math" panose="02040503050406030204" pitchFamily="18" charset="0"/>
                          </a:rPr>
                          <m:t>i</m:t>
                        </m:r>
                        <m:r>
                          <a:rPr lang="en-US" sz="3200" smtClean="0">
                            <a:solidFill>
                              <a:schemeClr val="tx1"/>
                            </a:solidFill>
                            <a:latin typeface="Cambria Math" panose="02040503050406030204" pitchFamily="18" charset="0"/>
                          </a:rPr>
                          <m:t> </m:t>
                        </m:r>
                        <m:r>
                          <m:rPr>
                            <m:nor/>
                          </m:rPr>
                          <a:rPr lang="en-US" sz="3200">
                            <a:solidFill>
                              <a:schemeClr val="tx1"/>
                            </a:solidFill>
                            <a:latin typeface="Arial" panose="020B0604020202020204" pitchFamily="34" charset="0"/>
                            <a:cs typeface="Arial" panose="020B0604020202020204" pitchFamily="34" charset="0"/>
                          </a:rPr>
                          <m:t>= </m:t>
                        </m:r>
                        <m:r>
                          <m:rPr>
                            <m:nor/>
                          </m:rPr>
                          <a:rPr lang="en-US" sz="3200">
                            <a:solidFill>
                              <a:schemeClr val="tx1"/>
                            </a:solidFill>
                            <a:latin typeface="Arial" panose="020B0604020202020204" pitchFamily="34" charset="0"/>
                            <a:cs typeface="Arial" panose="020B0604020202020204" pitchFamily="34" charset="0"/>
                          </a:rPr>
                          <m:t>Cd</m:t>
                        </m:r>
                        <m:f>
                          <m:fPr>
                            <m:ctrlPr>
                              <a:rPr lang="en-US" sz="3200" i="1">
                                <a:solidFill>
                                  <a:schemeClr val="tx1"/>
                                </a:solidFill>
                                <a:latin typeface="Cambria Math" panose="02040503050406030204" pitchFamily="18" charset="0"/>
                              </a:rPr>
                            </m:ctrlPr>
                          </m:fPr>
                          <m:num>
                            <m:r>
                              <m:rPr>
                                <m:nor/>
                              </m:rPr>
                              <a:rPr lang="en-US" sz="3200">
                                <a:solidFill>
                                  <a:schemeClr val="tx1"/>
                                </a:solidFill>
                                <a:latin typeface="Arial" panose="020B0604020202020204" pitchFamily="34" charset="0"/>
                                <a:cs typeface="Arial" panose="020B0604020202020204" pitchFamily="34" charset="0"/>
                              </a:rPr>
                              <m:t>dE</m:t>
                            </m:r>
                          </m:num>
                          <m:den>
                            <m:r>
                              <m:rPr>
                                <m:nor/>
                              </m:rPr>
                              <a:rPr lang="en-US" sz="3200">
                                <a:solidFill>
                                  <a:schemeClr val="tx1"/>
                                </a:solidFill>
                                <a:latin typeface="Arial" panose="020B0604020202020204" pitchFamily="34" charset="0"/>
                                <a:cs typeface="Arial" panose="020B0604020202020204" pitchFamily="34" charset="0"/>
                              </a:rPr>
                              <m:t>dt</m:t>
                            </m:r>
                          </m:den>
                        </m:f>
                      </m:oMath>
                    </m:oMathPara>
                  </a14:m>
                  <a:endParaRPr lang="en-US" sz="3200">
                    <a:solidFill>
                      <a:schemeClr val="tx1"/>
                    </a:solidFill>
                  </a:endParaRPr>
                </a:p>
                <a:p>
                  <a:endParaRPr lang="en-US" sz="3000">
                    <a:solidFill>
                      <a:schemeClr val="tx1"/>
                    </a:solidFill>
                  </a:endParaRPr>
                </a:p>
              </p:txBody>
            </p:sp>
          </mc:Choice>
          <mc:Fallback xmlns="">
            <p:sp>
              <p:nvSpPr>
                <p:cNvPr id="135" name="Object 21">
                  <a:extLst>
                    <a:ext uri="{FF2B5EF4-FFF2-40B4-BE49-F238E27FC236}">
                      <a16:creationId xmlns:a16="http://schemas.microsoft.com/office/drawing/2014/main" id="{7994FFCE-72D2-4D99-A54E-B05C4023405A}"/>
                    </a:ext>
                  </a:extLst>
                </p:cNvPr>
                <p:cNvSpPr txBox="1">
                  <a:spLocks noRot="1" noChangeAspect="1" noMove="1" noResize="1" noEditPoints="1" noAdjustHandles="1" noChangeArrowheads="1" noChangeShapeType="1" noTextEdit="1"/>
                </p:cNvSpPr>
                <p:nvPr/>
              </p:nvSpPr>
              <p:spPr bwMode="auto">
                <a:xfrm>
                  <a:off x="5933074" y="2578869"/>
                  <a:ext cx="2473584" cy="1219200"/>
                </a:xfrm>
                <a:prstGeom prst="rect">
                  <a:avLst/>
                </a:prstGeom>
                <a:blipFill>
                  <a:blip r:embed="rId8"/>
                  <a:stretch>
                    <a:fillRect/>
                  </a:stretch>
                </a:blipFill>
                <a:ln>
                  <a:noFill/>
                </a:ln>
                <a:effectLst/>
              </p:spPr>
              <p:txBody>
                <a:bodyPr/>
                <a:lstStyle/>
                <a:p>
                  <a:r>
                    <a:rPr lang="en-US">
                      <a:noFill/>
                    </a:rPr>
                    <a:t> </a:t>
                  </a:r>
                </a:p>
              </p:txBody>
            </p:sp>
          </mc:Fallback>
        </mc:AlternateContent>
      </p:grpSp>
      <p:pic>
        <p:nvPicPr>
          <p:cNvPr id="136" name="Content Placeholder 4" descr="Diagram, schematic&#10;&#10;Description automatically generated">
            <a:extLst>
              <a:ext uri="{FF2B5EF4-FFF2-40B4-BE49-F238E27FC236}">
                <a16:creationId xmlns:a16="http://schemas.microsoft.com/office/drawing/2014/main" id="{056CE706-9E2D-42A1-8467-237942BE68D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14270" y="880948"/>
            <a:ext cx="2039330" cy="1674450"/>
          </a:xfrm>
          <a:prstGeom prst="rect">
            <a:avLst/>
          </a:prstGeom>
        </p:spPr>
      </p:pic>
      <p:grpSp>
        <p:nvGrpSpPr>
          <p:cNvPr id="137" name="Group 136">
            <a:extLst>
              <a:ext uri="{FF2B5EF4-FFF2-40B4-BE49-F238E27FC236}">
                <a16:creationId xmlns:a16="http://schemas.microsoft.com/office/drawing/2014/main" id="{1CB1E662-9616-4844-A804-F9A1FC128E59}"/>
              </a:ext>
            </a:extLst>
          </p:cNvPr>
          <p:cNvGrpSpPr/>
          <p:nvPr/>
        </p:nvGrpSpPr>
        <p:grpSpPr>
          <a:xfrm>
            <a:off x="1054176" y="5064038"/>
            <a:ext cx="9574361" cy="1160925"/>
            <a:chOff x="6248400" y="1711062"/>
            <a:chExt cx="6096000" cy="1335641"/>
          </a:xfrm>
        </p:grpSpPr>
        <p:pic>
          <p:nvPicPr>
            <p:cNvPr id="138" name="Picture 5" descr="empty-blue-rectangle">
              <a:extLst>
                <a:ext uri="{FF2B5EF4-FFF2-40B4-BE49-F238E27FC236}">
                  <a16:creationId xmlns:a16="http://schemas.microsoft.com/office/drawing/2014/main" id="{B355BD0A-1156-47B3-912A-B1B0F12D85C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48400" y="1711062"/>
              <a:ext cx="6096000" cy="133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 name="TextBox 138">
              <a:extLst>
                <a:ext uri="{FF2B5EF4-FFF2-40B4-BE49-F238E27FC236}">
                  <a16:creationId xmlns:a16="http://schemas.microsoft.com/office/drawing/2014/main" id="{672B147D-19F6-442D-B2FB-23B6599C1BCA}"/>
                </a:ext>
              </a:extLst>
            </p:cNvPr>
            <p:cNvSpPr txBox="1"/>
            <p:nvPr/>
          </p:nvSpPr>
          <p:spPr>
            <a:xfrm>
              <a:off x="6558798" y="1864469"/>
              <a:ext cx="5251920" cy="991468"/>
            </a:xfrm>
            <a:prstGeom prst="rect">
              <a:avLst/>
            </a:prstGeom>
            <a:noFill/>
          </p:spPr>
          <p:txBody>
            <a:bodyPr wrap="square">
              <a:spAutoFit/>
            </a:bodyPr>
            <a:lstStyle/>
            <a:p>
              <a:pPr algn="ctr">
                <a:spcBef>
                  <a:spcPct val="50000"/>
                </a:spcBef>
              </a:pPr>
              <a:r>
                <a:rPr lang="en-US" altLang="en-US" sz="2500">
                  <a:latin typeface="Arial" panose="020B0604020202020204" pitchFamily="34" charset="0"/>
                  <a:cs typeface="Arial" panose="020B0604020202020204" pitchFamily="34" charset="0"/>
                </a:rPr>
                <a:t>Có sự liên quan mật thiết giữa </a:t>
              </a:r>
              <a:r>
                <a:rPr lang="en-US" altLang="en-US" sz="2500">
                  <a:solidFill>
                    <a:srgbClr val="FF0000"/>
                  </a:solidFill>
                  <a:latin typeface="Arial" panose="020B0604020202020204" pitchFamily="34" charset="0"/>
                  <a:cs typeface="Arial" panose="020B0604020202020204" pitchFamily="34" charset="0"/>
                </a:rPr>
                <a:t>i</a:t>
              </a:r>
              <a:r>
                <a:rPr lang="en-US" altLang="en-US" sz="2500">
                  <a:latin typeface="Arial" panose="020B0604020202020204" pitchFamily="34" charset="0"/>
                  <a:cs typeface="Arial" panose="020B0604020202020204" pitchFamily="34" charset="0"/>
                </a:rPr>
                <a:t> với tốc độ biến thiên của</a:t>
              </a:r>
              <a:r>
                <a:rPr lang="en-US" altLang="en-US" sz="2500">
                  <a:solidFill>
                    <a:srgbClr val="0000FF"/>
                  </a:solidFill>
                  <a:latin typeface="Arial" panose="020B0604020202020204" pitchFamily="34" charset="0"/>
                  <a:cs typeface="Arial" panose="020B0604020202020204" pitchFamily="34" charset="0"/>
                </a:rPr>
                <a:t> </a:t>
              </a:r>
              <a:r>
                <a:rPr lang="en-US" altLang="en-US" sz="2500">
                  <a:solidFill>
                    <a:srgbClr val="00B050"/>
                  </a:solidFill>
                  <a:latin typeface="Arial" panose="020B0604020202020204" pitchFamily="34" charset="0"/>
                  <a:cs typeface="Arial" panose="020B0604020202020204" pitchFamily="34" charset="0"/>
                </a:rPr>
                <a:t>E</a:t>
              </a:r>
              <a:r>
                <a:rPr lang="en-US" altLang="en-US" sz="2500">
                  <a:solidFill>
                    <a:srgbClr val="0000FF"/>
                  </a:solidFill>
                  <a:latin typeface="Arial" panose="020B0604020202020204" pitchFamily="34" charset="0"/>
                  <a:cs typeface="Arial" panose="020B0604020202020204" pitchFamily="34" charset="0"/>
                </a:rPr>
                <a:t> </a:t>
              </a:r>
              <a:r>
                <a:rPr lang="en-US" altLang="en-US" sz="2500">
                  <a:latin typeface="Arial" panose="020B0604020202020204" pitchFamily="34" charset="0"/>
                  <a:cs typeface="Arial" panose="020B0604020202020204" pitchFamily="34" charset="0"/>
                </a:rPr>
                <a:t>trong tụ điện.</a:t>
              </a:r>
            </a:p>
          </p:txBody>
        </p:sp>
      </p:grpSp>
      <p:sp>
        <p:nvSpPr>
          <p:cNvPr id="140" name="Text Box 37">
            <a:extLst>
              <a:ext uri="{FF2B5EF4-FFF2-40B4-BE49-F238E27FC236}">
                <a16:creationId xmlns:a16="http://schemas.microsoft.com/office/drawing/2014/main" id="{05831712-EF42-4FF4-B2DC-854958C0D70D}"/>
              </a:ext>
            </a:extLst>
          </p:cNvPr>
          <p:cNvSpPr txBox="1">
            <a:spLocks noChangeArrowheads="1"/>
          </p:cNvSpPr>
          <p:nvPr/>
        </p:nvSpPr>
        <p:spPr bwMode="auto">
          <a:xfrm>
            <a:off x="2614837" y="2374251"/>
            <a:ext cx="381000" cy="47766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500" i="1">
                <a:solidFill>
                  <a:srgbClr val="FF0000"/>
                </a:solidFill>
                <a:latin typeface="Times New Roman" panose="02020603050405020304" pitchFamily="18" charset="0"/>
                <a:cs typeface="Times New Roman" panose="02020603050405020304" pitchFamily="18" charset="0"/>
              </a:rPr>
              <a:t>i</a:t>
            </a:r>
          </a:p>
        </p:txBody>
      </p:sp>
      <p:sp>
        <p:nvSpPr>
          <p:cNvPr id="141" name="Text Box 37">
            <a:extLst>
              <a:ext uri="{FF2B5EF4-FFF2-40B4-BE49-F238E27FC236}">
                <a16:creationId xmlns:a16="http://schemas.microsoft.com/office/drawing/2014/main" id="{EA53486A-074C-46F4-ACC7-66CDD5F45145}"/>
              </a:ext>
            </a:extLst>
          </p:cNvPr>
          <p:cNvSpPr txBox="1">
            <a:spLocks noChangeArrowheads="1"/>
          </p:cNvSpPr>
          <p:nvPr/>
        </p:nvSpPr>
        <p:spPr bwMode="auto">
          <a:xfrm>
            <a:off x="2520631" y="3216394"/>
            <a:ext cx="381000" cy="47766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500" i="1">
                <a:latin typeface="Times New Roman" panose="02020603050405020304" pitchFamily="18" charset="0"/>
                <a:cs typeface="Times New Roman" panose="02020603050405020304" pitchFamily="18" charset="0"/>
              </a:rPr>
              <a:t>q</a:t>
            </a:r>
          </a:p>
        </p:txBody>
      </p:sp>
      <mc:AlternateContent xmlns:mc="http://schemas.openxmlformats.org/markup-compatibility/2006" xmlns:a14="http://schemas.microsoft.com/office/drawing/2010/main">
        <mc:Choice Requires="a14">
          <p:sp>
            <p:nvSpPr>
              <p:cNvPr id="143" name="Text Box 37">
                <a:extLst>
                  <a:ext uri="{FF2B5EF4-FFF2-40B4-BE49-F238E27FC236}">
                    <a16:creationId xmlns:a16="http://schemas.microsoft.com/office/drawing/2014/main" id="{AE3825AF-001C-4245-A20F-D7FBC90FA2F9}"/>
                  </a:ext>
                </a:extLst>
              </p:cNvPr>
              <p:cNvSpPr txBox="1">
                <a:spLocks noChangeArrowheads="1"/>
              </p:cNvSpPr>
              <p:nvPr/>
            </p:nvSpPr>
            <p:spPr bwMode="auto">
              <a:xfrm>
                <a:off x="2533914" y="3577425"/>
                <a:ext cx="381000" cy="523798"/>
              </a:xfrm>
              <a:prstGeom prst="rect">
                <a:avLst/>
              </a:prstGeom>
              <a:noFill/>
              <a:ln w="9525">
                <a:noFill/>
                <a:miter lim="800000"/>
                <a:headEnd/>
                <a:tailEnd/>
              </a:ln>
              <a:effectLst/>
              <a:extLst>
                <a:ext uri="{909E8E84-426E-40DD-AFC4-6F175D3DCCD1}">
                  <a14:hiddenFill>
                    <a:solidFill>
                      <a:schemeClr val="accent1"/>
                    </a:solidFill>
                  </a14:hiddenFill>
                </a:ext>
                <a:ext uri="{AF507438-7753-43E0-B8FC-AC1667EBCBE1}">
                  <a14:hiddenEffects>
                    <a:effectLst>
                      <a:outerShdw dist="35921" dir="2700000" algn="ctr" rotWithShape="0">
                        <a:schemeClr val="bg2"/>
                      </a:outerShdw>
                    </a:effectLst>
                  </a14:hiddenEffects>
                </a:ext>
              </a:extLst>
            </p:spPr>
            <p:txBody>
              <a:bodyPr wrap="square">
                <a:spAutoFit/>
              </a:bodyPr>
              <a:lstStyle/>
              <a:p>
                <a:pPr>
                  <a:spcBef>
                    <a:spcPct val="50000"/>
                  </a:spcBef>
                </a:pPr>
                <a14:m>
                  <m:oMathPara xmlns:m="http://schemas.openxmlformats.org/officeDocument/2006/math">
                    <m:oMathParaPr>
                      <m:jc m:val="centerGroup"/>
                    </m:oMathParaPr>
                    <m:oMath xmlns:m="http://schemas.openxmlformats.org/officeDocument/2006/math">
                      <m:acc>
                        <m:accPr>
                          <m:chr m:val="⃗"/>
                          <m:ctrlPr>
                            <a:rPr lang="en-US" altLang="en-US" sz="2500" i="1" smtClean="0">
                              <a:solidFill>
                                <a:srgbClr val="00B050"/>
                              </a:solidFill>
                              <a:latin typeface="Cambria Math" panose="02040503050406030204" pitchFamily="18" charset="0"/>
                              <a:cs typeface="Times New Roman" panose="02020603050405020304" pitchFamily="18" charset="0"/>
                            </a:rPr>
                          </m:ctrlPr>
                        </m:accPr>
                        <m:e>
                          <m:r>
                            <a:rPr lang="en-US" altLang="en-US" sz="2500" b="0" i="1" smtClean="0">
                              <a:solidFill>
                                <a:srgbClr val="00B050"/>
                              </a:solidFill>
                              <a:latin typeface="Cambria Math" panose="02040503050406030204" pitchFamily="18" charset="0"/>
                              <a:cs typeface="Times New Roman" panose="02020603050405020304" pitchFamily="18" charset="0"/>
                            </a:rPr>
                            <m:t>𝐸</m:t>
                          </m:r>
                        </m:e>
                      </m:acc>
                    </m:oMath>
                  </m:oMathPara>
                </a14:m>
                <a:endParaRPr lang="en-US" altLang="en-US" sz="2500" i="1">
                  <a:solidFill>
                    <a:srgbClr val="00B050"/>
                  </a:solidFill>
                  <a:latin typeface="Times New Roman" panose="02020603050405020304" pitchFamily="18" charset="0"/>
                  <a:cs typeface="Times New Roman" panose="02020603050405020304" pitchFamily="18" charset="0"/>
                </a:endParaRPr>
              </a:p>
            </p:txBody>
          </p:sp>
        </mc:Choice>
        <mc:Fallback xmlns="">
          <p:sp>
            <p:nvSpPr>
              <p:cNvPr id="143" name="Text Box 37">
                <a:extLst>
                  <a:ext uri="{FF2B5EF4-FFF2-40B4-BE49-F238E27FC236}">
                    <a16:creationId xmlns:a16="http://schemas.microsoft.com/office/drawing/2014/main" id="{AE3825AF-001C-4245-A20F-D7FBC90FA2F9}"/>
                  </a:ext>
                </a:extLst>
              </p:cNvPr>
              <p:cNvSpPr txBox="1">
                <a:spLocks noRot="1" noChangeAspect="1" noMove="1" noResize="1" noEditPoints="1" noAdjustHandles="1" noChangeArrowheads="1" noChangeShapeType="1" noTextEdit="1"/>
              </p:cNvSpPr>
              <p:nvPr/>
            </p:nvSpPr>
            <p:spPr bwMode="auto">
              <a:xfrm>
                <a:off x="2533914" y="3577425"/>
                <a:ext cx="381000" cy="523798"/>
              </a:xfrm>
              <a:prstGeom prst="rect">
                <a:avLst/>
              </a:prstGeom>
              <a:blipFill>
                <a:blip r:embed="rId11"/>
                <a:stretch>
                  <a:fillRect/>
                </a:stretch>
              </a:blip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830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7" grpId="0"/>
      <p:bldP spid="128" grpId="0"/>
      <p:bldP spid="1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Object 2">
            <a:extLst>
              <a:ext uri="{FF2B5EF4-FFF2-40B4-BE49-F238E27FC236}">
                <a16:creationId xmlns:a16="http://schemas.microsoft.com/office/drawing/2014/main" id="{C4B0D9B3-8D5B-4C61-B8EE-0F2F1C52EEDD}"/>
              </a:ext>
            </a:extLst>
          </p:cNvPr>
          <p:cNvSpPr txBox="1"/>
          <p:nvPr/>
        </p:nvSpPr>
        <p:spPr bwMode="auto">
          <a:xfrm>
            <a:off x="-1219200" y="1016000"/>
            <a:ext cx="114300" cy="177800"/>
          </a:xfrm>
          <a:prstGeom prst="rect">
            <a:avLst/>
          </a:prstGeom>
          <a:noFill/>
          <a:ln>
            <a:noFill/>
          </a:ln>
          <a:effectLst/>
        </p:spPr>
        <p:txBody>
          <a:bodyPr>
            <a:noAutofit/>
          </a:bodyPr>
          <a:lstStyle/>
          <a:p>
            <a:endParaRPr lang="en-US" sz="2500">
              <a:latin typeface="Arial" panose="020B0604020202020204" pitchFamily="34" charset="0"/>
              <a:cs typeface="Arial" panose="020B0604020202020204" pitchFamily="34" charset="0"/>
            </a:endParaRPr>
          </a:p>
        </p:txBody>
      </p:sp>
      <p:sp>
        <p:nvSpPr>
          <p:cNvPr id="98357" name="Line 53">
            <a:extLst>
              <a:ext uri="{FF2B5EF4-FFF2-40B4-BE49-F238E27FC236}">
                <a16:creationId xmlns:a16="http://schemas.microsoft.com/office/drawing/2014/main" id="{C6C08D81-06B2-47B6-B322-014AE760C8BA}"/>
              </a:ext>
            </a:extLst>
          </p:cNvPr>
          <p:cNvSpPr>
            <a:spLocks noChangeShapeType="1"/>
          </p:cNvSpPr>
          <p:nvPr/>
        </p:nvSpPr>
        <p:spPr bwMode="auto">
          <a:xfrm flipV="1">
            <a:off x="3030739" y="2944643"/>
            <a:ext cx="0" cy="381000"/>
          </a:xfrm>
          <a:prstGeom prst="line">
            <a:avLst/>
          </a:prstGeom>
          <a:noFill/>
          <a:ln w="28575">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sp>
        <p:nvSpPr>
          <p:cNvPr id="98358" name="Line 54">
            <a:extLst>
              <a:ext uri="{FF2B5EF4-FFF2-40B4-BE49-F238E27FC236}">
                <a16:creationId xmlns:a16="http://schemas.microsoft.com/office/drawing/2014/main" id="{97B469B2-3982-41BA-A362-66D60BA1F851}"/>
              </a:ext>
            </a:extLst>
          </p:cNvPr>
          <p:cNvSpPr>
            <a:spLocks noChangeShapeType="1"/>
          </p:cNvSpPr>
          <p:nvPr/>
        </p:nvSpPr>
        <p:spPr bwMode="auto">
          <a:xfrm flipV="1">
            <a:off x="3449839" y="2957343"/>
            <a:ext cx="0" cy="381000"/>
          </a:xfrm>
          <a:prstGeom prst="line">
            <a:avLst/>
          </a:prstGeom>
          <a:noFill/>
          <a:ln w="28575">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grpSp>
        <p:nvGrpSpPr>
          <p:cNvPr id="98359" name="Group 55">
            <a:extLst>
              <a:ext uri="{FF2B5EF4-FFF2-40B4-BE49-F238E27FC236}">
                <a16:creationId xmlns:a16="http://schemas.microsoft.com/office/drawing/2014/main" id="{E36FDAED-87F7-4040-A050-D328E76FA324}"/>
              </a:ext>
            </a:extLst>
          </p:cNvPr>
          <p:cNvGrpSpPr>
            <a:grpSpLocks/>
          </p:cNvGrpSpPr>
          <p:nvPr/>
        </p:nvGrpSpPr>
        <p:grpSpPr bwMode="auto">
          <a:xfrm>
            <a:off x="1054176" y="1956917"/>
            <a:ext cx="3694113" cy="2514600"/>
            <a:chOff x="400" y="1584"/>
            <a:chExt cx="2327" cy="1584"/>
          </a:xfrm>
        </p:grpSpPr>
        <p:grpSp>
          <p:nvGrpSpPr>
            <p:cNvPr id="98360" name="Group 56">
              <a:extLst>
                <a:ext uri="{FF2B5EF4-FFF2-40B4-BE49-F238E27FC236}">
                  <a16:creationId xmlns:a16="http://schemas.microsoft.com/office/drawing/2014/main" id="{BC43CDAE-6A2C-4141-995B-1E7402E8B273}"/>
                </a:ext>
              </a:extLst>
            </p:cNvPr>
            <p:cNvGrpSpPr>
              <a:grpSpLocks/>
            </p:cNvGrpSpPr>
            <p:nvPr/>
          </p:nvGrpSpPr>
          <p:grpSpPr bwMode="auto">
            <a:xfrm>
              <a:off x="400" y="1824"/>
              <a:ext cx="2327" cy="1056"/>
              <a:chOff x="400" y="1824"/>
              <a:chExt cx="2327" cy="1056"/>
            </a:xfrm>
          </p:grpSpPr>
          <p:grpSp>
            <p:nvGrpSpPr>
              <p:cNvPr id="98361" name="Group 57">
                <a:extLst>
                  <a:ext uri="{FF2B5EF4-FFF2-40B4-BE49-F238E27FC236}">
                    <a16:creationId xmlns:a16="http://schemas.microsoft.com/office/drawing/2014/main" id="{DB7ACE3E-F547-43AD-B1B2-F7E8A3A68D8D}"/>
                  </a:ext>
                </a:extLst>
              </p:cNvPr>
              <p:cNvGrpSpPr>
                <a:grpSpLocks/>
              </p:cNvGrpSpPr>
              <p:nvPr/>
            </p:nvGrpSpPr>
            <p:grpSpPr bwMode="auto">
              <a:xfrm rot="10800000">
                <a:off x="768" y="1824"/>
                <a:ext cx="1248" cy="1056"/>
                <a:chOff x="2064" y="816"/>
                <a:chExt cx="1976" cy="1720"/>
              </a:xfrm>
            </p:grpSpPr>
            <p:grpSp>
              <p:nvGrpSpPr>
                <p:cNvPr id="98362" name="Group 58">
                  <a:extLst>
                    <a:ext uri="{FF2B5EF4-FFF2-40B4-BE49-F238E27FC236}">
                      <a16:creationId xmlns:a16="http://schemas.microsoft.com/office/drawing/2014/main" id="{6143CBE9-CE61-4BD9-9A00-3406258197AF}"/>
                    </a:ext>
                  </a:extLst>
                </p:cNvPr>
                <p:cNvGrpSpPr>
                  <a:grpSpLocks/>
                </p:cNvGrpSpPr>
                <p:nvPr/>
              </p:nvGrpSpPr>
              <p:grpSpPr bwMode="auto">
                <a:xfrm>
                  <a:off x="2064" y="816"/>
                  <a:ext cx="1976" cy="1720"/>
                  <a:chOff x="2544" y="872"/>
                  <a:chExt cx="1976" cy="1720"/>
                </a:xfrm>
              </p:grpSpPr>
              <p:grpSp>
                <p:nvGrpSpPr>
                  <p:cNvPr id="98363" name="Group 59">
                    <a:extLst>
                      <a:ext uri="{FF2B5EF4-FFF2-40B4-BE49-F238E27FC236}">
                        <a16:creationId xmlns:a16="http://schemas.microsoft.com/office/drawing/2014/main" id="{A5CA5ACF-B1CF-4791-9EC1-C1B9D3B730D4}"/>
                      </a:ext>
                    </a:extLst>
                  </p:cNvPr>
                  <p:cNvGrpSpPr>
                    <a:grpSpLocks/>
                  </p:cNvGrpSpPr>
                  <p:nvPr/>
                </p:nvGrpSpPr>
                <p:grpSpPr bwMode="auto">
                  <a:xfrm rot="5400000">
                    <a:off x="3704" y="1472"/>
                    <a:ext cx="1152" cy="480"/>
                    <a:chOff x="4457" y="2081"/>
                    <a:chExt cx="2330" cy="292"/>
                  </a:xfrm>
                </p:grpSpPr>
                <p:sp>
                  <p:nvSpPr>
                    <p:cNvPr id="98364" name="Arc 60">
                      <a:extLst>
                        <a:ext uri="{FF2B5EF4-FFF2-40B4-BE49-F238E27FC236}">
                          <a16:creationId xmlns:a16="http://schemas.microsoft.com/office/drawing/2014/main" id="{C3F1D936-9A12-42F4-99FD-ED050EC99590}"/>
                        </a:ext>
                      </a:extLst>
                    </p:cNvPr>
                    <p:cNvSpPr>
                      <a:spLocks/>
                    </p:cNvSpPr>
                    <p:nvPr/>
                  </p:nvSpPr>
                  <p:spPr bwMode="auto">
                    <a:xfrm flipV="1">
                      <a:off x="4647" y="2106"/>
                      <a:ext cx="175" cy="260"/>
                    </a:xfrm>
                    <a:custGeom>
                      <a:avLst/>
                      <a:gdLst>
                        <a:gd name="G0" fmla="+- 21560 0 0"/>
                        <a:gd name="G1" fmla="+- 13547 0 0"/>
                        <a:gd name="G2" fmla="+- 21600 0 0"/>
                        <a:gd name="T0" fmla="*/ 38384 w 43160"/>
                        <a:gd name="T1" fmla="*/ 0 h 35147"/>
                        <a:gd name="T2" fmla="*/ 0 w 43160"/>
                        <a:gd name="T3" fmla="*/ 14856 h 35147"/>
                        <a:gd name="T4" fmla="*/ 21560 w 43160"/>
                        <a:gd name="T5" fmla="*/ 13547 h 35147"/>
                      </a:gdLst>
                      <a:ahLst/>
                      <a:cxnLst>
                        <a:cxn ang="0">
                          <a:pos x="T0" y="T1"/>
                        </a:cxn>
                        <a:cxn ang="0">
                          <a:pos x="T2" y="T3"/>
                        </a:cxn>
                        <a:cxn ang="0">
                          <a:pos x="T4" y="T5"/>
                        </a:cxn>
                      </a:cxnLst>
                      <a:rect l="0" t="0" r="r" b="b"/>
                      <a:pathLst>
                        <a:path w="43160" h="35147" fill="none" extrusionOk="0">
                          <a:moveTo>
                            <a:pt x="38383" y="0"/>
                          </a:moveTo>
                          <a:cubicBezTo>
                            <a:pt x="41474" y="3838"/>
                            <a:pt x="43160" y="8618"/>
                            <a:pt x="43160" y="13547"/>
                          </a:cubicBezTo>
                          <a:cubicBezTo>
                            <a:pt x="43160" y="25476"/>
                            <a:pt x="33489" y="35147"/>
                            <a:pt x="21560" y="35147"/>
                          </a:cubicBezTo>
                          <a:cubicBezTo>
                            <a:pt x="10139" y="35146"/>
                            <a:pt x="691" y="26256"/>
                            <a:pt x="-1" y="14856"/>
                          </a:cubicBezTo>
                        </a:path>
                        <a:path w="43160" h="35147" stroke="0" extrusionOk="0">
                          <a:moveTo>
                            <a:pt x="38383" y="0"/>
                          </a:moveTo>
                          <a:cubicBezTo>
                            <a:pt x="41474" y="3838"/>
                            <a:pt x="43160" y="8618"/>
                            <a:pt x="43160" y="13547"/>
                          </a:cubicBezTo>
                          <a:cubicBezTo>
                            <a:pt x="43160" y="25476"/>
                            <a:pt x="33489" y="35147"/>
                            <a:pt x="21560" y="35147"/>
                          </a:cubicBezTo>
                          <a:cubicBezTo>
                            <a:pt x="10139" y="35146"/>
                            <a:pt x="691" y="26256"/>
                            <a:pt x="-1" y="14856"/>
                          </a:cubicBezTo>
                          <a:lnTo>
                            <a:pt x="21560" y="13547"/>
                          </a:lnTo>
                          <a:close/>
                        </a:path>
                      </a:pathLst>
                    </a:custGeom>
                    <a:noFill/>
                    <a:ln w="28575">
                      <a:solidFill>
                        <a:srgbClr val="0070C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500">
                        <a:latin typeface="Arial" panose="020B0604020202020204" pitchFamily="34" charset="0"/>
                        <a:cs typeface="Arial" panose="020B0604020202020204" pitchFamily="34" charset="0"/>
                      </a:endParaRPr>
                    </a:p>
                  </p:txBody>
                </p:sp>
                <p:sp>
                  <p:nvSpPr>
                    <p:cNvPr id="98365" name="Arc 61">
                      <a:extLst>
                        <a:ext uri="{FF2B5EF4-FFF2-40B4-BE49-F238E27FC236}">
                          <a16:creationId xmlns:a16="http://schemas.microsoft.com/office/drawing/2014/main" id="{6E019D8D-7E28-4565-ABB3-AE0538372A98}"/>
                        </a:ext>
                      </a:extLst>
                    </p:cNvPr>
                    <p:cNvSpPr>
                      <a:spLocks/>
                    </p:cNvSpPr>
                    <p:nvPr/>
                  </p:nvSpPr>
                  <p:spPr bwMode="auto">
                    <a:xfrm flipV="1">
                      <a:off x="4783" y="2109"/>
                      <a:ext cx="174" cy="260"/>
                    </a:xfrm>
                    <a:custGeom>
                      <a:avLst/>
                      <a:gdLst>
                        <a:gd name="G0" fmla="+- 21600 0 0"/>
                        <a:gd name="G1" fmla="+- 13561 0 0"/>
                        <a:gd name="G2" fmla="+- 21600 0 0"/>
                        <a:gd name="T0" fmla="*/ 38412 w 43200"/>
                        <a:gd name="T1" fmla="*/ 0 h 35161"/>
                        <a:gd name="T2" fmla="*/ 4523 w 43200"/>
                        <a:gd name="T3" fmla="*/ 334 h 35161"/>
                        <a:gd name="T4" fmla="*/ 21600 w 43200"/>
                        <a:gd name="T5" fmla="*/ 13561 h 35161"/>
                      </a:gdLst>
                      <a:ahLst/>
                      <a:cxnLst>
                        <a:cxn ang="0">
                          <a:pos x="T0" y="T1"/>
                        </a:cxn>
                        <a:cxn ang="0">
                          <a:pos x="T2" y="T3"/>
                        </a:cxn>
                        <a:cxn ang="0">
                          <a:pos x="T4" y="T5"/>
                        </a:cxn>
                      </a:cxnLst>
                      <a:rect l="0" t="0" r="r" b="b"/>
                      <a:pathLst>
                        <a:path w="43200" h="35161" fill="none" extrusionOk="0">
                          <a:moveTo>
                            <a:pt x="38412" y="-1"/>
                          </a:moveTo>
                          <a:cubicBezTo>
                            <a:pt x="41510" y="3840"/>
                            <a:pt x="43200" y="8626"/>
                            <a:pt x="43200" y="13561"/>
                          </a:cubicBezTo>
                          <a:cubicBezTo>
                            <a:pt x="43200" y="25490"/>
                            <a:pt x="33529" y="35161"/>
                            <a:pt x="21600" y="35161"/>
                          </a:cubicBezTo>
                          <a:cubicBezTo>
                            <a:pt x="9670" y="35161"/>
                            <a:pt x="0" y="25490"/>
                            <a:pt x="0" y="13561"/>
                          </a:cubicBezTo>
                          <a:cubicBezTo>
                            <a:pt x="0" y="8772"/>
                            <a:pt x="1591" y="4119"/>
                            <a:pt x="4523" y="334"/>
                          </a:cubicBezTo>
                        </a:path>
                        <a:path w="43200" h="35161" stroke="0" extrusionOk="0">
                          <a:moveTo>
                            <a:pt x="38412" y="-1"/>
                          </a:moveTo>
                          <a:cubicBezTo>
                            <a:pt x="41510" y="3840"/>
                            <a:pt x="43200" y="8626"/>
                            <a:pt x="43200" y="13561"/>
                          </a:cubicBezTo>
                          <a:cubicBezTo>
                            <a:pt x="43200" y="25490"/>
                            <a:pt x="33529" y="35161"/>
                            <a:pt x="21600" y="35161"/>
                          </a:cubicBezTo>
                          <a:cubicBezTo>
                            <a:pt x="9670" y="35161"/>
                            <a:pt x="0" y="25490"/>
                            <a:pt x="0" y="13561"/>
                          </a:cubicBezTo>
                          <a:cubicBezTo>
                            <a:pt x="0" y="8772"/>
                            <a:pt x="1591" y="4119"/>
                            <a:pt x="4523" y="334"/>
                          </a:cubicBezTo>
                          <a:lnTo>
                            <a:pt x="21600" y="13561"/>
                          </a:lnTo>
                          <a:close/>
                        </a:path>
                      </a:pathLst>
                    </a:custGeom>
                    <a:noFill/>
                    <a:ln w="28575">
                      <a:solidFill>
                        <a:srgbClr val="0070C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500">
                        <a:latin typeface="Arial" panose="020B0604020202020204" pitchFamily="34" charset="0"/>
                        <a:cs typeface="Arial" panose="020B0604020202020204" pitchFamily="34" charset="0"/>
                      </a:endParaRPr>
                    </a:p>
                  </p:txBody>
                </p:sp>
                <p:sp>
                  <p:nvSpPr>
                    <p:cNvPr id="98366" name="Arc 62">
                      <a:extLst>
                        <a:ext uri="{FF2B5EF4-FFF2-40B4-BE49-F238E27FC236}">
                          <a16:creationId xmlns:a16="http://schemas.microsoft.com/office/drawing/2014/main" id="{D909D8AD-3B11-4EE4-883D-3113536E93D9}"/>
                        </a:ext>
                      </a:extLst>
                    </p:cNvPr>
                    <p:cNvSpPr>
                      <a:spLocks/>
                    </p:cNvSpPr>
                    <p:nvPr/>
                  </p:nvSpPr>
                  <p:spPr bwMode="auto">
                    <a:xfrm flipV="1">
                      <a:off x="4914" y="2103"/>
                      <a:ext cx="175" cy="270"/>
                    </a:xfrm>
                    <a:custGeom>
                      <a:avLst/>
                      <a:gdLst>
                        <a:gd name="G0" fmla="+- 21600 0 0"/>
                        <a:gd name="G1" fmla="+- 14874 0 0"/>
                        <a:gd name="G2" fmla="+- 21600 0 0"/>
                        <a:gd name="T0" fmla="*/ 37723 w 43200"/>
                        <a:gd name="T1" fmla="*/ 500 h 36474"/>
                        <a:gd name="T2" fmla="*/ 5937 w 43200"/>
                        <a:gd name="T3" fmla="*/ 0 h 36474"/>
                        <a:gd name="T4" fmla="*/ 21600 w 43200"/>
                        <a:gd name="T5" fmla="*/ 14874 h 36474"/>
                      </a:gdLst>
                      <a:ahLst/>
                      <a:cxnLst>
                        <a:cxn ang="0">
                          <a:pos x="T0" y="T1"/>
                        </a:cxn>
                        <a:cxn ang="0">
                          <a:pos x="T2" y="T3"/>
                        </a:cxn>
                        <a:cxn ang="0">
                          <a:pos x="T4" y="T5"/>
                        </a:cxn>
                      </a:cxnLst>
                      <a:rect l="0" t="0" r="r" b="b"/>
                      <a:pathLst>
                        <a:path w="43200" h="36474" fill="none" extrusionOk="0">
                          <a:moveTo>
                            <a:pt x="37722" y="500"/>
                          </a:moveTo>
                          <a:cubicBezTo>
                            <a:pt x="41250" y="4456"/>
                            <a:pt x="43200" y="9572"/>
                            <a:pt x="43200" y="14874"/>
                          </a:cubicBezTo>
                          <a:cubicBezTo>
                            <a:pt x="43200" y="26803"/>
                            <a:pt x="33529" y="36474"/>
                            <a:pt x="21600" y="36474"/>
                          </a:cubicBezTo>
                          <a:cubicBezTo>
                            <a:pt x="9670" y="36474"/>
                            <a:pt x="0" y="26803"/>
                            <a:pt x="0" y="14874"/>
                          </a:cubicBezTo>
                          <a:cubicBezTo>
                            <a:pt x="0" y="9338"/>
                            <a:pt x="2125" y="4014"/>
                            <a:pt x="5937" y="0"/>
                          </a:cubicBezTo>
                        </a:path>
                        <a:path w="43200" h="36474" stroke="0" extrusionOk="0">
                          <a:moveTo>
                            <a:pt x="37722" y="500"/>
                          </a:moveTo>
                          <a:cubicBezTo>
                            <a:pt x="41250" y="4456"/>
                            <a:pt x="43200" y="9572"/>
                            <a:pt x="43200" y="14874"/>
                          </a:cubicBezTo>
                          <a:cubicBezTo>
                            <a:pt x="43200" y="26803"/>
                            <a:pt x="33529" y="36474"/>
                            <a:pt x="21600" y="36474"/>
                          </a:cubicBezTo>
                          <a:cubicBezTo>
                            <a:pt x="9670" y="36474"/>
                            <a:pt x="0" y="26803"/>
                            <a:pt x="0" y="14874"/>
                          </a:cubicBezTo>
                          <a:cubicBezTo>
                            <a:pt x="0" y="9338"/>
                            <a:pt x="2125" y="4014"/>
                            <a:pt x="5937" y="0"/>
                          </a:cubicBezTo>
                          <a:lnTo>
                            <a:pt x="21600" y="14874"/>
                          </a:lnTo>
                          <a:close/>
                        </a:path>
                      </a:pathLst>
                    </a:custGeom>
                    <a:noFill/>
                    <a:ln w="28575">
                      <a:solidFill>
                        <a:srgbClr val="0070C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500">
                        <a:latin typeface="Arial" panose="020B0604020202020204" pitchFamily="34" charset="0"/>
                        <a:cs typeface="Arial" panose="020B0604020202020204" pitchFamily="34" charset="0"/>
                      </a:endParaRPr>
                    </a:p>
                  </p:txBody>
                </p:sp>
                <p:sp>
                  <p:nvSpPr>
                    <p:cNvPr id="98367" name="Arc 63">
                      <a:extLst>
                        <a:ext uri="{FF2B5EF4-FFF2-40B4-BE49-F238E27FC236}">
                          <a16:creationId xmlns:a16="http://schemas.microsoft.com/office/drawing/2014/main" id="{29AD5A18-AE36-43ED-94DE-FB2F2D6FF19F}"/>
                        </a:ext>
                      </a:extLst>
                    </p:cNvPr>
                    <p:cNvSpPr>
                      <a:spLocks/>
                    </p:cNvSpPr>
                    <p:nvPr/>
                  </p:nvSpPr>
                  <p:spPr bwMode="auto">
                    <a:xfrm flipV="1">
                      <a:off x="5040" y="2102"/>
                      <a:ext cx="174" cy="271"/>
                    </a:xfrm>
                    <a:custGeom>
                      <a:avLst/>
                      <a:gdLst>
                        <a:gd name="G0" fmla="+- 21600 0 0"/>
                        <a:gd name="G1" fmla="+- 15119 0 0"/>
                        <a:gd name="G2" fmla="+- 21600 0 0"/>
                        <a:gd name="T0" fmla="*/ 38412 w 43200"/>
                        <a:gd name="T1" fmla="*/ 1558 h 36719"/>
                        <a:gd name="T2" fmla="*/ 6174 w 43200"/>
                        <a:gd name="T3" fmla="*/ 0 h 36719"/>
                        <a:gd name="T4" fmla="*/ 21600 w 43200"/>
                        <a:gd name="T5" fmla="*/ 15119 h 36719"/>
                      </a:gdLst>
                      <a:ahLst/>
                      <a:cxnLst>
                        <a:cxn ang="0">
                          <a:pos x="T0" y="T1"/>
                        </a:cxn>
                        <a:cxn ang="0">
                          <a:pos x="T2" y="T3"/>
                        </a:cxn>
                        <a:cxn ang="0">
                          <a:pos x="T4" y="T5"/>
                        </a:cxn>
                      </a:cxnLst>
                      <a:rect l="0" t="0" r="r" b="b"/>
                      <a:pathLst>
                        <a:path w="43200" h="36719" fill="none" extrusionOk="0">
                          <a:moveTo>
                            <a:pt x="38412" y="1557"/>
                          </a:moveTo>
                          <a:cubicBezTo>
                            <a:pt x="41510" y="5398"/>
                            <a:pt x="43200" y="10184"/>
                            <a:pt x="43200" y="15119"/>
                          </a:cubicBezTo>
                          <a:cubicBezTo>
                            <a:pt x="43200" y="27048"/>
                            <a:pt x="33529" y="36719"/>
                            <a:pt x="21600" y="36719"/>
                          </a:cubicBezTo>
                          <a:cubicBezTo>
                            <a:pt x="9670" y="36719"/>
                            <a:pt x="0" y="27048"/>
                            <a:pt x="0" y="15119"/>
                          </a:cubicBezTo>
                          <a:cubicBezTo>
                            <a:pt x="0" y="9465"/>
                            <a:pt x="2216" y="4037"/>
                            <a:pt x="6173" y="-1"/>
                          </a:cubicBezTo>
                        </a:path>
                        <a:path w="43200" h="36719" stroke="0" extrusionOk="0">
                          <a:moveTo>
                            <a:pt x="38412" y="1557"/>
                          </a:moveTo>
                          <a:cubicBezTo>
                            <a:pt x="41510" y="5398"/>
                            <a:pt x="43200" y="10184"/>
                            <a:pt x="43200" y="15119"/>
                          </a:cubicBezTo>
                          <a:cubicBezTo>
                            <a:pt x="43200" y="27048"/>
                            <a:pt x="33529" y="36719"/>
                            <a:pt x="21600" y="36719"/>
                          </a:cubicBezTo>
                          <a:cubicBezTo>
                            <a:pt x="9670" y="36719"/>
                            <a:pt x="0" y="27048"/>
                            <a:pt x="0" y="15119"/>
                          </a:cubicBezTo>
                          <a:cubicBezTo>
                            <a:pt x="0" y="9465"/>
                            <a:pt x="2216" y="4037"/>
                            <a:pt x="6173" y="-1"/>
                          </a:cubicBezTo>
                          <a:lnTo>
                            <a:pt x="21600" y="15119"/>
                          </a:lnTo>
                          <a:close/>
                        </a:path>
                      </a:pathLst>
                    </a:custGeom>
                    <a:noFill/>
                    <a:ln w="28575">
                      <a:solidFill>
                        <a:srgbClr val="0070C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500">
                        <a:latin typeface="Arial" panose="020B0604020202020204" pitchFamily="34" charset="0"/>
                        <a:cs typeface="Arial" panose="020B0604020202020204" pitchFamily="34" charset="0"/>
                      </a:endParaRPr>
                    </a:p>
                  </p:txBody>
                </p:sp>
                <p:sp>
                  <p:nvSpPr>
                    <p:cNvPr id="98368" name="Arc 64">
                      <a:extLst>
                        <a:ext uri="{FF2B5EF4-FFF2-40B4-BE49-F238E27FC236}">
                          <a16:creationId xmlns:a16="http://schemas.microsoft.com/office/drawing/2014/main" id="{A157484E-BBBD-4C88-8775-CA4E60D185C3}"/>
                        </a:ext>
                      </a:extLst>
                    </p:cNvPr>
                    <p:cNvSpPr>
                      <a:spLocks/>
                    </p:cNvSpPr>
                    <p:nvPr/>
                  </p:nvSpPr>
                  <p:spPr bwMode="auto">
                    <a:xfrm flipV="1">
                      <a:off x="5171" y="2097"/>
                      <a:ext cx="175" cy="272"/>
                    </a:xfrm>
                    <a:custGeom>
                      <a:avLst/>
                      <a:gdLst>
                        <a:gd name="G0" fmla="+- 21600 0 0"/>
                        <a:gd name="G1" fmla="+- 15198 0 0"/>
                        <a:gd name="G2" fmla="+- 21600 0 0"/>
                        <a:gd name="T0" fmla="*/ 36949 w 43200"/>
                        <a:gd name="T1" fmla="*/ 0 h 36798"/>
                        <a:gd name="T2" fmla="*/ 6174 w 43200"/>
                        <a:gd name="T3" fmla="*/ 79 h 36798"/>
                        <a:gd name="T4" fmla="*/ 21600 w 43200"/>
                        <a:gd name="T5" fmla="*/ 15198 h 36798"/>
                      </a:gdLst>
                      <a:ahLst/>
                      <a:cxnLst>
                        <a:cxn ang="0">
                          <a:pos x="T0" y="T1"/>
                        </a:cxn>
                        <a:cxn ang="0">
                          <a:pos x="T2" y="T3"/>
                        </a:cxn>
                        <a:cxn ang="0">
                          <a:pos x="T4" y="T5"/>
                        </a:cxn>
                      </a:cxnLst>
                      <a:rect l="0" t="0" r="r" b="b"/>
                      <a:pathLst>
                        <a:path w="43200" h="36798" fill="none" extrusionOk="0">
                          <a:moveTo>
                            <a:pt x="36948" y="0"/>
                          </a:moveTo>
                          <a:cubicBezTo>
                            <a:pt x="40953" y="4044"/>
                            <a:pt x="43200" y="9506"/>
                            <a:pt x="43200" y="15198"/>
                          </a:cubicBezTo>
                          <a:cubicBezTo>
                            <a:pt x="43200" y="27127"/>
                            <a:pt x="33529" y="36798"/>
                            <a:pt x="21600" y="36798"/>
                          </a:cubicBezTo>
                          <a:cubicBezTo>
                            <a:pt x="9670" y="36798"/>
                            <a:pt x="0" y="27127"/>
                            <a:pt x="0" y="15198"/>
                          </a:cubicBezTo>
                          <a:cubicBezTo>
                            <a:pt x="0" y="9544"/>
                            <a:pt x="2216" y="4116"/>
                            <a:pt x="6173" y="78"/>
                          </a:cubicBezTo>
                        </a:path>
                        <a:path w="43200" h="36798" stroke="0" extrusionOk="0">
                          <a:moveTo>
                            <a:pt x="36948" y="0"/>
                          </a:moveTo>
                          <a:cubicBezTo>
                            <a:pt x="40953" y="4044"/>
                            <a:pt x="43200" y="9506"/>
                            <a:pt x="43200" y="15198"/>
                          </a:cubicBezTo>
                          <a:cubicBezTo>
                            <a:pt x="43200" y="27127"/>
                            <a:pt x="33529" y="36798"/>
                            <a:pt x="21600" y="36798"/>
                          </a:cubicBezTo>
                          <a:cubicBezTo>
                            <a:pt x="9670" y="36798"/>
                            <a:pt x="0" y="27127"/>
                            <a:pt x="0" y="15198"/>
                          </a:cubicBezTo>
                          <a:cubicBezTo>
                            <a:pt x="0" y="9544"/>
                            <a:pt x="2216" y="4116"/>
                            <a:pt x="6173" y="78"/>
                          </a:cubicBezTo>
                          <a:lnTo>
                            <a:pt x="21600" y="15198"/>
                          </a:lnTo>
                          <a:close/>
                        </a:path>
                      </a:pathLst>
                    </a:custGeom>
                    <a:noFill/>
                    <a:ln w="28575">
                      <a:solidFill>
                        <a:srgbClr val="0070C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500">
                        <a:latin typeface="Arial" panose="020B0604020202020204" pitchFamily="34" charset="0"/>
                        <a:cs typeface="Arial" panose="020B0604020202020204" pitchFamily="34" charset="0"/>
                      </a:endParaRPr>
                    </a:p>
                  </p:txBody>
                </p:sp>
                <p:sp>
                  <p:nvSpPr>
                    <p:cNvPr id="98369" name="Arc 65">
                      <a:extLst>
                        <a:ext uri="{FF2B5EF4-FFF2-40B4-BE49-F238E27FC236}">
                          <a16:creationId xmlns:a16="http://schemas.microsoft.com/office/drawing/2014/main" id="{1FF7D921-A076-400C-A521-74DE2642ECF7}"/>
                        </a:ext>
                      </a:extLst>
                    </p:cNvPr>
                    <p:cNvSpPr>
                      <a:spLocks/>
                    </p:cNvSpPr>
                    <p:nvPr/>
                  </p:nvSpPr>
                  <p:spPr bwMode="auto">
                    <a:xfrm flipV="1">
                      <a:off x="5298" y="2100"/>
                      <a:ext cx="175" cy="272"/>
                    </a:xfrm>
                    <a:custGeom>
                      <a:avLst/>
                      <a:gdLst>
                        <a:gd name="G0" fmla="+- 21600 0 0"/>
                        <a:gd name="G1" fmla="+- 15119 0 0"/>
                        <a:gd name="G2" fmla="+- 21600 0 0"/>
                        <a:gd name="T0" fmla="*/ 38412 w 43200"/>
                        <a:gd name="T1" fmla="*/ 1558 h 36719"/>
                        <a:gd name="T2" fmla="*/ 6174 w 43200"/>
                        <a:gd name="T3" fmla="*/ 0 h 36719"/>
                        <a:gd name="T4" fmla="*/ 21600 w 43200"/>
                        <a:gd name="T5" fmla="*/ 15119 h 36719"/>
                      </a:gdLst>
                      <a:ahLst/>
                      <a:cxnLst>
                        <a:cxn ang="0">
                          <a:pos x="T0" y="T1"/>
                        </a:cxn>
                        <a:cxn ang="0">
                          <a:pos x="T2" y="T3"/>
                        </a:cxn>
                        <a:cxn ang="0">
                          <a:pos x="T4" y="T5"/>
                        </a:cxn>
                      </a:cxnLst>
                      <a:rect l="0" t="0" r="r" b="b"/>
                      <a:pathLst>
                        <a:path w="43200" h="36719" fill="none" extrusionOk="0">
                          <a:moveTo>
                            <a:pt x="38412" y="1557"/>
                          </a:moveTo>
                          <a:cubicBezTo>
                            <a:pt x="41510" y="5398"/>
                            <a:pt x="43200" y="10184"/>
                            <a:pt x="43200" y="15119"/>
                          </a:cubicBezTo>
                          <a:cubicBezTo>
                            <a:pt x="43200" y="27048"/>
                            <a:pt x="33529" y="36719"/>
                            <a:pt x="21600" y="36719"/>
                          </a:cubicBezTo>
                          <a:cubicBezTo>
                            <a:pt x="9670" y="36719"/>
                            <a:pt x="0" y="27048"/>
                            <a:pt x="0" y="15119"/>
                          </a:cubicBezTo>
                          <a:cubicBezTo>
                            <a:pt x="0" y="9465"/>
                            <a:pt x="2216" y="4037"/>
                            <a:pt x="6173" y="-1"/>
                          </a:cubicBezTo>
                        </a:path>
                        <a:path w="43200" h="36719" stroke="0" extrusionOk="0">
                          <a:moveTo>
                            <a:pt x="38412" y="1557"/>
                          </a:moveTo>
                          <a:cubicBezTo>
                            <a:pt x="41510" y="5398"/>
                            <a:pt x="43200" y="10184"/>
                            <a:pt x="43200" y="15119"/>
                          </a:cubicBezTo>
                          <a:cubicBezTo>
                            <a:pt x="43200" y="27048"/>
                            <a:pt x="33529" y="36719"/>
                            <a:pt x="21600" y="36719"/>
                          </a:cubicBezTo>
                          <a:cubicBezTo>
                            <a:pt x="9670" y="36719"/>
                            <a:pt x="0" y="27048"/>
                            <a:pt x="0" y="15119"/>
                          </a:cubicBezTo>
                          <a:cubicBezTo>
                            <a:pt x="0" y="9465"/>
                            <a:pt x="2216" y="4037"/>
                            <a:pt x="6173" y="-1"/>
                          </a:cubicBezTo>
                          <a:lnTo>
                            <a:pt x="21600" y="15119"/>
                          </a:lnTo>
                          <a:close/>
                        </a:path>
                      </a:pathLst>
                    </a:custGeom>
                    <a:noFill/>
                    <a:ln w="28575">
                      <a:solidFill>
                        <a:srgbClr val="0070C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500">
                        <a:latin typeface="Arial" panose="020B0604020202020204" pitchFamily="34" charset="0"/>
                        <a:cs typeface="Arial" panose="020B0604020202020204" pitchFamily="34" charset="0"/>
                      </a:endParaRPr>
                    </a:p>
                  </p:txBody>
                </p:sp>
                <p:sp>
                  <p:nvSpPr>
                    <p:cNvPr id="98370" name="Arc 66">
                      <a:extLst>
                        <a:ext uri="{FF2B5EF4-FFF2-40B4-BE49-F238E27FC236}">
                          <a16:creationId xmlns:a16="http://schemas.microsoft.com/office/drawing/2014/main" id="{94F3AD16-C5F1-43C0-8AE5-39B20B1061C8}"/>
                        </a:ext>
                      </a:extLst>
                    </p:cNvPr>
                    <p:cNvSpPr>
                      <a:spLocks/>
                    </p:cNvSpPr>
                    <p:nvPr/>
                  </p:nvSpPr>
                  <p:spPr bwMode="auto">
                    <a:xfrm flipV="1">
                      <a:off x="6430" y="2081"/>
                      <a:ext cx="175" cy="271"/>
                    </a:xfrm>
                    <a:custGeom>
                      <a:avLst/>
                      <a:gdLst>
                        <a:gd name="G0" fmla="+- 21600 0 0"/>
                        <a:gd name="G1" fmla="+- 15119 0 0"/>
                        <a:gd name="G2" fmla="+- 21600 0 0"/>
                        <a:gd name="T0" fmla="*/ 43199 w 43200"/>
                        <a:gd name="T1" fmla="*/ 14885 h 36719"/>
                        <a:gd name="T2" fmla="*/ 6174 w 43200"/>
                        <a:gd name="T3" fmla="*/ 0 h 36719"/>
                        <a:gd name="T4" fmla="*/ 21600 w 43200"/>
                        <a:gd name="T5" fmla="*/ 15119 h 36719"/>
                      </a:gdLst>
                      <a:ahLst/>
                      <a:cxnLst>
                        <a:cxn ang="0">
                          <a:pos x="T0" y="T1"/>
                        </a:cxn>
                        <a:cxn ang="0">
                          <a:pos x="T2" y="T3"/>
                        </a:cxn>
                        <a:cxn ang="0">
                          <a:pos x="T4" y="T5"/>
                        </a:cxn>
                      </a:cxnLst>
                      <a:rect l="0" t="0" r="r" b="b"/>
                      <a:pathLst>
                        <a:path w="43200" h="36719" fill="none" extrusionOk="0">
                          <a:moveTo>
                            <a:pt x="43198" y="14885"/>
                          </a:moveTo>
                          <a:cubicBezTo>
                            <a:pt x="43199" y="14962"/>
                            <a:pt x="43200" y="15040"/>
                            <a:pt x="43200" y="15119"/>
                          </a:cubicBezTo>
                          <a:cubicBezTo>
                            <a:pt x="43200" y="27048"/>
                            <a:pt x="33529" y="36719"/>
                            <a:pt x="21600" y="36719"/>
                          </a:cubicBezTo>
                          <a:cubicBezTo>
                            <a:pt x="9670" y="36719"/>
                            <a:pt x="0" y="27048"/>
                            <a:pt x="0" y="15119"/>
                          </a:cubicBezTo>
                          <a:cubicBezTo>
                            <a:pt x="0" y="9465"/>
                            <a:pt x="2216" y="4037"/>
                            <a:pt x="6173" y="-1"/>
                          </a:cubicBezTo>
                        </a:path>
                        <a:path w="43200" h="36719" stroke="0" extrusionOk="0">
                          <a:moveTo>
                            <a:pt x="43198" y="14885"/>
                          </a:moveTo>
                          <a:cubicBezTo>
                            <a:pt x="43199" y="14962"/>
                            <a:pt x="43200" y="15040"/>
                            <a:pt x="43200" y="15119"/>
                          </a:cubicBezTo>
                          <a:cubicBezTo>
                            <a:pt x="43200" y="27048"/>
                            <a:pt x="33529" y="36719"/>
                            <a:pt x="21600" y="36719"/>
                          </a:cubicBezTo>
                          <a:cubicBezTo>
                            <a:pt x="9670" y="36719"/>
                            <a:pt x="0" y="27048"/>
                            <a:pt x="0" y="15119"/>
                          </a:cubicBezTo>
                          <a:cubicBezTo>
                            <a:pt x="0" y="9465"/>
                            <a:pt x="2216" y="4037"/>
                            <a:pt x="6173" y="-1"/>
                          </a:cubicBezTo>
                          <a:lnTo>
                            <a:pt x="21600" y="15119"/>
                          </a:lnTo>
                          <a:close/>
                        </a:path>
                      </a:pathLst>
                    </a:custGeom>
                    <a:noFill/>
                    <a:ln w="28575">
                      <a:solidFill>
                        <a:srgbClr val="0070C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500">
                        <a:latin typeface="Arial" panose="020B0604020202020204" pitchFamily="34" charset="0"/>
                        <a:cs typeface="Arial" panose="020B0604020202020204" pitchFamily="34" charset="0"/>
                      </a:endParaRPr>
                    </a:p>
                  </p:txBody>
                </p:sp>
                <p:sp>
                  <p:nvSpPr>
                    <p:cNvPr id="98371" name="Line 67">
                      <a:extLst>
                        <a:ext uri="{FF2B5EF4-FFF2-40B4-BE49-F238E27FC236}">
                          <a16:creationId xmlns:a16="http://schemas.microsoft.com/office/drawing/2014/main" id="{07FCA114-7BBD-4370-AF57-1F3C709E9089}"/>
                        </a:ext>
                      </a:extLst>
                    </p:cNvPr>
                    <p:cNvSpPr>
                      <a:spLocks noChangeShapeType="1"/>
                    </p:cNvSpPr>
                    <p:nvPr/>
                  </p:nvSpPr>
                  <p:spPr bwMode="auto">
                    <a:xfrm rot="-43200000">
                      <a:off x="4457" y="2254"/>
                      <a:ext cx="185" cy="0"/>
                    </a:xfrm>
                    <a:prstGeom prst="line">
                      <a:avLst/>
                    </a:prstGeom>
                    <a:noFill/>
                    <a:ln w="28575">
                      <a:solidFill>
                        <a:srgbClr val="0070C0"/>
                      </a:solidFill>
                      <a:round/>
                      <a:headEnd/>
                      <a:tailEnd/>
                    </a:ln>
                    <a:extLst>
                      <a:ext uri="{909E8E84-426E-40DD-AFC4-6F175D3DCCD1}">
                        <a14:hiddenFill xmlns:a14="http://schemas.microsoft.com/office/drawing/2010/main">
                          <a:noFill/>
                        </a14:hiddenFill>
                      </a:ext>
                    </a:extLst>
                  </p:spPr>
                  <p:txBody>
                    <a:bodyPr/>
                    <a:lstStyle/>
                    <a:p>
                      <a:endParaRPr lang="en-US" sz="2500">
                        <a:latin typeface="Arial" panose="020B0604020202020204" pitchFamily="34" charset="0"/>
                        <a:cs typeface="Arial" panose="020B0604020202020204" pitchFamily="34" charset="0"/>
                      </a:endParaRPr>
                    </a:p>
                  </p:txBody>
                </p:sp>
                <p:sp>
                  <p:nvSpPr>
                    <p:cNvPr id="98372" name="Line 68">
                      <a:extLst>
                        <a:ext uri="{FF2B5EF4-FFF2-40B4-BE49-F238E27FC236}">
                          <a16:creationId xmlns:a16="http://schemas.microsoft.com/office/drawing/2014/main" id="{B516B382-5BDF-45D3-946B-71B8EBF3ABE1}"/>
                        </a:ext>
                      </a:extLst>
                    </p:cNvPr>
                    <p:cNvSpPr>
                      <a:spLocks noChangeShapeType="1"/>
                    </p:cNvSpPr>
                    <p:nvPr/>
                  </p:nvSpPr>
                  <p:spPr bwMode="auto">
                    <a:xfrm rot="-43200000">
                      <a:off x="6602" y="2261"/>
                      <a:ext cx="185" cy="0"/>
                    </a:xfrm>
                    <a:prstGeom prst="line">
                      <a:avLst/>
                    </a:prstGeom>
                    <a:noFill/>
                    <a:ln w="28575">
                      <a:solidFill>
                        <a:srgbClr val="0070C0"/>
                      </a:solidFill>
                      <a:round/>
                      <a:headEnd/>
                      <a:tailEnd/>
                    </a:ln>
                    <a:extLst>
                      <a:ext uri="{909E8E84-426E-40DD-AFC4-6F175D3DCCD1}">
                        <a14:hiddenFill xmlns:a14="http://schemas.microsoft.com/office/drawing/2010/main">
                          <a:noFill/>
                        </a14:hiddenFill>
                      </a:ext>
                    </a:extLst>
                  </p:spPr>
                  <p:txBody>
                    <a:bodyPr/>
                    <a:lstStyle/>
                    <a:p>
                      <a:endParaRPr lang="en-US" sz="2500">
                        <a:latin typeface="Arial" panose="020B0604020202020204" pitchFamily="34" charset="0"/>
                        <a:cs typeface="Arial" panose="020B0604020202020204" pitchFamily="34" charset="0"/>
                      </a:endParaRPr>
                    </a:p>
                  </p:txBody>
                </p:sp>
                <p:grpSp>
                  <p:nvGrpSpPr>
                    <p:cNvPr id="98373" name="Group 69">
                      <a:extLst>
                        <a:ext uri="{FF2B5EF4-FFF2-40B4-BE49-F238E27FC236}">
                          <a16:creationId xmlns:a16="http://schemas.microsoft.com/office/drawing/2014/main" id="{8D0DD97B-87E6-4420-AA15-7689213CBEDD}"/>
                        </a:ext>
                      </a:extLst>
                    </p:cNvPr>
                    <p:cNvGrpSpPr>
                      <a:grpSpLocks/>
                    </p:cNvGrpSpPr>
                    <p:nvPr/>
                  </p:nvGrpSpPr>
                  <p:grpSpPr bwMode="auto">
                    <a:xfrm>
                      <a:off x="5929" y="2081"/>
                      <a:ext cx="559" cy="276"/>
                      <a:chOff x="5051" y="3368"/>
                      <a:chExt cx="559" cy="276"/>
                    </a:xfrm>
                  </p:grpSpPr>
                  <p:sp>
                    <p:nvSpPr>
                      <p:cNvPr id="98374" name="Arc 70">
                        <a:extLst>
                          <a:ext uri="{FF2B5EF4-FFF2-40B4-BE49-F238E27FC236}">
                            <a16:creationId xmlns:a16="http://schemas.microsoft.com/office/drawing/2014/main" id="{66BC6771-B89C-4847-9C23-A96421CFC071}"/>
                          </a:ext>
                        </a:extLst>
                      </p:cNvPr>
                      <p:cNvSpPr>
                        <a:spLocks/>
                      </p:cNvSpPr>
                      <p:nvPr/>
                    </p:nvSpPr>
                    <p:spPr bwMode="auto">
                      <a:xfrm flipV="1">
                        <a:off x="5051" y="3374"/>
                        <a:ext cx="175" cy="270"/>
                      </a:xfrm>
                      <a:custGeom>
                        <a:avLst/>
                        <a:gdLst>
                          <a:gd name="G0" fmla="+- 21600 0 0"/>
                          <a:gd name="G1" fmla="+- 14874 0 0"/>
                          <a:gd name="G2" fmla="+- 21600 0 0"/>
                          <a:gd name="T0" fmla="*/ 37723 w 43200"/>
                          <a:gd name="T1" fmla="*/ 500 h 36474"/>
                          <a:gd name="T2" fmla="*/ 5937 w 43200"/>
                          <a:gd name="T3" fmla="*/ 0 h 36474"/>
                          <a:gd name="T4" fmla="*/ 21600 w 43200"/>
                          <a:gd name="T5" fmla="*/ 14874 h 36474"/>
                        </a:gdLst>
                        <a:ahLst/>
                        <a:cxnLst>
                          <a:cxn ang="0">
                            <a:pos x="T0" y="T1"/>
                          </a:cxn>
                          <a:cxn ang="0">
                            <a:pos x="T2" y="T3"/>
                          </a:cxn>
                          <a:cxn ang="0">
                            <a:pos x="T4" y="T5"/>
                          </a:cxn>
                        </a:cxnLst>
                        <a:rect l="0" t="0" r="r" b="b"/>
                        <a:pathLst>
                          <a:path w="43200" h="36474" fill="none" extrusionOk="0">
                            <a:moveTo>
                              <a:pt x="37722" y="500"/>
                            </a:moveTo>
                            <a:cubicBezTo>
                              <a:pt x="41250" y="4456"/>
                              <a:pt x="43200" y="9572"/>
                              <a:pt x="43200" y="14874"/>
                            </a:cubicBezTo>
                            <a:cubicBezTo>
                              <a:pt x="43200" y="26803"/>
                              <a:pt x="33529" y="36474"/>
                              <a:pt x="21600" y="36474"/>
                            </a:cubicBezTo>
                            <a:cubicBezTo>
                              <a:pt x="9670" y="36474"/>
                              <a:pt x="0" y="26803"/>
                              <a:pt x="0" y="14874"/>
                            </a:cubicBezTo>
                            <a:cubicBezTo>
                              <a:pt x="0" y="9338"/>
                              <a:pt x="2125" y="4014"/>
                              <a:pt x="5937" y="0"/>
                            </a:cubicBezTo>
                          </a:path>
                          <a:path w="43200" h="36474" stroke="0" extrusionOk="0">
                            <a:moveTo>
                              <a:pt x="37722" y="500"/>
                            </a:moveTo>
                            <a:cubicBezTo>
                              <a:pt x="41250" y="4456"/>
                              <a:pt x="43200" y="9572"/>
                              <a:pt x="43200" y="14874"/>
                            </a:cubicBezTo>
                            <a:cubicBezTo>
                              <a:pt x="43200" y="26803"/>
                              <a:pt x="33529" y="36474"/>
                              <a:pt x="21600" y="36474"/>
                            </a:cubicBezTo>
                            <a:cubicBezTo>
                              <a:pt x="9670" y="36474"/>
                              <a:pt x="0" y="26803"/>
                              <a:pt x="0" y="14874"/>
                            </a:cubicBezTo>
                            <a:cubicBezTo>
                              <a:pt x="0" y="9338"/>
                              <a:pt x="2125" y="4014"/>
                              <a:pt x="5937" y="0"/>
                            </a:cubicBezTo>
                            <a:lnTo>
                              <a:pt x="21600" y="14874"/>
                            </a:lnTo>
                            <a:close/>
                          </a:path>
                        </a:pathLst>
                      </a:custGeom>
                      <a:noFill/>
                      <a:ln w="28575">
                        <a:solidFill>
                          <a:srgbClr val="0070C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500">
                          <a:latin typeface="Arial" panose="020B0604020202020204" pitchFamily="34" charset="0"/>
                          <a:cs typeface="Arial" panose="020B0604020202020204" pitchFamily="34" charset="0"/>
                        </a:endParaRPr>
                      </a:p>
                    </p:txBody>
                  </p:sp>
                  <p:sp>
                    <p:nvSpPr>
                      <p:cNvPr id="98375" name="Arc 71">
                        <a:extLst>
                          <a:ext uri="{FF2B5EF4-FFF2-40B4-BE49-F238E27FC236}">
                            <a16:creationId xmlns:a16="http://schemas.microsoft.com/office/drawing/2014/main" id="{C3943252-7501-44AE-B9C5-E5984F63D6AD}"/>
                          </a:ext>
                        </a:extLst>
                      </p:cNvPr>
                      <p:cNvSpPr>
                        <a:spLocks/>
                      </p:cNvSpPr>
                      <p:nvPr/>
                    </p:nvSpPr>
                    <p:spPr bwMode="auto">
                      <a:xfrm flipV="1">
                        <a:off x="5177" y="3373"/>
                        <a:ext cx="174" cy="271"/>
                      </a:xfrm>
                      <a:custGeom>
                        <a:avLst/>
                        <a:gdLst>
                          <a:gd name="G0" fmla="+- 21600 0 0"/>
                          <a:gd name="G1" fmla="+- 15119 0 0"/>
                          <a:gd name="G2" fmla="+- 21600 0 0"/>
                          <a:gd name="T0" fmla="*/ 38412 w 43200"/>
                          <a:gd name="T1" fmla="*/ 1558 h 36719"/>
                          <a:gd name="T2" fmla="*/ 6174 w 43200"/>
                          <a:gd name="T3" fmla="*/ 0 h 36719"/>
                          <a:gd name="T4" fmla="*/ 21600 w 43200"/>
                          <a:gd name="T5" fmla="*/ 15119 h 36719"/>
                        </a:gdLst>
                        <a:ahLst/>
                        <a:cxnLst>
                          <a:cxn ang="0">
                            <a:pos x="T0" y="T1"/>
                          </a:cxn>
                          <a:cxn ang="0">
                            <a:pos x="T2" y="T3"/>
                          </a:cxn>
                          <a:cxn ang="0">
                            <a:pos x="T4" y="T5"/>
                          </a:cxn>
                        </a:cxnLst>
                        <a:rect l="0" t="0" r="r" b="b"/>
                        <a:pathLst>
                          <a:path w="43200" h="36719" fill="none" extrusionOk="0">
                            <a:moveTo>
                              <a:pt x="38412" y="1557"/>
                            </a:moveTo>
                            <a:cubicBezTo>
                              <a:pt x="41510" y="5398"/>
                              <a:pt x="43200" y="10184"/>
                              <a:pt x="43200" y="15119"/>
                            </a:cubicBezTo>
                            <a:cubicBezTo>
                              <a:pt x="43200" y="27048"/>
                              <a:pt x="33529" y="36719"/>
                              <a:pt x="21600" y="36719"/>
                            </a:cubicBezTo>
                            <a:cubicBezTo>
                              <a:pt x="9670" y="36719"/>
                              <a:pt x="0" y="27048"/>
                              <a:pt x="0" y="15119"/>
                            </a:cubicBezTo>
                            <a:cubicBezTo>
                              <a:pt x="0" y="9465"/>
                              <a:pt x="2216" y="4037"/>
                              <a:pt x="6173" y="-1"/>
                            </a:cubicBezTo>
                          </a:path>
                          <a:path w="43200" h="36719" stroke="0" extrusionOk="0">
                            <a:moveTo>
                              <a:pt x="38412" y="1557"/>
                            </a:moveTo>
                            <a:cubicBezTo>
                              <a:pt x="41510" y="5398"/>
                              <a:pt x="43200" y="10184"/>
                              <a:pt x="43200" y="15119"/>
                            </a:cubicBezTo>
                            <a:cubicBezTo>
                              <a:pt x="43200" y="27048"/>
                              <a:pt x="33529" y="36719"/>
                              <a:pt x="21600" y="36719"/>
                            </a:cubicBezTo>
                            <a:cubicBezTo>
                              <a:pt x="9670" y="36719"/>
                              <a:pt x="0" y="27048"/>
                              <a:pt x="0" y="15119"/>
                            </a:cubicBezTo>
                            <a:cubicBezTo>
                              <a:pt x="0" y="9465"/>
                              <a:pt x="2216" y="4037"/>
                              <a:pt x="6173" y="-1"/>
                            </a:cubicBezTo>
                            <a:lnTo>
                              <a:pt x="21600" y="15119"/>
                            </a:lnTo>
                            <a:close/>
                          </a:path>
                        </a:pathLst>
                      </a:custGeom>
                      <a:noFill/>
                      <a:ln w="28575">
                        <a:solidFill>
                          <a:srgbClr val="0070C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500">
                          <a:latin typeface="Arial" panose="020B0604020202020204" pitchFamily="34" charset="0"/>
                          <a:cs typeface="Arial" panose="020B0604020202020204" pitchFamily="34" charset="0"/>
                        </a:endParaRPr>
                      </a:p>
                    </p:txBody>
                  </p:sp>
                  <p:sp>
                    <p:nvSpPr>
                      <p:cNvPr id="98376" name="Arc 72">
                        <a:extLst>
                          <a:ext uri="{FF2B5EF4-FFF2-40B4-BE49-F238E27FC236}">
                            <a16:creationId xmlns:a16="http://schemas.microsoft.com/office/drawing/2014/main" id="{826F5308-AB93-4B57-9AF2-9722C709E41B}"/>
                          </a:ext>
                        </a:extLst>
                      </p:cNvPr>
                      <p:cNvSpPr>
                        <a:spLocks/>
                      </p:cNvSpPr>
                      <p:nvPr/>
                    </p:nvSpPr>
                    <p:spPr bwMode="auto">
                      <a:xfrm flipV="1">
                        <a:off x="5308" y="3368"/>
                        <a:ext cx="175" cy="272"/>
                      </a:xfrm>
                      <a:custGeom>
                        <a:avLst/>
                        <a:gdLst>
                          <a:gd name="G0" fmla="+- 21600 0 0"/>
                          <a:gd name="G1" fmla="+- 15198 0 0"/>
                          <a:gd name="G2" fmla="+- 21600 0 0"/>
                          <a:gd name="T0" fmla="*/ 36949 w 43200"/>
                          <a:gd name="T1" fmla="*/ 0 h 36798"/>
                          <a:gd name="T2" fmla="*/ 6174 w 43200"/>
                          <a:gd name="T3" fmla="*/ 79 h 36798"/>
                          <a:gd name="T4" fmla="*/ 21600 w 43200"/>
                          <a:gd name="T5" fmla="*/ 15198 h 36798"/>
                        </a:gdLst>
                        <a:ahLst/>
                        <a:cxnLst>
                          <a:cxn ang="0">
                            <a:pos x="T0" y="T1"/>
                          </a:cxn>
                          <a:cxn ang="0">
                            <a:pos x="T2" y="T3"/>
                          </a:cxn>
                          <a:cxn ang="0">
                            <a:pos x="T4" y="T5"/>
                          </a:cxn>
                        </a:cxnLst>
                        <a:rect l="0" t="0" r="r" b="b"/>
                        <a:pathLst>
                          <a:path w="43200" h="36798" fill="none" extrusionOk="0">
                            <a:moveTo>
                              <a:pt x="36948" y="0"/>
                            </a:moveTo>
                            <a:cubicBezTo>
                              <a:pt x="40953" y="4044"/>
                              <a:pt x="43200" y="9506"/>
                              <a:pt x="43200" y="15198"/>
                            </a:cubicBezTo>
                            <a:cubicBezTo>
                              <a:pt x="43200" y="27127"/>
                              <a:pt x="33529" y="36798"/>
                              <a:pt x="21600" y="36798"/>
                            </a:cubicBezTo>
                            <a:cubicBezTo>
                              <a:pt x="9670" y="36798"/>
                              <a:pt x="0" y="27127"/>
                              <a:pt x="0" y="15198"/>
                            </a:cubicBezTo>
                            <a:cubicBezTo>
                              <a:pt x="0" y="9544"/>
                              <a:pt x="2216" y="4116"/>
                              <a:pt x="6173" y="78"/>
                            </a:cubicBezTo>
                          </a:path>
                          <a:path w="43200" h="36798" stroke="0" extrusionOk="0">
                            <a:moveTo>
                              <a:pt x="36948" y="0"/>
                            </a:moveTo>
                            <a:cubicBezTo>
                              <a:pt x="40953" y="4044"/>
                              <a:pt x="43200" y="9506"/>
                              <a:pt x="43200" y="15198"/>
                            </a:cubicBezTo>
                            <a:cubicBezTo>
                              <a:pt x="43200" y="27127"/>
                              <a:pt x="33529" y="36798"/>
                              <a:pt x="21600" y="36798"/>
                            </a:cubicBezTo>
                            <a:cubicBezTo>
                              <a:pt x="9670" y="36798"/>
                              <a:pt x="0" y="27127"/>
                              <a:pt x="0" y="15198"/>
                            </a:cubicBezTo>
                            <a:cubicBezTo>
                              <a:pt x="0" y="9544"/>
                              <a:pt x="2216" y="4116"/>
                              <a:pt x="6173" y="78"/>
                            </a:cubicBezTo>
                            <a:lnTo>
                              <a:pt x="21600" y="15198"/>
                            </a:lnTo>
                            <a:close/>
                          </a:path>
                        </a:pathLst>
                      </a:custGeom>
                      <a:noFill/>
                      <a:ln w="28575">
                        <a:solidFill>
                          <a:srgbClr val="0070C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500">
                          <a:latin typeface="Arial" panose="020B0604020202020204" pitchFamily="34" charset="0"/>
                          <a:cs typeface="Arial" panose="020B0604020202020204" pitchFamily="34" charset="0"/>
                        </a:endParaRPr>
                      </a:p>
                    </p:txBody>
                  </p:sp>
                  <p:sp>
                    <p:nvSpPr>
                      <p:cNvPr id="98377" name="Arc 73">
                        <a:extLst>
                          <a:ext uri="{FF2B5EF4-FFF2-40B4-BE49-F238E27FC236}">
                            <a16:creationId xmlns:a16="http://schemas.microsoft.com/office/drawing/2014/main" id="{CC94099C-0E33-4ADE-83FC-A7AD744D4A69}"/>
                          </a:ext>
                        </a:extLst>
                      </p:cNvPr>
                      <p:cNvSpPr>
                        <a:spLocks/>
                      </p:cNvSpPr>
                      <p:nvPr/>
                    </p:nvSpPr>
                    <p:spPr bwMode="auto">
                      <a:xfrm flipV="1">
                        <a:off x="5435" y="3371"/>
                        <a:ext cx="175" cy="272"/>
                      </a:xfrm>
                      <a:custGeom>
                        <a:avLst/>
                        <a:gdLst>
                          <a:gd name="G0" fmla="+- 21600 0 0"/>
                          <a:gd name="G1" fmla="+- 15119 0 0"/>
                          <a:gd name="G2" fmla="+- 21600 0 0"/>
                          <a:gd name="T0" fmla="*/ 38412 w 43200"/>
                          <a:gd name="T1" fmla="*/ 1558 h 36719"/>
                          <a:gd name="T2" fmla="*/ 6174 w 43200"/>
                          <a:gd name="T3" fmla="*/ 0 h 36719"/>
                          <a:gd name="T4" fmla="*/ 21600 w 43200"/>
                          <a:gd name="T5" fmla="*/ 15119 h 36719"/>
                        </a:gdLst>
                        <a:ahLst/>
                        <a:cxnLst>
                          <a:cxn ang="0">
                            <a:pos x="T0" y="T1"/>
                          </a:cxn>
                          <a:cxn ang="0">
                            <a:pos x="T2" y="T3"/>
                          </a:cxn>
                          <a:cxn ang="0">
                            <a:pos x="T4" y="T5"/>
                          </a:cxn>
                        </a:cxnLst>
                        <a:rect l="0" t="0" r="r" b="b"/>
                        <a:pathLst>
                          <a:path w="43200" h="36719" fill="none" extrusionOk="0">
                            <a:moveTo>
                              <a:pt x="38412" y="1557"/>
                            </a:moveTo>
                            <a:cubicBezTo>
                              <a:pt x="41510" y="5398"/>
                              <a:pt x="43200" y="10184"/>
                              <a:pt x="43200" y="15119"/>
                            </a:cubicBezTo>
                            <a:cubicBezTo>
                              <a:pt x="43200" y="27048"/>
                              <a:pt x="33529" y="36719"/>
                              <a:pt x="21600" y="36719"/>
                            </a:cubicBezTo>
                            <a:cubicBezTo>
                              <a:pt x="9670" y="36719"/>
                              <a:pt x="0" y="27048"/>
                              <a:pt x="0" y="15119"/>
                            </a:cubicBezTo>
                            <a:cubicBezTo>
                              <a:pt x="0" y="9465"/>
                              <a:pt x="2216" y="4037"/>
                              <a:pt x="6173" y="-1"/>
                            </a:cubicBezTo>
                          </a:path>
                          <a:path w="43200" h="36719" stroke="0" extrusionOk="0">
                            <a:moveTo>
                              <a:pt x="38412" y="1557"/>
                            </a:moveTo>
                            <a:cubicBezTo>
                              <a:pt x="41510" y="5398"/>
                              <a:pt x="43200" y="10184"/>
                              <a:pt x="43200" y="15119"/>
                            </a:cubicBezTo>
                            <a:cubicBezTo>
                              <a:pt x="43200" y="27048"/>
                              <a:pt x="33529" y="36719"/>
                              <a:pt x="21600" y="36719"/>
                            </a:cubicBezTo>
                            <a:cubicBezTo>
                              <a:pt x="9670" y="36719"/>
                              <a:pt x="0" y="27048"/>
                              <a:pt x="0" y="15119"/>
                            </a:cubicBezTo>
                            <a:cubicBezTo>
                              <a:pt x="0" y="9465"/>
                              <a:pt x="2216" y="4037"/>
                              <a:pt x="6173" y="-1"/>
                            </a:cubicBezTo>
                            <a:lnTo>
                              <a:pt x="21600" y="15119"/>
                            </a:lnTo>
                            <a:close/>
                          </a:path>
                        </a:pathLst>
                      </a:custGeom>
                      <a:noFill/>
                      <a:ln w="28575">
                        <a:solidFill>
                          <a:srgbClr val="0070C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500">
                          <a:latin typeface="Arial" panose="020B0604020202020204" pitchFamily="34" charset="0"/>
                          <a:cs typeface="Arial" panose="020B0604020202020204" pitchFamily="34" charset="0"/>
                        </a:endParaRPr>
                      </a:p>
                    </p:txBody>
                  </p:sp>
                </p:grpSp>
                <p:sp>
                  <p:nvSpPr>
                    <p:cNvPr id="98378" name="Arc 74">
                      <a:extLst>
                        <a:ext uri="{FF2B5EF4-FFF2-40B4-BE49-F238E27FC236}">
                          <a16:creationId xmlns:a16="http://schemas.microsoft.com/office/drawing/2014/main" id="{82265E18-658F-4818-98B5-21BDBBA4CEB4}"/>
                        </a:ext>
                      </a:extLst>
                    </p:cNvPr>
                    <p:cNvSpPr>
                      <a:spLocks/>
                    </p:cNvSpPr>
                    <p:nvPr/>
                  </p:nvSpPr>
                  <p:spPr bwMode="auto">
                    <a:xfrm flipV="1">
                      <a:off x="5417" y="2099"/>
                      <a:ext cx="175" cy="270"/>
                    </a:xfrm>
                    <a:custGeom>
                      <a:avLst/>
                      <a:gdLst>
                        <a:gd name="G0" fmla="+- 21600 0 0"/>
                        <a:gd name="G1" fmla="+- 14874 0 0"/>
                        <a:gd name="G2" fmla="+- 21600 0 0"/>
                        <a:gd name="T0" fmla="*/ 37723 w 43200"/>
                        <a:gd name="T1" fmla="*/ 500 h 36474"/>
                        <a:gd name="T2" fmla="*/ 5937 w 43200"/>
                        <a:gd name="T3" fmla="*/ 0 h 36474"/>
                        <a:gd name="T4" fmla="*/ 21600 w 43200"/>
                        <a:gd name="T5" fmla="*/ 14874 h 36474"/>
                      </a:gdLst>
                      <a:ahLst/>
                      <a:cxnLst>
                        <a:cxn ang="0">
                          <a:pos x="T0" y="T1"/>
                        </a:cxn>
                        <a:cxn ang="0">
                          <a:pos x="T2" y="T3"/>
                        </a:cxn>
                        <a:cxn ang="0">
                          <a:pos x="T4" y="T5"/>
                        </a:cxn>
                      </a:cxnLst>
                      <a:rect l="0" t="0" r="r" b="b"/>
                      <a:pathLst>
                        <a:path w="43200" h="36474" fill="none" extrusionOk="0">
                          <a:moveTo>
                            <a:pt x="37722" y="500"/>
                          </a:moveTo>
                          <a:cubicBezTo>
                            <a:pt x="41250" y="4456"/>
                            <a:pt x="43200" y="9572"/>
                            <a:pt x="43200" y="14874"/>
                          </a:cubicBezTo>
                          <a:cubicBezTo>
                            <a:pt x="43200" y="26803"/>
                            <a:pt x="33529" y="36474"/>
                            <a:pt x="21600" y="36474"/>
                          </a:cubicBezTo>
                          <a:cubicBezTo>
                            <a:pt x="9670" y="36474"/>
                            <a:pt x="0" y="26803"/>
                            <a:pt x="0" y="14874"/>
                          </a:cubicBezTo>
                          <a:cubicBezTo>
                            <a:pt x="0" y="9338"/>
                            <a:pt x="2125" y="4014"/>
                            <a:pt x="5937" y="0"/>
                          </a:cubicBezTo>
                        </a:path>
                        <a:path w="43200" h="36474" stroke="0" extrusionOk="0">
                          <a:moveTo>
                            <a:pt x="37722" y="500"/>
                          </a:moveTo>
                          <a:cubicBezTo>
                            <a:pt x="41250" y="4456"/>
                            <a:pt x="43200" y="9572"/>
                            <a:pt x="43200" y="14874"/>
                          </a:cubicBezTo>
                          <a:cubicBezTo>
                            <a:pt x="43200" y="26803"/>
                            <a:pt x="33529" y="36474"/>
                            <a:pt x="21600" y="36474"/>
                          </a:cubicBezTo>
                          <a:cubicBezTo>
                            <a:pt x="9670" y="36474"/>
                            <a:pt x="0" y="26803"/>
                            <a:pt x="0" y="14874"/>
                          </a:cubicBezTo>
                          <a:cubicBezTo>
                            <a:pt x="0" y="9338"/>
                            <a:pt x="2125" y="4014"/>
                            <a:pt x="5937" y="0"/>
                          </a:cubicBezTo>
                          <a:lnTo>
                            <a:pt x="21600" y="14874"/>
                          </a:lnTo>
                          <a:close/>
                        </a:path>
                      </a:pathLst>
                    </a:custGeom>
                    <a:noFill/>
                    <a:ln w="28575">
                      <a:solidFill>
                        <a:srgbClr val="0070C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500">
                        <a:latin typeface="Arial" panose="020B0604020202020204" pitchFamily="34" charset="0"/>
                        <a:cs typeface="Arial" panose="020B0604020202020204" pitchFamily="34" charset="0"/>
                      </a:endParaRPr>
                    </a:p>
                  </p:txBody>
                </p:sp>
                <p:sp>
                  <p:nvSpPr>
                    <p:cNvPr id="98379" name="Arc 75">
                      <a:extLst>
                        <a:ext uri="{FF2B5EF4-FFF2-40B4-BE49-F238E27FC236}">
                          <a16:creationId xmlns:a16="http://schemas.microsoft.com/office/drawing/2014/main" id="{2DDAA9DB-0B17-4304-B9AF-5D2458AF1D08}"/>
                        </a:ext>
                      </a:extLst>
                    </p:cNvPr>
                    <p:cNvSpPr>
                      <a:spLocks/>
                    </p:cNvSpPr>
                    <p:nvPr/>
                  </p:nvSpPr>
                  <p:spPr bwMode="auto">
                    <a:xfrm flipV="1">
                      <a:off x="5543" y="2098"/>
                      <a:ext cx="174" cy="271"/>
                    </a:xfrm>
                    <a:custGeom>
                      <a:avLst/>
                      <a:gdLst>
                        <a:gd name="G0" fmla="+- 21600 0 0"/>
                        <a:gd name="G1" fmla="+- 15119 0 0"/>
                        <a:gd name="G2" fmla="+- 21600 0 0"/>
                        <a:gd name="T0" fmla="*/ 38412 w 43200"/>
                        <a:gd name="T1" fmla="*/ 1558 h 36719"/>
                        <a:gd name="T2" fmla="*/ 6174 w 43200"/>
                        <a:gd name="T3" fmla="*/ 0 h 36719"/>
                        <a:gd name="T4" fmla="*/ 21600 w 43200"/>
                        <a:gd name="T5" fmla="*/ 15119 h 36719"/>
                      </a:gdLst>
                      <a:ahLst/>
                      <a:cxnLst>
                        <a:cxn ang="0">
                          <a:pos x="T0" y="T1"/>
                        </a:cxn>
                        <a:cxn ang="0">
                          <a:pos x="T2" y="T3"/>
                        </a:cxn>
                        <a:cxn ang="0">
                          <a:pos x="T4" y="T5"/>
                        </a:cxn>
                      </a:cxnLst>
                      <a:rect l="0" t="0" r="r" b="b"/>
                      <a:pathLst>
                        <a:path w="43200" h="36719" fill="none" extrusionOk="0">
                          <a:moveTo>
                            <a:pt x="38412" y="1557"/>
                          </a:moveTo>
                          <a:cubicBezTo>
                            <a:pt x="41510" y="5398"/>
                            <a:pt x="43200" y="10184"/>
                            <a:pt x="43200" y="15119"/>
                          </a:cubicBezTo>
                          <a:cubicBezTo>
                            <a:pt x="43200" y="27048"/>
                            <a:pt x="33529" y="36719"/>
                            <a:pt x="21600" y="36719"/>
                          </a:cubicBezTo>
                          <a:cubicBezTo>
                            <a:pt x="9670" y="36719"/>
                            <a:pt x="0" y="27048"/>
                            <a:pt x="0" y="15119"/>
                          </a:cubicBezTo>
                          <a:cubicBezTo>
                            <a:pt x="0" y="9465"/>
                            <a:pt x="2216" y="4037"/>
                            <a:pt x="6173" y="-1"/>
                          </a:cubicBezTo>
                        </a:path>
                        <a:path w="43200" h="36719" stroke="0" extrusionOk="0">
                          <a:moveTo>
                            <a:pt x="38412" y="1557"/>
                          </a:moveTo>
                          <a:cubicBezTo>
                            <a:pt x="41510" y="5398"/>
                            <a:pt x="43200" y="10184"/>
                            <a:pt x="43200" y="15119"/>
                          </a:cubicBezTo>
                          <a:cubicBezTo>
                            <a:pt x="43200" y="27048"/>
                            <a:pt x="33529" y="36719"/>
                            <a:pt x="21600" y="36719"/>
                          </a:cubicBezTo>
                          <a:cubicBezTo>
                            <a:pt x="9670" y="36719"/>
                            <a:pt x="0" y="27048"/>
                            <a:pt x="0" y="15119"/>
                          </a:cubicBezTo>
                          <a:cubicBezTo>
                            <a:pt x="0" y="9465"/>
                            <a:pt x="2216" y="4037"/>
                            <a:pt x="6173" y="-1"/>
                          </a:cubicBezTo>
                          <a:lnTo>
                            <a:pt x="21600" y="15119"/>
                          </a:lnTo>
                          <a:close/>
                        </a:path>
                      </a:pathLst>
                    </a:custGeom>
                    <a:noFill/>
                    <a:ln w="28575">
                      <a:solidFill>
                        <a:srgbClr val="0070C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500">
                        <a:latin typeface="Arial" panose="020B0604020202020204" pitchFamily="34" charset="0"/>
                        <a:cs typeface="Arial" panose="020B0604020202020204" pitchFamily="34" charset="0"/>
                      </a:endParaRPr>
                    </a:p>
                  </p:txBody>
                </p:sp>
                <p:sp>
                  <p:nvSpPr>
                    <p:cNvPr id="98380" name="Arc 76">
                      <a:extLst>
                        <a:ext uri="{FF2B5EF4-FFF2-40B4-BE49-F238E27FC236}">
                          <a16:creationId xmlns:a16="http://schemas.microsoft.com/office/drawing/2014/main" id="{D5401ED1-D89D-48C2-AAE7-9A6AD3A73E5E}"/>
                        </a:ext>
                      </a:extLst>
                    </p:cNvPr>
                    <p:cNvSpPr>
                      <a:spLocks/>
                    </p:cNvSpPr>
                    <p:nvPr/>
                  </p:nvSpPr>
                  <p:spPr bwMode="auto">
                    <a:xfrm flipV="1">
                      <a:off x="5674" y="2093"/>
                      <a:ext cx="175" cy="272"/>
                    </a:xfrm>
                    <a:custGeom>
                      <a:avLst/>
                      <a:gdLst>
                        <a:gd name="G0" fmla="+- 21600 0 0"/>
                        <a:gd name="G1" fmla="+- 15198 0 0"/>
                        <a:gd name="G2" fmla="+- 21600 0 0"/>
                        <a:gd name="T0" fmla="*/ 36949 w 43200"/>
                        <a:gd name="T1" fmla="*/ 0 h 36798"/>
                        <a:gd name="T2" fmla="*/ 6174 w 43200"/>
                        <a:gd name="T3" fmla="*/ 79 h 36798"/>
                        <a:gd name="T4" fmla="*/ 21600 w 43200"/>
                        <a:gd name="T5" fmla="*/ 15198 h 36798"/>
                      </a:gdLst>
                      <a:ahLst/>
                      <a:cxnLst>
                        <a:cxn ang="0">
                          <a:pos x="T0" y="T1"/>
                        </a:cxn>
                        <a:cxn ang="0">
                          <a:pos x="T2" y="T3"/>
                        </a:cxn>
                        <a:cxn ang="0">
                          <a:pos x="T4" y="T5"/>
                        </a:cxn>
                      </a:cxnLst>
                      <a:rect l="0" t="0" r="r" b="b"/>
                      <a:pathLst>
                        <a:path w="43200" h="36798" fill="none" extrusionOk="0">
                          <a:moveTo>
                            <a:pt x="36948" y="0"/>
                          </a:moveTo>
                          <a:cubicBezTo>
                            <a:pt x="40953" y="4044"/>
                            <a:pt x="43200" y="9506"/>
                            <a:pt x="43200" y="15198"/>
                          </a:cubicBezTo>
                          <a:cubicBezTo>
                            <a:pt x="43200" y="27127"/>
                            <a:pt x="33529" y="36798"/>
                            <a:pt x="21600" y="36798"/>
                          </a:cubicBezTo>
                          <a:cubicBezTo>
                            <a:pt x="9670" y="36798"/>
                            <a:pt x="0" y="27127"/>
                            <a:pt x="0" y="15198"/>
                          </a:cubicBezTo>
                          <a:cubicBezTo>
                            <a:pt x="0" y="9544"/>
                            <a:pt x="2216" y="4116"/>
                            <a:pt x="6173" y="78"/>
                          </a:cubicBezTo>
                        </a:path>
                        <a:path w="43200" h="36798" stroke="0" extrusionOk="0">
                          <a:moveTo>
                            <a:pt x="36948" y="0"/>
                          </a:moveTo>
                          <a:cubicBezTo>
                            <a:pt x="40953" y="4044"/>
                            <a:pt x="43200" y="9506"/>
                            <a:pt x="43200" y="15198"/>
                          </a:cubicBezTo>
                          <a:cubicBezTo>
                            <a:pt x="43200" y="27127"/>
                            <a:pt x="33529" y="36798"/>
                            <a:pt x="21600" y="36798"/>
                          </a:cubicBezTo>
                          <a:cubicBezTo>
                            <a:pt x="9670" y="36798"/>
                            <a:pt x="0" y="27127"/>
                            <a:pt x="0" y="15198"/>
                          </a:cubicBezTo>
                          <a:cubicBezTo>
                            <a:pt x="0" y="9544"/>
                            <a:pt x="2216" y="4116"/>
                            <a:pt x="6173" y="78"/>
                          </a:cubicBezTo>
                          <a:lnTo>
                            <a:pt x="21600" y="15198"/>
                          </a:lnTo>
                          <a:close/>
                        </a:path>
                      </a:pathLst>
                    </a:custGeom>
                    <a:noFill/>
                    <a:ln w="28575">
                      <a:solidFill>
                        <a:srgbClr val="0070C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500">
                        <a:latin typeface="Arial" panose="020B0604020202020204" pitchFamily="34" charset="0"/>
                        <a:cs typeface="Arial" panose="020B0604020202020204" pitchFamily="34" charset="0"/>
                      </a:endParaRPr>
                    </a:p>
                  </p:txBody>
                </p:sp>
                <p:sp>
                  <p:nvSpPr>
                    <p:cNvPr id="98381" name="Arc 77">
                      <a:extLst>
                        <a:ext uri="{FF2B5EF4-FFF2-40B4-BE49-F238E27FC236}">
                          <a16:creationId xmlns:a16="http://schemas.microsoft.com/office/drawing/2014/main" id="{BE9ACD96-4F56-4C81-8A1A-24E7C9E48919}"/>
                        </a:ext>
                      </a:extLst>
                    </p:cNvPr>
                    <p:cNvSpPr>
                      <a:spLocks/>
                    </p:cNvSpPr>
                    <p:nvPr/>
                  </p:nvSpPr>
                  <p:spPr bwMode="auto">
                    <a:xfrm flipV="1">
                      <a:off x="5801" y="2096"/>
                      <a:ext cx="175" cy="272"/>
                    </a:xfrm>
                    <a:custGeom>
                      <a:avLst/>
                      <a:gdLst>
                        <a:gd name="G0" fmla="+- 21600 0 0"/>
                        <a:gd name="G1" fmla="+- 15119 0 0"/>
                        <a:gd name="G2" fmla="+- 21600 0 0"/>
                        <a:gd name="T0" fmla="*/ 38412 w 43200"/>
                        <a:gd name="T1" fmla="*/ 1558 h 36719"/>
                        <a:gd name="T2" fmla="*/ 6174 w 43200"/>
                        <a:gd name="T3" fmla="*/ 0 h 36719"/>
                        <a:gd name="T4" fmla="*/ 21600 w 43200"/>
                        <a:gd name="T5" fmla="*/ 15119 h 36719"/>
                      </a:gdLst>
                      <a:ahLst/>
                      <a:cxnLst>
                        <a:cxn ang="0">
                          <a:pos x="T0" y="T1"/>
                        </a:cxn>
                        <a:cxn ang="0">
                          <a:pos x="T2" y="T3"/>
                        </a:cxn>
                        <a:cxn ang="0">
                          <a:pos x="T4" y="T5"/>
                        </a:cxn>
                      </a:cxnLst>
                      <a:rect l="0" t="0" r="r" b="b"/>
                      <a:pathLst>
                        <a:path w="43200" h="36719" fill="none" extrusionOk="0">
                          <a:moveTo>
                            <a:pt x="38412" y="1557"/>
                          </a:moveTo>
                          <a:cubicBezTo>
                            <a:pt x="41510" y="5398"/>
                            <a:pt x="43200" y="10184"/>
                            <a:pt x="43200" y="15119"/>
                          </a:cubicBezTo>
                          <a:cubicBezTo>
                            <a:pt x="43200" y="27048"/>
                            <a:pt x="33529" y="36719"/>
                            <a:pt x="21600" y="36719"/>
                          </a:cubicBezTo>
                          <a:cubicBezTo>
                            <a:pt x="9670" y="36719"/>
                            <a:pt x="0" y="27048"/>
                            <a:pt x="0" y="15119"/>
                          </a:cubicBezTo>
                          <a:cubicBezTo>
                            <a:pt x="0" y="9465"/>
                            <a:pt x="2216" y="4037"/>
                            <a:pt x="6173" y="-1"/>
                          </a:cubicBezTo>
                        </a:path>
                        <a:path w="43200" h="36719" stroke="0" extrusionOk="0">
                          <a:moveTo>
                            <a:pt x="38412" y="1557"/>
                          </a:moveTo>
                          <a:cubicBezTo>
                            <a:pt x="41510" y="5398"/>
                            <a:pt x="43200" y="10184"/>
                            <a:pt x="43200" y="15119"/>
                          </a:cubicBezTo>
                          <a:cubicBezTo>
                            <a:pt x="43200" y="27048"/>
                            <a:pt x="33529" y="36719"/>
                            <a:pt x="21600" y="36719"/>
                          </a:cubicBezTo>
                          <a:cubicBezTo>
                            <a:pt x="9670" y="36719"/>
                            <a:pt x="0" y="27048"/>
                            <a:pt x="0" y="15119"/>
                          </a:cubicBezTo>
                          <a:cubicBezTo>
                            <a:pt x="0" y="9465"/>
                            <a:pt x="2216" y="4037"/>
                            <a:pt x="6173" y="-1"/>
                          </a:cubicBezTo>
                          <a:lnTo>
                            <a:pt x="21600" y="15119"/>
                          </a:lnTo>
                          <a:close/>
                        </a:path>
                      </a:pathLst>
                    </a:custGeom>
                    <a:noFill/>
                    <a:ln w="28575">
                      <a:solidFill>
                        <a:srgbClr val="0070C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500">
                        <a:latin typeface="Arial" panose="020B0604020202020204" pitchFamily="34" charset="0"/>
                        <a:cs typeface="Arial" panose="020B0604020202020204" pitchFamily="34" charset="0"/>
                      </a:endParaRPr>
                    </a:p>
                  </p:txBody>
                </p:sp>
              </p:grpSp>
              <p:sp>
                <p:nvSpPr>
                  <p:cNvPr id="98382" name="Line 78">
                    <a:extLst>
                      <a:ext uri="{FF2B5EF4-FFF2-40B4-BE49-F238E27FC236}">
                        <a16:creationId xmlns:a16="http://schemas.microsoft.com/office/drawing/2014/main" id="{A6E7AEC7-C97E-499B-9A34-1F7E01C3595B}"/>
                      </a:ext>
                    </a:extLst>
                  </p:cNvPr>
                  <p:cNvSpPr>
                    <a:spLocks noChangeShapeType="1"/>
                  </p:cNvSpPr>
                  <p:nvPr/>
                </p:nvSpPr>
                <p:spPr bwMode="auto">
                  <a:xfrm>
                    <a:off x="2544" y="1520"/>
                    <a:ext cx="864" cy="0"/>
                  </a:xfrm>
                  <a:prstGeom prst="line">
                    <a:avLst/>
                  </a:prstGeom>
                  <a:noFill/>
                  <a:ln w="28575">
                    <a:solidFill>
                      <a:srgbClr val="007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sp>
                <p:nvSpPr>
                  <p:cNvPr id="98383" name="Line 79">
                    <a:extLst>
                      <a:ext uri="{FF2B5EF4-FFF2-40B4-BE49-F238E27FC236}">
                        <a16:creationId xmlns:a16="http://schemas.microsoft.com/office/drawing/2014/main" id="{99FA9088-11D8-403F-8943-28551FE41662}"/>
                      </a:ext>
                    </a:extLst>
                  </p:cNvPr>
                  <p:cNvSpPr>
                    <a:spLocks noChangeShapeType="1"/>
                  </p:cNvSpPr>
                  <p:nvPr/>
                </p:nvSpPr>
                <p:spPr bwMode="auto">
                  <a:xfrm>
                    <a:off x="2544" y="2000"/>
                    <a:ext cx="864" cy="0"/>
                  </a:xfrm>
                  <a:prstGeom prst="line">
                    <a:avLst/>
                  </a:prstGeom>
                  <a:noFill/>
                  <a:ln w="28575">
                    <a:solidFill>
                      <a:srgbClr val="007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sp>
                <p:nvSpPr>
                  <p:cNvPr id="98384" name="Line 80">
                    <a:extLst>
                      <a:ext uri="{FF2B5EF4-FFF2-40B4-BE49-F238E27FC236}">
                        <a16:creationId xmlns:a16="http://schemas.microsoft.com/office/drawing/2014/main" id="{EBF926E0-5E67-4527-8D41-6084D298E051}"/>
                      </a:ext>
                    </a:extLst>
                  </p:cNvPr>
                  <p:cNvSpPr>
                    <a:spLocks noChangeShapeType="1"/>
                  </p:cNvSpPr>
                  <p:nvPr/>
                </p:nvSpPr>
                <p:spPr bwMode="auto">
                  <a:xfrm>
                    <a:off x="2976" y="2000"/>
                    <a:ext cx="0" cy="576"/>
                  </a:xfrm>
                  <a:prstGeom prst="line">
                    <a:avLst/>
                  </a:prstGeom>
                  <a:noFill/>
                  <a:ln w="28575">
                    <a:solidFill>
                      <a:srgbClr val="007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sp>
                <p:nvSpPr>
                  <p:cNvPr id="98385" name="Line 81">
                    <a:extLst>
                      <a:ext uri="{FF2B5EF4-FFF2-40B4-BE49-F238E27FC236}">
                        <a16:creationId xmlns:a16="http://schemas.microsoft.com/office/drawing/2014/main" id="{45EBCDDB-1551-42E5-BB50-981F57DF2069}"/>
                      </a:ext>
                    </a:extLst>
                  </p:cNvPr>
                  <p:cNvSpPr>
                    <a:spLocks noChangeShapeType="1"/>
                  </p:cNvSpPr>
                  <p:nvPr/>
                </p:nvSpPr>
                <p:spPr bwMode="auto">
                  <a:xfrm>
                    <a:off x="2976" y="2576"/>
                    <a:ext cx="1248" cy="0"/>
                  </a:xfrm>
                  <a:prstGeom prst="line">
                    <a:avLst/>
                  </a:prstGeom>
                  <a:noFill/>
                  <a:ln w="28575">
                    <a:solidFill>
                      <a:srgbClr val="007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sp>
                <p:nvSpPr>
                  <p:cNvPr id="98386" name="Line 82">
                    <a:extLst>
                      <a:ext uri="{FF2B5EF4-FFF2-40B4-BE49-F238E27FC236}">
                        <a16:creationId xmlns:a16="http://schemas.microsoft.com/office/drawing/2014/main" id="{222F7038-B4A0-42A0-ABAB-AB5F629A705F}"/>
                      </a:ext>
                    </a:extLst>
                  </p:cNvPr>
                  <p:cNvSpPr>
                    <a:spLocks noChangeShapeType="1"/>
                  </p:cNvSpPr>
                  <p:nvPr/>
                </p:nvSpPr>
                <p:spPr bwMode="auto">
                  <a:xfrm>
                    <a:off x="4224" y="2256"/>
                    <a:ext cx="0" cy="336"/>
                  </a:xfrm>
                  <a:prstGeom prst="line">
                    <a:avLst/>
                  </a:prstGeom>
                  <a:noFill/>
                  <a:ln w="28575">
                    <a:solidFill>
                      <a:srgbClr val="007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sp>
                <p:nvSpPr>
                  <p:cNvPr id="98387" name="Line 83">
                    <a:extLst>
                      <a:ext uri="{FF2B5EF4-FFF2-40B4-BE49-F238E27FC236}">
                        <a16:creationId xmlns:a16="http://schemas.microsoft.com/office/drawing/2014/main" id="{6C93DC25-1C6A-46E4-B841-B82B98127DC1}"/>
                      </a:ext>
                    </a:extLst>
                  </p:cNvPr>
                  <p:cNvSpPr>
                    <a:spLocks noChangeShapeType="1"/>
                  </p:cNvSpPr>
                  <p:nvPr/>
                </p:nvSpPr>
                <p:spPr bwMode="auto">
                  <a:xfrm flipV="1">
                    <a:off x="2976" y="872"/>
                    <a:ext cx="0" cy="624"/>
                  </a:xfrm>
                  <a:prstGeom prst="line">
                    <a:avLst/>
                  </a:prstGeom>
                  <a:noFill/>
                  <a:ln w="28575">
                    <a:solidFill>
                      <a:srgbClr val="007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sp>
                <p:nvSpPr>
                  <p:cNvPr id="98388" name="Line 84">
                    <a:extLst>
                      <a:ext uri="{FF2B5EF4-FFF2-40B4-BE49-F238E27FC236}">
                        <a16:creationId xmlns:a16="http://schemas.microsoft.com/office/drawing/2014/main" id="{9AB5ADF6-A517-41E6-8FBE-0F60F5648CF6}"/>
                      </a:ext>
                    </a:extLst>
                  </p:cNvPr>
                  <p:cNvSpPr>
                    <a:spLocks noChangeShapeType="1"/>
                  </p:cNvSpPr>
                  <p:nvPr/>
                </p:nvSpPr>
                <p:spPr bwMode="auto">
                  <a:xfrm>
                    <a:off x="2976" y="888"/>
                    <a:ext cx="1248" cy="0"/>
                  </a:xfrm>
                  <a:prstGeom prst="line">
                    <a:avLst/>
                  </a:prstGeom>
                  <a:noFill/>
                  <a:ln w="28575">
                    <a:solidFill>
                      <a:srgbClr val="007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sp>
                <p:nvSpPr>
                  <p:cNvPr id="98389" name="Line 85">
                    <a:extLst>
                      <a:ext uri="{FF2B5EF4-FFF2-40B4-BE49-F238E27FC236}">
                        <a16:creationId xmlns:a16="http://schemas.microsoft.com/office/drawing/2014/main" id="{9183858C-8108-4160-A098-E62FEA8FB1E2}"/>
                      </a:ext>
                    </a:extLst>
                  </p:cNvPr>
                  <p:cNvSpPr>
                    <a:spLocks noChangeShapeType="1"/>
                  </p:cNvSpPr>
                  <p:nvPr/>
                </p:nvSpPr>
                <p:spPr bwMode="auto">
                  <a:xfrm flipV="1">
                    <a:off x="4232" y="888"/>
                    <a:ext cx="0" cy="288"/>
                  </a:xfrm>
                  <a:prstGeom prst="line">
                    <a:avLst/>
                  </a:prstGeom>
                  <a:noFill/>
                  <a:ln w="28575">
                    <a:solidFill>
                      <a:srgbClr val="007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grpSp>
            <p:sp>
              <p:nvSpPr>
                <p:cNvPr id="98390" name="Line 86">
                  <a:extLst>
                    <a:ext uri="{FF2B5EF4-FFF2-40B4-BE49-F238E27FC236}">
                      <a16:creationId xmlns:a16="http://schemas.microsoft.com/office/drawing/2014/main" id="{681F65D3-A4DC-44AC-8717-315C11B38E9D}"/>
                    </a:ext>
                  </a:extLst>
                </p:cNvPr>
                <p:cNvSpPr>
                  <a:spLocks noChangeShapeType="1"/>
                </p:cNvSpPr>
                <p:nvPr/>
              </p:nvSpPr>
              <p:spPr bwMode="auto">
                <a:xfrm flipH="1">
                  <a:off x="3744" y="2160"/>
                  <a:ext cx="48" cy="0"/>
                </a:xfrm>
                <a:prstGeom prst="line">
                  <a:avLst/>
                </a:prstGeom>
                <a:noFill/>
                <a:ln w="28575">
                  <a:solidFill>
                    <a:srgbClr val="007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grpSp>
          <p:sp>
            <p:nvSpPr>
              <p:cNvPr id="98391" name="Text Box 87">
                <a:extLst>
                  <a:ext uri="{FF2B5EF4-FFF2-40B4-BE49-F238E27FC236}">
                    <a16:creationId xmlns:a16="http://schemas.microsoft.com/office/drawing/2014/main" id="{85EA2674-936B-4997-9BC0-E9B555C889B5}"/>
                  </a:ext>
                </a:extLst>
              </p:cNvPr>
              <p:cNvSpPr txBox="1">
                <a:spLocks noChangeArrowheads="1"/>
              </p:cNvSpPr>
              <p:nvPr/>
            </p:nvSpPr>
            <p:spPr bwMode="auto">
              <a:xfrm>
                <a:off x="400" y="2140"/>
                <a:ext cx="480" cy="301"/>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500">
                    <a:latin typeface="Arial" panose="020B0604020202020204" pitchFamily="34" charset="0"/>
                    <a:cs typeface="Arial" panose="020B0604020202020204" pitchFamily="34" charset="0"/>
                  </a:rPr>
                  <a:t>L</a:t>
                </a:r>
              </a:p>
            </p:txBody>
          </p:sp>
          <p:sp>
            <p:nvSpPr>
              <p:cNvPr id="98392" name="Text Box 88">
                <a:extLst>
                  <a:ext uri="{FF2B5EF4-FFF2-40B4-BE49-F238E27FC236}">
                    <a16:creationId xmlns:a16="http://schemas.microsoft.com/office/drawing/2014/main" id="{0FEF6F23-EB14-4AE8-89A1-C4419A6CDEAF}"/>
                  </a:ext>
                </a:extLst>
              </p:cNvPr>
              <p:cNvSpPr txBox="1">
                <a:spLocks noChangeArrowheads="1"/>
              </p:cNvSpPr>
              <p:nvPr/>
            </p:nvSpPr>
            <p:spPr bwMode="auto">
              <a:xfrm>
                <a:off x="2247" y="2007"/>
                <a:ext cx="480" cy="301"/>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500">
                    <a:latin typeface="Arial" panose="020B0604020202020204" pitchFamily="34" charset="0"/>
                    <a:cs typeface="Arial" panose="020B0604020202020204" pitchFamily="34" charset="0"/>
                  </a:rPr>
                  <a:t>C</a:t>
                </a:r>
              </a:p>
            </p:txBody>
          </p:sp>
          <p:sp>
            <p:nvSpPr>
              <p:cNvPr id="98393" name="Line 89">
                <a:extLst>
                  <a:ext uri="{FF2B5EF4-FFF2-40B4-BE49-F238E27FC236}">
                    <a16:creationId xmlns:a16="http://schemas.microsoft.com/office/drawing/2014/main" id="{FDC99E3A-8238-4908-9229-307F5AB325DD}"/>
                  </a:ext>
                </a:extLst>
              </p:cNvPr>
              <p:cNvSpPr>
                <a:spLocks noChangeShapeType="1"/>
              </p:cNvSpPr>
              <p:nvPr/>
            </p:nvSpPr>
            <p:spPr bwMode="auto">
              <a:xfrm>
                <a:off x="1968" y="2640"/>
                <a:ext cx="14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sp>
            <p:nvSpPr>
              <p:cNvPr id="98394" name="Line 90">
                <a:extLst>
                  <a:ext uri="{FF2B5EF4-FFF2-40B4-BE49-F238E27FC236}">
                    <a16:creationId xmlns:a16="http://schemas.microsoft.com/office/drawing/2014/main" id="{5B49013B-F207-4ECC-B715-30FACD27317C}"/>
                  </a:ext>
                </a:extLst>
              </p:cNvPr>
              <p:cNvSpPr>
                <a:spLocks noChangeShapeType="1"/>
              </p:cNvSpPr>
              <p:nvPr/>
            </p:nvSpPr>
            <p:spPr bwMode="auto">
              <a:xfrm>
                <a:off x="2032" y="2568"/>
                <a:ext cx="0" cy="14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sp>
            <p:nvSpPr>
              <p:cNvPr id="98395" name="Line 91">
                <a:extLst>
                  <a:ext uri="{FF2B5EF4-FFF2-40B4-BE49-F238E27FC236}">
                    <a16:creationId xmlns:a16="http://schemas.microsoft.com/office/drawing/2014/main" id="{AFC82919-9628-4742-BE39-C13C603A94DD}"/>
                  </a:ext>
                </a:extLst>
              </p:cNvPr>
              <p:cNvSpPr>
                <a:spLocks noChangeShapeType="1"/>
              </p:cNvSpPr>
              <p:nvPr/>
            </p:nvSpPr>
            <p:spPr bwMode="auto">
              <a:xfrm>
                <a:off x="1920" y="2064"/>
                <a:ext cx="14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sp>
            <p:nvSpPr>
              <p:cNvPr id="98396" name="Line 92">
                <a:extLst>
                  <a:ext uri="{FF2B5EF4-FFF2-40B4-BE49-F238E27FC236}">
                    <a16:creationId xmlns:a16="http://schemas.microsoft.com/office/drawing/2014/main" id="{5BD9F458-10DA-4D85-BB47-F1DEB7A71354}"/>
                  </a:ext>
                </a:extLst>
              </p:cNvPr>
              <p:cNvSpPr>
                <a:spLocks noChangeShapeType="1"/>
              </p:cNvSpPr>
              <p:nvPr/>
            </p:nvSpPr>
            <p:spPr bwMode="auto">
              <a:xfrm flipV="1">
                <a:off x="1536" y="2208"/>
                <a:ext cx="0" cy="240"/>
              </a:xfrm>
              <a:prstGeom prst="line">
                <a:avLst/>
              </a:prstGeom>
              <a:noFill/>
              <a:ln w="28575">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sp>
            <p:nvSpPr>
              <p:cNvPr id="98397" name="Line 93">
                <a:extLst>
                  <a:ext uri="{FF2B5EF4-FFF2-40B4-BE49-F238E27FC236}">
                    <a16:creationId xmlns:a16="http://schemas.microsoft.com/office/drawing/2014/main" id="{F2A047D1-2F7B-4A50-B94B-CFE1D8F8F7F2}"/>
                  </a:ext>
                </a:extLst>
              </p:cNvPr>
              <p:cNvSpPr>
                <a:spLocks noChangeShapeType="1"/>
              </p:cNvSpPr>
              <p:nvPr/>
            </p:nvSpPr>
            <p:spPr bwMode="auto">
              <a:xfrm flipV="1">
                <a:off x="1792" y="2208"/>
                <a:ext cx="0" cy="240"/>
              </a:xfrm>
              <a:prstGeom prst="line">
                <a:avLst/>
              </a:prstGeom>
              <a:noFill/>
              <a:ln w="28575">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grpSp>
        <p:grpSp>
          <p:nvGrpSpPr>
            <p:cNvPr id="98398" name="Group 94">
              <a:extLst>
                <a:ext uri="{FF2B5EF4-FFF2-40B4-BE49-F238E27FC236}">
                  <a16:creationId xmlns:a16="http://schemas.microsoft.com/office/drawing/2014/main" id="{16CB4642-3E6C-43B6-A592-6606FC886DA3}"/>
                </a:ext>
              </a:extLst>
            </p:cNvPr>
            <p:cNvGrpSpPr>
              <a:grpSpLocks/>
            </p:cNvGrpSpPr>
            <p:nvPr/>
          </p:nvGrpSpPr>
          <p:grpSpPr bwMode="auto">
            <a:xfrm>
              <a:off x="1104" y="1584"/>
              <a:ext cx="1105" cy="1584"/>
              <a:chOff x="1104" y="1584"/>
              <a:chExt cx="1105" cy="1584"/>
            </a:xfrm>
          </p:grpSpPr>
          <p:grpSp>
            <p:nvGrpSpPr>
              <p:cNvPr id="98399" name="Group 95">
                <a:extLst>
                  <a:ext uri="{FF2B5EF4-FFF2-40B4-BE49-F238E27FC236}">
                    <a16:creationId xmlns:a16="http://schemas.microsoft.com/office/drawing/2014/main" id="{6D7A2B63-2599-4994-B964-85E579AA4870}"/>
                  </a:ext>
                </a:extLst>
              </p:cNvPr>
              <p:cNvGrpSpPr>
                <a:grpSpLocks/>
              </p:cNvGrpSpPr>
              <p:nvPr/>
            </p:nvGrpSpPr>
            <p:grpSpPr bwMode="auto">
              <a:xfrm>
                <a:off x="1152" y="2592"/>
                <a:ext cx="236" cy="576"/>
                <a:chOff x="2880" y="2448"/>
                <a:chExt cx="716" cy="1056"/>
              </a:xfrm>
            </p:grpSpPr>
            <p:sp>
              <p:nvSpPr>
                <p:cNvPr id="98400" name="Arc 96">
                  <a:extLst>
                    <a:ext uri="{FF2B5EF4-FFF2-40B4-BE49-F238E27FC236}">
                      <a16:creationId xmlns:a16="http://schemas.microsoft.com/office/drawing/2014/main" id="{9454EA92-4637-414F-B098-F965E5DEAEE2}"/>
                    </a:ext>
                  </a:extLst>
                </p:cNvPr>
                <p:cNvSpPr>
                  <a:spLocks/>
                </p:cNvSpPr>
                <p:nvPr/>
              </p:nvSpPr>
              <p:spPr bwMode="auto">
                <a:xfrm flipH="1">
                  <a:off x="2880" y="2448"/>
                  <a:ext cx="388" cy="1056"/>
                </a:xfrm>
                <a:custGeom>
                  <a:avLst/>
                  <a:gdLst>
                    <a:gd name="G0" fmla="+- 3296 0 0"/>
                    <a:gd name="G1" fmla="+- 21600 0 0"/>
                    <a:gd name="G2" fmla="+- 21600 0 0"/>
                    <a:gd name="T0" fmla="*/ 3296 w 24896"/>
                    <a:gd name="T1" fmla="*/ 0 h 43200"/>
                    <a:gd name="T2" fmla="*/ 0 w 24896"/>
                    <a:gd name="T3" fmla="*/ 42947 h 43200"/>
                    <a:gd name="T4" fmla="*/ 3296 w 24896"/>
                    <a:gd name="T5" fmla="*/ 21600 h 43200"/>
                  </a:gdLst>
                  <a:ahLst/>
                  <a:cxnLst>
                    <a:cxn ang="0">
                      <a:pos x="T0" y="T1"/>
                    </a:cxn>
                    <a:cxn ang="0">
                      <a:pos x="T2" y="T3"/>
                    </a:cxn>
                    <a:cxn ang="0">
                      <a:pos x="T4" y="T5"/>
                    </a:cxn>
                  </a:cxnLst>
                  <a:rect l="0" t="0" r="r" b="b"/>
                  <a:pathLst>
                    <a:path w="24896" h="43200" fill="none" extrusionOk="0">
                      <a:moveTo>
                        <a:pt x="3296" y="0"/>
                      </a:moveTo>
                      <a:cubicBezTo>
                        <a:pt x="15225" y="0"/>
                        <a:pt x="24896" y="9670"/>
                        <a:pt x="24896" y="21600"/>
                      </a:cubicBezTo>
                      <a:cubicBezTo>
                        <a:pt x="24896" y="33529"/>
                        <a:pt x="15225" y="43200"/>
                        <a:pt x="3296" y="43200"/>
                      </a:cubicBezTo>
                      <a:cubicBezTo>
                        <a:pt x="2192" y="43199"/>
                        <a:pt x="1090" y="43115"/>
                        <a:pt x="-1" y="42947"/>
                      </a:cubicBezTo>
                    </a:path>
                    <a:path w="24896" h="43200" stroke="0" extrusionOk="0">
                      <a:moveTo>
                        <a:pt x="3296" y="0"/>
                      </a:moveTo>
                      <a:cubicBezTo>
                        <a:pt x="15225" y="0"/>
                        <a:pt x="24896" y="9670"/>
                        <a:pt x="24896" y="21600"/>
                      </a:cubicBezTo>
                      <a:cubicBezTo>
                        <a:pt x="24896" y="33529"/>
                        <a:pt x="15225" y="43200"/>
                        <a:pt x="3296" y="43200"/>
                      </a:cubicBezTo>
                      <a:cubicBezTo>
                        <a:pt x="2192" y="43199"/>
                        <a:pt x="1090" y="43115"/>
                        <a:pt x="-1" y="42947"/>
                      </a:cubicBezTo>
                      <a:lnTo>
                        <a:pt x="3296" y="21600"/>
                      </a:lnTo>
                      <a:close/>
                    </a:path>
                  </a:pathLst>
                </a:custGeom>
                <a:noFill/>
                <a:ln w="28575">
                  <a:solidFill>
                    <a:srgbClr val="7030A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500">
                    <a:latin typeface="Arial" panose="020B0604020202020204" pitchFamily="34" charset="0"/>
                    <a:cs typeface="Arial" panose="020B0604020202020204" pitchFamily="34" charset="0"/>
                  </a:endParaRPr>
                </a:p>
              </p:txBody>
            </p:sp>
            <p:sp>
              <p:nvSpPr>
                <p:cNvPr id="98401" name="Arc 97">
                  <a:extLst>
                    <a:ext uri="{FF2B5EF4-FFF2-40B4-BE49-F238E27FC236}">
                      <a16:creationId xmlns:a16="http://schemas.microsoft.com/office/drawing/2014/main" id="{876247FE-24D0-474E-A910-0CB9F07FAABE}"/>
                    </a:ext>
                  </a:extLst>
                </p:cNvPr>
                <p:cNvSpPr>
                  <a:spLocks/>
                </p:cNvSpPr>
                <p:nvPr/>
              </p:nvSpPr>
              <p:spPr bwMode="auto">
                <a:xfrm>
                  <a:off x="3216" y="2448"/>
                  <a:ext cx="380" cy="1056"/>
                </a:xfrm>
                <a:custGeom>
                  <a:avLst/>
                  <a:gdLst>
                    <a:gd name="G0" fmla="+- 3296 0 0"/>
                    <a:gd name="G1" fmla="+- 21600 0 0"/>
                    <a:gd name="G2" fmla="+- 21600 0 0"/>
                    <a:gd name="T0" fmla="*/ 3296 w 24896"/>
                    <a:gd name="T1" fmla="*/ 0 h 43200"/>
                    <a:gd name="T2" fmla="*/ 0 w 24896"/>
                    <a:gd name="T3" fmla="*/ 42947 h 43200"/>
                    <a:gd name="T4" fmla="*/ 3296 w 24896"/>
                    <a:gd name="T5" fmla="*/ 21600 h 43200"/>
                  </a:gdLst>
                  <a:ahLst/>
                  <a:cxnLst>
                    <a:cxn ang="0">
                      <a:pos x="T0" y="T1"/>
                    </a:cxn>
                    <a:cxn ang="0">
                      <a:pos x="T2" y="T3"/>
                    </a:cxn>
                    <a:cxn ang="0">
                      <a:pos x="T4" y="T5"/>
                    </a:cxn>
                  </a:cxnLst>
                  <a:rect l="0" t="0" r="r" b="b"/>
                  <a:pathLst>
                    <a:path w="24896" h="43200" fill="none" extrusionOk="0">
                      <a:moveTo>
                        <a:pt x="3296" y="0"/>
                      </a:moveTo>
                      <a:cubicBezTo>
                        <a:pt x="15225" y="0"/>
                        <a:pt x="24896" y="9670"/>
                        <a:pt x="24896" y="21600"/>
                      </a:cubicBezTo>
                      <a:cubicBezTo>
                        <a:pt x="24896" y="33529"/>
                        <a:pt x="15225" y="43200"/>
                        <a:pt x="3296" y="43200"/>
                      </a:cubicBezTo>
                      <a:cubicBezTo>
                        <a:pt x="2192" y="43199"/>
                        <a:pt x="1090" y="43115"/>
                        <a:pt x="-1" y="42947"/>
                      </a:cubicBezTo>
                    </a:path>
                    <a:path w="24896" h="43200" stroke="0" extrusionOk="0">
                      <a:moveTo>
                        <a:pt x="3296" y="0"/>
                      </a:moveTo>
                      <a:cubicBezTo>
                        <a:pt x="15225" y="0"/>
                        <a:pt x="24896" y="9670"/>
                        <a:pt x="24896" y="21600"/>
                      </a:cubicBezTo>
                      <a:cubicBezTo>
                        <a:pt x="24896" y="33529"/>
                        <a:pt x="15225" y="43200"/>
                        <a:pt x="3296" y="43200"/>
                      </a:cubicBezTo>
                      <a:cubicBezTo>
                        <a:pt x="2192" y="43199"/>
                        <a:pt x="1090" y="43115"/>
                        <a:pt x="-1" y="42947"/>
                      </a:cubicBezTo>
                      <a:lnTo>
                        <a:pt x="3296" y="21600"/>
                      </a:lnTo>
                      <a:close/>
                    </a:path>
                  </a:pathLst>
                </a:custGeom>
                <a:noFill/>
                <a:ln w="28575">
                  <a:solidFill>
                    <a:srgbClr val="7030A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500">
                    <a:latin typeface="Arial" panose="020B0604020202020204" pitchFamily="34" charset="0"/>
                    <a:cs typeface="Arial" panose="020B0604020202020204" pitchFamily="34" charset="0"/>
                  </a:endParaRPr>
                </a:p>
              </p:txBody>
            </p:sp>
          </p:grpSp>
          <p:grpSp>
            <p:nvGrpSpPr>
              <p:cNvPr id="98402" name="Group 98">
                <a:extLst>
                  <a:ext uri="{FF2B5EF4-FFF2-40B4-BE49-F238E27FC236}">
                    <a16:creationId xmlns:a16="http://schemas.microsoft.com/office/drawing/2014/main" id="{68C06CD4-3857-45EB-AA65-BF6460A9A4B4}"/>
                  </a:ext>
                </a:extLst>
              </p:cNvPr>
              <p:cNvGrpSpPr>
                <a:grpSpLocks/>
              </p:cNvGrpSpPr>
              <p:nvPr/>
            </p:nvGrpSpPr>
            <p:grpSpPr bwMode="auto">
              <a:xfrm>
                <a:off x="1104" y="1584"/>
                <a:ext cx="236" cy="576"/>
                <a:chOff x="2880" y="2448"/>
                <a:chExt cx="716" cy="1056"/>
              </a:xfrm>
            </p:grpSpPr>
            <p:sp>
              <p:nvSpPr>
                <p:cNvPr id="98403" name="Arc 99">
                  <a:extLst>
                    <a:ext uri="{FF2B5EF4-FFF2-40B4-BE49-F238E27FC236}">
                      <a16:creationId xmlns:a16="http://schemas.microsoft.com/office/drawing/2014/main" id="{6A1AE21D-6FBC-467B-AE6F-C318D676BFCB}"/>
                    </a:ext>
                  </a:extLst>
                </p:cNvPr>
                <p:cNvSpPr>
                  <a:spLocks/>
                </p:cNvSpPr>
                <p:nvPr/>
              </p:nvSpPr>
              <p:spPr bwMode="auto">
                <a:xfrm flipH="1">
                  <a:off x="2880" y="2448"/>
                  <a:ext cx="388" cy="1056"/>
                </a:xfrm>
                <a:custGeom>
                  <a:avLst/>
                  <a:gdLst>
                    <a:gd name="G0" fmla="+- 3296 0 0"/>
                    <a:gd name="G1" fmla="+- 21600 0 0"/>
                    <a:gd name="G2" fmla="+- 21600 0 0"/>
                    <a:gd name="T0" fmla="*/ 3296 w 24896"/>
                    <a:gd name="T1" fmla="*/ 0 h 43200"/>
                    <a:gd name="T2" fmla="*/ 0 w 24896"/>
                    <a:gd name="T3" fmla="*/ 42947 h 43200"/>
                    <a:gd name="T4" fmla="*/ 3296 w 24896"/>
                    <a:gd name="T5" fmla="*/ 21600 h 43200"/>
                  </a:gdLst>
                  <a:ahLst/>
                  <a:cxnLst>
                    <a:cxn ang="0">
                      <a:pos x="T0" y="T1"/>
                    </a:cxn>
                    <a:cxn ang="0">
                      <a:pos x="T2" y="T3"/>
                    </a:cxn>
                    <a:cxn ang="0">
                      <a:pos x="T4" y="T5"/>
                    </a:cxn>
                  </a:cxnLst>
                  <a:rect l="0" t="0" r="r" b="b"/>
                  <a:pathLst>
                    <a:path w="24896" h="43200" fill="none" extrusionOk="0">
                      <a:moveTo>
                        <a:pt x="3296" y="0"/>
                      </a:moveTo>
                      <a:cubicBezTo>
                        <a:pt x="15225" y="0"/>
                        <a:pt x="24896" y="9670"/>
                        <a:pt x="24896" y="21600"/>
                      </a:cubicBezTo>
                      <a:cubicBezTo>
                        <a:pt x="24896" y="33529"/>
                        <a:pt x="15225" y="43200"/>
                        <a:pt x="3296" y="43200"/>
                      </a:cubicBezTo>
                      <a:cubicBezTo>
                        <a:pt x="2192" y="43199"/>
                        <a:pt x="1090" y="43115"/>
                        <a:pt x="-1" y="42947"/>
                      </a:cubicBezTo>
                    </a:path>
                    <a:path w="24896" h="43200" stroke="0" extrusionOk="0">
                      <a:moveTo>
                        <a:pt x="3296" y="0"/>
                      </a:moveTo>
                      <a:cubicBezTo>
                        <a:pt x="15225" y="0"/>
                        <a:pt x="24896" y="9670"/>
                        <a:pt x="24896" y="21600"/>
                      </a:cubicBezTo>
                      <a:cubicBezTo>
                        <a:pt x="24896" y="33529"/>
                        <a:pt x="15225" y="43200"/>
                        <a:pt x="3296" y="43200"/>
                      </a:cubicBezTo>
                      <a:cubicBezTo>
                        <a:pt x="2192" y="43199"/>
                        <a:pt x="1090" y="43115"/>
                        <a:pt x="-1" y="42947"/>
                      </a:cubicBezTo>
                      <a:lnTo>
                        <a:pt x="3296" y="21600"/>
                      </a:lnTo>
                      <a:close/>
                    </a:path>
                  </a:pathLst>
                </a:custGeom>
                <a:noFill/>
                <a:ln w="28575">
                  <a:solidFill>
                    <a:srgbClr val="7030A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500">
                    <a:latin typeface="Arial" panose="020B0604020202020204" pitchFamily="34" charset="0"/>
                    <a:cs typeface="Arial" panose="020B0604020202020204" pitchFamily="34" charset="0"/>
                  </a:endParaRPr>
                </a:p>
              </p:txBody>
            </p:sp>
            <p:sp>
              <p:nvSpPr>
                <p:cNvPr id="98404" name="Arc 100">
                  <a:extLst>
                    <a:ext uri="{FF2B5EF4-FFF2-40B4-BE49-F238E27FC236}">
                      <a16:creationId xmlns:a16="http://schemas.microsoft.com/office/drawing/2014/main" id="{D082CEA5-00F5-4B86-8778-141AA8198185}"/>
                    </a:ext>
                  </a:extLst>
                </p:cNvPr>
                <p:cNvSpPr>
                  <a:spLocks/>
                </p:cNvSpPr>
                <p:nvPr/>
              </p:nvSpPr>
              <p:spPr bwMode="auto">
                <a:xfrm>
                  <a:off x="3216" y="2448"/>
                  <a:ext cx="380" cy="1056"/>
                </a:xfrm>
                <a:custGeom>
                  <a:avLst/>
                  <a:gdLst>
                    <a:gd name="G0" fmla="+- 3296 0 0"/>
                    <a:gd name="G1" fmla="+- 21600 0 0"/>
                    <a:gd name="G2" fmla="+- 21600 0 0"/>
                    <a:gd name="T0" fmla="*/ 3296 w 24896"/>
                    <a:gd name="T1" fmla="*/ 0 h 43200"/>
                    <a:gd name="T2" fmla="*/ 0 w 24896"/>
                    <a:gd name="T3" fmla="*/ 42947 h 43200"/>
                    <a:gd name="T4" fmla="*/ 3296 w 24896"/>
                    <a:gd name="T5" fmla="*/ 21600 h 43200"/>
                  </a:gdLst>
                  <a:ahLst/>
                  <a:cxnLst>
                    <a:cxn ang="0">
                      <a:pos x="T0" y="T1"/>
                    </a:cxn>
                    <a:cxn ang="0">
                      <a:pos x="T2" y="T3"/>
                    </a:cxn>
                    <a:cxn ang="0">
                      <a:pos x="T4" y="T5"/>
                    </a:cxn>
                  </a:cxnLst>
                  <a:rect l="0" t="0" r="r" b="b"/>
                  <a:pathLst>
                    <a:path w="24896" h="43200" fill="none" extrusionOk="0">
                      <a:moveTo>
                        <a:pt x="3296" y="0"/>
                      </a:moveTo>
                      <a:cubicBezTo>
                        <a:pt x="15225" y="0"/>
                        <a:pt x="24896" y="9670"/>
                        <a:pt x="24896" y="21600"/>
                      </a:cubicBezTo>
                      <a:cubicBezTo>
                        <a:pt x="24896" y="33529"/>
                        <a:pt x="15225" y="43200"/>
                        <a:pt x="3296" y="43200"/>
                      </a:cubicBezTo>
                      <a:cubicBezTo>
                        <a:pt x="2192" y="43199"/>
                        <a:pt x="1090" y="43115"/>
                        <a:pt x="-1" y="42947"/>
                      </a:cubicBezTo>
                    </a:path>
                    <a:path w="24896" h="43200" stroke="0" extrusionOk="0">
                      <a:moveTo>
                        <a:pt x="3296" y="0"/>
                      </a:moveTo>
                      <a:cubicBezTo>
                        <a:pt x="15225" y="0"/>
                        <a:pt x="24896" y="9670"/>
                        <a:pt x="24896" y="21600"/>
                      </a:cubicBezTo>
                      <a:cubicBezTo>
                        <a:pt x="24896" y="33529"/>
                        <a:pt x="15225" y="43200"/>
                        <a:pt x="3296" y="43200"/>
                      </a:cubicBezTo>
                      <a:cubicBezTo>
                        <a:pt x="2192" y="43199"/>
                        <a:pt x="1090" y="43115"/>
                        <a:pt x="-1" y="42947"/>
                      </a:cubicBezTo>
                      <a:lnTo>
                        <a:pt x="3296" y="21600"/>
                      </a:lnTo>
                      <a:close/>
                    </a:path>
                  </a:pathLst>
                </a:custGeom>
                <a:noFill/>
                <a:ln w="28575">
                  <a:solidFill>
                    <a:srgbClr val="7030A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500">
                    <a:latin typeface="Arial" panose="020B0604020202020204" pitchFamily="34" charset="0"/>
                    <a:cs typeface="Arial" panose="020B0604020202020204" pitchFamily="34" charset="0"/>
                  </a:endParaRPr>
                </a:p>
              </p:txBody>
            </p:sp>
          </p:grpSp>
          <p:grpSp>
            <p:nvGrpSpPr>
              <p:cNvPr id="98405" name="Group 101">
                <a:extLst>
                  <a:ext uri="{FF2B5EF4-FFF2-40B4-BE49-F238E27FC236}">
                    <a16:creationId xmlns:a16="http://schemas.microsoft.com/office/drawing/2014/main" id="{C6396581-FEC7-4344-B9C9-0CE4534DF708}"/>
                  </a:ext>
                </a:extLst>
              </p:cNvPr>
              <p:cNvGrpSpPr>
                <a:grpSpLocks/>
              </p:cNvGrpSpPr>
              <p:nvPr/>
            </p:nvGrpSpPr>
            <p:grpSpPr bwMode="auto">
              <a:xfrm rot="16200000" flipV="1">
                <a:off x="1673" y="1895"/>
                <a:ext cx="160" cy="912"/>
                <a:chOff x="2827" y="2448"/>
                <a:chExt cx="547" cy="1056"/>
              </a:xfrm>
            </p:grpSpPr>
            <p:sp>
              <p:nvSpPr>
                <p:cNvPr id="98406" name="Arc 102">
                  <a:extLst>
                    <a:ext uri="{FF2B5EF4-FFF2-40B4-BE49-F238E27FC236}">
                      <a16:creationId xmlns:a16="http://schemas.microsoft.com/office/drawing/2014/main" id="{CA97F497-F94A-4538-853E-C43A839B7E60}"/>
                    </a:ext>
                  </a:extLst>
                </p:cNvPr>
                <p:cNvSpPr>
                  <a:spLocks/>
                </p:cNvSpPr>
                <p:nvPr/>
              </p:nvSpPr>
              <p:spPr bwMode="auto">
                <a:xfrm flipH="1">
                  <a:off x="2827" y="2448"/>
                  <a:ext cx="348" cy="1056"/>
                </a:xfrm>
                <a:custGeom>
                  <a:avLst/>
                  <a:gdLst>
                    <a:gd name="G0" fmla="+- 3296 0 0"/>
                    <a:gd name="G1" fmla="+- 21600 0 0"/>
                    <a:gd name="G2" fmla="+- 21600 0 0"/>
                    <a:gd name="T0" fmla="*/ 3296 w 24896"/>
                    <a:gd name="T1" fmla="*/ 0 h 43200"/>
                    <a:gd name="T2" fmla="*/ 0 w 24896"/>
                    <a:gd name="T3" fmla="*/ 42947 h 43200"/>
                    <a:gd name="T4" fmla="*/ 3296 w 24896"/>
                    <a:gd name="T5" fmla="*/ 21600 h 43200"/>
                  </a:gdLst>
                  <a:ahLst/>
                  <a:cxnLst>
                    <a:cxn ang="0">
                      <a:pos x="T0" y="T1"/>
                    </a:cxn>
                    <a:cxn ang="0">
                      <a:pos x="T2" y="T3"/>
                    </a:cxn>
                    <a:cxn ang="0">
                      <a:pos x="T4" y="T5"/>
                    </a:cxn>
                  </a:cxnLst>
                  <a:rect l="0" t="0" r="r" b="b"/>
                  <a:pathLst>
                    <a:path w="24896" h="43200" fill="none" extrusionOk="0">
                      <a:moveTo>
                        <a:pt x="3296" y="0"/>
                      </a:moveTo>
                      <a:cubicBezTo>
                        <a:pt x="15225" y="0"/>
                        <a:pt x="24896" y="9670"/>
                        <a:pt x="24896" y="21600"/>
                      </a:cubicBezTo>
                      <a:cubicBezTo>
                        <a:pt x="24896" y="33529"/>
                        <a:pt x="15225" y="43200"/>
                        <a:pt x="3296" y="43200"/>
                      </a:cubicBezTo>
                      <a:cubicBezTo>
                        <a:pt x="2192" y="43199"/>
                        <a:pt x="1090" y="43115"/>
                        <a:pt x="-1" y="42947"/>
                      </a:cubicBezTo>
                    </a:path>
                    <a:path w="24896" h="43200" stroke="0" extrusionOk="0">
                      <a:moveTo>
                        <a:pt x="3296" y="0"/>
                      </a:moveTo>
                      <a:cubicBezTo>
                        <a:pt x="15225" y="0"/>
                        <a:pt x="24896" y="9670"/>
                        <a:pt x="24896" y="21600"/>
                      </a:cubicBezTo>
                      <a:cubicBezTo>
                        <a:pt x="24896" y="33529"/>
                        <a:pt x="15225" y="43200"/>
                        <a:pt x="3296" y="43200"/>
                      </a:cubicBezTo>
                      <a:cubicBezTo>
                        <a:pt x="2192" y="43199"/>
                        <a:pt x="1090" y="43115"/>
                        <a:pt x="-1" y="42947"/>
                      </a:cubicBezTo>
                      <a:lnTo>
                        <a:pt x="3296" y="21600"/>
                      </a:lnTo>
                      <a:close/>
                    </a:path>
                  </a:pathLst>
                </a:custGeom>
                <a:noFill/>
                <a:ln w="28575">
                  <a:solidFill>
                    <a:srgbClr val="7030A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500">
                    <a:latin typeface="Arial" panose="020B0604020202020204" pitchFamily="34" charset="0"/>
                    <a:cs typeface="Arial" panose="020B0604020202020204" pitchFamily="34" charset="0"/>
                  </a:endParaRPr>
                </a:p>
              </p:txBody>
            </p:sp>
            <p:sp>
              <p:nvSpPr>
                <p:cNvPr id="98407" name="Arc 103">
                  <a:extLst>
                    <a:ext uri="{FF2B5EF4-FFF2-40B4-BE49-F238E27FC236}">
                      <a16:creationId xmlns:a16="http://schemas.microsoft.com/office/drawing/2014/main" id="{828E431F-5C0E-4EE7-82AF-74F51A58875B}"/>
                    </a:ext>
                  </a:extLst>
                </p:cNvPr>
                <p:cNvSpPr>
                  <a:spLocks/>
                </p:cNvSpPr>
                <p:nvPr/>
              </p:nvSpPr>
              <p:spPr bwMode="auto">
                <a:xfrm>
                  <a:off x="3095" y="2448"/>
                  <a:ext cx="279" cy="1056"/>
                </a:xfrm>
                <a:custGeom>
                  <a:avLst/>
                  <a:gdLst>
                    <a:gd name="G0" fmla="+- 3296 0 0"/>
                    <a:gd name="G1" fmla="+- 21600 0 0"/>
                    <a:gd name="G2" fmla="+- 21600 0 0"/>
                    <a:gd name="T0" fmla="*/ 3296 w 24896"/>
                    <a:gd name="T1" fmla="*/ 0 h 43200"/>
                    <a:gd name="T2" fmla="*/ 0 w 24896"/>
                    <a:gd name="T3" fmla="*/ 42947 h 43200"/>
                    <a:gd name="T4" fmla="*/ 3296 w 24896"/>
                    <a:gd name="T5" fmla="*/ 21600 h 43200"/>
                  </a:gdLst>
                  <a:ahLst/>
                  <a:cxnLst>
                    <a:cxn ang="0">
                      <a:pos x="T0" y="T1"/>
                    </a:cxn>
                    <a:cxn ang="0">
                      <a:pos x="T2" y="T3"/>
                    </a:cxn>
                    <a:cxn ang="0">
                      <a:pos x="T4" y="T5"/>
                    </a:cxn>
                  </a:cxnLst>
                  <a:rect l="0" t="0" r="r" b="b"/>
                  <a:pathLst>
                    <a:path w="24896" h="43200" fill="none" extrusionOk="0">
                      <a:moveTo>
                        <a:pt x="3296" y="0"/>
                      </a:moveTo>
                      <a:cubicBezTo>
                        <a:pt x="15225" y="0"/>
                        <a:pt x="24896" y="9670"/>
                        <a:pt x="24896" y="21600"/>
                      </a:cubicBezTo>
                      <a:cubicBezTo>
                        <a:pt x="24896" y="33529"/>
                        <a:pt x="15225" y="43200"/>
                        <a:pt x="3296" y="43200"/>
                      </a:cubicBezTo>
                      <a:cubicBezTo>
                        <a:pt x="2192" y="43199"/>
                        <a:pt x="1090" y="43115"/>
                        <a:pt x="-1" y="42947"/>
                      </a:cubicBezTo>
                    </a:path>
                    <a:path w="24896" h="43200" stroke="0" extrusionOk="0">
                      <a:moveTo>
                        <a:pt x="3296" y="0"/>
                      </a:moveTo>
                      <a:cubicBezTo>
                        <a:pt x="15225" y="0"/>
                        <a:pt x="24896" y="9670"/>
                        <a:pt x="24896" y="21600"/>
                      </a:cubicBezTo>
                      <a:cubicBezTo>
                        <a:pt x="24896" y="33529"/>
                        <a:pt x="15225" y="43200"/>
                        <a:pt x="3296" y="43200"/>
                      </a:cubicBezTo>
                      <a:cubicBezTo>
                        <a:pt x="2192" y="43199"/>
                        <a:pt x="1090" y="43115"/>
                        <a:pt x="-1" y="42947"/>
                      </a:cubicBezTo>
                      <a:lnTo>
                        <a:pt x="3296" y="21600"/>
                      </a:lnTo>
                      <a:close/>
                    </a:path>
                  </a:pathLst>
                </a:custGeom>
                <a:noFill/>
                <a:ln w="28575">
                  <a:solidFill>
                    <a:srgbClr val="7030A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500">
                    <a:latin typeface="Arial" panose="020B0604020202020204" pitchFamily="34" charset="0"/>
                    <a:cs typeface="Arial" panose="020B0604020202020204" pitchFamily="34" charset="0"/>
                  </a:endParaRPr>
                </a:p>
              </p:txBody>
            </p:sp>
          </p:grpSp>
          <p:sp>
            <p:nvSpPr>
              <p:cNvPr id="98408" name="Line 104">
                <a:extLst>
                  <a:ext uri="{FF2B5EF4-FFF2-40B4-BE49-F238E27FC236}">
                    <a16:creationId xmlns:a16="http://schemas.microsoft.com/office/drawing/2014/main" id="{FE505399-79EC-46E8-BAE8-927810872F24}"/>
                  </a:ext>
                </a:extLst>
              </p:cNvPr>
              <p:cNvSpPr>
                <a:spLocks noChangeShapeType="1"/>
              </p:cNvSpPr>
              <p:nvPr/>
            </p:nvSpPr>
            <p:spPr bwMode="auto">
              <a:xfrm flipH="1">
                <a:off x="1152" y="2693"/>
                <a:ext cx="31" cy="115"/>
              </a:xfrm>
              <a:prstGeom prst="line">
                <a:avLst/>
              </a:prstGeom>
              <a:noFill/>
              <a:ln w="28575">
                <a:solidFill>
                  <a:srgbClr val="7030A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sp>
            <p:nvSpPr>
              <p:cNvPr id="98409" name="Line 105">
                <a:extLst>
                  <a:ext uri="{FF2B5EF4-FFF2-40B4-BE49-F238E27FC236}">
                    <a16:creationId xmlns:a16="http://schemas.microsoft.com/office/drawing/2014/main" id="{A6A86896-E330-4E2A-870F-378FDFE9F5B8}"/>
                  </a:ext>
                </a:extLst>
              </p:cNvPr>
              <p:cNvSpPr>
                <a:spLocks noChangeShapeType="1"/>
              </p:cNvSpPr>
              <p:nvPr/>
            </p:nvSpPr>
            <p:spPr bwMode="auto">
              <a:xfrm flipV="1">
                <a:off x="2026" y="2388"/>
                <a:ext cx="131" cy="27"/>
              </a:xfrm>
              <a:prstGeom prst="line">
                <a:avLst/>
              </a:prstGeom>
              <a:noFill/>
              <a:ln w="28575">
                <a:solidFill>
                  <a:srgbClr val="7030A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sp>
            <p:nvSpPr>
              <p:cNvPr id="98410" name="Line 106">
                <a:extLst>
                  <a:ext uri="{FF2B5EF4-FFF2-40B4-BE49-F238E27FC236}">
                    <a16:creationId xmlns:a16="http://schemas.microsoft.com/office/drawing/2014/main" id="{4443BC5A-0F0A-4D11-9920-B446FFE49D23}"/>
                  </a:ext>
                </a:extLst>
              </p:cNvPr>
              <p:cNvSpPr>
                <a:spLocks noChangeShapeType="1"/>
              </p:cNvSpPr>
              <p:nvPr/>
            </p:nvSpPr>
            <p:spPr bwMode="auto">
              <a:xfrm flipV="1">
                <a:off x="1112" y="1632"/>
                <a:ext cx="29" cy="112"/>
              </a:xfrm>
              <a:prstGeom prst="line">
                <a:avLst/>
              </a:prstGeom>
              <a:noFill/>
              <a:ln w="28575">
                <a:solidFill>
                  <a:srgbClr val="7030A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grpSp>
      </p:grpSp>
      <p:grpSp>
        <p:nvGrpSpPr>
          <p:cNvPr id="115" name="Group 114">
            <a:extLst>
              <a:ext uri="{FF2B5EF4-FFF2-40B4-BE49-F238E27FC236}">
                <a16:creationId xmlns:a16="http://schemas.microsoft.com/office/drawing/2014/main" id="{ECBFCC1A-D2D1-40F6-B7B2-61FA5E803470}"/>
              </a:ext>
            </a:extLst>
          </p:cNvPr>
          <p:cNvGrpSpPr/>
          <p:nvPr/>
        </p:nvGrpSpPr>
        <p:grpSpPr>
          <a:xfrm>
            <a:off x="-152400" y="170684"/>
            <a:ext cx="10058400" cy="505010"/>
            <a:chOff x="38033" y="2282878"/>
            <a:chExt cx="12515533" cy="704958"/>
          </a:xfrm>
        </p:grpSpPr>
        <p:grpSp>
          <p:nvGrpSpPr>
            <p:cNvPr id="116" name="Group 70">
              <a:extLst>
                <a:ext uri="{FF2B5EF4-FFF2-40B4-BE49-F238E27FC236}">
                  <a16:creationId xmlns:a16="http://schemas.microsoft.com/office/drawing/2014/main" id="{49840699-DF4F-46D5-AAC9-C9075DF9E6AE}"/>
                </a:ext>
              </a:extLst>
            </p:cNvPr>
            <p:cNvGrpSpPr>
              <a:grpSpLocks/>
            </p:cNvGrpSpPr>
            <p:nvPr/>
          </p:nvGrpSpPr>
          <p:grpSpPr bwMode="auto">
            <a:xfrm>
              <a:off x="368181" y="2294628"/>
              <a:ext cx="10099462" cy="693208"/>
              <a:chOff x="607011" y="3430752"/>
              <a:chExt cx="5200752" cy="1335216"/>
            </a:xfrm>
          </p:grpSpPr>
          <p:pic>
            <p:nvPicPr>
              <p:cNvPr id="119" name="Picture 118" descr="empty-green-rectangle">
                <a:extLst>
                  <a:ext uri="{FF2B5EF4-FFF2-40B4-BE49-F238E27FC236}">
                    <a16:creationId xmlns:a16="http://schemas.microsoft.com/office/drawing/2014/main" id="{47B16252-53B8-43E4-B6F1-FE1E6ED2F6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011" y="3430752"/>
                <a:ext cx="5200752" cy="133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 name="Picture 119" descr="green-top-faded">
                <a:extLst>
                  <a:ext uri="{FF2B5EF4-FFF2-40B4-BE49-F238E27FC236}">
                    <a16:creationId xmlns:a16="http://schemas.microsoft.com/office/drawing/2014/main" id="{69CAFF6C-099E-4C99-A321-DE14A000DE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7" name="TextBox 116">
              <a:extLst>
                <a:ext uri="{FF2B5EF4-FFF2-40B4-BE49-F238E27FC236}">
                  <a16:creationId xmlns:a16="http://schemas.microsoft.com/office/drawing/2014/main" id="{DE5A6270-7554-4A2E-B878-71E5F1BFF680}"/>
                </a:ext>
              </a:extLst>
            </p:cNvPr>
            <p:cNvSpPr txBox="1"/>
            <p:nvPr/>
          </p:nvSpPr>
          <p:spPr bwMode="auto">
            <a:xfrm>
              <a:off x="38033" y="2294628"/>
              <a:ext cx="1501326" cy="687412"/>
            </a:xfrm>
            <a:prstGeom prst="rect">
              <a:avLst/>
            </a:prstGeom>
            <a:noFill/>
          </p:spPr>
          <p:txBody>
            <a:bodyPr wrap="square">
              <a:spAutoFit/>
            </a:bodyPr>
            <a:lstStyle/>
            <a:p>
              <a:pPr algn="ctr">
                <a:buNone/>
                <a:defRPr/>
              </a:pPr>
              <a:r>
                <a:rPr lang="en-US" sz="25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5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18" name="Rectangle 1026060">
              <a:extLst>
                <a:ext uri="{FF2B5EF4-FFF2-40B4-BE49-F238E27FC236}">
                  <a16:creationId xmlns:a16="http://schemas.microsoft.com/office/drawing/2014/main" id="{CC7FBD2C-A2FF-4575-9C82-0320F274E397}"/>
                </a:ext>
              </a:extLst>
            </p:cNvPr>
            <p:cNvSpPr>
              <a:spLocks noChangeArrowheads="1"/>
            </p:cNvSpPr>
            <p:nvPr/>
          </p:nvSpPr>
          <p:spPr bwMode="auto">
            <a:xfrm>
              <a:off x="1190927" y="2282878"/>
              <a:ext cx="11362639" cy="670229"/>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eaLnBrk="1" hangingPunct="1">
                <a:buFontTx/>
                <a:buNone/>
              </a:pPr>
              <a:r>
                <a:rPr lang="en-US" altLang="en-US" sz="2400" i="1"/>
                <a:t>Mối quan hệ giữa điện trường và từ trường</a:t>
              </a:r>
            </a:p>
          </p:txBody>
        </p:sp>
      </p:grpSp>
      <p:sp>
        <p:nvSpPr>
          <p:cNvPr id="121" name="Text Box 5">
            <a:extLst>
              <a:ext uri="{FF2B5EF4-FFF2-40B4-BE49-F238E27FC236}">
                <a16:creationId xmlns:a16="http://schemas.microsoft.com/office/drawing/2014/main" id="{80923BDC-CB85-454B-9DAC-0A754B9B66D1}"/>
              </a:ext>
            </a:extLst>
          </p:cNvPr>
          <p:cNvSpPr txBox="1">
            <a:spLocks noChangeArrowheads="1"/>
          </p:cNvSpPr>
          <p:nvPr/>
        </p:nvSpPr>
        <p:spPr bwMode="auto">
          <a:xfrm>
            <a:off x="226030" y="687303"/>
            <a:ext cx="800100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500" i="1">
                <a:solidFill>
                  <a:srgbClr val="0070C0"/>
                </a:solidFill>
                <a:latin typeface="Arial" panose="020B0604020202020204" pitchFamily="34" charset="0"/>
                <a:cs typeface="Arial" panose="020B0604020202020204" pitchFamily="34" charset="0"/>
              </a:rPr>
              <a:t>2. Điện trường biến thiên và từ trường</a:t>
            </a:r>
          </a:p>
        </p:txBody>
      </p:sp>
      <p:sp>
        <p:nvSpPr>
          <p:cNvPr id="122" name="Text Box 9">
            <a:hlinkClick r:id="rId4" action="ppaction://hlinkfile"/>
            <a:extLst>
              <a:ext uri="{FF2B5EF4-FFF2-40B4-BE49-F238E27FC236}">
                <a16:creationId xmlns:a16="http://schemas.microsoft.com/office/drawing/2014/main" id="{B4F6C5DE-B102-4978-8D9F-CD68288A9B87}"/>
              </a:ext>
            </a:extLst>
          </p:cNvPr>
          <p:cNvSpPr txBox="1">
            <a:spLocks noChangeArrowheads="1"/>
          </p:cNvSpPr>
          <p:nvPr/>
        </p:nvSpPr>
        <p:spPr bwMode="auto">
          <a:xfrm>
            <a:off x="304800" y="1108393"/>
            <a:ext cx="8744596"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500" i="1">
                <a:solidFill>
                  <a:srgbClr val="00B050"/>
                </a:solidFill>
                <a:latin typeface="Arial" panose="020B0604020202020204" pitchFamily="34" charset="0"/>
                <a:cs typeface="Arial" panose="020B0604020202020204" pitchFamily="34" charset="0"/>
              </a:rPr>
              <a:t>a) Từ trường của mạch dao động</a:t>
            </a:r>
          </a:p>
        </p:txBody>
      </p:sp>
      <p:grpSp>
        <p:nvGrpSpPr>
          <p:cNvPr id="3" name="Group 2">
            <a:extLst>
              <a:ext uri="{FF2B5EF4-FFF2-40B4-BE49-F238E27FC236}">
                <a16:creationId xmlns:a16="http://schemas.microsoft.com/office/drawing/2014/main" id="{72810B48-12C3-4B52-BF83-AE595188F818}"/>
              </a:ext>
            </a:extLst>
          </p:cNvPr>
          <p:cNvGrpSpPr/>
          <p:nvPr/>
        </p:nvGrpSpPr>
        <p:grpSpPr>
          <a:xfrm>
            <a:off x="170804" y="5339829"/>
            <a:ext cx="11436563" cy="1251453"/>
            <a:chOff x="6248400" y="1711062"/>
            <a:chExt cx="6096000" cy="1335641"/>
          </a:xfrm>
        </p:grpSpPr>
        <p:pic>
          <p:nvPicPr>
            <p:cNvPr id="123" name="Picture 5" descr="empty-blue-rectangle">
              <a:extLst>
                <a:ext uri="{FF2B5EF4-FFF2-40B4-BE49-F238E27FC236}">
                  <a16:creationId xmlns:a16="http://schemas.microsoft.com/office/drawing/2014/main" id="{02C473ED-4B3F-49E3-B699-BEA1A931F0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1711062"/>
              <a:ext cx="6096000" cy="133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 name="TextBox 124">
              <a:extLst>
                <a:ext uri="{FF2B5EF4-FFF2-40B4-BE49-F238E27FC236}">
                  <a16:creationId xmlns:a16="http://schemas.microsoft.com/office/drawing/2014/main" id="{F8384169-622D-4B1E-BC6D-EF90AA1DE4CE}"/>
                </a:ext>
              </a:extLst>
            </p:cNvPr>
            <p:cNvSpPr txBox="1"/>
            <p:nvPr/>
          </p:nvSpPr>
          <p:spPr>
            <a:xfrm>
              <a:off x="6579063" y="1745626"/>
              <a:ext cx="5740189" cy="478118"/>
            </a:xfrm>
            <a:prstGeom prst="rect">
              <a:avLst/>
            </a:prstGeom>
            <a:noFill/>
          </p:spPr>
          <p:txBody>
            <a:bodyPr wrap="square">
              <a:spAutoFit/>
            </a:bodyPr>
            <a:lstStyle/>
            <a:p>
              <a:pPr>
                <a:spcBef>
                  <a:spcPct val="50000"/>
                </a:spcBef>
              </a:pPr>
              <a:endParaRPr lang="en-US" altLang="en-US" sz="2500">
                <a:solidFill>
                  <a:srgbClr val="7030A0"/>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31" name="TextBox 130">
                <a:extLst>
                  <a:ext uri="{FF2B5EF4-FFF2-40B4-BE49-F238E27FC236}">
                    <a16:creationId xmlns:a16="http://schemas.microsoft.com/office/drawing/2014/main" id="{43019999-B0A2-4F1F-AB36-36BBCFFCF71A}"/>
                  </a:ext>
                </a:extLst>
              </p:cNvPr>
              <p:cNvSpPr txBox="1"/>
              <p:nvPr/>
            </p:nvSpPr>
            <p:spPr>
              <a:xfrm>
                <a:off x="5314775" y="1867685"/>
                <a:ext cx="5417006" cy="1485600"/>
              </a:xfrm>
              <a:prstGeom prst="rect">
                <a:avLst/>
              </a:prstGeom>
              <a:noFill/>
            </p:spPr>
            <p:txBody>
              <a:bodyPr wrap="square">
                <a:spAutoFit/>
              </a:bodyPr>
              <a:lstStyle/>
              <a:p>
                <a:pPr algn="just">
                  <a:spcBef>
                    <a:spcPct val="50000"/>
                  </a:spcBef>
                </a:pPr>
                <a:r>
                  <a:rPr lang="en-US" altLang="en-US" sz="2500">
                    <a:latin typeface="Arial" panose="020B0604020202020204" pitchFamily="34" charset="0"/>
                    <a:cs typeface="Arial" panose="020B0604020202020204" pitchFamily="34" charset="0"/>
                  </a:rPr>
                  <a:t>Dòng điện qua tụ tương ứng với sự biến thiên của </a:t>
                </a:r>
                <a14:m>
                  <m:oMath xmlns:m="http://schemas.openxmlformats.org/officeDocument/2006/math">
                    <m:acc>
                      <m:accPr>
                        <m:chr m:val="⃗"/>
                        <m:ctrlPr>
                          <a:rPr lang="en-US" altLang="en-US" sz="2500" i="1" smtClean="0">
                            <a:solidFill>
                              <a:srgbClr val="00B050"/>
                            </a:solidFill>
                            <a:latin typeface="Cambria Math" panose="02040503050406030204" pitchFamily="18" charset="0"/>
                            <a:cs typeface="Times New Roman" panose="02020603050405020304" pitchFamily="18" charset="0"/>
                          </a:rPr>
                        </m:ctrlPr>
                      </m:accPr>
                      <m:e>
                        <m:r>
                          <a:rPr lang="en-US" altLang="en-US" sz="2500" b="0" i="1" smtClean="0">
                            <a:solidFill>
                              <a:srgbClr val="00B050"/>
                            </a:solidFill>
                            <a:latin typeface="Cambria Math" panose="02040503050406030204" pitchFamily="18" charset="0"/>
                            <a:cs typeface="Times New Roman" panose="02020603050405020304" pitchFamily="18" charset="0"/>
                          </a:rPr>
                          <m:t>𝐸</m:t>
                        </m:r>
                      </m:e>
                    </m:acc>
                  </m:oMath>
                </a14:m>
                <a:r>
                  <a:rPr lang="en-US" altLang="en-US" sz="2500">
                    <a:latin typeface="Arial" panose="020B0604020202020204" pitchFamily="34" charset="0"/>
                    <a:cs typeface="Arial" panose="020B0604020202020204" pitchFamily="34" charset="0"/>
                  </a:rPr>
                  <a:t> theo thời gian</a:t>
                </a:r>
              </a:p>
              <a:p>
                <a:pPr algn="just">
                  <a:spcBef>
                    <a:spcPct val="50000"/>
                  </a:spcBef>
                </a:pPr>
                <a:endParaRPr lang="en-US" altLang="en-US" sz="2500">
                  <a:latin typeface="Arial" panose="020B0604020202020204" pitchFamily="34" charset="0"/>
                  <a:cs typeface="Arial" panose="020B0604020202020204" pitchFamily="34" charset="0"/>
                </a:endParaRPr>
              </a:p>
            </p:txBody>
          </p:sp>
        </mc:Choice>
        <mc:Fallback xmlns="">
          <p:sp>
            <p:nvSpPr>
              <p:cNvPr id="131" name="TextBox 130">
                <a:extLst>
                  <a:ext uri="{FF2B5EF4-FFF2-40B4-BE49-F238E27FC236}">
                    <a16:creationId xmlns:a16="http://schemas.microsoft.com/office/drawing/2014/main" id="{43019999-B0A2-4F1F-AB36-36BBCFFCF71A}"/>
                  </a:ext>
                </a:extLst>
              </p:cNvPr>
              <p:cNvSpPr txBox="1">
                <a:spLocks noRot="1" noChangeAspect="1" noMove="1" noResize="1" noEditPoints="1" noAdjustHandles="1" noChangeArrowheads="1" noChangeShapeType="1" noTextEdit="1"/>
              </p:cNvSpPr>
              <p:nvPr/>
            </p:nvSpPr>
            <p:spPr>
              <a:xfrm>
                <a:off x="5314775" y="1867685"/>
                <a:ext cx="5417006" cy="1485600"/>
              </a:xfrm>
              <a:prstGeom prst="rect">
                <a:avLst/>
              </a:prstGeom>
              <a:blipFill>
                <a:blip r:embed="rId6"/>
                <a:stretch>
                  <a:fillRect l="-1914" t="-2869" r="-36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Text Box 37">
                <a:extLst>
                  <a:ext uri="{FF2B5EF4-FFF2-40B4-BE49-F238E27FC236}">
                    <a16:creationId xmlns:a16="http://schemas.microsoft.com/office/drawing/2014/main" id="{808E2268-5153-4C9B-952F-191AB6A033C0}"/>
                  </a:ext>
                </a:extLst>
              </p:cNvPr>
              <p:cNvSpPr txBox="1">
                <a:spLocks noChangeArrowheads="1"/>
              </p:cNvSpPr>
              <p:nvPr/>
            </p:nvSpPr>
            <p:spPr bwMode="auto">
              <a:xfrm>
                <a:off x="2520233" y="2551378"/>
                <a:ext cx="381000" cy="523798"/>
              </a:xfrm>
              <a:prstGeom prst="rect">
                <a:avLst/>
              </a:prstGeom>
              <a:noFill/>
              <a:ln w="9525">
                <a:noFill/>
                <a:miter lim="800000"/>
                <a:headEnd/>
                <a:tailEnd/>
              </a:ln>
              <a:effectLst/>
              <a:extLst>
                <a:ext uri="{909E8E84-426E-40DD-AFC4-6F175D3DCCD1}">
                  <a14:hiddenFill>
                    <a:solidFill>
                      <a:schemeClr val="accent1"/>
                    </a:solidFill>
                  </a14:hiddenFill>
                </a:ext>
                <a:ext uri="{AF507438-7753-43E0-B8FC-AC1667EBCBE1}">
                  <a14:hiddenEffects>
                    <a:effectLst>
                      <a:outerShdw dist="35921" dir="2700000" algn="ctr" rotWithShape="0">
                        <a:schemeClr val="bg2"/>
                      </a:outerShdw>
                    </a:effectLst>
                  </a14:hiddenEffects>
                </a:ext>
              </a:extLst>
            </p:spPr>
            <p:txBody>
              <a:bodyPr wrap="square">
                <a:spAutoFit/>
              </a:bodyPr>
              <a:lstStyle/>
              <a:p>
                <a:pPr>
                  <a:spcBef>
                    <a:spcPct val="50000"/>
                  </a:spcBef>
                </a:pPr>
                <a14:m>
                  <m:oMathPara xmlns:m="http://schemas.openxmlformats.org/officeDocument/2006/math">
                    <m:oMathParaPr>
                      <m:jc m:val="centerGroup"/>
                    </m:oMathParaPr>
                    <m:oMath xmlns:m="http://schemas.openxmlformats.org/officeDocument/2006/math">
                      <m:acc>
                        <m:accPr>
                          <m:chr m:val="⃗"/>
                          <m:ctrlPr>
                            <a:rPr lang="en-US" altLang="en-US" sz="2500" i="1" smtClean="0">
                              <a:solidFill>
                                <a:srgbClr val="00B050"/>
                              </a:solidFill>
                              <a:latin typeface="Cambria Math" panose="02040503050406030204" pitchFamily="18" charset="0"/>
                              <a:cs typeface="Times New Roman" panose="02020603050405020304" pitchFamily="18" charset="0"/>
                            </a:rPr>
                          </m:ctrlPr>
                        </m:accPr>
                        <m:e>
                          <m:r>
                            <a:rPr lang="en-US" altLang="en-US" sz="2500" b="0" i="1" smtClean="0">
                              <a:solidFill>
                                <a:srgbClr val="00B050"/>
                              </a:solidFill>
                              <a:latin typeface="Cambria Math" panose="02040503050406030204" pitchFamily="18" charset="0"/>
                              <a:cs typeface="Times New Roman" panose="02020603050405020304" pitchFamily="18" charset="0"/>
                            </a:rPr>
                            <m:t>𝐸</m:t>
                          </m:r>
                        </m:e>
                      </m:acc>
                    </m:oMath>
                  </m:oMathPara>
                </a14:m>
                <a:endParaRPr lang="en-US" altLang="en-US" sz="2500" i="1">
                  <a:solidFill>
                    <a:srgbClr val="00B050"/>
                  </a:solidFill>
                  <a:latin typeface="Times New Roman" panose="02020603050405020304" pitchFamily="18" charset="0"/>
                  <a:cs typeface="Times New Roman" panose="02020603050405020304" pitchFamily="18" charset="0"/>
                </a:endParaRPr>
              </a:p>
            </p:txBody>
          </p:sp>
        </mc:Choice>
        <mc:Fallback xmlns="">
          <p:sp>
            <p:nvSpPr>
              <p:cNvPr id="76" name="Text Box 37">
                <a:extLst>
                  <a:ext uri="{FF2B5EF4-FFF2-40B4-BE49-F238E27FC236}">
                    <a16:creationId xmlns:a16="http://schemas.microsoft.com/office/drawing/2014/main" id="{808E2268-5153-4C9B-952F-191AB6A033C0}"/>
                  </a:ext>
                </a:extLst>
              </p:cNvPr>
              <p:cNvSpPr txBox="1">
                <a:spLocks noRot="1" noChangeAspect="1" noMove="1" noResize="1" noEditPoints="1" noAdjustHandles="1" noChangeArrowheads="1" noChangeShapeType="1" noTextEdit="1"/>
              </p:cNvSpPr>
              <p:nvPr/>
            </p:nvSpPr>
            <p:spPr bwMode="auto">
              <a:xfrm>
                <a:off x="2520233" y="2551378"/>
                <a:ext cx="381000" cy="523798"/>
              </a:xfrm>
              <a:prstGeom prst="rect">
                <a:avLst/>
              </a:prstGeom>
              <a:blipFill>
                <a:blip r:embed="rId7"/>
                <a:stretch>
                  <a:fillRect/>
                </a:stretch>
              </a:blip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Text Box 37">
                <a:extLst>
                  <a:ext uri="{FF2B5EF4-FFF2-40B4-BE49-F238E27FC236}">
                    <a16:creationId xmlns:a16="http://schemas.microsoft.com/office/drawing/2014/main" id="{32BF9128-0A98-4193-9D74-3BE3D43541BA}"/>
                  </a:ext>
                </a:extLst>
              </p:cNvPr>
              <p:cNvSpPr txBox="1">
                <a:spLocks noChangeArrowheads="1"/>
              </p:cNvSpPr>
              <p:nvPr/>
            </p:nvSpPr>
            <p:spPr bwMode="auto">
              <a:xfrm>
                <a:off x="3946529" y="3101630"/>
                <a:ext cx="381000" cy="523798"/>
              </a:xfrm>
              <a:prstGeom prst="rect">
                <a:avLst/>
              </a:prstGeom>
              <a:noFill/>
              <a:ln w="9525">
                <a:noFill/>
                <a:miter lim="800000"/>
                <a:headEnd/>
                <a:tailEnd/>
              </a:ln>
              <a:effectLst/>
              <a:extLst>
                <a:ext uri="{909E8E84-426E-40DD-AFC4-6F175D3DCCD1}">
                  <a14:hiddenFill>
                    <a:solidFill>
                      <a:schemeClr val="accent1"/>
                    </a:solidFill>
                  </a14:hiddenFill>
                </a:ext>
                <a:ext uri="{AF507438-7753-43E0-B8FC-AC1667EBCBE1}">
                  <a14:hiddenEffects>
                    <a:effectLst>
                      <a:outerShdw dist="35921" dir="2700000" algn="ctr" rotWithShape="0">
                        <a:schemeClr val="bg2"/>
                      </a:outerShdw>
                    </a:effectLst>
                  </a14:hiddenEffects>
                </a:ext>
              </a:extLst>
            </p:spPr>
            <p:txBody>
              <a:bodyPr wrap="square">
                <a:spAutoFit/>
              </a:bodyPr>
              <a:lstStyle/>
              <a:p>
                <a:pPr>
                  <a:spcBef>
                    <a:spcPct val="50000"/>
                  </a:spcBef>
                </a:pPr>
                <a14:m>
                  <m:oMathPara xmlns:m="http://schemas.openxmlformats.org/officeDocument/2006/math">
                    <m:oMathParaPr>
                      <m:jc m:val="centerGroup"/>
                    </m:oMathParaPr>
                    <m:oMath xmlns:m="http://schemas.openxmlformats.org/officeDocument/2006/math">
                      <m:acc>
                        <m:accPr>
                          <m:chr m:val="⃗"/>
                          <m:ctrlPr>
                            <a:rPr lang="en-US" altLang="en-US" sz="2500" i="1" smtClean="0">
                              <a:solidFill>
                                <a:srgbClr val="7030A0"/>
                              </a:solidFill>
                              <a:latin typeface="Cambria Math" panose="02040503050406030204" pitchFamily="18" charset="0"/>
                              <a:cs typeface="Times New Roman" panose="02020603050405020304" pitchFamily="18" charset="0"/>
                            </a:rPr>
                          </m:ctrlPr>
                        </m:accPr>
                        <m:e>
                          <m:r>
                            <a:rPr lang="en-US" altLang="en-US" sz="2500" b="0" i="1" smtClean="0">
                              <a:solidFill>
                                <a:srgbClr val="7030A0"/>
                              </a:solidFill>
                              <a:latin typeface="Cambria Math" panose="02040503050406030204" pitchFamily="18" charset="0"/>
                              <a:cs typeface="Times New Roman" panose="02020603050405020304" pitchFamily="18" charset="0"/>
                            </a:rPr>
                            <m:t>𝐵</m:t>
                          </m:r>
                        </m:e>
                      </m:acc>
                    </m:oMath>
                  </m:oMathPara>
                </a14:m>
                <a:endParaRPr lang="en-US" altLang="en-US" sz="2500" i="1">
                  <a:solidFill>
                    <a:srgbClr val="7030A0"/>
                  </a:solidFill>
                  <a:latin typeface="Times New Roman" panose="02020603050405020304" pitchFamily="18" charset="0"/>
                  <a:cs typeface="Times New Roman" panose="02020603050405020304" pitchFamily="18" charset="0"/>
                </a:endParaRPr>
              </a:p>
            </p:txBody>
          </p:sp>
        </mc:Choice>
        <mc:Fallback xmlns="">
          <p:sp>
            <p:nvSpPr>
              <p:cNvPr id="77" name="Text Box 37">
                <a:extLst>
                  <a:ext uri="{FF2B5EF4-FFF2-40B4-BE49-F238E27FC236}">
                    <a16:creationId xmlns:a16="http://schemas.microsoft.com/office/drawing/2014/main" id="{32BF9128-0A98-4193-9D74-3BE3D43541BA}"/>
                  </a:ext>
                </a:extLst>
              </p:cNvPr>
              <p:cNvSpPr txBox="1">
                <a:spLocks noRot="1" noChangeAspect="1" noMove="1" noResize="1" noEditPoints="1" noAdjustHandles="1" noChangeArrowheads="1" noChangeShapeType="1" noTextEdit="1"/>
              </p:cNvSpPr>
              <p:nvPr/>
            </p:nvSpPr>
            <p:spPr bwMode="auto">
              <a:xfrm>
                <a:off x="3946529" y="3101630"/>
                <a:ext cx="381000" cy="523798"/>
              </a:xfrm>
              <a:prstGeom prst="rect">
                <a:avLst/>
              </a:prstGeom>
              <a:blipFill>
                <a:blip r:embed="rId8"/>
                <a:stretch>
                  <a:fillRect/>
                </a:stretch>
              </a:blip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78" name="Line 51">
            <a:extLst>
              <a:ext uri="{FF2B5EF4-FFF2-40B4-BE49-F238E27FC236}">
                <a16:creationId xmlns:a16="http://schemas.microsoft.com/office/drawing/2014/main" id="{E869C7BB-91D2-4F16-95F5-BA3319BD60C9}"/>
              </a:ext>
            </a:extLst>
          </p:cNvPr>
          <p:cNvSpPr>
            <a:spLocks noChangeShapeType="1"/>
          </p:cNvSpPr>
          <p:nvPr/>
        </p:nvSpPr>
        <p:spPr bwMode="auto">
          <a:xfrm>
            <a:off x="2404584" y="4004777"/>
            <a:ext cx="323318" cy="9538"/>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sp>
        <p:nvSpPr>
          <p:cNvPr id="79" name="Line 52">
            <a:extLst>
              <a:ext uri="{FF2B5EF4-FFF2-40B4-BE49-F238E27FC236}">
                <a16:creationId xmlns:a16="http://schemas.microsoft.com/office/drawing/2014/main" id="{F58CFC77-4BAC-413C-AE2A-E9E2042ED3C6}"/>
              </a:ext>
            </a:extLst>
          </p:cNvPr>
          <p:cNvSpPr>
            <a:spLocks noChangeShapeType="1"/>
          </p:cNvSpPr>
          <p:nvPr/>
        </p:nvSpPr>
        <p:spPr bwMode="auto">
          <a:xfrm flipH="1">
            <a:off x="2209324" y="2351150"/>
            <a:ext cx="268602"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sp>
        <p:nvSpPr>
          <p:cNvPr id="81" name="TextBox 80">
            <a:extLst>
              <a:ext uri="{FF2B5EF4-FFF2-40B4-BE49-F238E27FC236}">
                <a16:creationId xmlns:a16="http://schemas.microsoft.com/office/drawing/2014/main" id="{288E9071-6570-4C83-98EE-50424A4179C1}"/>
              </a:ext>
            </a:extLst>
          </p:cNvPr>
          <p:cNvSpPr txBox="1"/>
          <p:nvPr/>
        </p:nvSpPr>
        <p:spPr>
          <a:xfrm>
            <a:off x="736988" y="5463691"/>
            <a:ext cx="10845410" cy="861774"/>
          </a:xfrm>
          <a:prstGeom prst="rect">
            <a:avLst/>
          </a:prstGeom>
          <a:noFill/>
        </p:spPr>
        <p:txBody>
          <a:bodyPr wrap="square">
            <a:spAutoFit/>
          </a:bodyPr>
          <a:lstStyle/>
          <a:p>
            <a:r>
              <a:rPr lang="en-US" altLang="en-US" sz="2500">
                <a:latin typeface="Arial" panose="020B0604020202020204" pitchFamily="34" charset="0"/>
                <a:cs typeface="Arial" panose="020B0604020202020204" pitchFamily="34" charset="0"/>
              </a:rPr>
              <a:t>Nếu tại một nơi có điện trường biến thiên theo thời gian thì tại nơi đó xuất hiện một từ trường. Đường sức của từ trường bao giờ cũng khép kín</a:t>
            </a:r>
            <a:endParaRPr lang="en-US" sz="2500">
              <a:latin typeface="Arial" panose="020B0604020202020204" pitchFamily="34" charset="0"/>
              <a:cs typeface="Arial" panose="020B0604020202020204" pitchFamily="34" charset="0"/>
            </a:endParaRPr>
          </a:p>
        </p:txBody>
      </p:sp>
      <p:sp>
        <p:nvSpPr>
          <p:cNvPr id="82" name="Text Box 7">
            <a:hlinkClick r:id="rId4"/>
            <a:extLst>
              <a:ext uri="{FF2B5EF4-FFF2-40B4-BE49-F238E27FC236}">
                <a16:creationId xmlns:a16="http://schemas.microsoft.com/office/drawing/2014/main" id="{A640FF73-9FE8-439A-9983-76CCCFBD0551}"/>
              </a:ext>
            </a:extLst>
          </p:cNvPr>
          <p:cNvSpPr txBox="1">
            <a:spLocks noChangeArrowheads="1"/>
          </p:cNvSpPr>
          <p:nvPr/>
        </p:nvSpPr>
        <p:spPr bwMode="auto">
          <a:xfrm>
            <a:off x="454630" y="4593040"/>
            <a:ext cx="754380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altLang="en-US" sz="2500">
                <a:solidFill>
                  <a:srgbClr val="00B050"/>
                </a:solidFill>
                <a:latin typeface="Arial" panose="020B0604020202020204" pitchFamily="34" charset="0"/>
                <a:cs typeface="Arial" panose="020B0604020202020204" pitchFamily="34" charset="0"/>
              </a:rPr>
              <a:t>b) Kết luận</a:t>
            </a:r>
          </a:p>
        </p:txBody>
      </p:sp>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76F5FDDA-1E78-4AC7-9057-0136CE61B268}"/>
                  </a:ext>
                </a:extLst>
              </p:cNvPr>
              <p:cNvSpPr txBox="1"/>
              <p:nvPr/>
            </p:nvSpPr>
            <p:spPr>
              <a:xfrm>
                <a:off x="5302131" y="3003895"/>
                <a:ext cx="5835694" cy="1532343"/>
              </a:xfrm>
              <a:prstGeom prst="rect">
                <a:avLst/>
              </a:prstGeom>
              <a:noFill/>
            </p:spPr>
            <p:txBody>
              <a:bodyPr wrap="square">
                <a:spAutoFit/>
              </a:bodyPr>
              <a:lstStyle/>
              <a:p>
                <a:pPr algn="just">
                  <a:spcBef>
                    <a:spcPct val="50000"/>
                  </a:spcBef>
                </a:pPr>
                <a:r>
                  <a:rPr lang="en-US" altLang="en-US" sz="2500">
                    <a:latin typeface="Arial" panose="020B0604020202020204" pitchFamily="34" charset="0"/>
                    <a:cs typeface="Arial" panose="020B0604020202020204" pitchFamily="34" charset="0"/>
                  </a:rPr>
                  <a:t>Xung quanh chỗ có </a:t>
                </a:r>
                <a14:m>
                  <m:oMath xmlns:m="http://schemas.openxmlformats.org/officeDocument/2006/math">
                    <m:acc>
                      <m:accPr>
                        <m:chr m:val="⃗"/>
                        <m:ctrlPr>
                          <a:rPr lang="en-US" altLang="en-US" sz="2500" i="1" smtClean="0">
                            <a:solidFill>
                              <a:srgbClr val="00B050"/>
                            </a:solidFill>
                            <a:latin typeface="Cambria Math" panose="02040503050406030204" pitchFamily="18" charset="0"/>
                            <a:cs typeface="Times New Roman" panose="02020603050405020304" pitchFamily="18" charset="0"/>
                          </a:rPr>
                        </m:ctrlPr>
                      </m:accPr>
                      <m:e>
                        <m:r>
                          <a:rPr lang="en-US" altLang="en-US" sz="2500" b="0" i="1" smtClean="0">
                            <a:solidFill>
                              <a:srgbClr val="00B050"/>
                            </a:solidFill>
                            <a:latin typeface="Cambria Math" panose="02040503050406030204" pitchFamily="18" charset="0"/>
                            <a:cs typeface="Times New Roman" panose="02020603050405020304" pitchFamily="18" charset="0"/>
                          </a:rPr>
                          <m:t>𝐸</m:t>
                        </m:r>
                      </m:e>
                    </m:acc>
                  </m:oMath>
                </a14:m>
                <a:r>
                  <a:rPr lang="en-US" altLang="en-US" sz="2500">
                    <a:latin typeface="Arial" panose="020B0604020202020204" pitchFamily="34" charset="0"/>
                    <a:cs typeface="Arial" panose="020B0604020202020204" pitchFamily="34" charset="0"/>
                  </a:rPr>
                  <a:t> biến thiên trong tụ điện đã xuất hiện một từ trường </a:t>
                </a:r>
                <a14:m>
                  <m:oMath xmlns:m="http://schemas.openxmlformats.org/officeDocument/2006/math">
                    <m:acc>
                      <m:accPr>
                        <m:chr m:val="⃗"/>
                        <m:ctrlPr>
                          <a:rPr lang="en-US" altLang="en-US" sz="2500" i="1">
                            <a:solidFill>
                              <a:srgbClr val="7030A0"/>
                            </a:solidFill>
                            <a:latin typeface="Cambria Math" panose="02040503050406030204" pitchFamily="18" charset="0"/>
                            <a:cs typeface="Times New Roman" panose="02020603050405020304" pitchFamily="18" charset="0"/>
                          </a:rPr>
                        </m:ctrlPr>
                      </m:accPr>
                      <m:e>
                        <m:r>
                          <a:rPr lang="en-US" altLang="en-US" sz="2500" i="1">
                            <a:solidFill>
                              <a:srgbClr val="7030A0"/>
                            </a:solidFill>
                            <a:latin typeface="Cambria Math" panose="02040503050406030204" pitchFamily="18" charset="0"/>
                            <a:cs typeface="Times New Roman" panose="02020603050405020304" pitchFamily="18" charset="0"/>
                          </a:rPr>
                          <m:t>𝐵</m:t>
                        </m:r>
                      </m:e>
                    </m:acc>
                  </m:oMath>
                </a14:m>
                <a:endParaRPr lang="en-US" altLang="en-US" sz="2500">
                  <a:solidFill>
                    <a:srgbClr val="7030A0"/>
                  </a:solidFill>
                  <a:latin typeface="Arial" panose="020B0604020202020204" pitchFamily="34" charset="0"/>
                  <a:cs typeface="Arial" panose="020B0604020202020204" pitchFamily="34" charset="0"/>
                </a:endParaRPr>
              </a:p>
              <a:p>
                <a:pPr algn="just">
                  <a:spcBef>
                    <a:spcPct val="50000"/>
                  </a:spcBef>
                </a:pPr>
                <a:endParaRPr lang="en-US" altLang="en-US" sz="2500">
                  <a:latin typeface="Arial" panose="020B0604020202020204" pitchFamily="34" charset="0"/>
                  <a:cs typeface="Arial" panose="020B0604020202020204" pitchFamily="34" charset="0"/>
                </a:endParaRPr>
              </a:p>
            </p:txBody>
          </p:sp>
        </mc:Choice>
        <mc:Fallback xmlns="">
          <p:sp>
            <p:nvSpPr>
              <p:cNvPr id="75" name="TextBox 74">
                <a:extLst>
                  <a:ext uri="{FF2B5EF4-FFF2-40B4-BE49-F238E27FC236}">
                    <a16:creationId xmlns:a16="http://schemas.microsoft.com/office/drawing/2014/main" id="{76F5FDDA-1E78-4AC7-9057-0136CE61B268}"/>
                  </a:ext>
                </a:extLst>
              </p:cNvPr>
              <p:cNvSpPr txBox="1">
                <a:spLocks noRot="1" noChangeAspect="1" noMove="1" noResize="1" noEditPoints="1" noAdjustHandles="1" noChangeArrowheads="1" noChangeShapeType="1" noTextEdit="1"/>
              </p:cNvSpPr>
              <p:nvPr/>
            </p:nvSpPr>
            <p:spPr>
              <a:xfrm>
                <a:off x="5302131" y="3003895"/>
                <a:ext cx="5835694" cy="1532343"/>
              </a:xfrm>
              <a:prstGeom prst="rect">
                <a:avLst/>
              </a:prstGeom>
              <a:blipFill>
                <a:blip r:embed="rId9"/>
                <a:stretch>
                  <a:fillRect l="-1776" t="-398" r="-1672"/>
                </a:stretch>
              </a:blipFill>
            </p:spPr>
            <p:txBody>
              <a:bodyPr/>
              <a:lstStyle/>
              <a:p>
                <a:r>
                  <a:rPr lang="en-US">
                    <a:noFill/>
                  </a:rPr>
                  <a:t> </a:t>
                </a:r>
              </a:p>
            </p:txBody>
          </p:sp>
        </mc:Fallback>
      </mc:AlternateContent>
    </p:spTree>
    <p:extLst>
      <p:ext uri="{BB962C8B-B14F-4D97-AF65-F5344CB8AC3E}">
        <p14:creationId xmlns:p14="http://schemas.microsoft.com/office/powerpoint/2010/main" val="28119259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p:bldP spid="81" grpId="0"/>
      <p:bldP spid="82" grpId="0"/>
      <p:bldP spid="75" grpId="0"/>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heme/theme1.xml><?xml version="1.0" encoding="utf-8"?>
<a:theme xmlns:a="http://schemas.openxmlformats.org/drawingml/2006/main" name="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603</TotalTime>
  <Words>1098</Words>
  <PresentationFormat>Widescreen</PresentationFormat>
  <Paragraphs>115</Paragraphs>
  <Slides>16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Calibri Light</vt:lpstr>
      <vt:lpstr>Cambria Math</vt:lpstr>
      <vt:lpstr>Times New Roman</vt:lpstr>
      <vt:lpstr>Wingdings</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cp:lastPrinted>1601-01-01T00:00:00Z</cp:lastPrinted>
  <dcterms:created xsi:type="dcterms:W3CDTF">1601-01-01T00:00:00Z</dcterms:created>
  <dcterms:modified xsi:type="dcterms:W3CDTF">2021-12-30T06:42:45Z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