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</p:sldMasterIdLst>
  <p:notesMasterIdLst>
    <p:notesMasterId r:id="rId15"/>
  </p:notesMasterIdLst>
  <p:sldIdLst>
    <p:sldId id="2007577079" r:id="rId5"/>
    <p:sldId id="285" r:id="rId6"/>
    <p:sldId id="2007577081" r:id="rId7"/>
    <p:sldId id="2007577082" r:id="rId8"/>
    <p:sldId id="2007577083" r:id="rId9"/>
    <p:sldId id="275" r:id="rId10"/>
    <p:sldId id="292" r:id="rId11"/>
    <p:sldId id="2007577085" r:id="rId12"/>
    <p:sldId id="283" r:id="rId13"/>
    <p:sldId id="20075770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4209A-DE0B-4DB9-9D81-FB99F5EE6BE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3B8CB-EB3C-4924-817C-64C7FBE1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6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147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342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191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5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3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18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64921"/>
      </p:ext>
    </p:extLst>
  </p:cSld>
  <p:clrMapOvr>
    <a:masterClrMapping/>
  </p:clrMapOvr>
  <p:transition spd="slow" advClick="0" advTm="2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279141"/>
      </p:ext>
    </p:extLst>
  </p:cSld>
  <p:clrMapOvr>
    <a:masterClrMapping/>
  </p:clrMapOvr>
  <p:transition spd="slow" advClick="0" advTm="2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71721"/>
      </p:ext>
    </p:extLst>
  </p:cSld>
  <p:clrMapOvr>
    <a:masterClrMapping/>
  </p:clrMapOvr>
  <p:transition spd="slow" advClick="0" advTm="2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810159"/>
      </p:ext>
    </p:extLst>
  </p:cSld>
  <p:clrMapOvr>
    <a:masterClrMapping/>
  </p:clrMapOvr>
  <p:transition spd="slow" advClick="0" advTm="2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446517"/>
      </p:ext>
    </p:extLst>
  </p:cSld>
  <p:clrMapOvr>
    <a:masterClrMapping/>
  </p:clrMapOvr>
  <p:transition spd="slow" advClick="0" advTm="2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807507"/>
      </p:ext>
    </p:extLst>
  </p:cSld>
  <p:clrMapOvr>
    <a:masterClrMapping/>
  </p:clrMapOvr>
  <p:transition spd="slow" advClick="0" advTm="200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846511"/>
      </p:ext>
    </p:extLst>
  </p:cSld>
  <p:clrMapOvr>
    <a:masterClrMapping/>
  </p:clrMapOvr>
  <p:transition spd="slow" advClick="0" advTm="200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202464"/>
      </p:ext>
    </p:extLst>
  </p:cSld>
  <p:clrMapOvr>
    <a:masterClrMapping/>
  </p:clrMapOvr>
  <p:transition spd="slow" advClick="0" advTm="2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08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528676"/>
      </p:ext>
    </p:extLst>
  </p:cSld>
  <p:clrMapOvr>
    <a:masterClrMapping/>
  </p:clrMapOvr>
  <p:transition spd="slow" advClick="0" advTm="200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636491"/>
      </p:ext>
    </p:extLst>
  </p:cSld>
  <p:clrMapOvr>
    <a:masterClrMapping/>
  </p:clrMapOvr>
  <p:transition spd="slow" advClick="0" advTm="200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3302"/>
      </p:ext>
    </p:extLst>
  </p:cSld>
  <p:clrMapOvr>
    <a:masterClrMapping/>
  </p:clrMapOvr>
  <p:transition spd="slow" advClick="0" advTm="200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531687"/>
      </p:ext>
    </p:extLst>
  </p:cSld>
  <p:clrMapOvr>
    <a:masterClrMapping/>
  </p:clrMapOvr>
  <p:transition spd="slow" advClick="0" advTm="200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144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766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219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535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373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1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71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866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864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012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602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9034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5794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7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24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0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195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9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2995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81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46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1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25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01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84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68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61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93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0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5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0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6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4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35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2021/9/5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8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10" Type="http://schemas.openxmlformats.org/officeDocument/2006/relationships/image" Target="../media/image48.emf"/><Relationship Id="rId4" Type="http://schemas.openxmlformats.org/officeDocument/2006/relationships/image" Target="../media/image42.emf"/><Relationship Id="rId9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8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2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5841" y="945067"/>
            <a:ext cx="79371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Sinh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hoạt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lớp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Tuần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844832" y="2647271"/>
            <a:ext cx="52629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Củng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cố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,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dặn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" panose="020B0604020202020204" pitchFamily="34" charset="0"/>
              <a:ea typeface="迷你简雪峰" panose="0201060900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0"/>
            <a:ext cx="7650480" cy="413400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711" y="3725286"/>
              <a:ext cx="3934823" cy="108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1.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Hoạt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động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tổng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kết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tuần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99" y="1017066"/>
            <a:ext cx="2155720" cy="628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16" y="994864"/>
            <a:ext cx="1480533" cy="62865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775267" y="1584837"/>
            <a:ext cx="4763984" cy="2067570"/>
            <a:chOff x="727332" y="1163892"/>
            <a:chExt cx="4763984" cy="2067570"/>
          </a:xfrm>
        </p:grpSpPr>
        <p:grpSp>
          <p:nvGrpSpPr>
            <p:cNvPr id="26" name="组合 25"/>
            <p:cNvGrpSpPr/>
            <p:nvPr/>
          </p:nvGrpSpPr>
          <p:grpSpPr>
            <a:xfrm>
              <a:off x="727332" y="1163892"/>
              <a:ext cx="4763984" cy="2067570"/>
              <a:chOff x="727332" y="1163892"/>
              <a:chExt cx="4763984" cy="206757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727332" y="1163892"/>
                <a:ext cx="4763984" cy="2067570"/>
                <a:chOff x="737165" y="1429363"/>
                <a:chExt cx="4763984" cy="2067570"/>
              </a:xfrm>
            </p:grpSpPr>
            <p:sp>
              <p:nvSpPr>
                <p:cNvPr id="15" name="矩形: 圆角 14"/>
                <p:cNvSpPr/>
                <p:nvPr/>
              </p:nvSpPr>
              <p:spPr>
                <a:xfrm>
                  <a:off x="1818967" y="2556509"/>
                  <a:ext cx="3682182" cy="720091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165" y="1429363"/>
                  <a:ext cx="2067570" cy="2067570"/>
                </a:xfrm>
                <a:prstGeom prst="rect">
                  <a:avLst/>
                </a:prstGeom>
              </p:spPr>
            </p:pic>
          </p:grpSp>
          <p:sp>
            <p:nvSpPr>
              <p:cNvPr id="25" name="文本框 24"/>
              <p:cNvSpPr txBox="1"/>
              <p:nvPr/>
            </p:nvSpPr>
            <p:spPr>
              <a:xfrm>
                <a:off x="1315066" y="2291039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01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576515" y="2406387"/>
              <a:ext cx="2865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Từng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tổ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báo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cáo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16542" y="3652407"/>
            <a:ext cx="5617372" cy="1635619"/>
            <a:chOff x="746681" y="2800957"/>
            <a:chExt cx="4744635" cy="1992750"/>
          </a:xfrm>
        </p:grpSpPr>
        <p:grpSp>
          <p:nvGrpSpPr>
            <p:cNvPr id="30" name="组合 29"/>
            <p:cNvGrpSpPr/>
            <p:nvPr/>
          </p:nvGrpSpPr>
          <p:grpSpPr>
            <a:xfrm>
              <a:off x="746681" y="2800957"/>
              <a:ext cx="4744635" cy="1992750"/>
              <a:chOff x="746681" y="2800957"/>
              <a:chExt cx="4744635" cy="199275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46681" y="2800957"/>
                <a:ext cx="4744635" cy="1992750"/>
                <a:chOff x="7022120" y="1512932"/>
                <a:chExt cx="4744635" cy="1992750"/>
              </a:xfrm>
            </p:grpSpPr>
            <p:sp>
              <p:nvSpPr>
                <p:cNvPr id="20" name="矩形: 圆角 19"/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28" name="文本框 27"/>
              <p:cNvSpPr txBox="1"/>
              <p:nvPr/>
            </p:nvSpPr>
            <p:spPr>
              <a:xfrm>
                <a:off x="1315066" y="3844535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03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2351755" y="3969893"/>
              <a:ext cx="3119287" cy="52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Giáo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viên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nhận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xét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chung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13055" y="-2856359"/>
            <a:ext cx="5712718" cy="5712718"/>
            <a:chOff x="3113055" y="-2856359"/>
            <a:chExt cx="5712718" cy="5712718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055" y="-2856359"/>
              <a:ext cx="5712718" cy="5712718"/>
            </a:xfrm>
            <a:prstGeom prst="rect">
              <a:avLst/>
            </a:prstGeom>
          </p:spPr>
        </p:pic>
        <p:sp>
          <p:nvSpPr>
            <p:cNvPr id="43" name="矩形 259"/>
            <p:cNvSpPr>
              <a:spLocks noChangeArrowheads="1"/>
            </p:cNvSpPr>
            <p:nvPr/>
          </p:nvSpPr>
          <p:spPr bwMode="auto">
            <a:xfrm>
              <a:off x="4434350" y="385090"/>
              <a:ext cx="307012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8800" b="1" i="0" u="none" strike="noStrike" kern="1200" cap="all" spc="0" normalizeH="0" baseline="0" noProof="0" dirty="0">
                  <a:ln w="19050">
                    <a:solidFill>
                      <a:prstClr val="black">
                        <a:lumMod val="85000"/>
                        <a:lumOff val="15000"/>
                      </a:prstClr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ea"/>
                  <a:sym typeface="+mn-lt"/>
                </a:rPr>
                <a:t>ND</a:t>
              </a:r>
              <a:endParaRPr kumimoji="0" lang="zh-CN" altLang="en-US" sz="8800" b="1" i="0" u="none" strike="noStrike" kern="1200" cap="all" spc="0" normalizeH="0" baseline="0" noProof="0" dirty="0">
                <a:ln w="1905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黑体简体" panose="03000509000000000000" pitchFamily="65" charset="-122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6454709" y="1793420"/>
            <a:ext cx="5828234" cy="2061712"/>
            <a:chOff x="6544421" y="1365714"/>
            <a:chExt cx="4856460" cy="1846815"/>
          </a:xfrm>
        </p:grpSpPr>
        <p:grpSp>
          <p:nvGrpSpPr>
            <p:cNvPr id="32" name="组合 31"/>
            <p:cNvGrpSpPr/>
            <p:nvPr/>
          </p:nvGrpSpPr>
          <p:grpSpPr>
            <a:xfrm>
              <a:off x="6544421" y="1365714"/>
              <a:ext cx="4526701" cy="1846815"/>
              <a:chOff x="6544421" y="1365714"/>
              <a:chExt cx="4526701" cy="1846815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6544421" y="1365714"/>
                <a:ext cx="4526701" cy="1846815"/>
                <a:chOff x="7144190" y="1631185"/>
                <a:chExt cx="4526701" cy="1846815"/>
              </a:xfrm>
            </p:grpSpPr>
            <p:sp>
              <p:nvSpPr>
                <p:cNvPr id="17" name="矩形: 圆角 16"/>
                <p:cNvSpPr/>
                <p:nvPr/>
              </p:nvSpPr>
              <p:spPr>
                <a:xfrm>
                  <a:off x="8084572" y="2593257"/>
                  <a:ext cx="3586319" cy="669824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4190" y="1631185"/>
                  <a:ext cx="1846815" cy="1846815"/>
                </a:xfrm>
                <a:prstGeom prst="rect">
                  <a:avLst/>
                </a:prstGeom>
              </p:spPr>
            </p:pic>
          </p:grpSp>
          <p:sp>
            <p:nvSpPr>
              <p:cNvPr id="27" name="文本框 26"/>
              <p:cNvSpPr txBox="1"/>
              <p:nvPr/>
            </p:nvSpPr>
            <p:spPr>
              <a:xfrm>
                <a:off x="6997853" y="2349423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02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8049107" y="2247483"/>
              <a:ext cx="3351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Lớp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trưởng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tập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hợp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ý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kiến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của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tổ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,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lớp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314" y="5621173"/>
            <a:ext cx="971414" cy="1074756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71" y="5901974"/>
            <a:ext cx="651839" cy="72807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48" y="585957"/>
            <a:ext cx="1303954" cy="125975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grpSp>
        <p:nvGrpSpPr>
          <p:cNvPr id="36" name="组合 39">
            <a:extLst>
              <a:ext uri="{FF2B5EF4-FFF2-40B4-BE49-F238E27FC236}">
                <a16:creationId xmlns:a16="http://schemas.microsoft.com/office/drawing/2014/main" id="{CF757A0C-317C-4309-84F3-6DDFB9C23182}"/>
              </a:ext>
            </a:extLst>
          </p:cNvPr>
          <p:cNvGrpSpPr/>
          <p:nvPr/>
        </p:nvGrpSpPr>
        <p:grpSpPr>
          <a:xfrm>
            <a:off x="6269827" y="3735289"/>
            <a:ext cx="5617372" cy="1635619"/>
            <a:chOff x="746681" y="2800957"/>
            <a:chExt cx="4744635" cy="1992750"/>
          </a:xfrm>
        </p:grpSpPr>
        <p:grpSp>
          <p:nvGrpSpPr>
            <p:cNvPr id="41" name="组合 29">
              <a:extLst>
                <a:ext uri="{FF2B5EF4-FFF2-40B4-BE49-F238E27FC236}">
                  <a16:creationId xmlns:a16="http://schemas.microsoft.com/office/drawing/2014/main" id="{352EB40F-0522-4731-BFA1-F7E3C87801DD}"/>
                </a:ext>
              </a:extLst>
            </p:cNvPr>
            <p:cNvGrpSpPr/>
            <p:nvPr/>
          </p:nvGrpSpPr>
          <p:grpSpPr>
            <a:xfrm>
              <a:off x="746681" y="2800957"/>
              <a:ext cx="4744635" cy="1992750"/>
              <a:chOff x="746681" y="2800957"/>
              <a:chExt cx="4744635" cy="1992750"/>
            </a:xfrm>
          </p:grpSpPr>
          <p:grpSp>
            <p:nvGrpSpPr>
              <p:cNvPr id="55" name="组合 18">
                <a:extLst>
                  <a:ext uri="{FF2B5EF4-FFF2-40B4-BE49-F238E27FC236}">
                    <a16:creationId xmlns:a16="http://schemas.microsoft.com/office/drawing/2014/main" id="{DC656A89-940D-4266-B33D-C45F9D19B1EF}"/>
                  </a:ext>
                </a:extLst>
              </p:cNvPr>
              <p:cNvGrpSpPr/>
              <p:nvPr/>
            </p:nvGrpSpPr>
            <p:grpSpPr>
              <a:xfrm>
                <a:off x="746681" y="2800957"/>
                <a:ext cx="4744635" cy="1992750"/>
                <a:chOff x="7022120" y="1512932"/>
                <a:chExt cx="4744635" cy="1992750"/>
              </a:xfrm>
            </p:grpSpPr>
            <p:sp>
              <p:nvSpPr>
                <p:cNvPr id="57" name="矩形: 圆角 19">
                  <a:extLst>
                    <a:ext uri="{FF2B5EF4-FFF2-40B4-BE49-F238E27FC236}">
                      <a16:creationId xmlns:a16="http://schemas.microsoft.com/office/drawing/2014/main" id="{8E919625-A24E-46DD-9EF0-9A7D6E9A08F7}"/>
                    </a:ext>
                  </a:extLst>
                </p:cNvPr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58" name="图片 20">
                  <a:extLst>
                    <a:ext uri="{FF2B5EF4-FFF2-40B4-BE49-F238E27FC236}">
                      <a16:creationId xmlns:a16="http://schemas.microsoft.com/office/drawing/2014/main" id="{3FF4DB85-9799-4198-896D-BA9370C8E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56" name="文本框 27">
                <a:extLst>
                  <a:ext uri="{FF2B5EF4-FFF2-40B4-BE49-F238E27FC236}">
                    <a16:creationId xmlns:a16="http://schemas.microsoft.com/office/drawing/2014/main" id="{6977B3E4-06AC-4A19-AB47-21AE035A630D}"/>
                  </a:ext>
                </a:extLst>
              </p:cNvPr>
              <p:cNvSpPr txBox="1"/>
              <p:nvPr/>
            </p:nvSpPr>
            <p:spPr>
              <a:xfrm>
                <a:off x="1315066" y="3844535"/>
                <a:ext cx="1103672" cy="71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04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49" name="文本框 34">
              <a:extLst>
                <a:ext uri="{FF2B5EF4-FFF2-40B4-BE49-F238E27FC236}">
                  <a16:creationId xmlns:a16="http://schemas.microsoft.com/office/drawing/2014/main" id="{43396224-6E21-490B-A465-A93084C44ECD}"/>
                </a:ext>
              </a:extLst>
            </p:cNvPr>
            <p:cNvSpPr txBox="1"/>
            <p:nvPr/>
          </p:nvSpPr>
          <p:spPr>
            <a:xfrm>
              <a:off x="2351755" y="3969893"/>
              <a:ext cx="3119287" cy="562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Phương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hướng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tuần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7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1.03287 L -0.025 1.03333 C -0.02578 1.02569 -0.02656 1.01852 -0.02708 1.01157 C -0.0276 1.00532 -0.02786 0.99861 -0.02812 0.99236 C -0.0289 0.98102 -0.02981 0.96968 -0.0302 0.95833 C -0.03424 0.8706 -0.0302 0.92986 -0.03437 0.87315 C -0.03372 0.78796 -0.03359 0.70255 -0.03229 0.61759 C -0.03229 0.60949 -0.03086 0.60185 -0.0302 0.59398 C -0.02981 0.58912 -0.02968 0.58403 -0.02916 0.57917 C -0.02825 0.56829 -0.02669 0.55787 -0.02604 0.54722 C -0.02487 0.52338 -0.02422 0.5037 -0.02187 0.48125 C -0.02148 0.47616 -0.02057 0.47106 -0.01979 0.4662 C -0.01914 0.45394 -0.01862 0.4419 -0.0177 0.43009 C -0.01653 0.40995 -0.01445 0.39028 -0.01354 0.37037 C -0.01328 0.36181 -0.01315 0.35301 -0.0125 0.34491 C -0.01185 0.33472 -0.01054 0.32477 -0.00937 0.31481 C -0.00911 0.31204 -0.00872 0.30903 -0.00833 0.30648 C -0.00768 0.29792 -0.00729 0.28912 -0.00625 0.28079 C -0.00573 0.27546 -0.00338 0.26644 -0.00208 0.26181 C -0.00182 0.2537 -0.00169 0.24606 -0.00104 0.23819 C -0.00026 0.22731 0.00078 0.21667 0.00209 0.20625 C 0.00235 0.20347 0.00287 0.20046 0.00313 0.19769 C 0.00508 0.17361 0.00287 0.18796 0.00521 0.17431 C 0.00482 0.15301 0.00469 0.13148 0.00417 0.11042 C 0.00391 0.10532 0.00339 0.10023 0.00313 0.0956 C 0.00261 0.08843 0.00261 0.08125 0.00209 0.07431 C 0.00157 0.06898 0.00013 0.06435 -3.33333E-6 0.05926 C -0.00065 0.03935 -3.33333E-6 0.01944 -3.33333E-6 -0.00023 L -3.33333E-6 0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5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29" dur="2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095" y="1603637"/>
            <a:ext cx="4151060" cy="415106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068320" y="2174240"/>
            <a:ext cx="8936548" cy="3742576"/>
            <a:chOff x="1001661" y="2898445"/>
            <a:chExt cx="5231989" cy="2162608"/>
          </a:xfrm>
        </p:grpSpPr>
        <p:sp>
          <p:nvSpPr>
            <p:cNvPr id="7" name="矩形: 圆角 6"/>
            <p:cNvSpPr/>
            <p:nvPr/>
          </p:nvSpPr>
          <p:spPr>
            <a:xfrm>
              <a:off x="1001661" y="2898445"/>
              <a:ext cx="5231989" cy="2162608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D0B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8" name="TextBox 2"/>
            <p:cNvSpPr txBox="1"/>
            <p:nvPr/>
          </p:nvSpPr>
          <p:spPr>
            <a:xfrm>
              <a:off x="1001661" y="3090651"/>
              <a:ext cx="5178691" cy="1732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- Tiếp tục ổn định, duy trì nền nếp quy định.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- Tiếp tục thực hiện tốt nội quy của nhà trường đề ra.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- Tích cực học tập để nâng cao chất lượng.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-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Tiếp tục duy trì các hoạt động: thể dục, vệ sinh trường, lớp xanh, sạch, đẹp và ý thức nói lời hay, làm việc tốt ....</a:t>
              </a:r>
            </a:p>
          </p:txBody>
        </p:sp>
      </p:grpSp>
      <p:sp>
        <p:nvSpPr>
          <p:cNvPr id="10" name="TextBox 1"/>
          <p:cNvSpPr txBox="1"/>
          <p:nvPr/>
        </p:nvSpPr>
        <p:spPr>
          <a:xfrm>
            <a:off x="4455165" y="941184"/>
            <a:ext cx="6619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hướng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tuần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7</a:t>
            </a:r>
            <a:endParaRPr kumimoji="0" lang="zh-CN" alt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237">
            <a:off x="2872769" y="5379071"/>
            <a:ext cx="882023" cy="8912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1942" flipH="1">
            <a:off x="11257787" y="5116173"/>
            <a:ext cx="842613" cy="8585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5" y="50782"/>
            <a:ext cx="1633763" cy="231098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36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0833E-6 -4.81481E-6 L -2.70833E-6 0.00024 C 0.00026 -0.00416 0.00013 -0.00856 0.00052 -0.0125 C 0.00052 -0.01412 0.00104 -0.01527 0.00117 -0.01666 C 0.00144 -0.01851 0.00144 -0.02037 0.0017 -0.02222 C 0.00144 -0.02453 0.00157 -0.02731 0.00117 -0.02916 C 0.00065 -0.03287 -0.00156 -0.0331 -0.00208 -0.03333 C -0.00182 -0.03379 -0.00143 -0.03402 -0.00104 -0.03472 C 0.00052 -0.03865 -0.00013 -0.04236 0.00052 -0.03333 C -0.00039 -0.01759 0.00052 -0.03726 -0.00026 -0.01527 C -0.00078 -0.00347 -2.70833E-6 -0.00254 -2.70833E-6 -4.81481E-6 Z " pathEditMode="relative" rAng="0" ptsTypes="AAAAAAAAAAA">
                                          <p:cBhvr>
                                            <p:cTn id="3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41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0833E-6 -4.81481E-6 L -2.70833E-6 0.00024 C 0.00026 -0.00416 0.00013 -0.00856 0.00052 -0.0125 C 0.00052 -0.01412 0.00104 -0.01527 0.00117 -0.01666 C 0.00144 -0.01851 0.00144 -0.02037 0.0017 -0.02222 C 0.00144 -0.02453 0.00157 -0.02731 0.00117 -0.02916 C 0.00065 -0.03287 -0.00156 -0.0331 -0.00208 -0.03333 C -0.00182 -0.03379 -0.00143 -0.03402 -0.00104 -0.03472 C 0.00052 -0.03865 -0.00013 -0.04236 0.00052 -0.03333 C -0.00039 -0.01759 0.00052 -0.03726 -0.00026 -0.01527 C -0.00078 -0.00347 -2.70833E-6 -0.00254 -2.70833E-6 -4.81481E-6 Z " pathEditMode="relative" rAng="0" ptsTypes="AAAAAAAAAAA">
                                          <p:cBhvr>
                                            <p:cTn id="4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0"/>
            <a:ext cx="7650480" cy="413400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711" y="3725286"/>
              <a:ext cx="3934823" cy="108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2.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Hoạt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động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trải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nghiệm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99" y="1017066"/>
            <a:ext cx="2155720" cy="628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16" y="994864"/>
            <a:ext cx="1480533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62258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56" y="971933"/>
            <a:ext cx="9376539" cy="513765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24105" y="1664100"/>
            <a:ext cx="7901588" cy="7283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4572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err="1">
                <a:solidFill>
                  <a:srgbClr val="FF0000"/>
                </a:solidFill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Vẽ</a:t>
            </a:r>
            <a:r>
              <a:rPr lang="en-US" altLang="zh-CN" sz="3600" b="1" dirty="0">
                <a:solidFill>
                  <a:srgbClr val="FF0000"/>
                </a:solidFill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tranh</a:t>
            </a:r>
            <a:r>
              <a:rPr lang="en-US" altLang="zh-CN" sz="3600" b="1" dirty="0">
                <a:solidFill>
                  <a:srgbClr val="FF0000"/>
                </a:solidFill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khuôn</a:t>
            </a:r>
            <a:r>
              <a:rPr lang="en-US" altLang="zh-CN" sz="3600" b="1" dirty="0">
                <a:solidFill>
                  <a:srgbClr val="FF0000"/>
                </a:solidFill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mặt</a:t>
            </a:r>
            <a:r>
              <a:rPr lang="en-US" altLang="zh-CN" sz="3600" b="1" dirty="0">
                <a:solidFill>
                  <a:srgbClr val="FF0000"/>
                </a:solidFill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vui</a:t>
            </a:r>
            <a:r>
              <a:rPr lang="en-US" altLang="zh-CN" sz="3600" b="1" dirty="0">
                <a:solidFill>
                  <a:srgbClr val="FF0000"/>
                </a:solidFill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vẻ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121" y="1664100"/>
            <a:ext cx="5644661" cy="5644661"/>
          </a:xfrm>
          <a:prstGeom prst="rect">
            <a:avLst/>
          </a:prstGeom>
        </p:spPr>
      </p:pic>
      <p:pic>
        <p:nvPicPr>
          <p:cNvPr id="7" name="图片 6" descr="图片包含 餐桌, 室内&#10;&#10;已生成极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531" y="4272716"/>
            <a:ext cx="2920664" cy="2453357"/>
          </a:xfrm>
          <a:prstGeom prst="rect">
            <a:avLst/>
          </a:prstGeom>
        </p:spPr>
      </p:pic>
      <p:pic>
        <p:nvPicPr>
          <p:cNvPr id="8" name="图片 7" descr="图片包含 物体&#10;&#10;已生成高可信度的说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18" y="-106433"/>
            <a:ext cx="2541307" cy="2848900"/>
          </a:xfrm>
          <a:prstGeom prst="rect">
            <a:avLst/>
          </a:prstGeom>
        </p:spPr>
      </p:pic>
      <p:sp>
        <p:nvSpPr>
          <p:cNvPr id="9" name="文本框 3">
            <a:extLst>
              <a:ext uri="{FF2B5EF4-FFF2-40B4-BE49-F238E27FC236}">
                <a16:creationId xmlns:a16="http://schemas.microsoft.com/office/drawing/2014/main" id="{2AFDE1F4-4FC8-485F-BA43-698355300904}"/>
              </a:ext>
            </a:extLst>
          </p:cNvPr>
          <p:cNvSpPr txBox="1"/>
          <p:nvPr/>
        </p:nvSpPr>
        <p:spPr>
          <a:xfrm>
            <a:off x="3373515" y="2834121"/>
            <a:ext cx="7601762" cy="19918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indent="457200" algn="just">
              <a:lnSpc>
                <a:spcPct val="150000"/>
              </a:lnSpc>
            </a:pPr>
            <a:r>
              <a:rPr lang="en-US" altLang="zh-CN" sz="3000" b="1" dirty="0" err="1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Vẽ</a:t>
            </a:r>
            <a:r>
              <a:rPr lang="en-US" altLang="zh-CN" sz="3000" b="1" dirty="0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lại</a:t>
            </a:r>
            <a:r>
              <a:rPr lang="en-US" altLang="zh-CN" sz="3000" b="1" dirty="0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hình</a:t>
            </a:r>
            <a:r>
              <a:rPr lang="en-US" altLang="zh-CN" sz="3000" b="1" dirty="0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ảnh</a:t>
            </a:r>
            <a:r>
              <a:rPr lang="en-US" altLang="zh-CN" sz="3000" b="1" dirty="0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của</a:t>
            </a:r>
            <a:r>
              <a:rPr lang="en-US" altLang="zh-CN" sz="3000" b="1" dirty="0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bản</a:t>
            </a:r>
            <a:r>
              <a:rPr lang="en-US" altLang="zh-CN" sz="3000" b="1" dirty="0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thân</a:t>
            </a:r>
            <a:r>
              <a:rPr lang="en-US" altLang="zh-CN" sz="3000" b="1" dirty="0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trong</a:t>
            </a:r>
            <a:r>
              <a:rPr lang="en-US" altLang="zh-CN" sz="3000" b="1" dirty="0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những</a:t>
            </a:r>
            <a:r>
              <a:rPr lang="en-US" altLang="zh-CN" sz="3000" b="1" dirty="0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lúc</a:t>
            </a:r>
            <a:r>
              <a:rPr lang="en-US" altLang="zh-CN" sz="3000" b="1" dirty="0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vui</a:t>
            </a:r>
            <a:r>
              <a:rPr lang="en-US" altLang="zh-CN" sz="3000" b="1" dirty="0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vẻ</a:t>
            </a:r>
            <a:r>
              <a:rPr lang="en-US" altLang="zh-CN" sz="3000" b="1" dirty="0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 (</a:t>
            </a:r>
            <a:r>
              <a:rPr lang="en-US" altLang="zh-CN" sz="3000" b="1" dirty="0" err="1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chú</a:t>
            </a:r>
            <a:r>
              <a:rPr lang="en-US" altLang="zh-CN" sz="3000" b="1" dirty="0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 ý </a:t>
            </a:r>
            <a:r>
              <a:rPr lang="en-US" altLang="zh-CN" sz="3000" b="1" dirty="0" err="1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thể</a:t>
            </a:r>
            <a:r>
              <a:rPr lang="en-US" altLang="zh-CN" sz="3000" b="1" dirty="0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hiện</a:t>
            </a:r>
            <a:r>
              <a:rPr lang="en-US" altLang="zh-CN" sz="3000" b="1" dirty="0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nét</a:t>
            </a:r>
            <a:r>
              <a:rPr lang="en-US" altLang="zh-CN" sz="3000" b="1" dirty="0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mặt</a:t>
            </a:r>
            <a:r>
              <a:rPr lang="en-US" altLang="zh-CN" sz="3000" b="1" dirty="0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, </a:t>
            </a:r>
            <a:r>
              <a:rPr lang="en-US" altLang="zh-CN" sz="3000" b="1" dirty="0" err="1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điệu</a:t>
            </a:r>
            <a:r>
              <a:rPr lang="en-US" altLang="zh-CN" sz="3000" b="1" dirty="0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bộ</a:t>
            </a:r>
            <a:r>
              <a:rPr lang="en-US" altLang="zh-CN" sz="3000" b="1" dirty="0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, </a:t>
            </a:r>
            <a:r>
              <a:rPr lang="en-US" altLang="zh-CN" sz="3000" b="1" dirty="0" err="1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cử</a:t>
            </a:r>
            <a:r>
              <a:rPr lang="en-US" altLang="zh-CN" sz="3000" b="1" dirty="0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chỉ</a:t>
            </a:r>
            <a:r>
              <a:rPr lang="en-US" altLang="zh-CN" sz="3000" b="1" dirty="0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của</a:t>
            </a:r>
            <a:r>
              <a:rPr lang="en-US" altLang="zh-CN" sz="3000" b="1" dirty="0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mình</a:t>
            </a:r>
            <a:r>
              <a:rPr lang="en-US" altLang="zh-CN" sz="3000" b="1" dirty="0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khi</a:t>
            </a:r>
            <a:r>
              <a:rPr lang="en-US" altLang="zh-CN" sz="3000" b="1" dirty="0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vẽ</a:t>
            </a:r>
            <a:r>
              <a:rPr lang="en-US" altLang="zh-CN" sz="3000" b="1" dirty="0">
                <a:solidFill>
                  <a:srgbClr val="002060"/>
                </a:solidFill>
                <a:ea typeface="方正黑体简体" panose="03000509000000000000" pitchFamily="65" charset="-122"/>
                <a:cs typeface="+mn-ea"/>
                <a:sym typeface="+mn-lt"/>
              </a:rPr>
              <a:t>).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3523E4-C881-4801-A474-9869648AB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576" y="859154"/>
            <a:ext cx="6644848" cy="5276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0"/>
            <a:ext cx="7650480" cy="413400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711" y="3871079"/>
              <a:ext cx="3934823" cy="578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Bình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chọn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,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khen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ngợi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99" y="1017066"/>
            <a:ext cx="2155720" cy="628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16" y="994864"/>
            <a:ext cx="1480533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36508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335281"/>
            <a:ext cx="8687935" cy="627611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74062" y="2118741"/>
            <a:ext cx="6187705" cy="3376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indent="457200" algn="ctr">
              <a:lnSpc>
                <a:spcPct val="150000"/>
              </a:lnSpc>
            </a:pPr>
            <a:r>
              <a:rPr lang="vi-VN" altLang="zh-CN" sz="3000" b="1" dirty="0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Thân thiện với mọi người xung quanh, luôn vui vẻ là những cảm xúc tích cực giúp em sống khỏe mạnh, lạc quan và được nhiều người yêu quý. 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80" y="1351280"/>
            <a:ext cx="5506720" cy="5506720"/>
          </a:xfrm>
          <a:prstGeom prst="rect">
            <a:avLst/>
          </a:prstGeom>
        </p:spPr>
      </p:pic>
      <p:pic>
        <p:nvPicPr>
          <p:cNvPr id="13" name="图片 12" descr="图片包含 室内, 墙壁, 绿色&#10;&#10;已生成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583" y="5497549"/>
            <a:ext cx="3095028" cy="123714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223</Words>
  <Application>Microsoft Office PowerPoint</Application>
  <PresentationFormat>Widescreen</PresentationFormat>
  <Paragraphs>34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等线</vt:lpstr>
      <vt:lpstr>iCiel Mijas</vt:lpstr>
      <vt:lpstr>Lato Hairline</vt:lpstr>
      <vt:lpstr>Lato Light</vt:lpstr>
      <vt:lpstr>Lato Regular</vt:lpstr>
      <vt:lpstr>华康方圆体W7</vt:lpstr>
      <vt:lpstr>方正黑体简体</vt:lpstr>
      <vt:lpstr>Arial</vt:lpstr>
      <vt:lpstr>Arial Black</vt:lpstr>
      <vt:lpstr>Calibri</vt:lpstr>
      <vt:lpstr>Calibri Light</vt:lpstr>
      <vt:lpstr>3_Office Theme</vt:lpstr>
      <vt:lpstr>2_Office 主题​​</vt:lpstr>
      <vt:lpstr>Office 主题</vt:lpstr>
      <vt:lpstr>更多模版请关注:尚佳素材公社shop64427429.taobao.com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</cp:revision>
  <dcterms:created xsi:type="dcterms:W3CDTF">2021-09-05T04:25:32Z</dcterms:created>
  <dcterms:modified xsi:type="dcterms:W3CDTF">2021-09-05T04:33:56Z</dcterms:modified>
</cp:coreProperties>
</file>