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0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9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90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0975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0598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585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7118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9613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225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4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023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53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2980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0155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859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1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0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6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2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0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0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220AD-1128-4D71-845A-E78C0FDA1D5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9A084-570D-40EE-B7E2-1C872D41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51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729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628900" y="13708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086100" y="1370806"/>
            <a:ext cx="457200" cy="457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43300" y="13708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00500" y="13708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457700" y="13708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628900" y="1828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086100" y="1828006"/>
            <a:ext cx="457200" cy="457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543300" y="1828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000500" y="1828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457700" y="1828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914900" y="1828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372100" y="1828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00100" y="2285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257300" y="2285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714500" y="2285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171700" y="2285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628900" y="2285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086100" y="2285206"/>
            <a:ext cx="457200" cy="457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543300" y="2285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000500" y="2285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457700" y="2285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914900" y="2285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714500" y="27424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2171700" y="27424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628900" y="27424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086100" y="2742406"/>
            <a:ext cx="457200" cy="457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3543300" y="27424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000500" y="27424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457700" y="27424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2171700" y="3199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628900" y="3199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3086100" y="3199606"/>
            <a:ext cx="457200" cy="457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543300" y="3199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000500" y="3199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457700" y="3199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4914900" y="3199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372100" y="3199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2628900" y="36568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3086100" y="3656806"/>
            <a:ext cx="457200" cy="457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3543300" y="36568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000500" y="36568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714500" y="4114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171700" y="4114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2628900" y="4114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3086100" y="4114006"/>
            <a:ext cx="457200" cy="457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543300" y="4114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000500" y="4114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4457700" y="4114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4914900" y="4114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5372100" y="41140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714500" y="4571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2171700" y="4571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2628900" y="4571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3086100" y="4571206"/>
            <a:ext cx="457200" cy="457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3543300" y="4571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4000500" y="4571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4457700" y="4571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4914900" y="4571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5372100" y="4571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2171700" y="50284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2628900" y="50284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3086100" y="5028406"/>
            <a:ext cx="457200" cy="457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3543300" y="50284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4000500" y="50284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5829300" y="45712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1714500" y="5485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2171700" y="5485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2628900" y="5485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3086100" y="5485606"/>
            <a:ext cx="457200" cy="457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3543300" y="5485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4000500" y="5485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4457700" y="5485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5829300" y="3199606"/>
            <a:ext cx="4572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2628900" y="13708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8" name="Rounded Rectangle 77"/>
          <p:cNvSpPr/>
          <p:nvPr/>
        </p:nvSpPr>
        <p:spPr>
          <a:xfrm>
            <a:off x="3086100" y="13708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9" name="Rounded Rectangle 78"/>
          <p:cNvSpPr/>
          <p:nvPr/>
        </p:nvSpPr>
        <p:spPr>
          <a:xfrm>
            <a:off x="3543300" y="13708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4000500" y="13708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4457700" y="13708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2628900" y="1828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3" name="Rounded Rectangle 82"/>
          <p:cNvSpPr/>
          <p:nvPr/>
        </p:nvSpPr>
        <p:spPr>
          <a:xfrm>
            <a:off x="3086100" y="1828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3543300" y="1828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4000500" y="1828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4457700" y="1828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4914900" y="1828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8" name="Rounded Rectangle 87"/>
          <p:cNvSpPr/>
          <p:nvPr/>
        </p:nvSpPr>
        <p:spPr>
          <a:xfrm>
            <a:off x="5372100" y="1828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9" name="Rounded Rectangle 88"/>
          <p:cNvSpPr/>
          <p:nvPr/>
        </p:nvSpPr>
        <p:spPr>
          <a:xfrm>
            <a:off x="800100" y="2285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0" name="Rounded Rectangle 89"/>
          <p:cNvSpPr/>
          <p:nvPr/>
        </p:nvSpPr>
        <p:spPr>
          <a:xfrm>
            <a:off x="1257300" y="2285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1714500" y="2285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>
            <a:off x="2171700" y="2285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>
            <a:off x="2628900" y="2285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4" name="Rounded Rectangle 93"/>
          <p:cNvSpPr/>
          <p:nvPr/>
        </p:nvSpPr>
        <p:spPr>
          <a:xfrm>
            <a:off x="3086100" y="2285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3543300" y="2285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>
            <a:off x="4000500" y="2285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4457700" y="2285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4914900" y="2285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>
            <a:off x="1714500" y="2742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2171700" y="2742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1" name="Rounded Rectangle 100"/>
          <p:cNvSpPr/>
          <p:nvPr/>
        </p:nvSpPr>
        <p:spPr>
          <a:xfrm>
            <a:off x="2628900" y="2742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2" name="Rounded Rectangle 101"/>
          <p:cNvSpPr/>
          <p:nvPr/>
        </p:nvSpPr>
        <p:spPr>
          <a:xfrm>
            <a:off x="3086100" y="2742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3543300" y="2742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>
            <a:off x="4000500" y="2742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5" name="Rounded Rectangle 104"/>
          <p:cNvSpPr/>
          <p:nvPr/>
        </p:nvSpPr>
        <p:spPr>
          <a:xfrm>
            <a:off x="2171700" y="3199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6" name="Rounded Rectangle 105"/>
          <p:cNvSpPr/>
          <p:nvPr/>
        </p:nvSpPr>
        <p:spPr>
          <a:xfrm>
            <a:off x="2628900" y="3199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7" name="Rounded Rectangle 106"/>
          <p:cNvSpPr/>
          <p:nvPr/>
        </p:nvSpPr>
        <p:spPr>
          <a:xfrm>
            <a:off x="3086100" y="3199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3543300" y="3199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9" name="Rounded Rectangle 108"/>
          <p:cNvSpPr/>
          <p:nvPr/>
        </p:nvSpPr>
        <p:spPr>
          <a:xfrm>
            <a:off x="4000500" y="3199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4457700" y="3199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1" name="Rounded Rectangle 110"/>
          <p:cNvSpPr/>
          <p:nvPr/>
        </p:nvSpPr>
        <p:spPr>
          <a:xfrm>
            <a:off x="4914900" y="3199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2" name="Rounded Rectangle 111"/>
          <p:cNvSpPr/>
          <p:nvPr/>
        </p:nvSpPr>
        <p:spPr>
          <a:xfrm>
            <a:off x="5372100" y="3199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3" name="Rounded Rectangle 112"/>
          <p:cNvSpPr/>
          <p:nvPr/>
        </p:nvSpPr>
        <p:spPr>
          <a:xfrm>
            <a:off x="5829300" y="3199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4" name="Rounded Rectangle 113"/>
          <p:cNvSpPr/>
          <p:nvPr/>
        </p:nvSpPr>
        <p:spPr>
          <a:xfrm>
            <a:off x="2628900" y="36568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5" name="Rounded Rectangle 114"/>
          <p:cNvSpPr/>
          <p:nvPr/>
        </p:nvSpPr>
        <p:spPr>
          <a:xfrm>
            <a:off x="3086100" y="36568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6" name="Rounded Rectangle 115"/>
          <p:cNvSpPr/>
          <p:nvPr/>
        </p:nvSpPr>
        <p:spPr>
          <a:xfrm>
            <a:off x="3543300" y="36568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7" name="Rounded Rectangle 116"/>
          <p:cNvSpPr/>
          <p:nvPr/>
        </p:nvSpPr>
        <p:spPr>
          <a:xfrm>
            <a:off x="1714500" y="4114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8" name="Rounded Rectangle 117"/>
          <p:cNvSpPr/>
          <p:nvPr/>
        </p:nvSpPr>
        <p:spPr>
          <a:xfrm>
            <a:off x="2171700" y="4114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9" name="Rounded Rectangle 118"/>
          <p:cNvSpPr/>
          <p:nvPr/>
        </p:nvSpPr>
        <p:spPr>
          <a:xfrm>
            <a:off x="2628900" y="4114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0" name="Rounded Rectangle 119"/>
          <p:cNvSpPr/>
          <p:nvPr/>
        </p:nvSpPr>
        <p:spPr>
          <a:xfrm>
            <a:off x="3086100" y="4114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1" name="Rounded Rectangle 120"/>
          <p:cNvSpPr/>
          <p:nvPr/>
        </p:nvSpPr>
        <p:spPr>
          <a:xfrm>
            <a:off x="3543300" y="4114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4000500" y="4114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4457700" y="4114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4914900" y="4114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5372100" y="41140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1714500" y="4571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2171700" y="4571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2628900" y="4571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3086100" y="4571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3543300" y="4571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>
            <a:off x="4000500" y="4571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4457700" y="4571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3" name="Rounded Rectangle 132"/>
          <p:cNvSpPr/>
          <p:nvPr/>
        </p:nvSpPr>
        <p:spPr>
          <a:xfrm>
            <a:off x="4914900" y="4571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4" name="Rounded Rectangle 133"/>
          <p:cNvSpPr/>
          <p:nvPr/>
        </p:nvSpPr>
        <p:spPr>
          <a:xfrm>
            <a:off x="5372100" y="4571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5" name="Rounded Rectangle 134"/>
          <p:cNvSpPr/>
          <p:nvPr/>
        </p:nvSpPr>
        <p:spPr>
          <a:xfrm>
            <a:off x="2171700" y="5028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6" name="Rounded Rectangle 135"/>
          <p:cNvSpPr/>
          <p:nvPr/>
        </p:nvSpPr>
        <p:spPr>
          <a:xfrm>
            <a:off x="2628900" y="5028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7" name="Rounded Rectangle 136"/>
          <p:cNvSpPr/>
          <p:nvPr/>
        </p:nvSpPr>
        <p:spPr>
          <a:xfrm>
            <a:off x="3086100" y="5028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8" name="Rounded Rectangle 137"/>
          <p:cNvSpPr/>
          <p:nvPr/>
        </p:nvSpPr>
        <p:spPr>
          <a:xfrm>
            <a:off x="1714500" y="5485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9" name="Rounded Rectangle 138"/>
          <p:cNvSpPr/>
          <p:nvPr/>
        </p:nvSpPr>
        <p:spPr>
          <a:xfrm>
            <a:off x="2171700" y="5485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0" name="Rounded Rectangle 139"/>
          <p:cNvSpPr/>
          <p:nvPr/>
        </p:nvSpPr>
        <p:spPr>
          <a:xfrm>
            <a:off x="2628900" y="5485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1" name="Rounded Rectangle 140"/>
          <p:cNvSpPr/>
          <p:nvPr/>
        </p:nvSpPr>
        <p:spPr>
          <a:xfrm>
            <a:off x="3086100" y="5485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2" name="Rounded Rectangle 141"/>
          <p:cNvSpPr/>
          <p:nvPr/>
        </p:nvSpPr>
        <p:spPr>
          <a:xfrm>
            <a:off x="3543300" y="5485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3" name="Rounded Rectangle 142"/>
          <p:cNvSpPr/>
          <p:nvPr/>
        </p:nvSpPr>
        <p:spPr>
          <a:xfrm>
            <a:off x="4000500" y="5485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3543300" y="5028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5" name="Rounded Rectangle 144"/>
          <p:cNvSpPr/>
          <p:nvPr/>
        </p:nvSpPr>
        <p:spPr>
          <a:xfrm>
            <a:off x="4000500" y="5028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6" name="Rounded Rectangle 145"/>
          <p:cNvSpPr/>
          <p:nvPr/>
        </p:nvSpPr>
        <p:spPr>
          <a:xfrm>
            <a:off x="4457700" y="54856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7" name="Rounded Rectangle 146"/>
          <p:cNvSpPr/>
          <p:nvPr/>
        </p:nvSpPr>
        <p:spPr>
          <a:xfrm>
            <a:off x="5829300" y="45712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8" name="Rounded Rectangle 147"/>
          <p:cNvSpPr/>
          <p:nvPr/>
        </p:nvSpPr>
        <p:spPr>
          <a:xfrm>
            <a:off x="4000500" y="36568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9" name="Rounded Rectangle 148"/>
          <p:cNvSpPr/>
          <p:nvPr/>
        </p:nvSpPr>
        <p:spPr>
          <a:xfrm>
            <a:off x="4457700" y="2742406"/>
            <a:ext cx="4572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190500" y="1462246"/>
            <a:ext cx="548640" cy="3657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151" name="Oval 150"/>
          <p:cNvSpPr/>
          <p:nvPr/>
        </p:nvSpPr>
        <p:spPr>
          <a:xfrm>
            <a:off x="190500" y="1919446"/>
            <a:ext cx="548640" cy="3657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2</a:t>
            </a:r>
          </a:p>
        </p:txBody>
      </p:sp>
      <p:sp>
        <p:nvSpPr>
          <p:cNvPr id="152" name="Oval 151"/>
          <p:cNvSpPr/>
          <p:nvPr/>
        </p:nvSpPr>
        <p:spPr>
          <a:xfrm>
            <a:off x="190500" y="2376646"/>
            <a:ext cx="548640" cy="3657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3</a:t>
            </a:r>
          </a:p>
        </p:txBody>
      </p:sp>
      <p:sp>
        <p:nvSpPr>
          <p:cNvPr id="153" name="Oval 152"/>
          <p:cNvSpPr/>
          <p:nvPr/>
        </p:nvSpPr>
        <p:spPr>
          <a:xfrm>
            <a:off x="190500" y="3291046"/>
            <a:ext cx="548640" cy="3657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5</a:t>
            </a:r>
          </a:p>
        </p:txBody>
      </p:sp>
      <p:sp>
        <p:nvSpPr>
          <p:cNvPr id="154" name="Oval 153"/>
          <p:cNvSpPr/>
          <p:nvPr/>
        </p:nvSpPr>
        <p:spPr>
          <a:xfrm>
            <a:off x="190500" y="2833846"/>
            <a:ext cx="548640" cy="3657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4</a:t>
            </a:r>
          </a:p>
        </p:txBody>
      </p:sp>
      <p:sp>
        <p:nvSpPr>
          <p:cNvPr id="155" name="Oval 154"/>
          <p:cNvSpPr/>
          <p:nvPr/>
        </p:nvSpPr>
        <p:spPr>
          <a:xfrm>
            <a:off x="190500" y="3748246"/>
            <a:ext cx="548640" cy="3657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6</a:t>
            </a:r>
          </a:p>
        </p:txBody>
      </p:sp>
      <p:sp>
        <p:nvSpPr>
          <p:cNvPr id="156" name="Oval 155"/>
          <p:cNvSpPr/>
          <p:nvPr/>
        </p:nvSpPr>
        <p:spPr>
          <a:xfrm>
            <a:off x="190500" y="4205446"/>
            <a:ext cx="548640" cy="3657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7</a:t>
            </a:r>
          </a:p>
        </p:txBody>
      </p:sp>
      <p:sp>
        <p:nvSpPr>
          <p:cNvPr id="157" name="Oval 156"/>
          <p:cNvSpPr/>
          <p:nvPr/>
        </p:nvSpPr>
        <p:spPr>
          <a:xfrm>
            <a:off x="190500" y="4662646"/>
            <a:ext cx="548640" cy="3657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8</a:t>
            </a:r>
          </a:p>
        </p:txBody>
      </p:sp>
      <p:sp>
        <p:nvSpPr>
          <p:cNvPr id="158" name="Oval 157"/>
          <p:cNvSpPr/>
          <p:nvPr/>
        </p:nvSpPr>
        <p:spPr>
          <a:xfrm>
            <a:off x="190500" y="5119846"/>
            <a:ext cx="548640" cy="3657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9</a:t>
            </a:r>
          </a:p>
        </p:txBody>
      </p:sp>
      <p:sp>
        <p:nvSpPr>
          <p:cNvPr id="159" name="Oval 158"/>
          <p:cNvSpPr/>
          <p:nvPr/>
        </p:nvSpPr>
        <p:spPr>
          <a:xfrm>
            <a:off x="190500" y="5577046"/>
            <a:ext cx="548640" cy="3657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/>
              <a:t>10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952500" y="227806"/>
            <a:ext cx="7696200" cy="838200"/>
          </a:xfrm>
          <a:prstGeom prst="rect">
            <a:avLst/>
          </a:prstGeom>
          <a:noFill/>
        </p:spPr>
        <p:txBody>
          <a:bodyPr wrap="square" lIns="91440" tIns="45720" rIns="91440" bIns="45720" numCol="1">
            <a:prstTxWarp prst="textPlain">
              <a:avLst>
                <a:gd name="adj" fmla="val 50330"/>
              </a:avLst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School</a:t>
            </a:r>
            <a:endParaRPr lang="en-US" sz="6600" b="1" cap="none" spc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61" name="Rectangular Callout 160"/>
          <p:cNvSpPr/>
          <p:nvPr/>
        </p:nvSpPr>
        <p:spPr>
          <a:xfrm>
            <a:off x="7124700" y="2285206"/>
            <a:ext cx="1752600" cy="3810000"/>
          </a:xfrm>
          <a:prstGeom prst="wedgeRectCallout">
            <a:avLst>
              <a:gd name="adj1" fmla="val -59048"/>
              <a:gd name="adj2" fmla="val -6685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1.My skin is white, You with the blackboard, Take me up, I follow you - What is it?</a:t>
            </a:r>
          </a:p>
        </p:txBody>
      </p:sp>
      <p:sp>
        <p:nvSpPr>
          <p:cNvPr id="162" name="Rectangular Callout 161"/>
          <p:cNvSpPr/>
          <p:nvPr/>
        </p:nvSpPr>
        <p:spPr>
          <a:xfrm>
            <a:off x="7048500" y="2285206"/>
            <a:ext cx="1828800" cy="3810000"/>
          </a:xfrm>
          <a:prstGeom prst="wedgeRectCallout">
            <a:avLst>
              <a:gd name="adj1" fmla="val -53103"/>
              <a:gd name="adj2" fmla="val -58046"/>
            </a:avLst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chemeClr val="tx1">
                    <a:lumMod val="95000"/>
                    <a:lumOff val="5000"/>
                  </a:schemeClr>
                </a:solidFill>
              </a:rPr>
              <a:t>2..Who work at school?</a:t>
            </a:r>
          </a:p>
        </p:txBody>
      </p:sp>
      <p:pic>
        <p:nvPicPr>
          <p:cNvPr id="163" name="Picture 162" descr="Donald-donald-duck-8486247-351-4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1425235"/>
            <a:ext cx="457200" cy="3265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4" name="Picture 163" descr="Donald-donald-duck-8486247-351-4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1882435"/>
            <a:ext cx="457200" cy="3265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5" name="Picture 164" descr="Donald-donald-duck-8486247-351-4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2339635"/>
            <a:ext cx="457200" cy="3265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6" name="Picture 165" descr="Donald-donald-duck-8486247-351-4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2796835"/>
            <a:ext cx="457200" cy="3265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7" name="Picture 166" descr="Donald-donald-duck-8486247-351-4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3254035"/>
            <a:ext cx="457200" cy="3265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8" name="Picture 167" descr="Donald-donald-duck-8486247-351-4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3711235"/>
            <a:ext cx="457200" cy="3265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9" name="Picture 168" descr="Donald-donald-duck-8486247-351-4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4168435"/>
            <a:ext cx="457200" cy="3265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70" name="Picture 169" descr="Donald-donald-duck-8486247-351-4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4625635"/>
            <a:ext cx="457200" cy="3265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71" name="Picture 170" descr="Donald-donald-duck-8486247-351-4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5082835"/>
            <a:ext cx="457200" cy="3265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72" name="Picture 171" descr="Donald-donald-duck-8486247-351-4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5540035"/>
            <a:ext cx="457200" cy="3265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173" name="Straight Arrow Connector 172"/>
          <p:cNvCxnSpPr/>
          <p:nvPr/>
        </p:nvCxnSpPr>
        <p:spPr>
          <a:xfrm>
            <a:off x="266700" y="6628606"/>
            <a:ext cx="853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ular Callout 173"/>
          <p:cNvSpPr/>
          <p:nvPr/>
        </p:nvSpPr>
        <p:spPr>
          <a:xfrm>
            <a:off x="7048500" y="2285206"/>
            <a:ext cx="1828800" cy="3733800"/>
          </a:xfrm>
          <a:prstGeom prst="wedgeRectCallout">
            <a:avLst>
              <a:gd name="adj1" fmla="val -64583"/>
              <a:gd name="adj2" fmla="val -4515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Where student pratice chemistry, physics?</a:t>
            </a:r>
          </a:p>
        </p:txBody>
      </p:sp>
      <p:sp>
        <p:nvSpPr>
          <p:cNvPr id="175" name="Rectangular Callout 174"/>
          <p:cNvSpPr/>
          <p:nvPr/>
        </p:nvSpPr>
        <p:spPr>
          <a:xfrm>
            <a:off x="7124700" y="2361406"/>
            <a:ext cx="1752600" cy="3733800"/>
          </a:xfrm>
          <a:prstGeom prst="wedgeRectCallout">
            <a:avLst>
              <a:gd name="adj1" fmla="val -73007"/>
              <a:gd name="adj2" fmla="val -3290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Iam a…….. at Tay Bac university</a:t>
            </a:r>
          </a:p>
        </p:txBody>
      </p:sp>
      <p:sp>
        <p:nvSpPr>
          <p:cNvPr id="176" name="Rectangular Callout 175"/>
          <p:cNvSpPr/>
          <p:nvPr/>
        </p:nvSpPr>
        <p:spPr>
          <a:xfrm>
            <a:off x="7124700" y="2361406"/>
            <a:ext cx="1752600" cy="3733800"/>
          </a:xfrm>
          <a:prstGeom prst="wedgeRectCallout">
            <a:avLst>
              <a:gd name="adj1" fmla="val -67572"/>
              <a:gd name="adj2" fmla="val -2168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Where do students exercise?</a:t>
            </a:r>
          </a:p>
        </p:txBody>
      </p:sp>
      <p:sp>
        <p:nvSpPr>
          <p:cNvPr id="177" name="Rectangular Callout 176"/>
          <p:cNvSpPr/>
          <p:nvPr/>
        </p:nvSpPr>
        <p:spPr>
          <a:xfrm>
            <a:off x="7124700" y="2285206"/>
            <a:ext cx="1828800" cy="3886200"/>
          </a:xfrm>
          <a:prstGeom prst="wedgeRectCallout">
            <a:avLst>
              <a:gd name="adj1" fmla="val -61458"/>
              <a:gd name="adj2" fmla="val -10539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I saw Tom in the …..</a:t>
            </a:r>
          </a:p>
        </p:txBody>
      </p:sp>
      <p:sp>
        <p:nvSpPr>
          <p:cNvPr id="178" name="Rectangular Callout 177"/>
          <p:cNvSpPr/>
          <p:nvPr/>
        </p:nvSpPr>
        <p:spPr>
          <a:xfrm>
            <a:off x="7048500" y="2209006"/>
            <a:ext cx="1828800" cy="3886200"/>
          </a:xfrm>
          <a:prstGeom prst="wedgeRectCallout">
            <a:avLst>
              <a:gd name="adj1" fmla="val -61458"/>
              <a:gd name="adj2" fmla="val 514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>
                <a:solidFill>
                  <a:schemeClr val="tx1">
                    <a:lumMod val="95000"/>
                    <a:lumOff val="5000"/>
                  </a:schemeClr>
                </a:solidFill>
              </a:rPr>
              <a:t>Where do students learn at school?</a:t>
            </a:r>
          </a:p>
        </p:txBody>
      </p:sp>
      <p:sp>
        <p:nvSpPr>
          <p:cNvPr id="179" name="Rectangular Callout 178"/>
          <p:cNvSpPr/>
          <p:nvPr/>
        </p:nvSpPr>
        <p:spPr>
          <a:xfrm>
            <a:off x="7124700" y="2209006"/>
            <a:ext cx="1828800" cy="3810000"/>
          </a:xfrm>
          <a:prstGeom prst="wedgeRectCallout">
            <a:avLst>
              <a:gd name="adj1" fmla="val -60416"/>
              <a:gd name="adj2" fmla="val 185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>
                <a:solidFill>
                  <a:sysClr val="windowText" lastClr="000000"/>
                </a:solidFill>
              </a:rPr>
              <a:t>It has white,           rectangular and use to write</a:t>
            </a:r>
          </a:p>
        </p:txBody>
      </p:sp>
      <p:sp>
        <p:nvSpPr>
          <p:cNvPr id="180" name="Rectangular Callout 179"/>
          <p:cNvSpPr/>
          <p:nvPr/>
        </p:nvSpPr>
        <p:spPr>
          <a:xfrm>
            <a:off x="7124700" y="2285206"/>
            <a:ext cx="1752600" cy="3810000"/>
          </a:xfrm>
          <a:prstGeom prst="wedgeRectCallout">
            <a:avLst>
              <a:gd name="adj1" fmla="val -65398"/>
              <a:gd name="adj2" fmla="val 27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/>
              <a:t>Where were many books put in?</a:t>
            </a:r>
          </a:p>
        </p:txBody>
      </p:sp>
      <p:sp>
        <p:nvSpPr>
          <p:cNvPr id="181" name="Rectangular Callout 180"/>
          <p:cNvSpPr/>
          <p:nvPr/>
        </p:nvSpPr>
        <p:spPr>
          <a:xfrm>
            <a:off x="7048500" y="2285206"/>
            <a:ext cx="1828800" cy="3810000"/>
          </a:xfrm>
          <a:prstGeom prst="wedgeRectCallout">
            <a:avLst>
              <a:gd name="adj1" fmla="val -62500"/>
              <a:gd name="adj2" fmla="val 41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/>
              <a:t>Which place has many books?</a:t>
            </a:r>
          </a:p>
        </p:txBody>
      </p:sp>
    </p:spTree>
    <p:extLst>
      <p:ext uri="{BB962C8B-B14F-4D97-AF65-F5344CB8AC3E}">
        <p14:creationId xmlns:p14="http://schemas.microsoft.com/office/powerpoint/2010/main" val="242218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210</Words>
  <PresentationFormat>Trình chiếu Trên màn hình (4:3)</PresentationFormat>
  <Paragraphs>97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2017-09-25T14:03:51Z</dcterms:created>
  <dcterms:modified xsi:type="dcterms:W3CDTF">2023-09-16T12:06:07Z</dcterms:modified>
</cp:coreProperties>
</file>