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8"/>
  </p:notesMasterIdLst>
  <p:sldIdLst>
    <p:sldId id="271" r:id="rId2"/>
    <p:sldId id="279" r:id="rId3"/>
    <p:sldId id="380" r:id="rId4"/>
    <p:sldId id="256" r:id="rId5"/>
    <p:sldId id="302" r:id="rId6"/>
    <p:sldId id="381" r:id="rId7"/>
    <p:sldId id="388" r:id="rId8"/>
    <p:sldId id="348" r:id="rId9"/>
    <p:sldId id="276" r:id="rId10"/>
    <p:sldId id="397" r:id="rId11"/>
    <p:sldId id="327" r:id="rId12"/>
    <p:sldId id="398" r:id="rId13"/>
    <p:sldId id="313" r:id="rId14"/>
    <p:sldId id="395" r:id="rId15"/>
    <p:sldId id="399" r:id="rId16"/>
    <p:sldId id="396" r:id="rId17"/>
    <p:sldId id="366" r:id="rId18"/>
    <p:sldId id="361" r:id="rId19"/>
    <p:sldId id="362" r:id="rId20"/>
    <p:sldId id="363" r:id="rId21"/>
    <p:sldId id="370" r:id="rId22"/>
    <p:sldId id="365" r:id="rId23"/>
    <p:sldId id="367" r:id="rId24"/>
    <p:sldId id="314" r:id="rId25"/>
    <p:sldId id="330" r:id="rId26"/>
    <p:sldId id="350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6648"/>
    <a:srgbClr val="0070C0"/>
    <a:srgbClr val="F16649"/>
    <a:srgbClr val="FEE3AF"/>
    <a:srgbClr val="FBC864"/>
    <a:srgbClr val="F8B417"/>
    <a:srgbClr val="0087B2"/>
    <a:srgbClr val="6D9FB1"/>
    <a:srgbClr val="F7931D"/>
    <a:srgbClr val="77AD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46B2A35-6C9E-40EC-94F0-E4BF78B6E015}" v="776" dt="2024-02-06T05:00:18.70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755" autoAdjust="0"/>
    <p:restoredTop sz="82745" autoAdjust="0"/>
  </p:normalViewPr>
  <p:slideViewPr>
    <p:cSldViewPr snapToGrid="0" showGuides="1">
      <p:cViewPr varScale="1">
        <p:scale>
          <a:sx n="68" d="100"/>
          <a:sy n="68" d="100"/>
        </p:scale>
        <p:origin x="1411" y="4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HU DU" userId="db4d925effa94065" providerId="LiveId" clId="{B46B2A35-6C9E-40EC-94F0-E4BF78B6E015}"/>
    <pc:docChg chg="undo redo custSel addSld delSld modSld">
      <pc:chgData name="THU DU" userId="db4d925effa94065" providerId="LiveId" clId="{B46B2A35-6C9E-40EC-94F0-E4BF78B6E015}" dt="2024-02-06T05:00:53.413" v="1994" actId="5793"/>
      <pc:docMkLst>
        <pc:docMk/>
      </pc:docMkLst>
      <pc:sldChg chg="addSp delSp modSp mod">
        <pc:chgData name="THU DU" userId="db4d925effa94065" providerId="LiveId" clId="{B46B2A35-6C9E-40EC-94F0-E4BF78B6E015}" dt="2024-01-25T12:00:39.142" v="429" actId="14100"/>
        <pc:sldMkLst>
          <pc:docMk/>
          <pc:sldMk cId="252621157" sldId="256"/>
        </pc:sldMkLst>
        <pc:spChg chg="mod">
          <ac:chgData name="THU DU" userId="db4d925effa94065" providerId="LiveId" clId="{B46B2A35-6C9E-40EC-94F0-E4BF78B6E015}" dt="2024-01-25T11:09:34.402" v="2" actId="20577"/>
          <ac:spMkLst>
            <pc:docMk/>
            <pc:sldMk cId="252621157" sldId="256"/>
            <ac:spMk id="17" creationId="{00000000-0000-0000-0000-000000000000}"/>
          </ac:spMkLst>
        </pc:spChg>
        <pc:spChg chg="mod">
          <ac:chgData name="THU DU" userId="db4d925effa94065" providerId="LiveId" clId="{B46B2A35-6C9E-40EC-94F0-E4BF78B6E015}" dt="2024-01-25T11:09:41.202" v="11" actId="20577"/>
          <ac:spMkLst>
            <pc:docMk/>
            <pc:sldMk cId="252621157" sldId="256"/>
            <ac:spMk id="41" creationId="{00000000-0000-0000-0000-000000000000}"/>
          </ac:spMkLst>
        </pc:spChg>
        <pc:spChg chg="mod">
          <ac:chgData name="THU DU" userId="db4d925effa94065" providerId="LiveId" clId="{B46B2A35-6C9E-40EC-94F0-E4BF78B6E015}" dt="2024-01-25T12:00:09.747" v="419" actId="20577"/>
          <ac:spMkLst>
            <pc:docMk/>
            <pc:sldMk cId="252621157" sldId="256"/>
            <ac:spMk id="43" creationId="{607B7897-B16D-44E3-91AE-9D0FF2697117}"/>
          </ac:spMkLst>
        </pc:spChg>
        <pc:grpChg chg="mod">
          <ac:chgData name="THU DU" userId="db4d925effa94065" providerId="LiveId" clId="{B46B2A35-6C9E-40EC-94F0-E4BF78B6E015}" dt="2024-01-25T11:09:32.150" v="0" actId="1076"/>
          <ac:grpSpMkLst>
            <pc:docMk/>
            <pc:sldMk cId="252621157" sldId="256"/>
            <ac:grpSpMk id="274" creationId="{3BCFC5B3-8AA8-A91C-DBD9-461D456A5B34}"/>
          </ac:grpSpMkLst>
        </pc:grpChg>
        <pc:picChg chg="add mod modCrop">
          <ac:chgData name="THU DU" userId="db4d925effa94065" providerId="LiveId" clId="{B46B2A35-6C9E-40EC-94F0-E4BF78B6E015}" dt="2024-01-25T12:00:39.142" v="429" actId="14100"/>
          <ac:picMkLst>
            <pc:docMk/>
            <pc:sldMk cId="252621157" sldId="256"/>
            <ac:picMk id="4" creationId="{238A6187-2EB8-533A-AC3B-2A982BFACC04}"/>
          </ac:picMkLst>
        </pc:picChg>
        <pc:picChg chg="del mod">
          <ac:chgData name="THU DU" userId="db4d925effa94065" providerId="LiveId" clId="{B46B2A35-6C9E-40EC-94F0-E4BF78B6E015}" dt="2024-01-25T11:49:44.339" v="410" actId="478"/>
          <ac:picMkLst>
            <pc:docMk/>
            <pc:sldMk cId="252621157" sldId="256"/>
            <ac:picMk id="273" creationId="{8EFF2278-BBB2-2DFB-CECE-DABA4876EB59}"/>
          </ac:picMkLst>
        </pc:picChg>
      </pc:sldChg>
      <pc:sldChg chg="addSp delSp modSp mod delAnim modAnim modNotesTx">
        <pc:chgData name="THU DU" userId="db4d925effa94065" providerId="LiveId" clId="{B46B2A35-6C9E-40EC-94F0-E4BF78B6E015}" dt="2024-01-26T11:26:47.099" v="1102" actId="1076"/>
        <pc:sldMkLst>
          <pc:docMk/>
          <pc:sldMk cId="1529224504" sldId="276"/>
        </pc:sldMkLst>
        <pc:spChg chg="mod">
          <ac:chgData name="THU DU" userId="db4d925effa94065" providerId="LiveId" clId="{B46B2A35-6C9E-40EC-94F0-E4BF78B6E015}" dt="2024-01-26T11:24:18.460" v="1074" actId="14100"/>
          <ac:spMkLst>
            <pc:docMk/>
            <pc:sldMk cId="1529224504" sldId="276"/>
            <ac:spMk id="2" creationId="{E3A9C1B8-0CE8-0D50-9A56-544198A0E515}"/>
          </ac:spMkLst>
        </pc:spChg>
        <pc:spChg chg="del">
          <ac:chgData name="THU DU" userId="db4d925effa94065" providerId="LiveId" clId="{B46B2A35-6C9E-40EC-94F0-E4BF78B6E015}" dt="2024-01-25T13:05:15.385" v="1015" actId="478"/>
          <ac:spMkLst>
            <pc:docMk/>
            <pc:sldMk cId="1529224504" sldId="276"/>
            <ac:spMk id="3" creationId="{CC7F36E8-5789-314C-FD3A-B43799706EEA}"/>
          </ac:spMkLst>
        </pc:spChg>
        <pc:spChg chg="del">
          <ac:chgData name="THU DU" userId="db4d925effa94065" providerId="LiveId" clId="{B46B2A35-6C9E-40EC-94F0-E4BF78B6E015}" dt="2024-01-25T13:05:16.488" v="1016" actId="478"/>
          <ac:spMkLst>
            <pc:docMk/>
            <pc:sldMk cId="1529224504" sldId="276"/>
            <ac:spMk id="4" creationId="{7D4311EF-B31F-B65D-9FAF-B4B261487D75}"/>
          </ac:spMkLst>
        </pc:spChg>
        <pc:spChg chg="mod">
          <ac:chgData name="THU DU" userId="db4d925effa94065" providerId="LiveId" clId="{B46B2A35-6C9E-40EC-94F0-E4BF78B6E015}" dt="2024-01-25T13:05:31.455" v="1024" actId="20577"/>
          <ac:spMkLst>
            <pc:docMk/>
            <pc:sldMk cId="1529224504" sldId="276"/>
            <ac:spMk id="12" creationId="{00000000-0000-0000-0000-000000000000}"/>
          </ac:spMkLst>
        </pc:spChg>
        <pc:spChg chg="del">
          <ac:chgData name="THU DU" userId="db4d925effa94065" providerId="LiveId" clId="{B46B2A35-6C9E-40EC-94F0-E4BF78B6E015}" dt="2024-01-25T13:05:18.506" v="1018" actId="478"/>
          <ac:spMkLst>
            <pc:docMk/>
            <pc:sldMk cId="1529224504" sldId="276"/>
            <ac:spMk id="14" creationId="{8A00F8EC-8E9D-8E85-97DD-A76AD0BAAFC9}"/>
          </ac:spMkLst>
        </pc:spChg>
        <pc:spChg chg="del">
          <ac:chgData name="THU DU" userId="db4d925effa94065" providerId="LiveId" clId="{B46B2A35-6C9E-40EC-94F0-E4BF78B6E015}" dt="2024-01-25T13:05:17.700" v="1017" actId="478"/>
          <ac:spMkLst>
            <pc:docMk/>
            <pc:sldMk cId="1529224504" sldId="276"/>
            <ac:spMk id="15" creationId="{640426C6-88C7-1830-41D0-A9805B86E1FD}"/>
          </ac:spMkLst>
        </pc:spChg>
        <pc:spChg chg="del">
          <ac:chgData name="THU DU" userId="db4d925effa94065" providerId="LiveId" clId="{B46B2A35-6C9E-40EC-94F0-E4BF78B6E015}" dt="2024-01-25T13:05:19.953" v="1019" actId="478"/>
          <ac:spMkLst>
            <pc:docMk/>
            <pc:sldMk cId="1529224504" sldId="276"/>
            <ac:spMk id="25" creationId="{2E5C553D-BCA3-217E-0843-4FFCE605AD2E}"/>
          </ac:spMkLst>
        </pc:spChg>
        <pc:cxnChg chg="add mod">
          <ac:chgData name="THU DU" userId="db4d925effa94065" providerId="LiveId" clId="{B46B2A35-6C9E-40EC-94F0-E4BF78B6E015}" dt="2024-01-26T11:25:33.067" v="1091" actId="208"/>
          <ac:cxnSpMkLst>
            <pc:docMk/>
            <pc:sldMk cId="1529224504" sldId="276"/>
            <ac:cxnSpMk id="3" creationId="{71A198A6-B5A5-9DF9-6809-CF7FE2847C34}"/>
          </ac:cxnSpMkLst>
        </pc:cxnChg>
        <pc:cxnChg chg="add mod">
          <ac:chgData name="THU DU" userId="db4d925effa94065" providerId="LiveId" clId="{B46B2A35-6C9E-40EC-94F0-E4BF78B6E015}" dt="2024-01-26T11:25:41.604" v="1093" actId="208"/>
          <ac:cxnSpMkLst>
            <pc:docMk/>
            <pc:sldMk cId="1529224504" sldId="276"/>
            <ac:cxnSpMk id="4" creationId="{5DFD18C4-FB4A-4E48-5EF8-12DE6DA5D054}"/>
          </ac:cxnSpMkLst>
        </pc:cxnChg>
        <pc:cxnChg chg="add mod">
          <ac:chgData name="THU DU" userId="db4d925effa94065" providerId="LiveId" clId="{B46B2A35-6C9E-40EC-94F0-E4BF78B6E015}" dt="2024-01-26T11:25:36.872" v="1092" actId="208"/>
          <ac:cxnSpMkLst>
            <pc:docMk/>
            <pc:sldMk cId="1529224504" sldId="276"/>
            <ac:cxnSpMk id="5" creationId="{46F6C904-CAE0-8D77-D487-33544E508AFE}"/>
          </ac:cxnSpMkLst>
        </pc:cxnChg>
        <pc:cxnChg chg="add del mod">
          <ac:chgData name="THU DU" userId="db4d925effa94065" providerId="LiveId" clId="{B46B2A35-6C9E-40EC-94F0-E4BF78B6E015}" dt="2024-01-26T11:25:13.438" v="1090" actId="478"/>
          <ac:cxnSpMkLst>
            <pc:docMk/>
            <pc:sldMk cId="1529224504" sldId="276"/>
            <ac:cxnSpMk id="6" creationId="{F40EAF36-B584-8622-F640-260C0E59A404}"/>
          </ac:cxnSpMkLst>
        </pc:cxnChg>
        <pc:cxnChg chg="add mod">
          <ac:chgData name="THU DU" userId="db4d925effa94065" providerId="LiveId" clId="{B46B2A35-6C9E-40EC-94F0-E4BF78B6E015}" dt="2024-01-26T11:26:47.099" v="1102" actId="1076"/>
          <ac:cxnSpMkLst>
            <pc:docMk/>
            <pc:sldMk cId="1529224504" sldId="276"/>
            <ac:cxnSpMk id="7" creationId="{68FA56E4-0C7E-DB6C-7EA3-6CB23B9C46B6}"/>
          </ac:cxnSpMkLst>
        </pc:cxnChg>
        <pc:cxnChg chg="add mod">
          <ac:chgData name="THU DU" userId="db4d925effa94065" providerId="LiveId" clId="{B46B2A35-6C9E-40EC-94F0-E4BF78B6E015}" dt="2024-01-26T11:25:51.558" v="1095" actId="208"/>
          <ac:cxnSpMkLst>
            <pc:docMk/>
            <pc:sldMk cId="1529224504" sldId="276"/>
            <ac:cxnSpMk id="10" creationId="{8DD85E78-667F-FE6A-CAF1-DA07E7E5532B}"/>
          </ac:cxnSpMkLst>
        </pc:cxnChg>
      </pc:sldChg>
      <pc:sldChg chg="modSp mod">
        <pc:chgData name="THU DU" userId="db4d925effa94065" providerId="LiveId" clId="{B46B2A35-6C9E-40EC-94F0-E4BF78B6E015}" dt="2024-01-25T11:25:53.170" v="56" actId="1076"/>
        <pc:sldMkLst>
          <pc:docMk/>
          <pc:sldMk cId="3404845292" sldId="279"/>
        </pc:sldMkLst>
        <pc:spChg chg="mod">
          <ac:chgData name="THU DU" userId="db4d925effa94065" providerId="LiveId" clId="{B46B2A35-6C9E-40EC-94F0-E4BF78B6E015}" dt="2024-01-25T11:24:36.940" v="55" actId="20577"/>
          <ac:spMkLst>
            <pc:docMk/>
            <pc:sldMk cId="3404845292" sldId="279"/>
            <ac:spMk id="21" creationId="{A982B3A6-EACF-42EF-B0CF-D6FC910459A8}"/>
          </ac:spMkLst>
        </pc:spChg>
        <pc:grpChg chg="mod">
          <ac:chgData name="THU DU" userId="db4d925effa94065" providerId="LiveId" clId="{B46B2A35-6C9E-40EC-94F0-E4BF78B6E015}" dt="2024-01-25T11:25:53.170" v="56" actId="1076"/>
          <ac:grpSpMkLst>
            <pc:docMk/>
            <pc:sldMk cId="3404845292" sldId="279"/>
            <ac:grpSpMk id="31" creationId="{00000000-0000-0000-0000-000000000000}"/>
          </ac:grpSpMkLst>
        </pc:grpChg>
      </pc:sldChg>
      <pc:sldChg chg="modSp mod">
        <pc:chgData name="THU DU" userId="db4d925effa94065" providerId="LiveId" clId="{B46B2A35-6C9E-40EC-94F0-E4BF78B6E015}" dt="2024-02-06T04:55:12.344" v="1974" actId="114"/>
        <pc:sldMkLst>
          <pc:docMk/>
          <pc:sldMk cId="658201877" sldId="302"/>
        </pc:sldMkLst>
        <pc:spChg chg="mod">
          <ac:chgData name="THU DU" userId="db4d925effa94065" providerId="LiveId" clId="{B46B2A35-6C9E-40EC-94F0-E4BF78B6E015}" dt="2024-02-06T04:55:12.344" v="1974" actId="114"/>
          <ac:spMkLst>
            <pc:docMk/>
            <pc:sldMk cId="658201877" sldId="302"/>
            <ac:spMk id="21" creationId="{00000000-0000-0000-0000-000000000000}"/>
          </ac:spMkLst>
        </pc:spChg>
        <pc:spChg chg="mod">
          <ac:chgData name="THU DU" userId="db4d925effa94065" providerId="LiveId" clId="{B46B2A35-6C9E-40EC-94F0-E4BF78B6E015}" dt="2024-02-06T04:07:01.170" v="1925" actId="114"/>
          <ac:spMkLst>
            <pc:docMk/>
            <pc:sldMk cId="658201877" sldId="302"/>
            <ac:spMk id="22" creationId="{00000000-0000-0000-0000-000000000000}"/>
          </ac:spMkLst>
        </pc:spChg>
        <pc:spChg chg="mod">
          <ac:chgData name="THU DU" userId="db4d925effa94065" providerId="LiveId" clId="{B46B2A35-6C9E-40EC-94F0-E4BF78B6E015}" dt="2024-01-25T12:01:44.870" v="444" actId="14100"/>
          <ac:spMkLst>
            <pc:docMk/>
            <pc:sldMk cId="658201877" sldId="302"/>
            <ac:spMk id="23" creationId="{00000000-0000-0000-0000-000000000000}"/>
          </ac:spMkLst>
        </pc:spChg>
      </pc:sldChg>
      <pc:sldChg chg="modSp mod">
        <pc:chgData name="THU DU" userId="db4d925effa94065" providerId="LiveId" clId="{B46B2A35-6C9E-40EC-94F0-E4BF78B6E015}" dt="2024-01-26T11:47:28.012" v="1394" actId="113"/>
        <pc:sldMkLst>
          <pc:docMk/>
          <pc:sldMk cId="626516812" sldId="313"/>
        </pc:sldMkLst>
        <pc:spChg chg="mod">
          <ac:chgData name="THU DU" userId="db4d925effa94065" providerId="LiveId" clId="{B46B2A35-6C9E-40EC-94F0-E4BF78B6E015}" dt="2024-01-26T11:47:28.012" v="1394" actId="113"/>
          <ac:spMkLst>
            <pc:docMk/>
            <pc:sldMk cId="626516812" sldId="313"/>
            <ac:spMk id="7" creationId="{982D8210-261F-9045-2B54-8E7E3569665D}"/>
          </ac:spMkLst>
        </pc:spChg>
        <pc:spChg chg="mod">
          <ac:chgData name="THU DU" userId="db4d925effa94065" providerId="LiveId" clId="{B46B2A35-6C9E-40EC-94F0-E4BF78B6E015}" dt="2024-01-26T11:45:51.973" v="1355" actId="20577"/>
          <ac:spMkLst>
            <pc:docMk/>
            <pc:sldMk cId="626516812" sldId="313"/>
            <ac:spMk id="12" creationId="{00000000-0000-0000-0000-000000000000}"/>
          </ac:spMkLst>
        </pc:spChg>
      </pc:sldChg>
      <pc:sldChg chg="modSp mod">
        <pc:chgData name="THU DU" userId="db4d925effa94065" providerId="LiveId" clId="{B46B2A35-6C9E-40EC-94F0-E4BF78B6E015}" dt="2024-02-06T05:00:50.156" v="1993" actId="20577"/>
        <pc:sldMkLst>
          <pc:docMk/>
          <pc:sldMk cId="2275727840" sldId="314"/>
        </pc:sldMkLst>
        <pc:spChg chg="mod">
          <ac:chgData name="THU DU" userId="db4d925effa94065" providerId="LiveId" clId="{B46B2A35-6C9E-40EC-94F0-E4BF78B6E015}" dt="2024-02-06T05:00:50.156" v="1993" actId="20577"/>
          <ac:spMkLst>
            <pc:docMk/>
            <pc:sldMk cId="2275727840" sldId="314"/>
            <ac:spMk id="9" creationId="{3985D3B7-A40A-4421-9C5F-777653C71BC7}"/>
          </ac:spMkLst>
        </pc:spChg>
      </pc:sldChg>
      <pc:sldChg chg="modSp mod">
        <pc:chgData name="THU DU" userId="db4d925effa94065" providerId="LiveId" clId="{B46B2A35-6C9E-40EC-94F0-E4BF78B6E015}" dt="2024-01-26T11:44:25.337" v="1349" actId="113"/>
        <pc:sldMkLst>
          <pc:docMk/>
          <pc:sldMk cId="2138508035" sldId="327"/>
        </pc:sldMkLst>
        <pc:spChg chg="mod">
          <ac:chgData name="THU DU" userId="db4d925effa94065" providerId="LiveId" clId="{B46B2A35-6C9E-40EC-94F0-E4BF78B6E015}" dt="2024-01-26T11:44:18.649" v="1347" actId="113"/>
          <ac:spMkLst>
            <pc:docMk/>
            <pc:sldMk cId="2138508035" sldId="327"/>
            <ac:spMk id="2" creationId="{49E032E5-41A6-6008-27ED-7C6C25ED2FFE}"/>
          </ac:spMkLst>
        </pc:spChg>
        <pc:spChg chg="mod">
          <ac:chgData name="THU DU" userId="db4d925effa94065" providerId="LiveId" clId="{B46B2A35-6C9E-40EC-94F0-E4BF78B6E015}" dt="2024-01-26T11:44:15.756" v="1346" actId="113"/>
          <ac:spMkLst>
            <pc:docMk/>
            <pc:sldMk cId="2138508035" sldId="327"/>
            <ac:spMk id="3" creationId="{1E78E009-C5ED-0E62-879B-64A4700A0AE9}"/>
          </ac:spMkLst>
        </pc:spChg>
        <pc:spChg chg="mod">
          <ac:chgData name="THU DU" userId="db4d925effa94065" providerId="LiveId" clId="{B46B2A35-6C9E-40EC-94F0-E4BF78B6E015}" dt="2024-01-26T11:44:12.178" v="1345" actId="113"/>
          <ac:spMkLst>
            <pc:docMk/>
            <pc:sldMk cId="2138508035" sldId="327"/>
            <ac:spMk id="4" creationId="{61EBF1E0-C110-DFB2-488C-C51BB9A41509}"/>
          </ac:spMkLst>
        </pc:spChg>
        <pc:spChg chg="mod">
          <ac:chgData name="THU DU" userId="db4d925effa94065" providerId="LiveId" clId="{B46B2A35-6C9E-40EC-94F0-E4BF78B6E015}" dt="2024-01-26T11:44:22.202" v="1348" actId="113"/>
          <ac:spMkLst>
            <pc:docMk/>
            <pc:sldMk cId="2138508035" sldId="327"/>
            <ac:spMk id="5" creationId="{EED5143E-861A-F954-9571-CAFAB5B73ED7}"/>
          </ac:spMkLst>
        </pc:spChg>
        <pc:spChg chg="mod">
          <ac:chgData name="THU DU" userId="db4d925effa94065" providerId="LiveId" clId="{B46B2A35-6C9E-40EC-94F0-E4BF78B6E015}" dt="2024-01-26T11:38:22.837" v="1258" actId="20577"/>
          <ac:spMkLst>
            <pc:docMk/>
            <pc:sldMk cId="2138508035" sldId="327"/>
            <ac:spMk id="12" creationId="{00000000-0000-0000-0000-000000000000}"/>
          </ac:spMkLst>
        </pc:spChg>
        <pc:spChg chg="mod">
          <ac:chgData name="THU DU" userId="db4d925effa94065" providerId="LiveId" clId="{B46B2A35-6C9E-40EC-94F0-E4BF78B6E015}" dt="2024-01-26T11:35:46.936" v="1252" actId="20577"/>
          <ac:spMkLst>
            <pc:docMk/>
            <pc:sldMk cId="2138508035" sldId="327"/>
            <ac:spMk id="17" creationId="{00000000-0000-0000-0000-000000000000}"/>
          </ac:spMkLst>
        </pc:spChg>
        <pc:spChg chg="mod">
          <ac:chgData name="THU DU" userId="db4d925effa94065" providerId="LiveId" clId="{B46B2A35-6C9E-40EC-94F0-E4BF78B6E015}" dt="2024-01-26T11:44:25.337" v="1349" actId="113"/>
          <ac:spMkLst>
            <pc:docMk/>
            <pc:sldMk cId="2138508035" sldId="327"/>
            <ac:spMk id="29" creationId="{28A24F36-8B0D-EF70-D699-C098731B4624}"/>
          </ac:spMkLst>
        </pc:spChg>
        <pc:graphicFrameChg chg="mod modGraphic">
          <ac:chgData name="THU DU" userId="db4d925effa94065" providerId="LiveId" clId="{B46B2A35-6C9E-40EC-94F0-E4BF78B6E015}" dt="2024-01-26T11:44:06.455" v="1344" actId="113"/>
          <ac:graphicFrameMkLst>
            <pc:docMk/>
            <pc:sldMk cId="2138508035" sldId="327"/>
            <ac:graphicFrameMk id="25" creationId="{ED18D95D-5BD8-5D66-A7AF-6BB30056061C}"/>
          </ac:graphicFrameMkLst>
        </pc:graphicFrameChg>
      </pc:sldChg>
      <pc:sldChg chg="modSp mod">
        <pc:chgData name="THU DU" userId="db4d925effa94065" providerId="LiveId" clId="{B46B2A35-6C9E-40EC-94F0-E4BF78B6E015}" dt="2024-02-06T05:00:53.413" v="1994" actId="5793"/>
        <pc:sldMkLst>
          <pc:docMk/>
          <pc:sldMk cId="387957963" sldId="330"/>
        </pc:sldMkLst>
        <pc:spChg chg="mod">
          <ac:chgData name="THU DU" userId="db4d925effa94065" providerId="LiveId" clId="{B46B2A35-6C9E-40EC-94F0-E4BF78B6E015}" dt="2024-02-06T05:00:53.413" v="1994" actId="5793"/>
          <ac:spMkLst>
            <pc:docMk/>
            <pc:sldMk cId="387957963" sldId="330"/>
            <ac:spMk id="2" creationId="{00000000-0000-0000-0000-000000000000}"/>
          </ac:spMkLst>
        </pc:spChg>
      </pc:sldChg>
      <pc:sldChg chg="addSp delSp modSp mod delAnim modAnim">
        <pc:chgData name="THU DU" userId="db4d925effa94065" providerId="LiveId" clId="{B46B2A35-6C9E-40EC-94F0-E4BF78B6E015}" dt="2024-01-26T11:26:21.998" v="1100" actId="208"/>
        <pc:sldMkLst>
          <pc:docMk/>
          <pc:sldMk cId="2720924874" sldId="348"/>
        </pc:sldMkLst>
        <pc:spChg chg="del">
          <ac:chgData name="THU DU" userId="db4d925effa94065" providerId="LiveId" clId="{B46B2A35-6C9E-40EC-94F0-E4BF78B6E015}" dt="2024-01-25T13:00:11.540" v="935" actId="478"/>
          <ac:spMkLst>
            <pc:docMk/>
            <pc:sldMk cId="2720924874" sldId="348"/>
            <ac:spMk id="9" creationId="{EFB037B9-FC9C-10D6-EEE2-45819AFE166E}"/>
          </ac:spMkLst>
        </pc:spChg>
        <pc:spChg chg="del mod">
          <ac:chgData name="THU DU" userId="db4d925effa94065" providerId="LiveId" clId="{B46B2A35-6C9E-40EC-94F0-E4BF78B6E015}" dt="2024-01-25T13:00:08.563" v="934" actId="478"/>
          <ac:spMkLst>
            <pc:docMk/>
            <pc:sldMk cId="2720924874" sldId="348"/>
            <ac:spMk id="10" creationId="{B87A779D-1418-C88F-50B1-ED80F05F86C3}"/>
          </ac:spMkLst>
        </pc:spChg>
        <pc:spChg chg="mod">
          <ac:chgData name="THU DU" userId="db4d925effa94065" providerId="LiveId" clId="{B46B2A35-6C9E-40EC-94F0-E4BF78B6E015}" dt="2024-01-25T13:00:00.569" v="928" actId="20577"/>
          <ac:spMkLst>
            <pc:docMk/>
            <pc:sldMk cId="2720924874" sldId="348"/>
            <ac:spMk id="12" creationId="{00000000-0000-0000-0000-000000000000}"/>
          </ac:spMkLst>
        </pc:spChg>
        <pc:spChg chg="del">
          <ac:chgData name="THU DU" userId="db4d925effa94065" providerId="LiveId" clId="{B46B2A35-6C9E-40EC-94F0-E4BF78B6E015}" dt="2024-01-25T13:00:06.583" v="931" actId="478"/>
          <ac:spMkLst>
            <pc:docMk/>
            <pc:sldMk cId="2720924874" sldId="348"/>
            <ac:spMk id="13" creationId="{2617F6B5-91BF-C042-879D-6D646B0B6713}"/>
          </ac:spMkLst>
        </pc:spChg>
        <pc:spChg chg="del">
          <ac:chgData name="THU DU" userId="db4d925effa94065" providerId="LiveId" clId="{B46B2A35-6C9E-40EC-94F0-E4BF78B6E015}" dt="2024-01-25T13:00:04.265" v="930" actId="478"/>
          <ac:spMkLst>
            <pc:docMk/>
            <pc:sldMk cId="2720924874" sldId="348"/>
            <ac:spMk id="14" creationId="{F2A2A12B-B958-57B4-6D87-1F46E4EF4141}"/>
          </ac:spMkLst>
        </pc:spChg>
        <pc:spChg chg="del">
          <ac:chgData name="THU DU" userId="db4d925effa94065" providerId="LiveId" clId="{B46B2A35-6C9E-40EC-94F0-E4BF78B6E015}" dt="2024-01-25T13:00:03.195" v="929" actId="478"/>
          <ac:spMkLst>
            <pc:docMk/>
            <pc:sldMk cId="2720924874" sldId="348"/>
            <ac:spMk id="19" creationId="{F43559A1-0306-F6C4-8D86-EF93EDDFD537}"/>
          </ac:spMkLst>
        </pc:spChg>
        <pc:spChg chg="mod">
          <ac:chgData name="THU DU" userId="db4d925effa94065" providerId="LiveId" clId="{B46B2A35-6C9E-40EC-94F0-E4BF78B6E015}" dt="2024-01-25T13:04:06.722" v="1004" actId="113"/>
          <ac:spMkLst>
            <pc:docMk/>
            <pc:sldMk cId="2720924874" sldId="348"/>
            <ac:spMk id="21" creationId="{00000000-0000-0000-0000-000000000000}"/>
          </ac:spMkLst>
        </pc:spChg>
        <pc:cxnChg chg="add mod">
          <ac:chgData name="THU DU" userId="db4d925effa94065" providerId="LiveId" clId="{B46B2A35-6C9E-40EC-94F0-E4BF78B6E015}" dt="2024-01-26T11:25:59.736" v="1096" actId="208"/>
          <ac:cxnSpMkLst>
            <pc:docMk/>
            <pc:sldMk cId="2720924874" sldId="348"/>
            <ac:cxnSpMk id="4" creationId="{27EB4DD0-8F3F-1858-403C-9127041BA1EE}"/>
          </ac:cxnSpMkLst>
        </pc:cxnChg>
        <pc:cxnChg chg="add mod">
          <ac:chgData name="THU DU" userId="db4d925effa94065" providerId="LiveId" clId="{B46B2A35-6C9E-40EC-94F0-E4BF78B6E015}" dt="2024-01-26T11:26:21.998" v="1100" actId="208"/>
          <ac:cxnSpMkLst>
            <pc:docMk/>
            <pc:sldMk cId="2720924874" sldId="348"/>
            <ac:cxnSpMk id="5" creationId="{26297550-C62B-0E05-7E96-C806F6E5886A}"/>
          </ac:cxnSpMkLst>
        </pc:cxnChg>
        <pc:cxnChg chg="add mod">
          <ac:chgData name="THU DU" userId="db4d925effa94065" providerId="LiveId" clId="{B46B2A35-6C9E-40EC-94F0-E4BF78B6E015}" dt="2024-01-26T11:26:12.510" v="1099" actId="208"/>
          <ac:cxnSpMkLst>
            <pc:docMk/>
            <pc:sldMk cId="2720924874" sldId="348"/>
            <ac:cxnSpMk id="6" creationId="{844E9006-8859-F663-9269-1445C93D382C}"/>
          </ac:cxnSpMkLst>
        </pc:cxnChg>
        <pc:cxnChg chg="add mod">
          <ac:chgData name="THU DU" userId="db4d925effa94065" providerId="LiveId" clId="{B46B2A35-6C9E-40EC-94F0-E4BF78B6E015}" dt="2024-01-26T11:26:06.945" v="1098" actId="208"/>
          <ac:cxnSpMkLst>
            <pc:docMk/>
            <pc:sldMk cId="2720924874" sldId="348"/>
            <ac:cxnSpMk id="7" creationId="{04DD16BC-0699-4863-CDAF-F3BB5CC69573}"/>
          </ac:cxnSpMkLst>
        </pc:cxnChg>
        <pc:cxnChg chg="add mod">
          <ac:chgData name="THU DU" userId="db4d925effa94065" providerId="LiveId" clId="{B46B2A35-6C9E-40EC-94F0-E4BF78B6E015}" dt="2024-01-26T11:26:03.381" v="1097" actId="208"/>
          <ac:cxnSpMkLst>
            <pc:docMk/>
            <pc:sldMk cId="2720924874" sldId="348"/>
            <ac:cxnSpMk id="22" creationId="{4562647F-4E26-88FA-78D9-837B813A09A4}"/>
          </ac:cxnSpMkLst>
        </pc:cxnChg>
      </pc:sldChg>
      <pc:sldChg chg="addSp delSp modSp mod modAnim">
        <pc:chgData name="THU DU" userId="db4d925effa94065" providerId="LiveId" clId="{B46B2A35-6C9E-40EC-94F0-E4BF78B6E015}" dt="2024-01-26T12:22:44.457" v="1869"/>
        <pc:sldMkLst>
          <pc:docMk/>
          <pc:sldMk cId="1910885371" sldId="361"/>
        </pc:sldMkLst>
        <pc:spChg chg="mod">
          <ac:chgData name="THU DU" userId="db4d925effa94065" providerId="LiveId" clId="{B46B2A35-6C9E-40EC-94F0-E4BF78B6E015}" dt="2024-01-26T12:06:44.842" v="1657"/>
          <ac:spMkLst>
            <pc:docMk/>
            <pc:sldMk cId="1910885371" sldId="361"/>
            <ac:spMk id="2" creationId="{D5F12DB1-E7EC-BFB0-073C-DCDAF8F4B79A}"/>
          </ac:spMkLst>
        </pc:spChg>
        <pc:spChg chg="del mod">
          <ac:chgData name="THU DU" userId="db4d925effa94065" providerId="LiveId" clId="{B46B2A35-6C9E-40EC-94F0-E4BF78B6E015}" dt="2024-01-26T12:09:11.711" v="1704"/>
          <ac:spMkLst>
            <pc:docMk/>
            <pc:sldMk cId="1910885371" sldId="361"/>
            <ac:spMk id="3" creationId="{15C65B56-2D3D-40F7-673E-983535F656D1}"/>
          </ac:spMkLst>
        </pc:spChg>
        <pc:spChg chg="add mod">
          <ac:chgData name="THU DU" userId="db4d925effa94065" providerId="LiveId" clId="{B46B2A35-6C9E-40EC-94F0-E4BF78B6E015}" dt="2024-01-26T12:22:40.446" v="1868" actId="1076"/>
          <ac:spMkLst>
            <pc:docMk/>
            <pc:sldMk cId="1910885371" sldId="361"/>
            <ac:spMk id="8" creationId="{326C26C9-6DFE-C27A-402F-CE87A09D5737}"/>
          </ac:spMkLst>
        </pc:spChg>
        <pc:spChg chg="mod">
          <ac:chgData name="THU DU" userId="db4d925effa94065" providerId="LiveId" clId="{B46B2A35-6C9E-40EC-94F0-E4BF78B6E015}" dt="2024-01-26T12:07:47.804" v="1676" actId="1076"/>
          <ac:spMkLst>
            <pc:docMk/>
            <pc:sldMk cId="1910885371" sldId="361"/>
            <ac:spMk id="93" creationId="{EAC2F6BE-BFA9-338C-0320-532663CC1A9D}"/>
          </ac:spMkLst>
        </pc:spChg>
        <pc:spChg chg="mod">
          <ac:chgData name="THU DU" userId="db4d925effa94065" providerId="LiveId" clId="{B46B2A35-6C9E-40EC-94F0-E4BF78B6E015}" dt="2024-01-26T12:22:11.841" v="1863" actId="255"/>
          <ac:spMkLst>
            <pc:docMk/>
            <pc:sldMk cId="1910885371" sldId="361"/>
            <ac:spMk id="94" creationId="{359C3614-C04E-C58C-E585-940424BFE246}"/>
          </ac:spMkLst>
        </pc:spChg>
        <pc:picChg chg="add mod modCrop">
          <ac:chgData name="THU DU" userId="db4d925effa94065" providerId="LiveId" clId="{B46B2A35-6C9E-40EC-94F0-E4BF78B6E015}" dt="2024-01-26T12:13:22.181" v="1765" actId="1440"/>
          <ac:picMkLst>
            <pc:docMk/>
            <pc:sldMk cId="1910885371" sldId="361"/>
            <ac:picMk id="6" creationId="{E7BFA513-A334-59DE-ABA0-06F99A1F97CF}"/>
          </ac:picMkLst>
        </pc:picChg>
        <pc:picChg chg="del mod">
          <ac:chgData name="THU DU" userId="db4d925effa94065" providerId="LiveId" clId="{B46B2A35-6C9E-40EC-94F0-E4BF78B6E015}" dt="2024-01-26T12:06:06.053" v="1649" actId="478"/>
          <ac:picMkLst>
            <pc:docMk/>
            <pc:sldMk cId="1910885371" sldId="361"/>
            <ac:picMk id="7" creationId="{7FBEBE5F-47EA-0679-8473-D2C1369B1BE2}"/>
          </ac:picMkLst>
        </pc:picChg>
      </pc:sldChg>
      <pc:sldChg chg="addSp delSp modSp mod modAnim">
        <pc:chgData name="THU DU" userId="db4d925effa94065" providerId="LiveId" clId="{B46B2A35-6C9E-40EC-94F0-E4BF78B6E015}" dt="2024-01-26T12:21:50.188" v="1860"/>
        <pc:sldMkLst>
          <pc:docMk/>
          <pc:sldMk cId="3706221137" sldId="362"/>
        </pc:sldMkLst>
        <pc:spChg chg="mod">
          <ac:chgData name="THU DU" userId="db4d925effa94065" providerId="LiveId" clId="{B46B2A35-6C9E-40EC-94F0-E4BF78B6E015}" dt="2024-01-26T12:06:53.986" v="1661" actId="1076"/>
          <ac:spMkLst>
            <pc:docMk/>
            <pc:sldMk cId="3706221137" sldId="362"/>
            <ac:spMk id="2" creationId="{D5F12DB1-E7EC-BFB0-073C-DCDAF8F4B79A}"/>
          </ac:spMkLst>
        </pc:spChg>
        <pc:spChg chg="del mod">
          <ac:chgData name="THU DU" userId="db4d925effa94065" providerId="LiveId" clId="{B46B2A35-6C9E-40EC-94F0-E4BF78B6E015}" dt="2024-01-26T12:09:56.714" v="1717"/>
          <ac:spMkLst>
            <pc:docMk/>
            <pc:sldMk cId="3706221137" sldId="362"/>
            <ac:spMk id="3" creationId="{15C65B56-2D3D-40F7-673E-983535F656D1}"/>
          </ac:spMkLst>
        </pc:spChg>
        <pc:spChg chg="add mod">
          <ac:chgData name="THU DU" userId="db4d925effa94065" providerId="LiveId" clId="{B46B2A35-6C9E-40EC-94F0-E4BF78B6E015}" dt="2024-01-26T12:21:47.799" v="1859" actId="14100"/>
          <ac:spMkLst>
            <pc:docMk/>
            <pc:sldMk cId="3706221137" sldId="362"/>
            <ac:spMk id="6" creationId="{E9295C20-7C01-4B61-DB62-0270E9F0CCAA}"/>
          </ac:spMkLst>
        </pc:spChg>
        <pc:spChg chg="mod">
          <ac:chgData name="THU DU" userId="db4d925effa94065" providerId="LiveId" clId="{B46B2A35-6C9E-40EC-94F0-E4BF78B6E015}" dt="2024-01-26T12:14:27.163" v="1780" actId="1076"/>
          <ac:spMkLst>
            <pc:docMk/>
            <pc:sldMk cId="3706221137" sldId="362"/>
            <ac:spMk id="93" creationId="{EAC2F6BE-BFA9-338C-0320-532663CC1A9D}"/>
          </ac:spMkLst>
        </pc:spChg>
        <pc:spChg chg="mod">
          <ac:chgData name="THU DU" userId="db4d925effa94065" providerId="LiveId" clId="{B46B2A35-6C9E-40EC-94F0-E4BF78B6E015}" dt="2024-01-26T12:14:43.679" v="1782" actId="122"/>
          <ac:spMkLst>
            <pc:docMk/>
            <pc:sldMk cId="3706221137" sldId="362"/>
            <ac:spMk id="94" creationId="{359C3614-C04E-C58C-E585-940424BFE246}"/>
          </ac:spMkLst>
        </pc:spChg>
        <pc:picChg chg="add mod">
          <ac:chgData name="THU DU" userId="db4d925effa94065" providerId="LiveId" clId="{B46B2A35-6C9E-40EC-94F0-E4BF78B6E015}" dt="2024-01-26T12:14:26.754" v="1779" actId="1076"/>
          <ac:picMkLst>
            <pc:docMk/>
            <pc:sldMk cId="3706221137" sldId="362"/>
            <ac:picMk id="5" creationId="{25328096-DC0D-194E-4436-CE97C704C0F8}"/>
          </ac:picMkLst>
        </pc:picChg>
        <pc:picChg chg="del mod">
          <ac:chgData name="THU DU" userId="db4d925effa94065" providerId="LiveId" clId="{B46B2A35-6C9E-40EC-94F0-E4BF78B6E015}" dt="2024-01-26T12:13:47.576" v="1768" actId="478"/>
          <ac:picMkLst>
            <pc:docMk/>
            <pc:sldMk cId="3706221137" sldId="362"/>
            <ac:picMk id="9" creationId="{B3726CC2-0CAE-630E-441C-72BCB001373A}"/>
          </ac:picMkLst>
        </pc:picChg>
      </pc:sldChg>
      <pc:sldChg chg="addSp delSp modSp mod modAnim">
        <pc:chgData name="THU DU" userId="db4d925effa94065" providerId="LiveId" clId="{B46B2A35-6C9E-40EC-94F0-E4BF78B6E015}" dt="2024-01-26T12:21:37.486" v="1856"/>
        <pc:sldMkLst>
          <pc:docMk/>
          <pc:sldMk cId="1662673762" sldId="363"/>
        </pc:sldMkLst>
        <pc:spChg chg="mod">
          <ac:chgData name="THU DU" userId="db4d925effa94065" providerId="LiveId" clId="{B46B2A35-6C9E-40EC-94F0-E4BF78B6E015}" dt="2024-01-26T12:06:59.541" v="1664"/>
          <ac:spMkLst>
            <pc:docMk/>
            <pc:sldMk cId="1662673762" sldId="363"/>
            <ac:spMk id="2" creationId="{D5F12DB1-E7EC-BFB0-073C-DCDAF8F4B79A}"/>
          </ac:spMkLst>
        </pc:spChg>
        <pc:spChg chg="del">
          <ac:chgData name="THU DU" userId="db4d925effa94065" providerId="LiveId" clId="{B46B2A35-6C9E-40EC-94F0-E4BF78B6E015}" dt="2024-01-26T12:10:00.520" v="1718" actId="478"/>
          <ac:spMkLst>
            <pc:docMk/>
            <pc:sldMk cId="1662673762" sldId="363"/>
            <ac:spMk id="3" creationId="{15C65B56-2D3D-40F7-673E-983535F656D1}"/>
          </ac:spMkLst>
        </pc:spChg>
        <pc:spChg chg="add mod">
          <ac:chgData name="THU DU" userId="db4d925effa94065" providerId="LiveId" clId="{B46B2A35-6C9E-40EC-94F0-E4BF78B6E015}" dt="2024-01-26T12:21:33.898" v="1855" actId="208"/>
          <ac:spMkLst>
            <pc:docMk/>
            <pc:sldMk cId="1662673762" sldId="363"/>
            <ac:spMk id="6" creationId="{A4459490-DD17-BC4F-2077-E238E0A527F3}"/>
          </ac:spMkLst>
        </pc:spChg>
        <pc:spChg chg="mod">
          <ac:chgData name="THU DU" userId="db4d925effa94065" providerId="LiveId" clId="{B46B2A35-6C9E-40EC-94F0-E4BF78B6E015}" dt="2024-01-26T12:16:08.691" v="1797" actId="1076"/>
          <ac:spMkLst>
            <pc:docMk/>
            <pc:sldMk cId="1662673762" sldId="363"/>
            <ac:spMk id="94" creationId="{359C3614-C04E-C58C-E585-940424BFE246}"/>
          </ac:spMkLst>
        </pc:spChg>
        <pc:picChg chg="add mod">
          <ac:chgData name="THU DU" userId="db4d925effa94065" providerId="LiveId" clId="{B46B2A35-6C9E-40EC-94F0-E4BF78B6E015}" dt="2024-01-26T12:16:14.746" v="1798" actId="1440"/>
          <ac:picMkLst>
            <pc:docMk/>
            <pc:sldMk cId="1662673762" sldId="363"/>
            <ac:picMk id="5" creationId="{7DA227E2-F3E7-8577-73D0-2978472E9133}"/>
          </ac:picMkLst>
        </pc:picChg>
        <pc:picChg chg="del mod">
          <ac:chgData name="THU DU" userId="db4d925effa94065" providerId="LiveId" clId="{B46B2A35-6C9E-40EC-94F0-E4BF78B6E015}" dt="2024-01-26T12:15:00.161" v="1783" actId="478"/>
          <ac:picMkLst>
            <pc:docMk/>
            <pc:sldMk cId="1662673762" sldId="363"/>
            <ac:picMk id="10" creationId="{6754C535-BA00-4A0B-2576-E0D5EAFE4B12}"/>
          </ac:picMkLst>
        </pc:picChg>
      </pc:sldChg>
      <pc:sldChg chg="addSp delSp modSp mod modAnim">
        <pc:chgData name="THU DU" userId="db4d925effa94065" providerId="LiveId" clId="{B46B2A35-6C9E-40EC-94F0-E4BF78B6E015}" dt="2024-01-26T12:21:10.225" v="1850" actId="208"/>
        <pc:sldMkLst>
          <pc:docMk/>
          <pc:sldMk cId="2076662025" sldId="365"/>
        </pc:sldMkLst>
        <pc:spChg chg="mod">
          <ac:chgData name="THU DU" userId="db4d925effa94065" providerId="LiveId" clId="{B46B2A35-6C9E-40EC-94F0-E4BF78B6E015}" dt="2024-01-26T12:11:00.126" v="1737" actId="1076"/>
          <ac:spMkLst>
            <pc:docMk/>
            <pc:sldMk cId="2076662025" sldId="365"/>
            <ac:spMk id="2" creationId="{D5F12DB1-E7EC-BFB0-073C-DCDAF8F4B79A}"/>
          </ac:spMkLst>
        </pc:spChg>
        <pc:spChg chg="del">
          <ac:chgData name="THU DU" userId="db4d925effa94065" providerId="LiveId" clId="{B46B2A35-6C9E-40EC-94F0-E4BF78B6E015}" dt="2024-01-26T12:10:57.857" v="1736" actId="478"/>
          <ac:spMkLst>
            <pc:docMk/>
            <pc:sldMk cId="2076662025" sldId="365"/>
            <ac:spMk id="3" creationId="{15C65B56-2D3D-40F7-673E-983535F656D1}"/>
          </ac:spMkLst>
        </pc:spChg>
        <pc:spChg chg="add mod">
          <ac:chgData name="THU DU" userId="db4d925effa94065" providerId="LiveId" clId="{B46B2A35-6C9E-40EC-94F0-E4BF78B6E015}" dt="2024-01-26T12:21:10.225" v="1850" actId="208"/>
          <ac:spMkLst>
            <pc:docMk/>
            <pc:sldMk cId="2076662025" sldId="365"/>
            <ac:spMk id="11" creationId="{BBD1393B-AD62-D76F-E9F9-9D6A2CFE5012}"/>
          </ac:spMkLst>
        </pc:spChg>
        <pc:spChg chg="mod">
          <ac:chgData name="THU DU" userId="db4d925effa94065" providerId="LiveId" clId="{B46B2A35-6C9E-40EC-94F0-E4BF78B6E015}" dt="2024-01-26T12:18:09.186" v="1818" actId="1076"/>
          <ac:spMkLst>
            <pc:docMk/>
            <pc:sldMk cId="2076662025" sldId="365"/>
            <ac:spMk id="93" creationId="{EAC2F6BE-BFA9-338C-0320-532663CC1A9D}"/>
          </ac:spMkLst>
        </pc:spChg>
        <pc:spChg chg="mod">
          <ac:chgData name="THU DU" userId="db4d925effa94065" providerId="LiveId" clId="{B46B2A35-6C9E-40EC-94F0-E4BF78B6E015}" dt="2024-01-26T12:20:48.976" v="1846" actId="14100"/>
          <ac:spMkLst>
            <pc:docMk/>
            <pc:sldMk cId="2076662025" sldId="365"/>
            <ac:spMk id="94" creationId="{359C3614-C04E-C58C-E585-940424BFE246}"/>
          </ac:spMkLst>
        </pc:spChg>
        <pc:picChg chg="add del mod">
          <ac:chgData name="THU DU" userId="db4d925effa94065" providerId="LiveId" clId="{B46B2A35-6C9E-40EC-94F0-E4BF78B6E015}" dt="2024-01-26T12:17:19.039" v="1804" actId="478"/>
          <ac:picMkLst>
            <pc:docMk/>
            <pc:sldMk cId="2076662025" sldId="365"/>
            <ac:picMk id="6" creationId="{689A6FA7-AB6F-1ACE-392A-1F592D3C01D2}"/>
          </ac:picMkLst>
        </pc:picChg>
        <pc:picChg chg="add mod">
          <ac:chgData name="THU DU" userId="db4d925effa94065" providerId="LiveId" clId="{B46B2A35-6C9E-40EC-94F0-E4BF78B6E015}" dt="2024-01-26T12:18:08.594" v="1817" actId="1440"/>
          <ac:picMkLst>
            <pc:docMk/>
            <pc:sldMk cId="2076662025" sldId="365"/>
            <ac:picMk id="9" creationId="{35DBF638-7741-63D9-589E-F24A55F014D4}"/>
          </ac:picMkLst>
        </pc:picChg>
        <pc:picChg chg="del mod">
          <ac:chgData name="THU DU" userId="db4d925effa94065" providerId="LiveId" clId="{B46B2A35-6C9E-40EC-94F0-E4BF78B6E015}" dt="2024-01-26T12:16:24.661" v="1799" actId="478"/>
          <ac:picMkLst>
            <pc:docMk/>
            <pc:sldMk cId="2076662025" sldId="365"/>
            <ac:picMk id="10" creationId="{F98A0A59-A9F6-D5BB-95CA-26A5CCCD12E0}"/>
          </ac:picMkLst>
        </pc:picChg>
      </pc:sldChg>
      <pc:sldChg chg="addSp delSp modSp mod modAnim">
        <pc:chgData name="THU DU" userId="db4d925effa94065" providerId="LiveId" clId="{B46B2A35-6C9E-40EC-94F0-E4BF78B6E015}" dt="2024-01-26T12:20:35.019" v="1843"/>
        <pc:sldMkLst>
          <pc:docMk/>
          <pc:sldMk cId="68961951" sldId="367"/>
        </pc:sldMkLst>
        <pc:spChg chg="mod">
          <ac:chgData name="THU DU" userId="db4d925effa94065" providerId="LiveId" clId="{B46B2A35-6C9E-40EC-94F0-E4BF78B6E015}" dt="2024-01-26T12:07:17.318" v="1672"/>
          <ac:spMkLst>
            <pc:docMk/>
            <pc:sldMk cId="68961951" sldId="367"/>
            <ac:spMk id="2" creationId="{D5F12DB1-E7EC-BFB0-073C-DCDAF8F4B79A}"/>
          </ac:spMkLst>
        </pc:spChg>
        <pc:spChg chg="del">
          <ac:chgData name="THU DU" userId="db4d925effa94065" providerId="LiveId" clId="{B46B2A35-6C9E-40EC-94F0-E4BF78B6E015}" dt="2024-01-26T12:11:26.720" v="1747" actId="478"/>
          <ac:spMkLst>
            <pc:docMk/>
            <pc:sldMk cId="68961951" sldId="367"/>
            <ac:spMk id="3" creationId="{15C65B56-2D3D-40F7-673E-983535F656D1}"/>
          </ac:spMkLst>
        </pc:spChg>
        <pc:spChg chg="add mod">
          <ac:chgData name="THU DU" userId="db4d925effa94065" providerId="LiveId" clId="{B46B2A35-6C9E-40EC-94F0-E4BF78B6E015}" dt="2024-01-26T12:20:28.300" v="1842" actId="1582"/>
          <ac:spMkLst>
            <pc:docMk/>
            <pc:sldMk cId="68961951" sldId="367"/>
            <ac:spMk id="8" creationId="{9F6BC9C5-6497-AFB8-8801-7D1CFA703576}"/>
          </ac:spMkLst>
        </pc:spChg>
        <pc:spChg chg="mod">
          <ac:chgData name="THU DU" userId="db4d925effa94065" providerId="LiveId" clId="{B46B2A35-6C9E-40EC-94F0-E4BF78B6E015}" dt="2024-01-26T12:18:26.708" v="1821" actId="1076"/>
          <ac:spMkLst>
            <pc:docMk/>
            <pc:sldMk cId="68961951" sldId="367"/>
            <ac:spMk id="48" creationId="{8FC2E63A-746A-D139-D971-AF25D3602C5B}"/>
          </ac:spMkLst>
        </pc:spChg>
        <pc:spChg chg="mod">
          <ac:chgData name="THU DU" userId="db4d925effa94065" providerId="LiveId" clId="{B46B2A35-6C9E-40EC-94F0-E4BF78B6E015}" dt="2024-01-26T12:11:48.973" v="1755" actId="1076"/>
          <ac:spMkLst>
            <pc:docMk/>
            <pc:sldMk cId="68961951" sldId="367"/>
            <ac:spMk id="93" creationId="{EAC2F6BE-BFA9-338C-0320-532663CC1A9D}"/>
          </ac:spMkLst>
        </pc:spChg>
        <pc:picChg chg="add mod">
          <ac:chgData name="THU DU" userId="db4d925effa94065" providerId="LiveId" clId="{B46B2A35-6C9E-40EC-94F0-E4BF78B6E015}" dt="2024-01-26T12:19:03.371" v="1827" actId="1440"/>
          <ac:picMkLst>
            <pc:docMk/>
            <pc:sldMk cId="68961951" sldId="367"/>
            <ac:picMk id="6" creationId="{4D52FA3C-6B8C-5E10-55A6-BAA4CC8F894F}"/>
          </ac:picMkLst>
        </pc:picChg>
        <pc:picChg chg="del mod">
          <ac:chgData name="THU DU" userId="db4d925effa94065" providerId="LiveId" clId="{B46B2A35-6C9E-40EC-94F0-E4BF78B6E015}" dt="2024-01-26T12:11:45.814" v="1753" actId="478"/>
          <ac:picMkLst>
            <pc:docMk/>
            <pc:sldMk cId="68961951" sldId="367"/>
            <ac:picMk id="7" creationId="{C02729A8-02CE-AC61-D6FB-C2C9E3417446}"/>
          </ac:picMkLst>
        </pc:picChg>
      </pc:sldChg>
      <pc:sldChg chg="delSp modSp mod delAnim modAnim modNotesTx">
        <pc:chgData name="THU DU" userId="db4d925effa94065" providerId="LiveId" clId="{B46B2A35-6C9E-40EC-94F0-E4BF78B6E015}" dt="2024-02-06T03:49:43.384" v="1921" actId="1076"/>
        <pc:sldMkLst>
          <pc:docMk/>
          <pc:sldMk cId="3778909751" sldId="380"/>
        </pc:sldMkLst>
        <pc:spChg chg="del">
          <ac:chgData name="THU DU" userId="db4d925effa94065" providerId="LiveId" clId="{B46B2A35-6C9E-40EC-94F0-E4BF78B6E015}" dt="2024-01-25T11:49:30.827" v="406" actId="478"/>
          <ac:spMkLst>
            <pc:docMk/>
            <pc:sldMk cId="3778909751" sldId="380"/>
            <ac:spMk id="111" creationId="{A0C29641-BD78-055D-1447-EF99EDE7031A}"/>
          </ac:spMkLst>
        </pc:spChg>
        <pc:spChg chg="mod">
          <ac:chgData name="THU DU" userId="db4d925effa94065" providerId="LiveId" clId="{B46B2A35-6C9E-40EC-94F0-E4BF78B6E015}" dt="2024-01-25T12:42:49.043" v="523" actId="255"/>
          <ac:spMkLst>
            <pc:docMk/>
            <pc:sldMk cId="3778909751" sldId="380"/>
            <ac:spMk id="112" creationId="{2F45784D-B0D6-9BD5-638C-E3408DD879B5}"/>
          </ac:spMkLst>
        </pc:spChg>
        <pc:spChg chg="mod">
          <ac:chgData name="THU DU" userId="db4d925effa94065" providerId="LiveId" clId="{B46B2A35-6C9E-40EC-94F0-E4BF78B6E015}" dt="2024-01-25T12:42:47.127" v="522" actId="14100"/>
          <ac:spMkLst>
            <pc:docMk/>
            <pc:sldMk cId="3778909751" sldId="380"/>
            <ac:spMk id="113" creationId="{EBF2BC7A-1E58-0C46-D5D9-61404926DA4E}"/>
          </ac:spMkLst>
        </pc:spChg>
        <pc:spChg chg="del">
          <ac:chgData name="THU DU" userId="db4d925effa94065" providerId="LiveId" clId="{B46B2A35-6C9E-40EC-94F0-E4BF78B6E015}" dt="2024-01-25T11:49:26.778" v="401" actId="478"/>
          <ac:spMkLst>
            <pc:docMk/>
            <pc:sldMk cId="3778909751" sldId="380"/>
            <ac:spMk id="114" creationId="{AD2FFC94-642C-21FF-D38D-DAA04C2686DC}"/>
          </ac:spMkLst>
        </pc:spChg>
        <pc:spChg chg="mod">
          <ac:chgData name="THU DU" userId="db4d925effa94065" providerId="LiveId" clId="{B46B2A35-6C9E-40EC-94F0-E4BF78B6E015}" dt="2024-01-25T12:09:53.895" v="487" actId="20577"/>
          <ac:spMkLst>
            <pc:docMk/>
            <pc:sldMk cId="3778909751" sldId="380"/>
            <ac:spMk id="115" creationId="{29F18754-A44D-7472-D9BA-7B82685DAD29}"/>
          </ac:spMkLst>
        </pc:spChg>
        <pc:spChg chg="mod">
          <ac:chgData name="THU DU" userId="db4d925effa94065" providerId="LiveId" clId="{B46B2A35-6C9E-40EC-94F0-E4BF78B6E015}" dt="2024-01-25T12:33:35.341" v="508" actId="20577"/>
          <ac:spMkLst>
            <pc:docMk/>
            <pc:sldMk cId="3778909751" sldId="380"/>
            <ac:spMk id="116" creationId="{79749219-F99A-198A-0F91-3DE7D610394F}"/>
          </ac:spMkLst>
        </pc:spChg>
        <pc:spChg chg="mod">
          <ac:chgData name="THU DU" userId="db4d925effa94065" providerId="LiveId" clId="{B46B2A35-6C9E-40EC-94F0-E4BF78B6E015}" dt="2024-01-25T12:12:08.269" v="493" actId="20577"/>
          <ac:spMkLst>
            <pc:docMk/>
            <pc:sldMk cId="3778909751" sldId="380"/>
            <ac:spMk id="117" creationId="{201B2A3C-90A9-DBBB-987C-7C1B7BDF4DAC}"/>
          </ac:spMkLst>
        </pc:spChg>
        <pc:spChg chg="del mod">
          <ac:chgData name="THU DU" userId="db4d925effa94065" providerId="LiveId" clId="{B46B2A35-6C9E-40EC-94F0-E4BF78B6E015}" dt="2024-01-25T11:49:26.085" v="400" actId="478"/>
          <ac:spMkLst>
            <pc:docMk/>
            <pc:sldMk cId="3778909751" sldId="380"/>
            <ac:spMk id="118" creationId="{D5FC7684-C312-C465-5CDE-C5C740CFE7AE}"/>
          </ac:spMkLst>
        </pc:spChg>
        <pc:spChg chg="mod">
          <ac:chgData name="THU DU" userId="db4d925effa94065" providerId="LiveId" clId="{B46B2A35-6C9E-40EC-94F0-E4BF78B6E015}" dt="2024-02-06T03:49:43.384" v="1921" actId="1076"/>
          <ac:spMkLst>
            <pc:docMk/>
            <pc:sldMk cId="3778909751" sldId="380"/>
            <ac:spMk id="119" creationId="{71252DD7-60D7-00F3-CFA6-A12E2C19CAF5}"/>
          </ac:spMkLst>
        </pc:spChg>
        <pc:spChg chg="mod">
          <ac:chgData name="THU DU" userId="db4d925effa94065" providerId="LiveId" clId="{B46B2A35-6C9E-40EC-94F0-E4BF78B6E015}" dt="2024-02-06T03:49:27.528" v="1920" actId="1076"/>
          <ac:spMkLst>
            <pc:docMk/>
            <pc:sldMk cId="3778909751" sldId="380"/>
            <ac:spMk id="120" creationId="{241C668D-4234-7783-A019-885F5E149E19}"/>
          </ac:spMkLst>
        </pc:spChg>
        <pc:spChg chg="mod">
          <ac:chgData name="THU DU" userId="db4d925effa94065" providerId="LiveId" clId="{B46B2A35-6C9E-40EC-94F0-E4BF78B6E015}" dt="2024-01-25T12:11:48.483" v="491"/>
          <ac:spMkLst>
            <pc:docMk/>
            <pc:sldMk cId="3778909751" sldId="380"/>
            <ac:spMk id="121" creationId="{EDEFFA6E-203A-0CC6-7FDB-EBE13646A963}"/>
          </ac:spMkLst>
        </pc:spChg>
        <pc:grpChg chg="del">
          <ac:chgData name="THU DU" userId="db4d925effa94065" providerId="LiveId" clId="{B46B2A35-6C9E-40EC-94F0-E4BF78B6E015}" dt="2024-01-25T11:49:28.671" v="404" actId="478"/>
          <ac:grpSpMkLst>
            <pc:docMk/>
            <pc:sldMk cId="3778909751" sldId="380"/>
            <ac:grpSpMk id="162" creationId="{FEC4E600-47B6-C305-D5A6-E1173EB58A18}"/>
          </ac:grpSpMkLst>
        </pc:grpChg>
        <pc:cxnChg chg="del">
          <ac:chgData name="THU DU" userId="db4d925effa94065" providerId="LiveId" clId="{B46B2A35-6C9E-40EC-94F0-E4BF78B6E015}" dt="2024-01-25T11:49:29.447" v="405" actId="478"/>
          <ac:cxnSpMkLst>
            <pc:docMk/>
            <pc:sldMk cId="3778909751" sldId="380"/>
            <ac:cxnSpMk id="126" creationId="{A94F9198-9358-DD96-8943-7E1C3865C50D}"/>
          </ac:cxnSpMkLst>
        </pc:cxnChg>
        <pc:cxnChg chg="del mod">
          <ac:chgData name="THU DU" userId="db4d925effa94065" providerId="LiveId" clId="{B46B2A35-6C9E-40EC-94F0-E4BF78B6E015}" dt="2024-01-25T11:49:27.783" v="403" actId="478"/>
          <ac:cxnSpMkLst>
            <pc:docMk/>
            <pc:sldMk cId="3778909751" sldId="380"/>
            <ac:cxnSpMk id="131" creationId="{6CF9F4E3-FED3-4091-CC34-F281A50831CC}"/>
          </ac:cxnSpMkLst>
        </pc:cxnChg>
      </pc:sldChg>
      <pc:sldChg chg="addSp delSp modSp mod delAnim modAnim">
        <pc:chgData name="THU DU" userId="db4d925effa94065" providerId="LiveId" clId="{B46B2A35-6C9E-40EC-94F0-E4BF78B6E015}" dt="2024-02-06T04:57:02.694" v="1979"/>
        <pc:sldMkLst>
          <pc:docMk/>
          <pc:sldMk cId="1485820456" sldId="381"/>
        </pc:sldMkLst>
        <pc:spChg chg="add mod">
          <ac:chgData name="THU DU" userId="db4d925effa94065" providerId="LiveId" clId="{B46B2A35-6C9E-40EC-94F0-E4BF78B6E015}" dt="2024-01-25T12:54:41.497" v="865" actId="1076"/>
          <ac:spMkLst>
            <pc:docMk/>
            <pc:sldMk cId="1485820456" sldId="381"/>
            <ac:spMk id="2" creationId="{0A01ACF3-F1CF-B170-0B10-302B54EDB90F}"/>
          </ac:spMkLst>
        </pc:spChg>
        <pc:spChg chg="add del mod">
          <ac:chgData name="THU DU" userId="db4d925effa94065" providerId="LiveId" clId="{B46B2A35-6C9E-40EC-94F0-E4BF78B6E015}" dt="2024-01-25T12:52:34.196" v="781" actId="478"/>
          <ac:spMkLst>
            <pc:docMk/>
            <pc:sldMk cId="1485820456" sldId="381"/>
            <ac:spMk id="3" creationId="{63E9D879-0706-D20E-C5D7-1E4A4F2E0299}"/>
          </ac:spMkLst>
        </pc:spChg>
        <pc:spChg chg="add del mod">
          <ac:chgData name="THU DU" userId="db4d925effa94065" providerId="LiveId" clId="{B46B2A35-6C9E-40EC-94F0-E4BF78B6E015}" dt="2024-01-25T12:52:33.484" v="780" actId="478"/>
          <ac:spMkLst>
            <pc:docMk/>
            <pc:sldMk cId="1485820456" sldId="381"/>
            <ac:spMk id="4" creationId="{7377C264-BC5B-3D0B-E0FB-5E6421FCABF2}"/>
          </ac:spMkLst>
        </pc:spChg>
        <pc:spChg chg="add del mod">
          <ac:chgData name="THU DU" userId="db4d925effa94065" providerId="LiveId" clId="{B46B2A35-6C9E-40EC-94F0-E4BF78B6E015}" dt="2024-01-25T12:52:32.600" v="779" actId="478"/>
          <ac:spMkLst>
            <pc:docMk/>
            <pc:sldMk cId="1485820456" sldId="381"/>
            <ac:spMk id="5" creationId="{71017AF9-9DAA-E41F-0819-070671F4523C}"/>
          </ac:spMkLst>
        </pc:spChg>
        <pc:spChg chg="add mod">
          <ac:chgData name="THU DU" userId="db4d925effa94065" providerId="LiveId" clId="{B46B2A35-6C9E-40EC-94F0-E4BF78B6E015}" dt="2024-01-25T12:54:46.745" v="867" actId="1076"/>
          <ac:spMkLst>
            <pc:docMk/>
            <pc:sldMk cId="1485820456" sldId="381"/>
            <ac:spMk id="6" creationId="{70A6F3CA-4F14-0F66-4708-7FE237972618}"/>
          </ac:spMkLst>
        </pc:spChg>
        <pc:spChg chg="add mod">
          <ac:chgData name="THU DU" userId="db4d925effa94065" providerId="LiveId" clId="{B46B2A35-6C9E-40EC-94F0-E4BF78B6E015}" dt="2024-01-25T12:54:44.577" v="866" actId="1076"/>
          <ac:spMkLst>
            <pc:docMk/>
            <pc:sldMk cId="1485820456" sldId="381"/>
            <ac:spMk id="7" creationId="{5678C9E8-4959-A4E5-44C7-FD83291325D4}"/>
          </ac:spMkLst>
        </pc:spChg>
        <pc:spChg chg="add mod">
          <ac:chgData name="THU DU" userId="db4d925effa94065" providerId="LiveId" clId="{B46B2A35-6C9E-40EC-94F0-E4BF78B6E015}" dt="2024-01-25T12:54:48.710" v="868" actId="1076"/>
          <ac:spMkLst>
            <pc:docMk/>
            <pc:sldMk cId="1485820456" sldId="381"/>
            <ac:spMk id="10" creationId="{C071C13F-6C69-E0FD-A395-C36A1D3A2DED}"/>
          </ac:spMkLst>
        </pc:spChg>
        <pc:spChg chg="del">
          <ac:chgData name="THU DU" userId="db4d925effa94065" providerId="LiveId" clId="{B46B2A35-6C9E-40EC-94F0-E4BF78B6E015}" dt="2024-01-25T12:48:56.909" v="640" actId="478"/>
          <ac:spMkLst>
            <pc:docMk/>
            <pc:sldMk cId="1485820456" sldId="381"/>
            <ac:spMk id="154" creationId="{42EDA560-8BCD-26E2-E25C-F194B5A32477}"/>
          </ac:spMkLst>
        </pc:spChg>
        <pc:spChg chg="mod">
          <ac:chgData name="THU DU" userId="db4d925effa94065" providerId="LiveId" clId="{B46B2A35-6C9E-40EC-94F0-E4BF78B6E015}" dt="2024-01-25T12:56:34.148" v="893" actId="122"/>
          <ac:spMkLst>
            <pc:docMk/>
            <pc:sldMk cId="1485820456" sldId="381"/>
            <ac:spMk id="157" creationId="{F466961A-B69F-3EA2-E80F-5EDB94AE878F}"/>
          </ac:spMkLst>
        </pc:spChg>
        <pc:spChg chg="del mod">
          <ac:chgData name="THU DU" userId="db4d925effa94065" providerId="LiveId" clId="{B46B2A35-6C9E-40EC-94F0-E4BF78B6E015}" dt="2024-01-25T12:51:05.695" v="751" actId="478"/>
          <ac:spMkLst>
            <pc:docMk/>
            <pc:sldMk cId="1485820456" sldId="381"/>
            <ac:spMk id="161" creationId="{4FB76C40-DC2B-D10A-696A-2DA1B8EEA678}"/>
          </ac:spMkLst>
        </pc:spChg>
        <pc:spChg chg="mod">
          <ac:chgData name="THU DU" userId="db4d925effa94065" providerId="LiveId" clId="{B46B2A35-6C9E-40EC-94F0-E4BF78B6E015}" dt="2024-01-25T12:56:31.058" v="892" actId="122"/>
          <ac:spMkLst>
            <pc:docMk/>
            <pc:sldMk cId="1485820456" sldId="381"/>
            <ac:spMk id="162" creationId="{3E14EBB4-8F99-A289-0607-51500C98DC0A}"/>
          </ac:spMkLst>
        </pc:spChg>
        <pc:spChg chg="mod">
          <ac:chgData name="THU DU" userId="db4d925effa94065" providerId="LiveId" clId="{B46B2A35-6C9E-40EC-94F0-E4BF78B6E015}" dt="2024-01-25T12:57:11.947" v="905" actId="122"/>
          <ac:spMkLst>
            <pc:docMk/>
            <pc:sldMk cId="1485820456" sldId="381"/>
            <ac:spMk id="163" creationId="{AA23301C-CFC4-E0B2-207B-EEE1C1548150}"/>
          </ac:spMkLst>
        </pc:spChg>
        <pc:spChg chg="mod">
          <ac:chgData name="THU DU" userId="db4d925effa94065" providerId="LiveId" clId="{B46B2A35-6C9E-40EC-94F0-E4BF78B6E015}" dt="2024-02-06T04:56:30.777" v="1976" actId="1076"/>
          <ac:spMkLst>
            <pc:docMk/>
            <pc:sldMk cId="1485820456" sldId="381"/>
            <ac:spMk id="165" creationId="{C1F2D1F7-53AB-8325-C76F-F0542A6C1EC2}"/>
          </ac:spMkLst>
        </pc:spChg>
        <pc:grpChg chg="mod">
          <ac:chgData name="THU DU" userId="db4d925effa94065" providerId="LiveId" clId="{B46B2A35-6C9E-40EC-94F0-E4BF78B6E015}" dt="2024-01-25T12:51:22.369" v="756" actId="1076"/>
          <ac:grpSpMkLst>
            <pc:docMk/>
            <pc:sldMk cId="1485820456" sldId="381"/>
            <ac:grpSpMk id="9" creationId="{D7BBE63B-7FCD-3860-FD34-1CB471070FFA}"/>
          </ac:grpSpMkLst>
        </pc:grpChg>
        <pc:grpChg chg="mod">
          <ac:chgData name="THU DU" userId="db4d925effa94065" providerId="LiveId" clId="{B46B2A35-6C9E-40EC-94F0-E4BF78B6E015}" dt="2024-01-25T12:51:33.434" v="761" actId="1076"/>
          <ac:grpSpMkLst>
            <pc:docMk/>
            <pc:sldMk cId="1485820456" sldId="381"/>
            <ac:grpSpMk id="24" creationId="{7DCCCE0B-84C5-69A5-E687-E4AF816BE3BF}"/>
          </ac:grpSpMkLst>
        </pc:grpChg>
        <pc:grpChg chg="del mod">
          <ac:chgData name="THU DU" userId="db4d925effa94065" providerId="LiveId" clId="{B46B2A35-6C9E-40EC-94F0-E4BF78B6E015}" dt="2024-01-25T12:46:29.428" v="581" actId="478"/>
          <ac:grpSpMkLst>
            <pc:docMk/>
            <pc:sldMk cId="1485820456" sldId="381"/>
            <ac:grpSpMk id="46" creationId="{C0CA5E80-EF56-F895-0321-E9C9AE2B3C3E}"/>
          </ac:grpSpMkLst>
        </pc:grpChg>
        <pc:grpChg chg="del">
          <ac:chgData name="THU DU" userId="db4d925effa94065" providerId="LiveId" clId="{B46B2A35-6C9E-40EC-94F0-E4BF78B6E015}" dt="2024-01-25T12:46:40.426" v="587" actId="478"/>
          <ac:grpSpMkLst>
            <pc:docMk/>
            <pc:sldMk cId="1485820456" sldId="381"/>
            <ac:grpSpMk id="65" creationId="{457876EC-0AF5-36DF-5A9E-623E510E2237}"/>
          </ac:grpSpMkLst>
        </pc:grpChg>
        <pc:grpChg chg="mod">
          <ac:chgData name="THU DU" userId="db4d925effa94065" providerId="LiveId" clId="{B46B2A35-6C9E-40EC-94F0-E4BF78B6E015}" dt="2024-01-25T12:51:30.696" v="759" actId="1076"/>
          <ac:grpSpMkLst>
            <pc:docMk/>
            <pc:sldMk cId="1485820456" sldId="381"/>
            <ac:grpSpMk id="76" creationId="{56F61D91-9B73-D91D-926C-00433E9DA80C}"/>
          </ac:grpSpMkLst>
        </pc:grpChg>
        <pc:grpChg chg="mod">
          <ac:chgData name="THU DU" userId="db4d925effa94065" providerId="LiveId" clId="{B46B2A35-6C9E-40EC-94F0-E4BF78B6E015}" dt="2024-01-25T12:51:26.184" v="757" actId="1076"/>
          <ac:grpSpMkLst>
            <pc:docMk/>
            <pc:sldMk cId="1485820456" sldId="381"/>
            <ac:grpSpMk id="96" creationId="{9D63B025-1319-2427-04A5-CF866F4E3BD6}"/>
          </ac:grpSpMkLst>
        </pc:grpChg>
        <pc:graphicFrameChg chg="mod modGraphic">
          <ac:chgData name="THU DU" userId="db4d925effa94065" providerId="LiveId" clId="{B46B2A35-6C9E-40EC-94F0-E4BF78B6E015}" dt="2024-01-25T12:56:52.554" v="899" actId="207"/>
          <ac:graphicFrameMkLst>
            <pc:docMk/>
            <pc:sldMk cId="1485820456" sldId="381"/>
            <ac:graphicFrameMk id="8" creationId="{3C5FBF06-B8AC-ED0A-B853-E4001E495572}"/>
          </ac:graphicFrameMkLst>
        </pc:graphicFrameChg>
      </pc:sldChg>
      <pc:sldChg chg="del">
        <pc:chgData name="THU DU" userId="db4d925effa94065" providerId="LiveId" clId="{B46B2A35-6C9E-40EC-94F0-E4BF78B6E015}" dt="2024-01-25T12:59:23.770" v="920" actId="47"/>
        <pc:sldMkLst>
          <pc:docMk/>
          <pc:sldMk cId="2724405015" sldId="382"/>
        </pc:sldMkLst>
      </pc:sldChg>
      <pc:sldChg chg="addSp delSp modSp mod">
        <pc:chgData name="THU DU" userId="db4d925effa94065" providerId="LiveId" clId="{B46B2A35-6C9E-40EC-94F0-E4BF78B6E015}" dt="2024-01-25T13:04:45.200" v="1014" actId="1076"/>
        <pc:sldMkLst>
          <pc:docMk/>
          <pc:sldMk cId="2979931564" sldId="388"/>
        </pc:sldMkLst>
        <pc:picChg chg="del">
          <ac:chgData name="THU DU" userId="db4d925effa94065" providerId="LiveId" clId="{B46B2A35-6C9E-40EC-94F0-E4BF78B6E015}" dt="2024-01-25T12:57:21.140" v="907" actId="478"/>
          <ac:picMkLst>
            <pc:docMk/>
            <pc:sldMk cId="2979931564" sldId="388"/>
            <ac:picMk id="3" creationId="{AF066F4E-470B-0192-3CA1-B6DA8374765C}"/>
          </ac:picMkLst>
        </pc:picChg>
        <pc:picChg chg="add mod">
          <ac:chgData name="THU DU" userId="db4d925effa94065" providerId="LiveId" clId="{B46B2A35-6C9E-40EC-94F0-E4BF78B6E015}" dt="2024-01-25T12:58:33.083" v="919" actId="14100"/>
          <ac:picMkLst>
            <pc:docMk/>
            <pc:sldMk cId="2979931564" sldId="388"/>
            <ac:picMk id="4" creationId="{422FBE0B-2E55-AABC-865D-E3117DA31E7E}"/>
          </ac:picMkLst>
        </pc:picChg>
        <pc:picChg chg="add mod">
          <ac:chgData name="THU DU" userId="db4d925effa94065" providerId="LiveId" clId="{B46B2A35-6C9E-40EC-94F0-E4BF78B6E015}" dt="2024-01-25T13:04:45.200" v="1014" actId="1076"/>
          <ac:picMkLst>
            <pc:docMk/>
            <pc:sldMk cId="2979931564" sldId="388"/>
            <ac:picMk id="6" creationId="{A978BA40-6D3C-337C-AB23-4499B9AEA388}"/>
          </ac:picMkLst>
        </pc:picChg>
      </pc:sldChg>
      <pc:sldChg chg="del modNotesTx">
        <pc:chgData name="THU DU" userId="db4d925effa94065" providerId="LiveId" clId="{B46B2A35-6C9E-40EC-94F0-E4BF78B6E015}" dt="2024-01-26T11:41:41.424" v="1312" actId="47"/>
        <pc:sldMkLst>
          <pc:docMk/>
          <pc:sldMk cId="3239860900" sldId="389"/>
        </pc:sldMkLst>
      </pc:sldChg>
      <pc:sldChg chg="del">
        <pc:chgData name="THU DU" userId="db4d925effa94065" providerId="LiveId" clId="{B46B2A35-6C9E-40EC-94F0-E4BF78B6E015}" dt="2024-01-26T11:45:31.153" v="1350" actId="47"/>
        <pc:sldMkLst>
          <pc:docMk/>
          <pc:sldMk cId="841424517" sldId="390"/>
        </pc:sldMkLst>
      </pc:sldChg>
      <pc:sldChg chg="del">
        <pc:chgData name="THU DU" userId="db4d925effa94065" providerId="LiveId" clId="{B46B2A35-6C9E-40EC-94F0-E4BF78B6E015}" dt="2024-01-26T11:45:31.153" v="1350" actId="47"/>
        <pc:sldMkLst>
          <pc:docMk/>
          <pc:sldMk cId="3259138926" sldId="391"/>
        </pc:sldMkLst>
      </pc:sldChg>
      <pc:sldChg chg="del">
        <pc:chgData name="THU DU" userId="db4d925effa94065" providerId="LiveId" clId="{B46B2A35-6C9E-40EC-94F0-E4BF78B6E015}" dt="2024-01-26T11:45:31.153" v="1350" actId="47"/>
        <pc:sldMkLst>
          <pc:docMk/>
          <pc:sldMk cId="2393903981" sldId="392"/>
        </pc:sldMkLst>
      </pc:sldChg>
      <pc:sldChg chg="del">
        <pc:chgData name="THU DU" userId="db4d925effa94065" providerId="LiveId" clId="{B46B2A35-6C9E-40EC-94F0-E4BF78B6E015}" dt="2024-01-26T11:45:31.153" v="1350" actId="47"/>
        <pc:sldMkLst>
          <pc:docMk/>
          <pc:sldMk cId="1342345731" sldId="393"/>
        </pc:sldMkLst>
      </pc:sldChg>
      <pc:sldChg chg="del">
        <pc:chgData name="THU DU" userId="db4d925effa94065" providerId="LiveId" clId="{B46B2A35-6C9E-40EC-94F0-E4BF78B6E015}" dt="2024-01-26T11:45:31.153" v="1350" actId="47"/>
        <pc:sldMkLst>
          <pc:docMk/>
          <pc:sldMk cId="35001812" sldId="394"/>
        </pc:sldMkLst>
      </pc:sldChg>
      <pc:sldChg chg="addSp delSp modSp mod delAnim modAnim modNotesTx">
        <pc:chgData name="THU DU" userId="db4d925effa94065" providerId="LiveId" clId="{B46B2A35-6C9E-40EC-94F0-E4BF78B6E015}" dt="2024-01-26T12:03:50.424" v="1633"/>
        <pc:sldMkLst>
          <pc:docMk/>
          <pc:sldMk cId="3000469062" sldId="395"/>
        </pc:sldMkLst>
        <pc:spChg chg="add mod">
          <ac:chgData name="THU DU" userId="db4d925effa94065" providerId="LiveId" clId="{B46B2A35-6C9E-40EC-94F0-E4BF78B6E015}" dt="2024-01-26T11:58:49.035" v="1474" actId="1076"/>
          <ac:spMkLst>
            <pc:docMk/>
            <pc:sldMk cId="3000469062" sldId="395"/>
            <ac:spMk id="2" creationId="{5859E8CC-D148-42B0-DC5A-2EE54442DE5F}"/>
          </ac:spMkLst>
        </pc:spChg>
        <pc:spChg chg="mod">
          <ac:chgData name="THU DU" userId="db4d925effa94065" providerId="LiveId" clId="{B46B2A35-6C9E-40EC-94F0-E4BF78B6E015}" dt="2024-01-26T11:58:45.859" v="1473" actId="20577"/>
          <ac:spMkLst>
            <pc:docMk/>
            <pc:sldMk cId="3000469062" sldId="395"/>
            <ac:spMk id="7" creationId="{982D8210-261F-9045-2B54-8E7E3569665D}"/>
          </ac:spMkLst>
        </pc:spChg>
        <pc:spChg chg="mod">
          <ac:chgData name="THU DU" userId="db4d925effa94065" providerId="LiveId" clId="{B46B2A35-6C9E-40EC-94F0-E4BF78B6E015}" dt="2024-01-26T11:58:52.623" v="1475" actId="1076"/>
          <ac:spMkLst>
            <pc:docMk/>
            <pc:sldMk cId="3000469062" sldId="395"/>
            <ac:spMk id="8" creationId="{968CA3E9-5706-897F-D4EA-82B58039F61B}"/>
          </ac:spMkLst>
        </pc:spChg>
        <pc:spChg chg="del topLvl">
          <ac:chgData name="THU DU" userId="db4d925effa94065" providerId="LiveId" clId="{B46B2A35-6C9E-40EC-94F0-E4BF78B6E015}" dt="2024-01-26T11:48:34.272" v="1404" actId="478"/>
          <ac:spMkLst>
            <pc:docMk/>
            <pc:sldMk cId="3000469062" sldId="395"/>
            <ac:spMk id="9" creationId="{E7B949B0-6AFA-E41D-EFEB-32876C8B83E3}"/>
          </ac:spMkLst>
        </pc:spChg>
        <pc:spChg chg="del topLvl">
          <ac:chgData name="THU DU" userId="db4d925effa94065" providerId="LiveId" clId="{B46B2A35-6C9E-40EC-94F0-E4BF78B6E015}" dt="2024-01-26T11:48:36.065" v="1405" actId="478"/>
          <ac:spMkLst>
            <pc:docMk/>
            <pc:sldMk cId="3000469062" sldId="395"/>
            <ac:spMk id="10" creationId="{9799A18D-C83D-1A03-4806-37DE61EB4A8D}"/>
          </ac:spMkLst>
        </pc:spChg>
        <pc:spChg chg="mod">
          <ac:chgData name="THU DU" userId="db4d925effa94065" providerId="LiveId" clId="{B46B2A35-6C9E-40EC-94F0-E4BF78B6E015}" dt="2024-01-26T11:48:04.716" v="1399" actId="20577"/>
          <ac:spMkLst>
            <pc:docMk/>
            <pc:sldMk cId="3000469062" sldId="395"/>
            <ac:spMk id="12" creationId="{00000000-0000-0000-0000-000000000000}"/>
          </ac:spMkLst>
        </pc:spChg>
        <pc:spChg chg="del topLvl">
          <ac:chgData name="THU DU" userId="db4d925effa94065" providerId="LiveId" clId="{B46B2A35-6C9E-40EC-94F0-E4BF78B6E015}" dt="2024-01-26T11:48:38.302" v="1406" actId="478"/>
          <ac:spMkLst>
            <pc:docMk/>
            <pc:sldMk cId="3000469062" sldId="395"/>
            <ac:spMk id="13" creationId="{318FE56A-6B46-5B01-DDF9-FBF07DBD25F2}"/>
          </ac:spMkLst>
        </pc:spChg>
        <pc:spChg chg="mod topLvl">
          <ac:chgData name="THU DU" userId="db4d925effa94065" providerId="LiveId" clId="{B46B2A35-6C9E-40EC-94F0-E4BF78B6E015}" dt="2024-01-26T11:59:02.165" v="1477" actId="1076"/>
          <ac:spMkLst>
            <pc:docMk/>
            <pc:sldMk cId="3000469062" sldId="395"/>
            <ac:spMk id="14" creationId="{960A8950-B65C-9B66-5708-A85347A3A50F}"/>
          </ac:spMkLst>
        </pc:spChg>
        <pc:grpChg chg="del">
          <ac:chgData name="THU DU" userId="db4d925effa94065" providerId="LiveId" clId="{B46B2A35-6C9E-40EC-94F0-E4BF78B6E015}" dt="2024-01-26T11:48:36.065" v="1405" actId="478"/>
          <ac:grpSpMkLst>
            <pc:docMk/>
            <pc:sldMk cId="3000469062" sldId="395"/>
            <ac:grpSpMk id="21" creationId="{3D459292-D851-F11B-68B6-D04E6ACD7FA8}"/>
          </ac:grpSpMkLst>
        </pc:grpChg>
        <pc:grpChg chg="del">
          <ac:chgData name="THU DU" userId="db4d925effa94065" providerId="LiveId" clId="{B46B2A35-6C9E-40EC-94F0-E4BF78B6E015}" dt="2024-01-26T11:48:34.272" v="1404" actId="478"/>
          <ac:grpSpMkLst>
            <pc:docMk/>
            <pc:sldMk cId="3000469062" sldId="395"/>
            <ac:grpSpMk id="22" creationId="{AE63A880-301D-BDAB-8FD5-040DE71F7CE2}"/>
          </ac:grpSpMkLst>
        </pc:grpChg>
      </pc:sldChg>
      <pc:sldChg chg="modSp mod">
        <pc:chgData name="THU DU" userId="db4d925effa94065" providerId="LiveId" clId="{B46B2A35-6C9E-40EC-94F0-E4BF78B6E015}" dt="2024-02-06T05:00:18.708" v="1985"/>
        <pc:sldMkLst>
          <pc:docMk/>
          <pc:sldMk cId="3194621746" sldId="396"/>
        </pc:sldMkLst>
        <pc:spChg chg="mod">
          <ac:chgData name="THU DU" userId="db4d925effa94065" providerId="LiveId" clId="{B46B2A35-6C9E-40EC-94F0-E4BF78B6E015}" dt="2024-02-06T05:00:18.708" v="1985"/>
          <ac:spMkLst>
            <pc:docMk/>
            <pc:sldMk cId="3194621746" sldId="396"/>
            <ac:spMk id="51" creationId="{B05BCEC2-FB0A-E791-44E7-7AF1816F2233}"/>
          </ac:spMkLst>
        </pc:spChg>
      </pc:sldChg>
      <pc:sldChg chg="addSp delSp modSp add mod delAnim modAnim modNotesTx">
        <pc:chgData name="THU DU" userId="db4d925effa94065" providerId="LiveId" clId="{B46B2A35-6C9E-40EC-94F0-E4BF78B6E015}" dt="2024-01-26T11:35:11.942" v="1246" actId="1076"/>
        <pc:sldMkLst>
          <pc:docMk/>
          <pc:sldMk cId="1377425873" sldId="397"/>
        </pc:sldMkLst>
        <pc:spChg chg="mod">
          <ac:chgData name="THU DU" userId="db4d925effa94065" providerId="LiveId" clId="{B46B2A35-6C9E-40EC-94F0-E4BF78B6E015}" dt="2024-01-26T11:35:11.942" v="1246" actId="1076"/>
          <ac:spMkLst>
            <pc:docMk/>
            <pc:sldMk cId="1377425873" sldId="397"/>
            <ac:spMk id="2" creationId="{E3A9C1B8-0CE8-0D50-9A56-544198A0E515}"/>
          </ac:spMkLst>
        </pc:spChg>
        <pc:spChg chg="add mod">
          <ac:chgData name="THU DU" userId="db4d925effa94065" providerId="LiveId" clId="{B46B2A35-6C9E-40EC-94F0-E4BF78B6E015}" dt="2024-01-26T11:31:47.493" v="1195" actId="1076"/>
          <ac:spMkLst>
            <pc:docMk/>
            <pc:sldMk cId="1377425873" sldId="397"/>
            <ac:spMk id="6" creationId="{841D11C7-9387-27B9-D0FC-D67D5C2F3DCF}"/>
          </ac:spMkLst>
        </pc:spChg>
        <pc:spChg chg="add mod">
          <ac:chgData name="THU DU" userId="db4d925effa94065" providerId="LiveId" clId="{B46B2A35-6C9E-40EC-94F0-E4BF78B6E015}" dt="2024-01-26T11:34:27.665" v="1232" actId="1076"/>
          <ac:spMkLst>
            <pc:docMk/>
            <pc:sldMk cId="1377425873" sldId="397"/>
            <ac:spMk id="9" creationId="{D013A664-B967-04A0-7CEE-4E0E5E9124E9}"/>
          </ac:spMkLst>
        </pc:spChg>
        <pc:spChg chg="add mod">
          <ac:chgData name="THU DU" userId="db4d925effa94065" providerId="LiveId" clId="{B46B2A35-6C9E-40EC-94F0-E4BF78B6E015}" dt="2024-01-26T11:33:07.745" v="1211" actId="1076"/>
          <ac:spMkLst>
            <pc:docMk/>
            <pc:sldMk cId="1377425873" sldId="397"/>
            <ac:spMk id="11" creationId="{BE589DD2-791A-5B9B-6537-60E531E8CC9B}"/>
          </ac:spMkLst>
        </pc:spChg>
        <pc:spChg chg="mod">
          <ac:chgData name="THU DU" userId="db4d925effa94065" providerId="LiveId" clId="{B46B2A35-6C9E-40EC-94F0-E4BF78B6E015}" dt="2024-01-26T11:28:20.079" v="1114" actId="207"/>
          <ac:spMkLst>
            <pc:docMk/>
            <pc:sldMk cId="1377425873" sldId="397"/>
            <ac:spMk id="12" creationId="{00000000-0000-0000-0000-000000000000}"/>
          </ac:spMkLst>
        </pc:spChg>
        <pc:spChg chg="add mod">
          <ac:chgData name="THU DU" userId="db4d925effa94065" providerId="LiveId" clId="{B46B2A35-6C9E-40EC-94F0-E4BF78B6E015}" dt="2024-01-26T11:34:38.870" v="1238" actId="1076"/>
          <ac:spMkLst>
            <pc:docMk/>
            <pc:sldMk cId="1377425873" sldId="397"/>
            <ac:spMk id="14" creationId="{AC7F2F91-8087-2034-93C5-5826F8ACAD52}"/>
          </ac:spMkLst>
        </pc:spChg>
        <pc:spChg chg="add mod">
          <ac:chgData name="THU DU" userId="db4d925effa94065" providerId="LiveId" clId="{B46B2A35-6C9E-40EC-94F0-E4BF78B6E015}" dt="2024-01-26T11:34:28.505" v="1234" actId="1076"/>
          <ac:spMkLst>
            <pc:docMk/>
            <pc:sldMk cId="1377425873" sldId="397"/>
            <ac:spMk id="15" creationId="{4B1BC3E9-BB03-0E74-154A-5685AE8E27F0}"/>
          </ac:spMkLst>
        </pc:spChg>
        <pc:spChg chg="mod">
          <ac:chgData name="THU DU" userId="db4d925effa94065" providerId="LiveId" clId="{B46B2A35-6C9E-40EC-94F0-E4BF78B6E015}" dt="2024-01-26T11:27:50.481" v="1105" actId="20577"/>
          <ac:spMkLst>
            <pc:docMk/>
            <pc:sldMk cId="1377425873" sldId="397"/>
            <ac:spMk id="17" creationId="{00000000-0000-0000-0000-000000000000}"/>
          </ac:spMkLst>
        </pc:spChg>
        <pc:spChg chg="add mod">
          <ac:chgData name="THU DU" userId="db4d925effa94065" providerId="LiveId" clId="{B46B2A35-6C9E-40EC-94F0-E4BF78B6E015}" dt="2024-01-26T11:33:27.612" v="1216" actId="1076"/>
          <ac:spMkLst>
            <pc:docMk/>
            <pc:sldMk cId="1377425873" sldId="397"/>
            <ac:spMk id="21" creationId="{2ECD2208-3BBA-8B26-AC9E-E97F32444A5B}"/>
          </ac:spMkLst>
        </pc:spChg>
        <pc:cxnChg chg="del">
          <ac:chgData name="THU DU" userId="db4d925effa94065" providerId="LiveId" clId="{B46B2A35-6C9E-40EC-94F0-E4BF78B6E015}" dt="2024-01-26T11:28:25.156" v="1117" actId="478"/>
          <ac:cxnSpMkLst>
            <pc:docMk/>
            <pc:sldMk cId="1377425873" sldId="397"/>
            <ac:cxnSpMk id="3" creationId="{71A198A6-B5A5-9DF9-6809-CF7FE2847C34}"/>
          </ac:cxnSpMkLst>
        </pc:cxnChg>
        <pc:cxnChg chg="del">
          <ac:chgData name="THU DU" userId="db4d925effa94065" providerId="LiveId" clId="{B46B2A35-6C9E-40EC-94F0-E4BF78B6E015}" dt="2024-01-26T11:28:24.255" v="1116" actId="478"/>
          <ac:cxnSpMkLst>
            <pc:docMk/>
            <pc:sldMk cId="1377425873" sldId="397"/>
            <ac:cxnSpMk id="4" creationId="{5DFD18C4-FB4A-4E48-5EF8-12DE6DA5D054}"/>
          </ac:cxnSpMkLst>
        </pc:cxnChg>
        <pc:cxnChg chg="del">
          <ac:chgData name="THU DU" userId="db4d925effa94065" providerId="LiveId" clId="{B46B2A35-6C9E-40EC-94F0-E4BF78B6E015}" dt="2024-01-26T11:28:22.954" v="1115" actId="478"/>
          <ac:cxnSpMkLst>
            <pc:docMk/>
            <pc:sldMk cId="1377425873" sldId="397"/>
            <ac:cxnSpMk id="5" creationId="{46F6C904-CAE0-8D77-D487-33544E508AFE}"/>
          </ac:cxnSpMkLst>
        </pc:cxnChg>
        <pc:cxnChg chg="del">
          <ac:chgData name="THU DU" userId="db4d925effa94065" providerId="LiveId" clId="{B46B2A35-6C9E-40EC-94F0-E4BF78B6E015}" dt="2024-01-26T11:28:26.280" v="1118" actId="478"/>
          <ac:cxnSpMkLst>
            <pc:docMk/>
            <pc:sldMk cId="1377425873" sldId="397"/>
            <ac:cxnSpMk id="7" creationId="{68FA56E4-0C7E-DB6C-7EA3-6CB23B9C46B6}"/>
          </ac:cxnSpMkLst>
        </pc:cxnChg>
        <pc:cxnChg chg="del">
          <ac:chgData name="THU DU" userId="db4d925effa94065" providerId="LiveId" clId="{B46B2A35-6C9E-40EC-94F0-E4BF78B6E015}" dt="2024-01-26T11:28:27.082" v="1119" actId="478"/>
          <ac:cxnSpMkLst>
            <pc:docMk/>
            <pc:sldMk cId="1377425873" sldId="397"/>
            <ac:cxnSpMk id="10" creationId="{8DD85E78-667F-FE6A-CAF1-DA07E7E5532B}"/>
          </ac:cxnSpMkLst>
        </pc:cxnChg>
      </pc:sldChg>
      <pc:sldChg chg="modSp add mod modAnim modNotesTx">
        <pc:chgData name="THU DU" userId="db4d925effa94065" providerId="LiveId" clId="{B46B2A35-6C9E-40EC-94F0-E4BF78B6E015}" dt="2024-02-06T04:57:44.967" v="1982"/>
        <pc:sldMkLst>
          <pc:docMk/>
          <pc:sldMk cId="4164988081" sldId="398"/>
        </pc:sldMkLst>
        <pc:spChg chg="mod">
          <ac:chgData name="THU DU" userId="db4d925effa94065" providerId="LiveId" clId="{B46B2A35-6C9E-40EC-94F0-E4BF78B6E015}" dt="2024-01-26T11:43:49.520" v="1340" actId="113"/>
          <ac:spMkLst>
            <pc:docMk/>
            <pc:sldMk cId="4164988081" sldId="398"/>
            <ac:spMk id="2" creationId="{49E032E5-41A6-6008-27ED-7C6C25ED2FFE}"/>
          </ac:spMkLst>
        </pc:spChg>
        <pc:spChg chg="mod">
          <ac:chgData name="THU DU" userId="db4d925effa94065" providerId="LiveId" clId="{B46B2A35-6C9E-40EC-94F0-E4BF78B6E015}" dt="2024-01-26T11:43:43.275" v="1338" actId="113"/>
          <ac:spMkLst>
            <pc:docMk/>
            <pc:sldMk cId="4164988081" sldId="398"/>
            <ac:spMk id="3" creationId="{1E78E009-C5ED-0E62-879B-64A4700A0AE9}"/>
          </ac:spMkLst>
        </pc:spChg>
        <pc:spChg chg="mod">
          <ac:chgData name="THU DU" userId="db4d925effa94065" providerId="LiveId" clId="{B46B2A35-6C9E-40EC-94F0-E4BF78B6E015}" dt="2024-01-26T11:43:46.460" v="1339" actId="113"/>
          <ac:spMkLst>
            <pc:docMk/>
            <pc:sldMk cId="4164988081" sldId="398"/>
            <ac:spMk id="4" creationId="{61EBF1E0-C110-DFB2-488C-C51BB9A41509}"/>
          </ac:spMkLst>
        </pc:spChg>
        <pc:spChg chg="mod">
          <ac:chgData name="THU DU" userId="db4d925effa94065" providerId="LiveId" clId="{B46B2A35-6C9E-40EC-94F0-E4BF78B6E015}" dt="2024-01-26T11:43:52.347" v="1341" actId="113"/>
          <ac:spMkLst>
            <pc:docMk/>
            <pc:sldMk cId="4164988081" sldId="398"/>
            <ac:spMk id="5" creationId="{EED5143E-861A-F954-9571-CAFAB5B73ED7}"/>
          </ac:spMkLst>
        </pc:spChg>
        <pc:spChg chg="mod">
          <ac:chgData name="THU DU" userId="db4d925effa94065" providerId="LiveId" clId="{B46B2A35-6C9E-40EC-94F0-E4BF78B6E015}" dt="2024-01-26T11:41:34.470" v="1311"/>
          <ac:spMkLst>
            <pc:docMk/>
            <pc:sldMk cId="4164988081" sldId="398"/>
            <ac:spMk id="12" creationId="{00000000-0000-0000-0000-000000000000}"/>
          </ac:spMkLst>
        </pc:spChg>
        <pc:spChg chg="mod">
          <ac:chgData name="THU DU" userId="db4d925effa94065" providerId="LiveId" clId="{B46B2A35-6C9E-40EC-94F0-E4BF78B6E015}" dt="2024-02-06T04:57:42.583" v="1981" actId="1076"/>
          <ac:spMkLst>
            <pc:docMk/>
            <pc:sldMk cId="4164988081" sldId="398"/>
            <ac:spMk id="29" creationId="{28A24F36-8B0D-EF70-D699-C098731B4624}"/>
          </ac:spMkLst>
        </pc:spChg>
        <pc:graphicFrameChg chg="mod modGraphic">
          <ac:chgData name="THU DU" userId="db4d925effa94065" providerId="LiveId" clId="{B46B2A35-6C9E-40EC-94F0-E4BF78B6E015}" dt="2024-01-26T11:43:33.860" v="1337" actId="108"/>
          <ac:graphicFrameMkLst>
            <pc:docMk/>
            <pc:sldMk cId="4164988081" sldId="398"/>
            <ac:graphicFrameMk id="25" creationId="{ED18D95D-5BD8-5D66-A7AF-6BB30056061C}"/>
          </ac:graphicFrameMkLst>
        </pc:graphicFrameChg>
      </pc:sldChg>
      <pc:sldChg chg="addSp delSp modSp add mod delAnim modAnim">
        <pc:chgData name="THU DU" userId="db4d925effa94065" providerId="LiveId" clId="{B46B2A35-6C9E-40EC-94F0-E4BF78B6E015}" dt="2024-01-26T12:03:25.450" v="1629" actId="1076"/>
        <pc:sldMkLst>
          <pc:docMk/>
          <pc:sldMk cId="28814248" sldId="399"/>
        </pc:sldMkLst>
        <pc:spChg chg="del mod">
          <ac:chgData name="THU DU" userId="db4d925effa94065" providerId="LiveId" clId="{B46B2A35-6C9E-40EC-94F0-E4BF78B6E015}" dt="2024-01-26T11:59:42.619" v="1484" actId="478"/>
          <ac:spMkLst>
            <pc:docMk/>
            <pc:sldMk cId="28814248" sldId="399"/>
            <ac:spMk id="2" creationId="{5859E8CC-D148-42B0-DC5A-2EE54442DE5F}"/>
          </ac:spMkLst>
        </pc:spChg>
        <pc:spChg chg="mod">
          <ac:chgData name="THU DU" userId="db4d925effa94065" providerId="LiveId" clId="{B46B2A35-6C9E-40EC-94F0-E4BF78B6E015}" dt="2024-01-26T11:59:57.799" v="1487" actId="1076"/>
          <ac:spMkLst>
            <pc:docMk/>
            <pc:sldMk cId="28814248" sldId="399"/>
            <ac:spMk id="3" creationId="{96ACE342-3CA5-09B7-FF5D-E1438574EFA3}"/>
          </ac:spMkLst>
        </pc:spChg>
        <pc:spChg chg="add mod">
          <ac:chgData name="THU DU" userId="db4d925effa94065" providerId="LiveId" clId="{B46B2A35-6C9E-40EC-94F0-E4BF78B6E015}" dt="2024-01-26T12:03:25.450" v="1629" actId="1076"/>
          <ac:spMkLst>
            <pc:docMk/>
            <pc:sldMk cId="28814248" sldId="399"/>
            <ac:spMk id="4" creationId="{17C714B9-CAB8-0254-12C2-CBC7FDE5D370}"/>
          </ac:spMkLst>
        </pc:spChg>
        <pc:spChg chg="mod">
          <ac:chgData name="THU DU" userId="db4d925effa94065" providerId="LiveId" clId="{B46B2A35-6C9E-40EC-94F0-E4BF78B6E015}" dt="2024-01-26T12:03:12.739" v="1627" actId="20577"/>
          <ac:spMkLst>
            <pc:docMk/>
            <pc:sldMk cId="28814248" sldId="399"/>
            <ac:spMk id="7" creationId="{982D8210-261F-9045-2B54-8E7E3569665D}"/>
          </ac:spMkLst>
        </pc:spChg>
        <pc:spChg chg="mod">
          <ac:chgData name="THU DU" userId="db4d925effa94065" providerId="LiveId" clId="{B46B2A35-6C9E-40EC-94F0-E4BF78B6E015}" dt="2024-01-26T12:03:20.714" v="1628" actId="1076"/>
          <ac:spMkLst>
            <pc:docMk/>
            <pc:sldMk cId="28814248" sldId="399"/>
            <ac:spMk id="8" creationId="{968CA3E9-5706-897F-D4EA-82B58039F61B}"/>
          </ac:spMkLst>
        </pc:spChg>
        <pc:spChg chg="del mod">
          <ac:chgData name="THU DU" userId="db4d925effa94065" providerId="LiveId" clId="{B46B2A35-6C9E-40EC-94F0-E4BF78B6E015}" dt="2024-01-26T12:01:04.208" v="1511" actId="478"/>
          <ac:spMkLst>
            <pc:docMk/>
            <pc:sldMk cId="28814248" sldId="399"/>
            <ac:spMk id="14" creationId="{960A8950-B65C-9B66-5708-A85347A3A50F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5/26/2024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7112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1800" kern="18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d          2. e       3. c        4. b         5. </a:t>
            </a:r>
            <a:r>
              <a:rPr lang="vi-VN" sz="1800" kern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en-US" sz="1800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8942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6823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18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1. Son Dong is a world-famous destination for travellers who look for adventures / who love exploring caves.</a:t>
            </a:r>
            <a:endParaRPr lang="en-US" sz="1800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18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2. I’m personally against tours which use animals for entertainment.</a:t>
            </a:r>
            <a:endParaRPr lang="en-US" sz="1800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18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3. We shared a holiday home with two Germans whose English was easy to understand.</a:t>
            </a:r>
            <a:endParaRPr lang="en-US" sz="1800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18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4. I bought a city map which has attractions clearly marked and directions how to get there.</a:t>
            </a:r>
            <a:endParaRPr lang="en-US" sz="1800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r>
              <a:rPr lang="vi-VN" sz="18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Arial" panose="020B0604020202020204" pitchFamily="34" charset="0"/>
              </a:rPr>
              <a:t>5. Most travellers prefer working with tour guide</a:t>
            </a:r>
            <a:r>
              <a:rPr lang="en-US" sz="18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Arial" panose="020B0604020202020204" pitchFamily="34" charset="0"/>
              </a:rPr>
              <a:t>s</a:t>
            </a:r>
            <a:r>
              <a:rPr lang="vi-VN" sz="18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Arial" panose="020B0604020202020204" pitchFamily="34" charset="0"/>
              </a:rPr>
              <a:t> who are friendly and helpful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43669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18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1. Son Dong is a world-famous destination for travellers who look for adventures / who love exploring caves.</a:t>
            </a:r>
            <a:endParaRPr lang="en-US" sz="1800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18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2. I’m personally against tours which use animals for entertainment.</a:t>
            </a:r>
            <a:endParaRPr lang="en-US" sz="1800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18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3. We shared a holiday home with two Germans whose English was easy to understand.</a:t>
            </a:r>
            <a:endParaRPr lang="en-US" sz="1800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18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4. I bought a city map which has attractions clearly marked and directions how to get there.</a:t>
            </a:r>
            <a:endParaRPr lang="en-US" sz="1800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r>
              <a:rPr lang="vi-VN" sz="18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Arial" panose="020B0604020202020204" pitchFamily="34" charset="0"/>
              </a:rPr>
              <a:t>5. Most travellers prefer working with tour guide</a:t>
            </a:r>
            <a:r>
              <a:rPr lang="en-US" sz="18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Arial" panose="020B0604020202020204" pitchFamily="34" charset="0"/>
              </a:rPr>
              <a:t>s</a:t>
            </a:r>
            <a:r>
              <a:rPr lang="vi-VN" sz="18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Arial" panose="020B0604020202020204" pitchFamily="34" charset="0"/>
              </a:rPr>
              <a:t> who are friendly and helpful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16886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3" name="Google Shape;1183;g1300503d765_0_36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4" name="Google Shape;1184;g1300503d765_0_36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5589883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62FB90-C021-40C3-ACC1-60A35BBA160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191256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62FB90-C021-40C3-ACC1-60A35BBA160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852600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62FB90-C021-40C3-ACC1-60A35BBA160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866517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62FB90-C021-40C3-ACC1-60A35BBA160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929823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62FB90-C021-40C3-ACC1-60A35BBA160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05805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2239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62FB90-C021-40C3-ACC1-60A35BBA160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9362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62FB90-C021-40C3-ACC1-60A35BBA160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05580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3998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dirty="0">
                <a:solidFill>
                  <a:srgbClr val="374151"/>
                </a:solidFill>
                <a:effectLst/>
                <a:latin typeface="Söhne"/>
              </a:rPr>
              <a:t>who are interested in architecture often visit landmarks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3044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0371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2429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9346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sz="1800" kern="18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1. which            2. which         3. who         4. which          5. Who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7905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1800" kern="18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who           2. whose       3. who        4. whose      5. whose</a:t>
            </a:r>
            <a:r>
              <a:rPr lang="vi-VN" sz="1800" kern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1800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5293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4980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84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06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215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4"/>
          <p:cNvSpPr txBox="1">
            <a:spLocks noGrp="1"/>
          </p:cNvSpPr>
          <p:nvPr>
            <p:ph type="subTitle" idx="1"/>
          </p:nvPr>
        </p:nvSpPr>
        <p:spPr>
          <a:xfrm>
            <a:off x="960000" y="1358500"/>
            <a:ext cx="6943600" cy="268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p14"/>
          <p:cNvSpPr txBox="1">
            <a:spLocks noGrp="1"/>
          </p:cNvSpPr>
          <p:nvPr>
            <p:ph type="subTitle" idx="2"/>
          </p:nvPr>
        </p:nvSpPr>
        <p:spPr>
          <a:xfrm>
            <a:off x="960000" y="4084633"/>
            <a:ext cx="6943600" cy="60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9pPr>
          </a:lstStyle>
          <a:p>
            <a:endParaRPr/>
          </a:p>
        </p:txBody>
      </p:sp>
      <p:sp>
        <p:nvSpPr>
          <p:cNvPr id="148" name="Google Shape;148;p14"/>
          <p:cNvSpPr/>
          <p:nvPr/>
        </p:nvSpPr>
        <p:spPr>
          <a:xfrm flipH="1">
            <a:off x="319204" y="4560157"/>
            <a:ext cx="1493145" cy="1265472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9" name="Google Shape;149;p14"/>
          <p:cNvSpPr/>
          <p:nvPr/>
        </p:nvSpPr>
        <p:spPr>
          <a:xfrm flipH="1">
            <a:off x="7802511" y="4422741"/>
            <a:ext cx="1403829" cy="1540304"/>
          </a:xfrm>
          <a:custGeom>
            <a:avLst/>
            <a:gdLst/>
            <a:ahLst/>
            <a:cxnLst/>
            <a:rect l="l" t="t" r="r" b="b"/>
            <a:pathLst>
              <a:path w="4309" h="4728" extrusionOk="0">
                <a:moveTo>
                  <a:pt x="1793" y="1"/>
                </a:moveTo>
                <a:cubicBezTo>
                  <a:pt x="1178" y="1"/>
                  <a:pt x="1900" y="1889"/>
                  <a:pt x="1900" y="1889"/>
                </a:cubicBezTo>
                <a:cubicBezTo>
                  <a:pt x="1900" y="1889"/>
                  <a:pt x="1524" y="1480"/>
                  <a:pt x="1232" y="1480"/>
                </a:cubicBezTo>
                <a:cubicBezTo>
                  <a:pt x="1184" y="1480"/>
                  <a:pt x="1139" y="1491"/>
                  <a:pt x="1097" y="1516"/>
                </a:cubicBezTo>
                <a:cubicBezTo>
                  <a:pt x="792" y="1697"/>
                  <a:pt x="1776" y="3054"/>
                  <a:pt x="1776" y="3054"/>
                </a:cubicBezTo>
                <a:cubicBezTo>
                  <a:pt x="1776" y="3054"/>
                  <a:pt x="1328" y="2754"/>
                  <a:pt x="895" y="2754"/>
                </a:cubicBezTo>
                <a:cubicBezTo>
                  <a:pt x="752" y="2754"/>
                  <a:pt x="610" y="2786"/>
                  <a:pt x="487" y="2873"/>
                </a:cubicBezTo>
                <a:cubicBezTo>
                  <a:pt x="0" y="3213"/>
                  <a:pt x="1776" y="4648"/>
                  <a:pt x="1776" y="4648"/>
                </a:cubicBezTo>
                <a:lnTo>
                  <a:pt x="3789" y="4728"/>
                </a:lnTo>
                <a:cubicBezTo>
                  <a:pt x="3789" y="4728"/>
                  <a:pt x="4309" y="3484"/>
                  <a:pt x="4026" y="2670"/>
                </a:cubicBezTo>
                <a:cubicBezTo>
                  <a:pt x="3920" y="2377"/>
                  <a:pt x="3758" y="2283"/>
                  <a:pt x="3595" y="2283"/>
                </a:cubicBezTo>
                <a:cubicBezTo>
                  <a:pt x="3304" y="2283"/>
                  <a:pt x="3008" y="2579"/>
                  <a:pt x="3008" y="2579"/>
                </a:cubicBezTo>
                <a:cubicBezTo>
                  <a:pt x="3008" y="2579"/>
                  <a:pt x="3585" y="1426"/>
                  <a:pt x="3099" y="1132"/>
                </a:cubicBezTo>
                <a:cubicBezTo>
                  <a:pt x="3035" y="1093"/>
                  <a:pt x="2978" y="1077"/>
                  <a:pt x="2927" y="1077"/>
                </a:cubicBezTo>
                <a:cubicBezTo>
                  <a:pt x="2593" y="1077"/>
                  <a:pt x="2533" y="1810"/>
                  <a:pt x="2533" y="1810"/>
                </a:cubicBezTo>
                <a:cubicBezTo>
                  <a:pt x="2533" y="1810"/>
                  <a:pt x="2465" y="24"/>
                  <a:pt x="1809" y="1"/>
                </a:cubicBezTo>
                <a:cubicBezTo>
                  <a:pt x="1804" y="1"/>
                  <a:pt x="1798" y="1"/>
                  <a:pt x="1793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0" name="Google Shape;150;p14"/>
          <p:cNvSpPr/>
          <p:nvPr/>
        </p:nvSpPr>
        <p:spPr>
          <a:xfrm flipH="1">
            <a:off x="10051576" y="4557175"/>
            <a:ext cx="2111993" cy="1580836"/>
          </a:xfrm>
          <a:custGeom>
            <a:avLst/>
            <a:gdLst/>
            <a:ahLst/>
            <a:cxnLst/>
            <a:rect l="l" t="t" r="r" b="b"/>
            <a:pathLst>
              <a:path w="14204" h="10632" extrusionOk="0">
                <a:moveTo>
                  <a:pt x="8582" y="1"/>
                </a:moveTo>
                <a:cubicBezTo>
                  <a:pt x="8545" y="1"/>
                  <a:pt x="8508" y="15"/>
                  <a:pt x="8470" y="47"/>
                </a:cubicBezTo>
                <a:cubicBezTo>
                  <a:pt x="8141" y="335"/>
                  <a:pt x="8569" y="1314"/>
                  <a:pt x="8650" y="1490"/>
                </a:cubicBezTo>
                <a:lnTo>
                  <a:pt x="8650" y="1490"/>
                </a:lnTo>
                <a:cubicBezTo>
                  <a:pt x="8554" y="1289"/>
                  <a:pt x="7934" y="52"/>
                  <a:pt x="7141" y="52"/>
                </a:cubicBezTo>
                <a:cubicBezTo>
                  <a:pt x="7019" y="52"/>
                  <a:pt x="6892" y="81"/>
                  <a:pt x="6763" y="149"/>
                </a:cubicBezTo>
                <a:cubicBezTo>
                  <a:pt x="5711" y="703"/>
                  <a:pt x="5971" y="1890"/>
                  <a:pt x="5971" y="1890"/>
                </a:cubicBezTo>
                <a:cubicBezTo>
                  <a:pt x="5971" y="1890"/>
                  <a:pt x="5494" y="155"/>
                  <a:pt x="4896" y="155"/>
                </a:cubicBezTo>
                <a:cubicBezTo>
                  <a:pt x="4863" y="155"/>
                  <a:pt x="4829" y="160"/>
                  <a:pt x="4795" y="171"/>
                </a:cubicBezTo>
                <a:cubicBezTo>
                  <a:pt x="4139" y="375"/>
                  <a:pt x="4026" y="1393"/>
                  <a:pt x="4026" y="1393"/>
                </a:cubicBezTo>
                <a:cubicBezTo>
                  <a:pt x="4026" y="1393"/>
                  <a:pt x="3804" y="69"/>
                  <a:pt x="3510" y="69"/>
                </a:cubicBezTo>
                <a:cubicBezTo>
                  <a:pt x="3479" y="69"/>
                  <a:pt x="3448" y="83"/>
                  <a:pt x="3416" y="115"/>
                </a:cubicBezTo>
                <a:cubicBezTo>
                  <a:pt x="3087" y="465"/>
                  <a:pt x="3664" y="1551"/>
                  <a:pt x="3664" y="1551"/>
                </a:cubicBezTo>
                <a:cubicBezTo>
                  <a:pt x="3664" y="1551"/>
                  <a:pt x="2939" y="738"/>
                  <a:pt x="2552" y="738"/>
                </a:cubicBezTo>
                <a:cubicBezTo>
                  <a:pt x="2478" y="738"/>
                  <a:pt x="2417" y="768"/>
                  <a:pt x="2375" y="839"/>
                </a:cubicBezTo>
                <a:cubicBezTo>
                  <a:pt x="2115" y="1280"/>
                  <a:pt x="3370" y="1925"/>
                  <a:pt x="3370" y="1925"/>
                </a:cubicBezTo>
                <a:cubicBezTo>
                  <a:pt x="3370" y="1925"/>
                  <a:pt x="3181" y="1884"/>
                  <a:pt x="2898" y="1884"/>
                </a:cubicBezTo>
                <a:cubicBezTo>
                  <a:pt x="2250" y="1884"/>
                  <a:pt x="1113" y="2098"/>
                  <a:pt x="656" y="3508"/>
                </a:cubicBezTo>
                <a:cubicBezTo>
                  <a:pt x="0" y="5532"/>
                  <a:pt x="1810" y="10632"/>
                  <a:pt x="1810" y="10632"/>
                </a:cubicBezTo>
                <a:lnTo>
                  <a:pt x="14204" y="7511"/>
                </a:lnTo>
                <a:cubicBezTo>
                  <a:pt x="14204" y="7511"/>
                  <a:pt x="13464" y="1370"/>
                  <a:pt x="10635" y="1370"/>
                </a:cubicBezTo>
                <a:cubicBezTo>
                  <a:pt x="10239" y="1370"/>
                  <a:pt x="9801" y="1491"/>
                  <a:pt x="9318" y="1766"/>
                </a:cubicBezTo>
                <a:cubicBezTo>
                  <a:pt x="9318" y="1766"/>
                  <a:pt x="10453" y="222"/>
                  <a:pt x="9917" y="222"/>
                </a:cubicBezTo>
                <a:cubicBezTo>
                  <a:pt x="9897" y="222"/>
                  <a:pt x="9874" y="224"/>
                  <a:pt x="9849" y="228"/>
                </a:cubicBezTo>
                <a:cubicBezTo>
                  <a:pt x="9160" y="364"/>
                  <a:pt x="9138" y="1043"/>
                  <a:pt x="9138" y="1043"/>
                </a:cubicBezTo>
                <a:cubicBezTo>
                  <a:pt x="9138" y="1043"/>
                  <a:pt x="8893" y="1"/>
                  <a:pt x="8582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1" name="Google Shape;151;p14"/>
          <p:cNvSpPr/>
          <p:nvPr/>
        </p:nvSpPr>
        <p:spPr>
          <a:xfrm flipH="1">
            <a:off x="10147719" y="168697"/>
            <a:ext cx="1919672" cy="1102599"/>
          </a:xfrm>
          <a:custGeom>
            <a:avLst/>
            <a:gdLst/>
            <a:ahLst/>
            <a:cxnLst/>
            <a:rect l="l" t="t" r="r" b="b"/>
            <a:pathLst>
              <a:path w="6884" h="3954" extrusionOk="0">
                <a:moveTo>
                  <a:pt x="2984" y="0"/>
                </a:moveTo>
                <a:cubicBezTo>
                  <a:pt x="2957" y="0"/>
                  <a:pt x="2931" y="1"/>
                  <a:pt x="2906" y="3"/>
                </a:cubicBezTo>
                <a:cubicBezTo>
                  <a:pt x="1911" y="71"/>
                  <a:pt x="1617" y="1099"/>
                  <a:pt x="2182" y="1789"/>
                </a:cubicBezTo>
                <a:cubicBezTo>
                  <a:pt x="1924" y="1647"/>
                  <a:pt x="1666" y="1557"/>
                  <a:pt x="1401" y="1557"/>
                </a:cubicBezTo>
                <a:cubicBezTo>
                  <a:pt x="1225" y="1557"/>
                  <a:pt x="1045" y="1597"/>
                  <a:pt x="860" y="1687"/>
                </a:cubicBezTo>
                <a:cubicBezTo>
                  <a:pt x="498" y="1857"/>
                  <a:pt x="0" y="2287"/>
                  <a:pt x="169" y="2739"/>
                </a:cubicBezTo>
                <a:cubicBezTo>
                  <a:pt x="324" y="3122"/>
                  <a:pt x="746" y="3249"/>
                  <a:pt x="1226" y="3249"/>
                </a:cubicBezTo>
                <a:cubicBezTo>
                  <a:pt x="1866" y="3249"/>
                  <a:pt x="2612" y="3023"/>
                  <a:pt x="2974" y="2875"/>
                </a:cubicBezTo>
                <a:lnTo>
                  <a:pt x="2974" y="2875"/>
                </a:lnTo>
                <a:cubicBezTo>
                  <a:pt x="2561" y="3601"/>
                  <a:pt x="3053" y="3954"/>
                  <a:pt x="3652" y="3954"/>
                </a:cubicBezTo>
                <a:cubicBezTo>
                  <a:pt x="4201" y="3954"/>
                  <a:pt x="4839" y="3657"/>
                  <a:pt x="4953" y="3079"/>
                </a:cubicBezTo>
                <a:cubicBezTo>
                  <a:pt x="5149" y="3172"/>
                  <a:pt x="5393" y="3222"/>
                  <a:pt x="5639" y="3222"/>
                </a:cubicBezTo>
                <a:cubicBezTo>
                  <a:pt x="6257" y="3222"/>
                  <a:pt x="6883" y="2904"/>
                  <a:pt x="6762" y="2151"/>
                </a:cubicBezTo>
                <a:cubicBezTo>
                  <a:pt x="6693" y="1694"/>
                  <a:pt x="6328" y="1533"/>
                  <a:pt x="5926" y="1533"/>
                </a:cubicBezTo>
                <a:cubicBezTo>
                  <a:pt x="5541" y="1533"/>
                  <a:pt x="5123" y="1680"/>
                  <a:pt x="4896" y="1857"/>
                </a:cubicBezTo>
                <a:cubicBezTo>
                  <a:pt x="5247" y="892"/>
                  <a:pt x="3852" y="0"/>
                  <a:pt x="298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2" name="Google Shape;152;p14"/>
          <p:cNvSpPr/>
          <p:nvPr/>
        </p:nvSpPr>
        <p:spPr>
          <a:xfrm flipH="1">
            <a:off x="341591" y="229572"/>
            <a:ext cx="1695172" cy="876523"/>
          </a:xfrm>
          <a:custGeom>
            <a:avLst/>
            <a:gdLst/>
            <a:ahLst/>
            <a:cxnLst/>
            <a:rect l="l" t="t" r="r" b="b"/>
            <a:pathLst>
              <a:path w="16520" h="8542" extrusionOk="0">
                <a:moveTo>
                  <a:pt x="11075" y="0"/>
                </a:moveTo>
                <a:cubicBezTo>
                  <a:pt x="9259" y="0"/>
                  <a:pt x="7870" y="1567"/>
                  <a:pt x="6953" y="3177"/>
                </a:cubicBezTo>
                <a:cubicBezTo>
                  <a:pt x="6534" y="2712"/>
                  <a:pt x="5833" y="2159"/>
                  <a:pt x="5257" y="1853"/>
                </a:cubicBezTo>
                <a:cubicBezTo>
                  <a:pt x="4660" y="1533"/>
                  <a:pt x="3974" y="1355"/>
                  <a:pt x="3311" y="1355"/>
                </a:cubicBezTo>
                <a:cubicBezTo>
                  <a:pt x="2128" y="1355"/>
                  <a:pt x="1019" y="1922"/>
                  <a:pt x="620" y="3255"/>
                </a:cubicBezTo>
                <a:cubicBezTo>
                  <a:pt x="1" y="5265"/>
                  <a:pt x="1439" y="5818"/>
                  <a:pt x="2948" y="5818"/>
                </a:cubicBezTo>
                <a:cubicBezTo>
                  <a:pt x="3477" y="5818"/>
                  <a:pt x="4015" y="5750"/>
                  <a:pt x="4476" y="5653"/>
                </a:cubicBezTo>
                <a:lnTo>
                  <a:pt x="4476" y="5653"/>
                </a:lnTo>
                <a:cubicBezTo>
                  <a:pt x="3759" y="7491"/>
                  <a:pt x="5774" y="8319"/>
                  <a:pt x="7720" y="8319"/>
                </a:cubicBezTo>
                <a:cubicBezTo>
                  <a:pt x="8874" y="8319"/>
                  <a:pt x="10004" y="8028"/>
                  <a:pt x="10526" y="7485"/>
                </a:cubicBezTo>
                <a:cubicBezTo>
                  <a:pt x="11381" y="8053"/>
                  <a:pt x="12633" y="8542"/>
                  <a:pt x="13790" y="8542"/>
                </a:cubicBezTo>
                <a:cubicBezTo>
                  <a:pt x="14545" y="8542"/>
                  <a:pt x="15260" y="8333"/>
                  <a:pt x="15796" y="7801"/>
                </a:cubicBezTo>
                <a:cubicBezTo>
                  <a:pt x="16520" y="7168"/>
                  <a:pt x="16474" y="6128"/>
                  <a:pt x="15841" y="5449"/>
                </a:cubicBezTo>
                <a:cubicBezTo>
                  <a:pt x="15274" y="4874"/>
                  <a:pt x="14513" y="4749"/>
                  <a:pt x="13758" y="4749"/>
                </a:cubicBezTo>
                <a:cubicBezTo>
                  <a:pt x="13549" y="4749"/>
                  <a:pt x="13341" y="4758"/>
                  <a:pt x="13138" y="4771"/>
                </a:cubicBezTo>
                <a:cubicBezTo>
                  <a:pt x="14337" y="3154"/>
                  <a:pt x="14756" y="1277"/>
                  <a:pt x="12562" y="338"/>
                </a:cubicBezTo>
                <a:cubicBezTo>
                  <a:pt x="12038" y="104"/>
                  <a:pt x="11543" y="0"/>
                  <a:pt x="1107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3" name="Google Shape;153;p14"/>
          <p:cNvSpPr/>
          <p:nvPr/>
        </p:nvSpPr>
        <p:spPr>
          <a:xfrm flipH="1">
            <a:off x="6195218" y="229583"/>
            <a:ext cx="2465321" cy="1416525"/>
          </a:xfrm>
          <a:custGeom>
            <a:avLst/>
            <a:gdLst/>
            <a:ahLst/>
            <a:cxnLst/>
            <a:rect l="l" t="t" r="r" b="b"/>
            <a:pathLst>
              <a:path w="14794" h="8500" extrusionOk="0">
                <a:moveTo>
                  <a:pt x="8367" y="1"/>
                </a:moveTo>
                <a:cubicBezTo>
                  <a:pt x="6501" y="1"/>
                  <a:pt x="3499" y="1920"/>
                  <a:pt x="4254" y="3988"/>
                </a:cubicBezTo>
                <a:cubicBezTo>
                  <a:pt x="3775" y="3607"/>
                  <a:pt x="2879" y="3294"/>
                  <a:pt x="2054" y="3294"/>
                </a:cubicBezTo>
                <a:cubicBezTo>
                  <a:pt x="1186" y="3294"/>
                  <a:pt x="396" y="3641"/>
                  <a:pt x="251" y="4621"/>
                </a:cubicBezTo>
                <a:cubicBezTo>
                  <a:pt x="1" y="6243"/>
                  <a:pt x="1335" y="6921"/>
                  <a:pt x="2662" y="6921"/>
                </a:cubicBezTo>
                <a:cubicBezTo>
                  <a:pt x="3194" y="6921"/>
                  <a:pt x="3725" y="6812"/>
                  <a:pt x="4152" y="6611"/>
                </a:cubicBezTo>
                <a:cubicBezTo>
                  <a:pt x="4390" y="7863"/>
                  <a:pt x="5758" y="8500"/>
                  <a:pt x="6938" y="8500"/>
                </a:cubicBezTo>
                <a:cubicBezTo>
                  <a:pt x="8230" y="8500"/>
                  <a:pt x="9297" y="7736"/>
                  <a:pt x="8404" y="6181"/>
                </a:cubicBezTo>
                <a:lnTo>
                  <a:pt x="8404" y="6181"/>
                </a:lnTo>
                <a:cubicBezTo>
                  <a:pt x="9173" y="6505"/>
                  <a:pt x="10777" y="6990"/>
                  <a:pt x="12156" y="6990"/>
                </a:cubicBezTo>
                <a:cubicBezTo>
                  <a:pt x="13190" y="6990"/>
                  <a:pt x="14097" y="6717"/>
                  <a:pt x="14432" y="5898"/>
                </a:cubicBezTo>
                <a:cubicBezTo>
                  <a:pt x="14794" y="4903"/>
                  <a:pt x="13731" y="3988"/>
                  <a:pt x="12950" y="3626"/>
                </a:cubicBezTo>
                <a:cubicBezTo>
                  <a:pt x="12555" y="3428"/>
                  <a:pt x="12171" y="3343"/>
                  <a:pt x="11794" y="3343"/>
                </a:cubicBezTo>
                <a:cubicBezTo>
                  <a:pt x="11221" y="3343"/>
                  <a:pt x="10664" y="3540"/>
                  <a:pt x="10112" y="3840"/>
                </a:cubicBezTo>
                <a:cubicBezTo>
                  <a:pt x="11311" y="2347"/>
                  <a:pt x="10678" y="154"/>
                  <a:pt x="8552" y="7"/>
                </a:cubicBezTo>
                <a:cubicBezTo>
                  <a:pt x="8492" y="3"/>
                  <a:pt x="8430" y="1"/>
                  <a:pt x="83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4" name="Google Shape;154;p14"/>
          <p:cNvSpPr/>
          <p:nvPr/>
        </p:nvSpPr>
        <p:spPr>
          <a:xfrm flipH="1">
            <a:off x="7516320" y="4997814"/>
            <a:ext cx="742707" cy="629473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5" name="Google Shape;155;p14"/>
          <p:cNvSpPr/>
          <p:nvPr/>
        </p:nvSpPr>
        <p:spPr>
          <a:xfrm>
            <a:off x="11456220" y="5102914"/>
            <a:ext cx="742707" cy="629473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6" name="Google Shape;156;p14"/>
          <p:cNvSpPr/>
          <p:nvPr/>
        </p:nvSpPr>
        <p:spPr>
          <a:xfrm>
            <a:off x="1294053" y="5102914"/>
            <a:ext cx="742707" cy="629473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7" name="Google Shape;157;p14"/>
          <p:cNvSpPr/>
          <p:nvPr/>
        </p:nvSpPr>
        <p:spPr>
          <a:xfrm flipH="1">
            <a:off x="-34933" y="5578733"/>
            <a:ext cx="12268800" cy="1279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9296528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46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79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16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5/26/2024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82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5/26/2024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30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5/26/2024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00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65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4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5/26/2024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75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" Target="slide21.xml"/><Relationship Id="rId3" Type="http://schemas.openxmlformats.org/officeDocument/2006/relationships/image" Target="../media/image10.png"/><Relationship Id="rId7" Type="http://schemas.openxmlformats.org/officeDocument/2006/relationships/slide" Target="slide18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6" Type="http://schemas.openxmlformats.org/officeDocument/2006/relationships/slide" Target="slide17.xml"/><Relationship Id="rId11" Type="http://schemas.openxmlformats.org/officeDocument/2006/relationships/slide" Target="slide24.xml"/><Relationship Id="rId5" Type="http://schemas.openxmlformats.org/officeDocument/2006/relationships/slide" Target="slide19.xml"/><Relationship Id="rId10" Type="http://schemas.openxmlformats.org/officeDocument/2006/relationships/slide" Target="slide23.xml"/><Relationship Id="rId4" Type="http://schemas.openxmlformats.org/officeDocument/2006/relationships/slide" Target="slide20.xml"/><Relationship Id="rId9" Type="http://schemas.openxmlformats.org/officeDocument/2006/relationships/slide" Target="slide2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slide" Target="slide1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vectorstock.com/royalty-free-vector/happy-smiling-baby-girl-wearing-a-red-dress-and-vector-15166474" TargetMode="External"/><Relationship Id="rId4" Type="http://schemas.openxmlformats.org/officeDocument/2006/relationships/image" Target="../media/image1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slide" Target="slide1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tif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3629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0" y="-15478"/>
            <a:ext cx="12192000" cy="1083309"/>
            <a:chOff x="7620" y="-7620"/>
            <a:chExt cx="12192000" cy="1083309"/>
          </a:xfrm>
        </p:grpSpPr>
        <p:sp>
          <p:nvSpPr>
            <p:cNvPr id="18" name="Round Single Corner Rectangle 17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42458" y="1244640"/>
            <a:ext cx="10490178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Complete each sentence with </a:t>
            </a:r>
            <a:r>
              <a:rPr lang="en-US" sz="2800" b="1" i="1" dirty="0">
                <a:solidFill>
                  <a:srgbClr val="F16649"/>
                </a:solidFill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who</a:t>
            </a:r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 or </a:t>
            </a:r>
            <a:r>
              <a:rPr lang="en-US" sz="2800" b="1" i="1" dirty="0">
                <a:solidFill>
                  <a:srgbClr val="F16649"/>
                </a:solidFill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whose</a:t>
            </a:r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. 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87067" y="1254947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15230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87067" y="1869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</a:p>
        </p:txBody>
      </p:sp>
      <p:sp>
        <p:nvSpPr>
          <p:cNvPr id="2" name="Hộp Văn bản 4">
            <a:extLst>
              <a:ext uri="{FF2B5EF4-FFF2-40B4-BE49-F238E27FC236}">
                <a16:creationId xmlns:a16="http://schemas.microsoft.com/office/drawing/2014/main" id="{E3A9C1B8-0CE8-0D50-9A56-544198A0E515}"/>
              </a:ext>
            </a:extLst>
          </p:cNvPr>
          <p:cNvSpPr txBox="1"/>
          <p:nvPr/>
        </p:nvSpPr>
        <p:spPr>
          <a:xfrm>
            <a:off x="925618" y="1767860"/>
            <a:ext cx="11083120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000" dirty="0">
                <a:solidFill>
                  <a:srgbClr val="F16649"/>
                </a:solidFill>
              </a:rPr>
              <a:t>1. </a:t>
            </a:r>
            <a:r>
              <a:rPr lang="en-US" sz="3000" dirty="0" err="1"/>
              <a:t>Mr</a:t>
            </a:r>
            <a:r>
              <a:rPr lang="en-US" sz="3000" dirty="0"/>
              <a:t> Minh, _________ will guide us on our Cu Chi Tunnel tour, is on his way.</a:t>
            </a:r>
          </a:p>
          <a:p>
            <a:r>
              <a:rPr lang="en-US" sz="3000" dirty="0">
                <a:solidFill>
                  <a:srgbClr val="F16649"/>
                </a:solidFill>
              </a:rPr>
              <a:t>2. </a:t>
            </a:r>
            <a:r>
              <a:rPr lang="en-US" sz="3000" dirty="0"/>
              <a:t>This is the writer _________ book </a:t>
            </a:r>
            <a:r>
              <a:rPr lang="en-US" sz="3000" i="1" dirty="0"/>
              <a:t>Travel on $50 a Day </a:t>
            </a:r>
            <a:r>
              <a:rPr lang="en-US" sz="3000" dirty="0"/>
              <a:t>is my </a:t>
            </a:r>
            <a:r>
              <a:rPr lang="en-US" sz="3000" dirty="0" err="1"/>
              <a:t>favourite</a:t>
            </a:r>
            <a:r>
              <a:rPr lang="en-US" sz="3000" dirty="0"/>
              <a:t> travel guide.</a:t>
            </a:r>
          </a:p>
          <a:p>
            <a:r>
              <a:rPr lang="en-US" sz="3000" dirty="0">
                <a:solidFill>
                  <a:srgbClr val="F16649"/>
                </a:solidFill>
              </a:rPr>
              <a:t>3. </a:t>
            </a:r>
            <a:r>
              <a:rPr lang="en-US" sz="3000" dirty="0"/>
              <a:t>My son, _________ is a huge fan of Taylor Swift, is on a music tour to see her in concert.</a:t>
            </a:r>
          </a:p>
          <a:p>
            <a:r>
              <a:rPr lang="en-US" sz="3000" dirty="0">
                <a:solidFill>
                  <a:srgbClr val="F16649"/>
                </a:solidFill>
              </a:rPr>
              <a:t>4. </a:t>
            </a:r>
            <a:r>
              <a:rPr lang="en-US" sz="3000" dirty="0"/>
              <a:t>Ha Giang, _________ beauty and history are appealing, is a must-go in my tour list.</a:t>
            </a:r>
          </a:p>
          <a:p>
            <a:r>
              <a:rPr lang="en-US" sz="3000" dirty="0">
                <a:solidFill>
                  <a:srgbClr val="F16649"/>
                </a:solidFill>
              </a:rPr>
              <a:t>5. </a:t>
            </a:r>
            <a:r>
              <a:rPr lang="en-US" sz="3000" dirty="0"/>
              <a:t>While travelling, my father often spends time talking with the locals ______ stories, he says, are interesting about the land we are visiting.</a:t>
            </a:r>
            <a:endParaRPr lang="en-US" sz="3000" dirty="0">
              <a:effectLst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841D11C7-9387-27B9-D0FC-D67D5C2F3DCF}"/>
              </a:ext>
            </a:extLst>
          </p:cNvPr>
          <p:cNvSpPr/>
          <p:nvPr/>
        </p:nvSpPr>
        <p:spPr>
          <a:xfrm>
            <a:off x="12109450" y="186950"/>
            <a:ext cx="1097280" cy="4572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b="1" dirty="0">
                <a:solidFill>
                  <a:srgbClr val="F16649"/>
                </a:solidFill>
              </a:rPr>
              <a:t>who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D013A664-B967-04A0-7CEE-4E0E5E9124E9}"/>
              </a:ext>
            </a:extLst>
          </p:cNvPr>
          <p:cNvSpPr/>
          <p:nvPr/>
        </p:nvSpPr>
        <p:spPr>
          <a:xfrm>
            <a:off x="2973352" y="3639255"/>
            <a:ext cx="1097280" cy="4572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b="1" dirty="0">
                <a:solidFill>
                  <a:srgbClr val="F16649"/>
                </a:solidFill>
              </a:rPr>
              <a:t>who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BE589DD2-791A-5B9B-6537-60E531E8CC9B}"/>
              </a:ext>
            </a:extLst>
          </p:cNvPr>
          <p:cNvSpPr/>
          <p:nvPr/>
        </p:nvSpPr>
        <p:spPr>
          <a:xfrm>
            <a:off x="3186712" y="1860193"/>
            <a:ext cx="1097280" cy="4572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b="1" dirty="0">
                <a:solidFill>
                  <a:srgbClr val="F16649"/>
                </a:solidFill>
              </a:rPr>
              <a:t>who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AC7F2F91-8087-2034-93C5-5826F8ACAD52}"/>
              </a:ext>
            </a:extLst>
          </p:cNvPr>
          <p:cNvSpPr/>
          <p:nvPr/>
        </p:nvSpPr>
        <p:spPr>
          <a:xfrm>
            <a:off x="539852" y="5897880"/>
            <a:ext cx="1502410" cy="4572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b="1" dirty="0">
                <a:solidFill>
                  <a:schemeClr val="accent1"/>
                </a:solidFill>
              </a:rPr>
              <a:t>whose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4B1BC3E9-BB03-0E74-154A-5685AE8E27F0}"/>
              </a:ext>
            </a:extLst>
          </p:cNvPr>
          <p:cNvSpPr/>
          <p:nvPr/>
        </p:nvSpPr>
        <p:spPr>
          <a:xfrm>
            <a:off x="3091257" y="4567884"/>
            <a:ext cx="1502410" cy="4572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b="1" dirty="0">
                <a:solidFill>
                  <a:schemeClr val="accent1"/>
                </a:solidFill>
              </a:rPr>
              <a:t>whose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2ECD2208-3BBA-8B26-AC9E-E97F32444A5B}"/>
              </a:ext>
            </a:extLst>
          </p:cNvPr>
          <p:cNvSpPr/>
          <p:nvPr/>
        </p:nvSpPr>
        <p:spPr>
          <a:xfrm>
            <a:off x="4184368" y="2690355"/>
            <a:ext cx="1502410" cy="4572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b="1" dirty="0">
                <a:solidFill>
                  <a:schemeClr val="accent1"/>
                </a:solidFill>
              </a:rPr>
              <a:t>whose</a:t>
            </a:r>
          </a:p>
        </p:txBody>
      </p:sp>
    </p:spTree>
    <p:extLst>
      <p:ext uri="{BB962C8B-B14F-4D97-AF65-F5344CB8AC3E}">
        <p14:creationId xmlns:p14="http://schemas.microsoft.com/office/powerpoint/2010/main" val="1377425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4" grpId="0" animBg="1"/>
      <p:bldP spid="15" grpId="0" animBg="1"/>
      <p:bldP spid="2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22" name="Round Single Corner Rectangle 21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ound Single Corner Rectangle 22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78803" y="1152720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Match a clause in A with a clause in B to make a complete sentence. 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67402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5" name="Table 24">
            <a:extLst>
              <a:ext uri="{FF2B5EF4-FFF2-40B4-BE49-F238E27FC236}">
                <a16:creationId xmlns:a16="http://schemas.microsoft.com/office/drawing/2014/main" id="{ED18D95D-5BD8-5D66-A7AF-6BB30056061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5259643"/>
              </p:ext>
            </p:extLst>
          </p:nvPr>
        </p:nvGraphicFramePr>
        <p:xfrm>
          <a:off x="1131589" y="1670925"/>
          <a:ext cx="5727654" cy="4911548"/>
        </p:xfrm>
        <a:graphic>
          <a:graphicData uri="http://schemas.openxmlformats.org/drawingml/2006/table">
            <a:tbl>
              <a:tblPr bandRow="1">
                <a:tableStyleId>{00A15C55-8517-42AA-B614-E9B94910E393}</a:tableStyleId>
              </a:tblPr>
              <a:tblGrid>
                <a:gridCol w="5727654">
                  <a:extLst>
                    <a:ext uri="{9D8B030D-6E8A-4147-A177-3AD203B41FA5}">
                      <a16:colId xmlns:a16="http://schemas.microsoft.com/office/drawing/2014/main" val="1956528860"/>
                    </a:ext>
                  </a:extLst>
                </a:gridCol>
              </a:tblGrid>
              <a:tr h="899664">
                <a:tc>
                  <a:txBody>
                    <a:bodyPr/>
                    <a:lstStyle/>
                    <a:p>
                      <a:pPr marL="144145" indent="-144145">
                        <a:spcAft>
                          <a:spcPts val="0"/>
                        </a:spcAft>
                      </a:pPr>
                      <a:r>
                        <a:rPr lang="en-US" sz="2500" b="1" dirty="0">
                          <a:solidFill>
                            <a:srgbClr val="F16649"/>
                          </a:solidFill>
                          <a:effectLst/>
                          <a:latin typeface="+mj-lt"/>
                        </a:rPr>
                        <a:t>1. </a:t>
                      </a:r>
                      <a:r>
                        <a:rPr lang="en-US" sz="2500" b="1" dirty="0">
                          <a:solidFill>
                            <a:srgbClr val="0070C0"/>
                          </a:solidFill>
                          <a:effectLst/>
                          <a:latin typeface="+mj-lt"/>
                        </a:rPr>
                        <a:t>Don’t forget to visit the National Air and</a:t>
                      </a:r>
                    </a:p>
                    <a:p>
                      <a:pPr marL="144145" indent="-144145">
                        <a:spcAft>
                          <a:spcPts val="0"/>
                        </a:spcAft>
                      </a:pPr>
                      <a:r>
                        <a:rPr lang="en-US" sz="2500" b="1" dirty="0">
                          <a:solidFill>
                            <a:srgbClr val="0070C0"/>
                          </a:solidFill>
                          <a:effectLst/>
                          <a:latin typeface="+mj-lt"/>
                        </a:rPr>
                        <a:t>Space Museum</a:t>
                      </a:r>
                      <a:endParaRPr lang="en-US" sz="2500" b="1" dirty="0">
                        <a:solidFill>
                          <a:srgbClr val="0070C0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95673" marR="95673" marT="95673" marB="95673" anchor="ctr"/>
                </a:tc>
                <a:extLst>
                  <a:ext uri="{0D108BD9-81ED-4DB2-BD59-A6C34878D82A}">
                    <a16:rowId xmlns:a16="http://schemas.microsoft.com/office/drawing/2014/main" val="1675235291"/>
                  </a:ext>
                </a:extLst>
              </a:tr>
              <a:tr h="899664">
                <a:tc>
                  <a:txBody>
                    <a:bodyPr/>
                    <a:lstStyle/>
                    <a:p>
                      <a:pPr marL="144145" indent="-144145">
                        <a:spcAft>
                          <a:spcPts val="0"/>
                        </a:spcAft>
                      </a:pPr>
                      <a:r>
                        <a:rPr lang="en-US" sz="2500" b="1" dirty="0">
                          <a:solidFill>
                            <a:srgbClr val="F16649"/>
                          </a:solidFill>
                          <a:effectLst/>
                          <a:latin typeface="+mj-lt"/>
                        </a:rPr>
                        <a:t>2. </a:t>
                      </a:r>
                      <a:r>
                        <a:rPr lang="en-US" sz="2500" b="1" dirty="0">
                          <a:solidFill>
                            <a:srgbClr val="0070C0"/>
                          </a:solidFill>
                          <a:effectLst/>
                          <a:latin typeface="+mj-lt"/>
                        </a:rPr>
                        <a:t>Yesterday I phoned Pierre, </a:t>
                      </a:r>
                      <a:endParaRPr lang="en-US" sz="2500" b="1" dirty="0">
                        <a:solidFill>
                          <a:srgbClr val="0070C0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95673" marR="95673" marT="95673" marB="95673" anchor="ctr"/>
                </a:tc>
                <a:extLst>
                  <a:ext uri="{0D108BD9-81ED-4DB2-BD59-A6C34878D82A}">
                    <a16:rowId xmlns:a16="http://schemas.microsoft.com/office/drawing/2014/main" val="2743746550"/>
                  </a:ext>
                </a:extLst>
              </a:tr>
              <a:tr h="1259210">
                <a:tc>
                  <a:txBody>
                    <a:bodyPr/>
                    <a:lstStyle/>
                    <a:p>
                      <a:pPr marL="144145" indent="-144145">
                        <a:spcAft>
                          <a:spcPts val="0"/>
                        </a:spcAft>
                      </a:pPr>
                      <a:r>
                        <a:rPr lang="en-US" sz="2500" b="1" dirty="0">
                          <a:solidFill>
                            <a:srgbClr val="F16649"/>
                          </a:solidFill>
                          <a:effectLst/>
                          <a:latin typeface="+mj-lt"/>
                        </a:rPr>
                        <a:t>3. </a:t>
                      </a:r>
                      <a:r>
                        <a:rPr lang="en-US" sz="2500" b="1" dirty="0">
                          <a:solidFill>
                            <a:srgbClr val="0070C0"/>
                          </a:solidFill>
                          <a:effectLst/>
                          <a:latin typeface="+mj-lt"/>
                        </a:rPr>
                        <a:t>There, I could see the ruinous hall</a:t>
                      </a:r>
                      <a:endParaRPr lang="en-US" sz="2500" b="1" dirty="0">
                        <a:solidFill>
                          <a:srgbClr val="0070C0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95673" marR="95673" marT="95673" marB="95673" anchor="ctr"/>
                </a:tc>
                <a:extLst>
                  <a:ext uri="{0D108BD9-81ED-4DB2-BD59-A6C34878D82A}">
                    <a16:rowId xmlns:a16="http://schemas.microsoft.com/office/drawing/2014/main" val="1224842286"/>
                  </a:ext>
                </a:extLst>
              </a:tr>
              <a:tr h="899664">
                <a:tc>
                  <a:txBody>
                    <a:bodyPr/>
                    <a:lstStyle/>
                    <a:p>
                      <a:pPr marL="144145" indent="-144145">
                        <a:spcAft>
                          <a:spcPts val="0"/>
                        </a:spcAft>
                      </a:pPr>
                      <a:r>
                        <a:rPr lang="en-US" sz="2500" b="1" dirty="0">
                          <a:solidFill>
                            <a:srgbClr val="F16649"/>
                          </a:solidFill>
                          <a:effectLst/>
                          <a:latin typeface="+mj-lt"/>
                        </a:rPr>
                        <a:t>4. </a:t>
                      </a:r>
                      <a:r>
                        <a:rPr lang="en-US" sz="2500" b="1" dirty="0">
                          <a:solidFill>
                            <a:srgbClr val="0070C0"/>
                          </a:solidFill>
                          <a:effectLst/>
                          <a:latin typeface="+mj-lt"/>
                        </a:rPr>
                        <a:t>Could you recommend a local tour guide</a:t>
                      </a:r>
                      <a:endParaRPr lang="en-US" sz="2500" b="1" dirty="0">
                        <a:solidFill>
                          <a:srgbClr val="0070C0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95673" marR="95673" marT="95673" marB="95673" anchor="ctr"/>
                </a:tc>
                <a:extLst>
                  <a:ext uri="{0D108BD9-81ED-4DB2-BD59-A6C34878D82A}">
                    <a16:rowId xmlns:a16="http://schemas.microsoft.com/office/drawing/2014/main" val="2119325175"/>
                  </a:ext>
                </a:extLst>
              </a:tr>
              <a:tr h="899664">
                <a:tc>
                  <a:txBody>
                    <a:bodyPr/>
                    <a:lstStyle/>
                    <a:p>
                      <a:pPr marL="144145" indent="-144145">
                        <a:spcAft>
                          <a:spcPts val="0"/>
                        </a:spcAft>
                      </a:pPr>
                      <a:r>
                        <a:rPr lang="en-US" sz="2500" b="1" dirty="0">
                          <a:solidFill>
                            <a:srgbClr val="F16649"/>
                          </a:solidFill>
                          <a:effectLst/>
                          <a:latin typeface="+mj-lt"/>
                        </a:rPr>
                        <a:t>5. </a:t>
                      </a:r>
                      <a:r>
                        <a:rPr lang="en-US" sz="2500" b="1" dirty="0">
                          <a:solidFill>
                            <a:srgbClr val="0070C0"/>
                          </a:solidFill>
                          <a:effectLst/>
                          <a:latin typeface="+mj-lt"/>
                        </a:rPr>
                        <a:t>We were lucky to meet some artisans</a:t>
                      </a:r>
                      <a:endParaRPr lang="en-US" sz="2500" b="1" dirty="0">
                        <a:solidFill>
                          <a:srgbClr val="0070C0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95673" marR="95673" marT="95673" marB="95673" anchor="ctr"/>
                </a:tc>
                <a:extLst>
                  <a:ext uri="{0D108BD9-81ED-4DB2-BD59-A6C34878D82A}">
                    <a16:rowId xmlns:a16="http://schemas.microsoft.com/office/drawing/2014/main" val="3636452919"/>
                  </a:ext>
                </a:extLst>
              </a:tr>
            </a:tbl>
          </a:graphicData>
        </a:graphic>
      </p:graphicFrame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28A24F36-8B0D-EF70-D699-C098731B4624}"/>
              </a:ext>
            </a:extLst>
          </p:cNvPr>
          <p:cNvSpPr/>
          <p:nvPr/>
        </p:nvSpPr>
        <p:spPr>
          <a:xfrm>
            <a:off x="7143050" y="1666302"/>
            <a:ext cx="4869978" cy="87355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500" b="1" dirty="0">
                <a:solidFill>
                  <a:srgbClr val="0070C0"/>
                </a:solidFill>
                <a:latin typeface="+mj-lt"/>
              </a:rPr>
              <a:t>a. </a:t>
            </a:r>
            <a:r>
              <a:rPr lang="en-US" sz="2500" b="1" dirty="0">
                <a:solidFill>
                  <a:schemeClr val="tx1"/>
                </a:solidFill>
                <a:latin typeface="+mj-lt"/>
              </a:rPr>
              <a:t>whose products are on display at the Handicraft Show.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49E032E5-41A6-6008-27ED-7C6C25ED2FFE}"/>
              </a:ext>
            </a:extLst>
          </p:cNvPr>
          <p:cNvSpPr/>
          <p:nvPr/>
        </p:nvSpPr>
        <p:spPr>
          <a:xfrm>
            <a:off x="7143050" y="3689920"/>
            <a:ext cx="4869978" cy="87355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500" b="1" dirty="0">
                <a:solidFill>
                  <a:srgbClr val="0070C0"/>
                </a:solidFill>
                <a:latin typeface="+mj-lt"/>
              </a:rPr>
              <a:t>c. </a:t>
            </a:r>
            <a:r>
              <a:rPr lang="en-US" sz="2500" b="1" dirty="0">
                <a:solidFill>
                  <a:schemeClr val="tx1"/>
                </a:solidFill>
                <a:latin typeface="+mj-lt"/>
              </a:rPr>
              <a:t>which appeared in the film “Jane Eyre”.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1E78E009-C5ED-0E62-879B-64A4700A0AE9}"/>
              </a:ext>
            </a:extLst>
          </p:cNvPr>
          <p:cNvSpPr/>
          <p:nvPr/>
        </p:nvSpPr>
        <p:spPr>
          <a:xfrm>
            <a:off x="7143050" y="4771873"/>
            <a:ext cx="4869978" cy="87355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500" b="1" dirty="0">
                <a:solidFill>
                  <a:srgbClr val="0070C0"/>
                </a:solidFill>
                <a:latin typeface="+mj-lt"/>
              </a:rPr>
              <a:t>d. </a:t>
            </a:r>
            <a:r>
              <a:rPr lang="en-US" sz="2500" b="1" dirty="0">
                <a:solidFill>
                  <a:schemeClr val="tx1"/>
                </a:solidFill>
                <a:latin typeface="+mj-lt"/>
              </a:rPr>
              <a:t>whose breathtaking collection is a must-to-see.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61EBF1E0-C110-DFB2-488C-C51BB9A41509}"/>
              </a:ext>
            </a:extLst>
          </p:cNvPr>
          <p:cNvSpPr/>
          <p:nvPr/>
        </p:nvSpPr>
        <p:spPr>
          <a:xfrm>
            <a:off x="7143050" y="5714218"/>
            <a:ext cx="4869978" cy="87355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500" b="1" dirty="0">
                <a:solidFill>
                  <a:srgbClr val="0070C0"/>
                </a:solidFill>
                <a:latin typeface="+mj-lt"/>
              </a:rPr>
              <a:t>e. </a:t>
            </a:r>
            <a:r>
              <a:rPr lang="en-US" sz="2500" b="1" dirty="0">
                <a:solidFill>
                  <a:schemeClr val="tx1"/>
                </a:solidFill>
                <a:latin typeface="+mj-lt"/>
              </a:rPr>
              <a:t>who is arranging accommodation for our stay in Paris.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EED5143E-861A-F954-9571-CAFAB5B73ED7}"/>
              </a:ext>
            </a:extLst>
          </p:cNvPr>
          <p:cNvSpPr/>
          <p:nvPr/>
        </p:nvSpPr>
        <p:spPr>
          <a:xfrm>
            <a:off x="7143050" y="2678111"/>
            <a:ext cx="4869978" cy="87355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500" b="1" dirty="0">
                <a:solidFill>
                  <a:srgbClr val="0070C0"/>
                </a:solidFill>
                <a:latin typeface="+mj-lt"/>
              </a:rPr>
              <a:t>b. </a:t>
            </a:r>
            <a:r>
              <a:rPr lang="en-US" sz="2500" b="1" dirty="0">
                <a:solidFill>
                  <a:schemeClr val="tx1"/>
                </a:solidFill>
                <a:latin typeface="+mj-lt"/>
              </a:rPr>
              <a:t>who knows a lot about the history of this area?</a:t>
            </a:r>
          </a:p>
        </p:txBody>
      </p:sp>
    </p:spTree>
    <p:extLst>
      <p:ext uri="{BB962C8B-B14F-4D97-AF65-F5344CB8AC3E}">
        <p14:creationId xmlns:p14="http://schemas.microsoft.com/office/powerpoint/2010/main" val="2138508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2" grpId="0" animBg="1"/>
      <p:bldP spid="3" grpId="0" animBg="1"/>
      <p:bldP spid="4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22" name="Round Single Corner Rectangle 21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ound Single Corner Rectangle 22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78803" y="1152720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Match a clause in A with a clause in B to make a complete sentence. </a:t>
            </a:r>
            <a:r>
              <a:rPr lang="en-US" sz="2400" b="1" dirty="0">
                <a:solidFill>
                  <a:srgbClr val="F26648"/>
                </a:solidFill>
                <a:effectLst>
                  <a:glow rad="88900">
                    <a:schemeClr val="bg1"/>
                  </a:glow>
                </a:effectLst>
                <a:highlight>
                  <a:srgbClr val="FEE3AF"/>
                </a:highlight>
                <a:cs typeface="Arial" panose="020B0604020202020204" pitchFamily="34" charset="0"/>
              </a:rPr>
              <a:t>KEY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 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67402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5" name="Table 24">
            <a:extLst>
              <a:ext uri="{FF2B5EF4-FFF2-40B4-BE49-F238E27FC236}">
                <a16:creationId xmlns:a16="http://schemas.microsoft.com/office/drawing/2014/main" id="{ED18D95D-5BD8-5D66-A7AF-6BB30056061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6209207"/>
              </p:ext>
            </p:extLst>
          </p:nvPr>
        </p:nvGraphicFramePr>
        <p:xfrm>
          <a:off x="1131589" y="1670925"/>
          <a:ext cx="5727654" cy="4911548"/>
        </p:xfrm>
        <a:graphic>
          <a:graphicData uri="http://schemas.openxmlformats.org/drawingml/2006/table">
            <a:tbl>
              <a:tblPr bandRow="1">
                <a:tableStyleId>{00A15C55-8517-42AA-B614-E9B94910E393}</a:tableStyleId>
              </a:tblPr>
              <a:tblGrid>
                <a:gridCol w="5727654">
                  <a:extLst>
                    <a:ext uri="{9D8B030D-6E8A-4147-A177-3AD203B41FA5}">
                      <a16:colId xmlns:a16="http://schemas.microsoft.com/office/drawing/2014/main" val="1956528860"/>
                    </a:ext>
                  </a:extLst>
                </a:gridCol>
              </a:tblGrid>
              <a:tr h="899664">
                <a:tc>
                  <a:txBody>
                    <a:bodyPr/>
                    <a:lstStyle/>
                    <a:p>
                      <a:pPr marL="144145" indent="-144145">
                        <a:spcAft>
                          <a:spcPts val="0"/>
                        </a:spcAft>
                      </a:pPr>
                      <a:r>
                        <a:rPr lang="en-US" sz="2500" b="0" dirty="0">
                          <a:solidFill>
                            <a:srgbClr val="F16649"/>
                          </a:solidFill>
                          <a:effectLst/>
                        </a:rPr>
                        <a:t>1. </a:t>
                      </a:r>
                      <a:r>
                        <a:rPr lang="en-US" sz="2500" b="1" dirty="0">
                          <a:solidFill>
                            <a:srgbClr val="0070C0"/>
                          </a:solidFill>
                          <a:effectLst/>
                          <a:latin typeface="+mj-lt"/>
                        </a:rPr>
                        <a:t>Don’t forget to visit the National Air and</a:t>
                      </a:r>
                    </a:p>
                    <a:p>
                      <a:pPr marL="144145" indent="-144145">
                        <a:spcAft>
                          <a:spcPts val="0"/>
                        </a:spcAft>
                      </a:pPr>
                      <a:r>
                        <a:rPr lang="en-US" sz="2500" b="1" dirty="0">
                          <a:solidFill>
                            <a:srgbClr val="0070C0"/>
                          </a:solidFill>
                          <a:effectLst/>
                          <a:latin typeface="+mj-lt"/>
                        </a:rPr>
                        <a:t>Space Museum</a:t>
                      </a:r>
                      <a:endParaRPr lang="en-US" sz="2500" b="1" dirty="0">
                        <a:solidFill>
                          <a:srgbClr val="0070C0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95673" marR="95673" marT="95673" marB="95673" anchor="ctr"/>
                </a:tc>
                <a:extLst>
                  <a:ext uri="{0D108BD9-81ED-4DB2-BD59-A6C34878D82A}">
                    <a16:rowId xmlns:a16="http://schemas.microsoft.com/office/drawing/2014/main" val="1675235291"/>
                  </a:ext>
                </a:extLst>
              </a:tr>
              <a:tr h="899664">
                <a:tc>
                  <a:txBody>
                    <a:bodyPr/>
                    <a:lstStyle/>
                    <a:p>
                      <a:pPr marL="144145" indent="-144145">
                        <a:spcAft>
                          <a:spcPts val="0"/>
                        </a:spcAft>
                      </a:pPr>
                      <a:r>
                        <a:rPr lang="en-US" sz="2500" b="0" dirty="0">
                          <a:solidFill>
                            <a:srgbClr val="F16649"/>
                          </a:solidFill>
                          <a:effectLst/>
                        </a:rPr>
                        <a:t>2. </a:t>
                      </a:r>
                      <a:r>
                        <a:rPr lang="en-US" sz="2500" b="1" kern="1200" dirty="0">
                          <a:solidFill>
                            <a:srgbClr val="0070C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Yesterday I phoned Pierre, </a:t>
                      </a:r>
                    </a:p>
                  </a:txBody>
                  <a:tcPr marL="95673" marR="95673" marT="95673" marB="95673" anchor="ctr"/>
                </a:tc>
                <a:extLst>
                  <a:ext uri="{0D108BD9-81ED-4DB2-BD59-A6C34878D82A}">
                    <a16:rowId xmlns:a16="http://schemas.microsoft.com/office/drawing/2014/main" val="2743746550"/>
                  </a:ext>
                </a:extLst>
              </a:tr>
              <a:tr h="1259210">
                <a:tc>
                  <a:txBody>
                    <a:bodyPr/>
                    <a:lstStyle/>
                    <a:p>
                      <a:pPr marL="144145" indent="-144145">
                        <a:spcAft>
                          <a:spcPts val="0"/>
                        </a:spcAft>
                      </a:pPr>
                      <a:r>
                        <a:rPr lang="en-US" sz="2500" b="0" dirty="0">
                          <a:solidFill>
                            <a:srgbClr val="F16649"/>
                          </a:solidFill>
                          <a:effectLst/>
                        </a:rPr>
                        <a:t>3. </a:t>
                      </a:r>
                      <a:r>
                        <a:rPr lang="en-US" sz="2500" b="1" kern="1200" dirty="0">
                          <a:solidFill>
                            <a:srgbClr val="0070C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There, I could see the ruinous hall</a:t>
                      </a:r>
                    </a:p>
                  </a:txBody>
                  <a:tcPr marL="95673" marR="95673" marT="95673" marB="95673" anchor="ctr"/>
                </a:tc>
                <a:extLst>
                  <a:ext uri="{0D108BD9-81ED-4DB2-BD59-A6C34878D82A}">
                    <a16:rowId xmlns:a16="http://schemas.microsoft.com/office/drawing/2014/main" val="1224842286"/>
                  </a:ext>
                </a:extLst>
              </a:tr>
              <a:tr h="899664">
                <a:tc>
                  <a:txBody>
                    <a:bodyPr/>
                    <a:lstStyle/>
                    <a:p>
                      <a:pPr marL="144145" indent="-144145">
                        <a:spcAft>
                          <a:spcPts val="0"/>
                        </a:spcAft>
                      </a:pPr>
                      <a:r>
                        <a:rPr lang="en-US" sz="2500" b="0" dirty="0">
                          <a:solidFill>
                            <a:srgbClr val="F16649"/>
                          </a:solidFill>
                          <a:effectLst/>
                        </a:rPr>
                        <a:t>4. </a:t>
                      </a:r>
                      <a:r>
                        <a:rPr lang="en-US" sz="2500" b="1" kern="1200" dirty="0">
                          <a:solidFill>
                            <a:srgbClr val="0070C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Could you recommend a local tour guide</a:t>
                      </a:r>
                    </a:p>
                  </a:txBody>
                  <a:tcPr marL="95673" marR="95673" marT="95673" marB="95673" anchor="ctr"/>
                </a:tc>
                <a:extLst>
                  <a:ext uri="{0D108BD9-81ED-4DB2-BD59-A6C34878D82A}">
                    <a16:rowId xmlns:a16="http://schemas.microsoft.com/office/drawing/2014/main" val="2119325175"/>
                  </a:ext>
                </a:extLst>
              </a:tr>
              <a:tr h="899664">
                <a:tc>
                  <a:txBody>
                    <a:bodyPr/>
                    <a:lstStyle/>
                    <a:p>
                      <a:pPr marL="144145" indent="-144145">
                        <a:spcAft>
                          <a:spcPts val="0"/>
                        </a:spcAft>
                      </a:pPr>
                      <a:r>
                        <a:rPr lang="en-US" sz="2500" b="0" dirty="0">
                          <a:solidFill>
                            <a:srgbClr val="F16649"/>
                          </a:solidFill>
                          <a:effectLst/>
                        </a:rPr>
                        <a:t>5. </a:t>
                      </a:r>
                      <a:r>
                        <a:rPr lang="en-US" sz="2500" b="1" kern="1200" dirty="0">
                          <a:solidFill>
                            <a:srgbClr val="0070C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We were lucky to meet some artisans</a:t>
                      </a:r>
                    </a:p>
                  </a:txBody>
                  <a:tcPr marL="95673" marR="95673" marT="95673" marB="95673" anchor="ctr"/>
                </a:tc>
                <a:extLst>
                  <a:ext uri="{0D108BD9-81ED-4DB2-BD59-A6C34878D82A}">
                    <a16:rowId xmlns:a16="http://schemas.microsoft.com/office/drawing/2014/main" val="3636452919"/>
                  </a:ext>
                </a:extLst>
              </a:tr>
            </a:tbl>
          </a:graphicData>
        </a:graphic>
      </p:graphicFrame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28A24F36-8B0D-EF70-D699-C098731B4624}"/>
              </a:ext>
            </a:extLst>
          </p:cNvPr>
          <p:cNvSpPr/>
          <p:nvPr/>
        </p:nvSpPr>
        <p:spPr>
          <a:xfrm>
            <a:off x="7143050" y="5656300"/>
            <a:ext cx="4869978" cy="87355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500" b="1" dirty="0">
                <a:solidFill>
                  <a:srgbClr val="0070C0"/>
                </a:solidFill>
                <a:latin typeface="+mj-lt"/>
              </a:rPr>
              <a:t>a. </a:t>
            </a:r>
            <a:r>
              <a:rPr lang="en-US" sz="2500" b="1" dirty="0">
                <a:solidFill>
                  <a:schemeClr val="tx1"/>
                </a:solidFill>
                <a:latin typeface="+mj-lt"/>
              </a:rPr>
              <a:t>whose products are on display at the Handicraft Show.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49E032E5-41A6-6008-27ED-7C6C25ED2FFE}"/>
              </a:ext>
            </a:extLst>
          </p:cNvPr>
          <p:cNvSpPr/>
          <p:nvPr/>
        </p:nvSpPr>
        <p:spPr>
          <a:xfrm>
            <a:off x="7143050" y="3689920"/>
            <a:ext cx="4869978" cy="87355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500" b="1" dirty="0">
                <a:solidFill>
                  <a:srgbClr val="0070C0"/>
                </a:solidFill>
                <a:latin typeface="+mj-lt"/>
              </a:rPr>
              <a:t>c. </a:t>
            </a:r>
            <a:r>
              <a:rPr lang="en-US" sz="2500" b="1" dirty="0">
                <a:solidFill>
                  <a:schemeClr val="tx1"/>
                </a:solidFill>
                <a:latin typeface="+mj-lt"/>
              </a:rPr>
              <a:t>which appeared in the film “Jane Eyre”.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1E78E009-C5ED-0E62-879B-64A4700A0AE9}"/>
              </a:ext>
            </a:extLst>
          </p:cNvPr>
          <p:cNvSpPr/>
          <p:nvPr/>
        </p:nvSpPr>
        <p:spPr>
          <a:xfrm>
            <a:off x="7143050" y="1646360"/>
            <a:ext cx="4869978" cy="87355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500" b="1" dirty="0">
                <a:solidFill>
                  <a:srgbClr val="0070C0"/>
                </a:solidFill>
                <a:latin typeface="+mj-lt"/>
              </a:rPr>
              <a:t>d. </a:t>
            </a:r>
            <a:r>
              <a:rPr lang="en-US" sz="2500" b="1" dirty="0">
                <a:solidFill>
                  <a:schemeClr val="tx1"/>
                </a:solidFill>
                <a:latin typeface="+mj-lt"/>
              </a:rPr>
              <a:t>whose breathtaking collection is a must-to-see</a:t>
            </a:r>
            <a:r>
              <a:rPr lang="en-US" sz="2500" dirty="0">
                <a:solidFill>
                  <a:schemeClr val="tx1"/>
                </a:solidFill>
                <a:latin typeface="+mj-lt"/>
              </a:rPr>
              <a:t>.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61EBF1E0-C110-DFB2-488C-C51BB9A41509}"/>
              </a:ext>
            </a:extLst>
          </p:cNvPr>
          <p:cNvSpPr/>
          <p:nvPr/>
        </p:nvSpPr>
        <p:spPr>
          <a:xfrm>
            <a:off x="7143050" y="2631042"/>
            <a:ext cx="4869978" cy="87355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500" b="1" dirty="0">
                <a:solidFill>
                  <a:srgbClr val="0070C0"/>
                </a:solidFill>
                <a:latin typeface="+mj-lt"/>
              </a:rPr>
              <a:t>e. </a:t>
            </a:r>
            <a:r>
              <a:rPr lang="en-US" sz="2500" b="1" dirty="0">
                <a:solidFill>
                  <a:schemeClr val="tx1"/>
                </a:solidFill>
                <a:latin typeface="+mj-lt"/>
              </a:rPr>
              <a:t>who is arranging accommodation for our stay in Paris.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EED5143E-861A-F954-9571-CAFAB5B73ED7}"/>
              </a:ext>
            </a:extLst>
          </p:cNvPr>
          <p:cNvSpPr/>
          <p:nvPr/>
        </p:nvSpPr>
        <p:spPr>
          <a:xfrm>
            <a:off x="7143050" y="4782742"/>
            <a:ext cx="4869978" cy="87355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500" b="1" dirty="0">
                <a:solidFill>
                  <a:srgbClr val="0070C0"/>
                </a:solidFill>
                <a:latin typeface="+mj-lt"/>
              </a:rPr>
              <a:t>b. </a:t>
            </a:r>
            <a:r>
              <a:rPr lang="en-US" sz="2500" b="1" dirty="0">
                <a:solidFill>
                  <a:schemeClr val="tx1"/>
                </a:solidFill>
                <a:latin typeface="+mj-lt"/>
              </a:rPr>
              <a:t>who knows a lot about the history of this area?</a:t>
            </a:r>
          </a:p>
        </p:txBody>
      </p:sp>
    </p:spTree>
    <p:extLst>
      <p:ext uri="{BB962C8B-B14F-4D97-AF65-F5344CB8AC3E}">
        <p14:creationId xmlns:p14="http://schemas.microsoft.com/office/powerpoint/2010/main" val="4164988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2" grpId="0" animBg="1"/>
      <p:bldP spid="3" grpId="0" animBg="1"/>
      <p:bldP spid="4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18" name="Round Single Corner Rectangle 17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78802" y="1306988"/>
            <a:ext cx="10536999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/>
              <a:t>Work in pairs. Discuss and finish the sentences.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PRODUCTION</a:t>
            </a:r>
          </a:p>
        </p:txBody>
      </p:sp>
      <p:pic>
        <p:nvPicPr>
          <p:cNvPr id="2" name="Google Shape;622;p31" descr="Two people talking, dialogue, people png | PNGEgg">
            <a:extLst>
              <a:ext uri="{FF2B5EF4-FFF2-40B4-BE49-F238E27FC236}">
                <a16:creationId xmlns:a16="http://schemas.microsoft.com/office/drawing/2014/main" id="{C02516A5-D05B-AECD-FA5F-AA730F51FA5C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55624"/>
          <a:stretch/>
        </p:blipFill>
        <p:spPr>
          <a:xfrm>
            <a:off x="2375578" y="4246228"/>
            <a:ext cx="1306285" cy="1589357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Google Shape;623;p31" descr="Two people talking, dialogue, people png | PNGEgg">
            <a:extLst>
              <a:ext uri="{FF2B5EF4-FFF2-40B4-BE49-F238E27FC236}">
                <a16:creationId xmlns:a16="http://schemas.microsoft.com/office/drawing/2014/main" id="{A4036C04-E008-687A-7E65-325F1FEF0EC9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l="-378" t="-1424" r="38309" b="1424"/>
          <a:stretch/>
        </p:blipFill>
        <p:spPr>
          <a:xfrm>
            <a:off x="657768" y="4223781"/>
            <a:ext cx="1755996" cy="159205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624;p31">
            <a:extLst>
              <a:ext uri="{FF2B5EF4-FFF2-40B4-BE49-F238E27FC236}">
                <a16:creationId xmlns:a16="http://schemas.microsoft.com/office/drawing/2014/main" id="{FB8AC1D4-ADB1-E040-6AE7-68AB256ADC88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21388127">
            <a:off x="2380815" y="3132577"/>
            <a:ext cx="1295808" cy="106110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626;p31">
            <a:extLst>
              <a:ext uri="{FF2B5EF4-FFF2-40B4-BE49-F238E27FC236}">
                <a16:creationId xmlns:a16="http://schemas.microsoft.com/office/drawing/2014/main" id="{D7A42323-99C9-C700-641A-5EC5B849D147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flipH="1">
            <a:off x="628983" y="3134642"/>
            <a:ext cx="1500893" cy="105697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Hộp Văn bản 3">
            <a:extLst>
              <a:ext uri="{FF2B5EF4-FFF2-40B4-BE49-F238E27FC236}">
                <a16:creationId xmlns:a16="http://schemas.microsoft.com/office/drawing/2014/main" id="{982D8210-261F-9045-2B54-8E7E3569665D}"/>
              </a:ext>
            </a:extLst>
          </p:cNvPr>
          <p:cNvSpPr txBox="1"/>
          <p:nvPr/>
        </p:nvSpPr>
        <p:spPr>
          <a:xfrm>
            <a:off x="4249976" y="2094201"/>
            <a:ext cx="7763052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F26648"/>
                </a:solidFill>
              </a:rPr>
              <a:t>1. </a:t>
            </a:r>
            <a:r>
              <a:rPr lang="en-US" sz="3200" dirty="0"/>
              <a:t>Son Doong is now a world-famous</a:t>
            </a:r>
          </a:p>
          <a:p>
            <a:r>
              <a:rPr lang="en-US" sz="3200" dirty="0"/>
              <a:t>destination for </a:t>
            </a:r>
            <a:r>
              <a:rPr lang="en-US" sz="3200" dirty="0" err="1"/>
              <a:t>travellers</a:t>
            </a:r>
            <a:r>
              <a:rPr lang="en-US" sz="3200" dirty="0"/>
              <a:t> who ______.</a:t>
            </a:r>
          </a:p>
          <a:p>
            <a:r>
              <a:rPr lang="en-US" sz="3200" dirty="0">
                <a:solidFill>
                  <a:srgbClr val="F26648"/>
                </a:solidFill>
              </a:rPr>
              <a:t>2. </a:t>
            </a:r>
            <a:r>
              <a:rPr lang="en-US" sz="3200" dirty="0"/>
              <a:t>I’m personally against tours which ______.</a:t>
            </a:r>
          </a:p>
          <a:p>
            <a:r>
              <a:rPr lang="en-US" sz="3200" dirty="0">
                <a:solidFill>
                  <a:srgbClr val="F26648"/>
                </a:solidFill>
              </a:rPr>
              <a:t>3. </a:t>
            </a:r>
            <a:r>
              <a:rPr lang="en-US" sz="3200" dirty="0"/>
              <a:t>We shared a holiday home with two Germans whose ______.</a:t>
            </a:r>
          </a:p>
          <a:p>
            <a:r>
              <a:rPr lang="en-US" sz="3200" dirty="0">
                <a:solidFill>
                  <a:srgbClr val="F26648"/>
                </a:solidFill>
              </a:rPr>
              <a:t>4. </a:t>
            </a:r>
            <a:r>
              <a:rPr lang="en-US" sz="3200" dirty="0"/>
              <a:t>I bought a city map which ______.</a:t>
            </a:r>
          </a:p>
          <a:p>
            <a:r>
              <a:rPr lang="en-US" sz="3200" dirty="0">
                <a:solidFill>
                  <a:srgbClr val="F26648"/>
                </a:solidFill>
              </a:rPr>
              <a:t>5. </a:t>
            </a:r>
            <a:r>
              <a:rPr lang="en-US" sz="3200" dirty="0"/>
              <a:t>Most </a:t>
            </a:r>
            <a:r>
              <a:rPr lang="en-US" sz="3200" dirty="0" err="1"/>
              <a:t>travellers</a:t>
            </a:r>
            <a:r>
              <a:rPr lang="en-US" sz="3200" dirty="0"/>
              <a:t> prefer working with tour guides who ______.</a:t>
            </a:r>
            <a:endParaRPr lang="en-US" sz="3200" i="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6265168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18" name="Round Single Corner Rectangle 17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78802" y="1306988"/>
            <a:ext cx="10536999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/>
              <a:t>Work in pairs. Discuss and finish the sentences. 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PRODUCTION</a:t>
            </a:r>
          </a:p>
        </p:txBody>
      </p:sp>
      <p:sp>
        <p:nvSpPr>
          <p:cNvPr id="7" name="Hộp Văn bản 3">
            <a:extLst>
              <a:ext uri="{FF2B5EF4-FFF2-40B4-BE49-F238E27FC236}">
                <a16:creationId xmlns:a16="http://schemas.microsoft.com/office/drawing/2014/main" id="{982D8210-261F-9045-2B54-8E7E3569665D}"/>
              </a:ext>
            </a:extLst>
          </p:cNvPr>
          <p:cNvSpPr txBox="1"/>
          <p:nvPr/>
        </p:nvSpPr>
        <p:spPr>
          <a:xfrm>
            <a:off x="456450" y="2883985"/>
            <a:ext cx="11734378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F16649"/>
                </a:solidFill>
              </a:rPr>
              <a:t>1. </a:t>
            </a:r>
            <a:r>
              <a:rPr lang="en-US" sz="3200" dirty="0"/>
              <a:t>Son Doong is now a world-famous destination for </a:t>
            </a:r>
            <a:r>
              <a:rPr lang="en-US" sz="3200" dirty="0" err="1"/>
              <a:t>travellers</a:t>
            </a:r>
            <a:r>
              <a:rPr lang="en-US" sz="3200" dirty="0"/>
              <a:t> who </a:t>
            </a:r>
            <a:r>
              <a:rPr lang="en-US" sz="3200" dirty="0">
                <a:solidFill>
                  <a:srgbClr val="242021"/>
                </a:solidFill>
              </a:rPr>
              <a:t>________________________________________________________</a:t>
            </a:r>
          </a:p>
          <a:p>
            <a:r>
              <a:rPr lang="en-US" sz="3200" dirty="0">
                <a:solidFill>
                  <a:srgbClr val="F16649"/>
                </a:solidFill>
              </a:rPr>
              <a:t>2. </a:t>
            </a:r>
            <a:r>
              <a:rPr lang="en-US" sz="3200" dirty="0">
                <a:solidFill>
                  <a:srgbClr val="242021"/>
                </a:solidFill>
              </a:rPr>
              <a:t>I’m personally against tours which  __________________________</a:t>
            </a:r>
          </a:p>
          <a:p>
            <a:r>
              <a:rPr lang="en-US" sz="3200" dirty="0">
                <a:solidFill>
                  <a:srgbClr val="F16649"/>
                </a:solidFill>
              </a:rPr>
              <a:t>3. </a:t>
            </a:r>
            <a:r>
              <a:rPr lang="en-US" sz="3200" dirty="0"/>
              <a:t>We shared a holiday home with two Germans whose ___________</a:t>
            </a:r>
            <a:endParaRPr lang="en-US" sz="3200" dirty="0">
              <a:solidFill>
                <a:srgbClr val="242021"/>
              </a:solidFill>
            </a:endParaRPr>
          </a:p>
          <a:p>
            <a:r>
              <a:rPr lang="en-US" sz="3200" dirty="0">
                <a:solidFill>
                  <a:srgbClr val="242021"/>
                </a:solidFill>
              </a:rPr>
              <a:t>________________________________________________________</a:t>
            </a:r>
            <a:endParaRPr lang="en-US" sz="3200" i="0" dirty="0">
              <a:solidFill>
                <a:srgbClr val="242021"/>
              </a:solidFill>
              <a:effectLst/>
            </a:endParaRPr>
          </a:p>
        </p:txBody>
      </p:sp>
      <p:sp>
        <p:nvSpPr>
          <p:cNvPr id="3" name="Hộp Văn bản 3">
            <a:extLst>
              <a:ext uri="{FF2B5EF4-FFF2-40B4-BE49-F238E27FC236}">
                <a16:creationId xmlns:a16="http://schemas.microsoft.com/office/drawing/2014/main" id="{96ACE342-3CA5-09B7-FF5D-E1438574EFA3}"/>
              </a:ext>
            </a:extLst>
          </p:cNvPr>
          <p:cNvSpPr txBox="1"/>
          <p:nvPr/>
        </p:nvSpPr>
        <p:spPr>
          <a:xfrm>
            <a:off x="227639" y="2063457"/>
            <a:ext cx="6995187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i="1" dirty="0">
                <a:solidFill>
                  <a:srgbClr val="0070C0"/>
                </a:solidFill>
                <a:highlight>
                  <a:srgbClr val="FEE3AF"/>
                </a:highlight>
                <a:latin typeface="ChronicaProMediumIt"/>
              </a:rPr>
              <a:t>SUGGESTED ANSWER</a:t>
            </a:r>
          </a:p>
          <a:p>
            <a:endParaRPr lang="en-US" sz="3200" i="1" dirty="0">
              <a:solidFill>
                <a:srgbClr val="F16649"/>
              </a:solidFill>
              <a:latin typeface="ChronicaProMediumIt"/>
            </a:endParaRPr>
          </a:p>
        </p:txBody>
      </p:sp>
      <p:sp>
        <p:nvSpPr>
          <p:cNvPr id="8" name="Hộp Văn bản 3">
            <a:extLst>
              <a:ext uri="{FF2B5EF4-FFF2-40B4-BE49-F238E27FC236}">
                <a16:creationId xmlns:a16="http://schemas.microsoft.com/office/drawing/2014/main" id="{968CA3E9-5706-897F-D4EA-82B58039F61B}"/>
              </a:ext>
            </a:extLst>
          </p:cNvPr>
          <p:cNvSpPr txBox="1"/>
          <p:nvPr/>
        </p:nvSpPr>
        <p:spPr>
          <a:xfrm>
            <a:off x="6702894" y="3871753"/>
            <a:ext cx="13399446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i="1" dirty="0">
                <a:solidFill>
                  <a:srgbClr val="F16649"/>
                </a:solidFill>
                <a:latin typeface="ChronicaProMediumIt"/>
              </a:rPr>
              <a:t>use animals for entertainment.</a:t>
            </a:r>
          </a:p>
          <a:p>
            <a:endParaRPr lang="en-US" sz="3200" i="1" dirty="0">
              <a:solidFill>
                <a:srgbClr val="F16649"/>
              </a:solidFill>
              <a:latin typeface="ChronicaProMediumIt"/>
            </a:endParaRPr>
          </a:p>
        </p:txBody>
      </p:sp>
      <p:sp>
        <p:nvSpPr>
          <p:cNvPr id="14" name="Hộp Văn bản 3">
            <a:extLst>
              <a:ext uri="{FF2B5EF4-FFF2-40B4-BE49-F238E27FC236}">
                <a16:creationId xmlns:a16="http://schemas.microsoft.com/office/drawing/2014/main" id="{960A8950-B65C-9B66-5708-A85347A3A50F}"/>
              </a:ext>
            </a:extLst>
          </p:cNvPr>
          <p:cNvSpPr txBox="1"/>
          <p:nvPr/>
        </p:nvSpPr>
        <p:spPr>
          <a:xfrm>
            <a:off x="424765" y="3253615"/>
            <a:ext cx="13399446" cy="14619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i="1" dirty="0">
                <a:solidFill>
                  <a:srgbClr val="F16649"/>
                </a:solidFill>
                <a:latin typeface="ChronicaProMediumIt"/>
              </a:rPr>
              <a:t>look for adventures / love exploring caves.</a:t>
            </a:r>
          </a:p>
          <a:p>
            <a:r>
              <a:rPr lang="en-US" sz="2500" i="1" dirty="0">
                <a:solidFill>
                  <a:srgbClr val="F16649"/>
                </a:solidFill>
                <a:latin typeface="ChronicaProMediumIt"/>
              </a:rPr>
              <a:t>.</a:t>
            </a:r>
          </a:p>
          <a:p>
            <a:endParaRPr lang="en-US" sz="3200" i="1" dirty="0">
              <a:solidFill>
                <a:srgbClr val="F16649"/>
              </a:solidFill>
              <a:latin typeface="ChronicaProMediumIt"/>
            </a:endParaRPr>
          </a:p>
        </p:txBody>
      </p:sp>
      <p:sp>
        <p:nvSpPr>
          <p:cNvPr id="2" name="Hộp Văn bản 3">
            <a:extLst>
              <a:ext uri="{FF2B5EF4-FFF2-40B4-BE49-F238E27FC236}">
                <a16:creationId xmlns:a16="http://schemas.microsoft.com/office/drawing/2014/main" id="{5859E8CC-D148-42B0-DC5A-2EE54442DE5F}"/>
              </a:ext>
            </a:extLst>
          </p:cNvPr>
          <p:cNvSpPr txBox="1"/>
          <p:nvPr/>
        </p:nvSpPr>
        <p:spPr>
          <a:xfrm>
            <a:off x="628983" y="4853755"/>
            <a:ext cx="1339944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i="1" dirty="0">
                <a:solidFill>
                  <a:srgbClr val="F16649"/>
                </a:solidFill>
                <a:latin typeface="ChronicaProMediumIt"/>
              </a:rPr>
              <a:t>English was easy to understand.</a:t>
            </a:r>
          </a:p>
        </p:txBody>
      </p:sp>
    </p:spTree>
    <p:extLst>
      <p:ext uri="{BB962C8B-B14F-4D97-AF65-F5344CB8AC3E}">
        <p14:creationId xmlns:p14="http://schemas.microsoft.com/office/powerpoint/2010/main" val="3000469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4" grpId="0"/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18" name="Round Single Corner Rectangle 17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78802" y="1306988"/>
            <a:ext cx="10536999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/>
              <a:t>Work in pairs. Discuss and finish the sentences. 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PRODUCTION</a:t>
            </a:r>
          </a:p>
        </p:txBody>
      </p:sp>
      <p:sp>
        <p:nvSpPr>
          <p:cNvPr id="7" name="Hộp Văn bản 3">
            <a:extLst>
              <a:ext uri="{FF2B5EF4-FFF2-40B4-BE49-F238E27FC236}">
                <a16:creationId xmlns:a16="http://schemas.microsoft.com/office/drawing/2014/main" id="{982D8210-261F-9045-2B54-8E7E3569665D}"/>
              </a:ext>
            </a:extLst>
          </p:cNvPr>
          <p:cNvSpPr txBox="1"/>
          <p:nvPr/>
        </p:nvSpPr>
        <p:spPr>
          <a:xfrm>
            <a:off x="456450" y="3288854"/>
            <a:ext cx="10536999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F16649"/>
                </a:solidFill>
              </a:rPr>
              <a:t>4. </a:t>
            </a:r>
            <a:r>
              <a:rPr lang="en-US" sz="3200" dirty="0"/>
              <a:t>I bought a city map which___________________________ </a:t>
            </a:r>
            <a:r>
              <a:rPr lang="en-US" sz="3200" dirty="0">
                <a:solidFill>
                  <a:srgbClr val="242021"/>
                </a:solidFill>
              </a:rPr>
              <a:t>__________________________________________________</a:t>
            </a:r>
            <a:r>
              <a:rPr lang="en-US" sz="3200" dirty="0">
                <a:solidFill>
                  <a:srgbClr val="F16649"/>
                </a:solidFill>
              </a:rPr>
              <a:t>5. </a:t>
            </a:r>
            <a:r>
              <a:rPr lang="en-US" sz="3200" dirty="0">
                <a:solidFill>
                  <a:srgbClr val="242021"/>
                </a:solidFill>
              </a:rPr>
              <a:t>Most </a:t>
            </a:r>
            <a:r>
              <a:rPr lang="en-US" sz="3200" dirty="0" err="1">
                <a:solidFill>
                  <a:srgbClr val="242021"/>
                </a:solidFill>
              </a:rPr>
              <a:t>travellers</a:t>
            </a:r>
            <a:r>
              <a:rPr lang="en-US" sz="3200" dirty="0">
                <a:solidFill>
                  <a:srgbClr val="242021"/>
                </a:solidFill>
              </a:rPr>
              <a:t> prefer working with tour guides who _____   __________________________________________________</a:t>
            </a:r>
          </a:p>
        </p:txBody>
      </p:sp>
      <p:sp>
        <p:nvSpPr>
          <p:cNvPr id="3" name="Hộp Văn bản 3">
            <a:extLst>
              <a:ext uri="{FF2B5EF4-FFF2-40B4-BE49-F238E27FC236}">
                <a16:creationId xmlns:a16="http://schemas.microsoft.com/office/drawing/2014/main" id="{96ACE342-3CA5-09B7-FF5D-E1438574EFA3}"/>
              </a:ext>
            </a:extLst>
          </p:cNvPr>
          <p:cNvSpPr txBox="1"/>
          <p:nvPr/>
        </p:nvSpPr>
        <p:spPr>
          <a:xfrm>
            <a:off x="456450" y="2104663"/>
            <a:ext cx="6995187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i="1" dirty="0">
                <a:solidFill>
                  <a:srgbClr val="0070C0"/>
                </a:solidFill>
                <a:highlight>
                  <a:srgbClr val="FEE3AF"/>
                </a:highlight>
                <a:latin typeface="ChronicaProMediumIt"/>
              </a:rPr>
              <a:t>SUGGESTED ANSWER</a:t>
            </a:r>
          </a:p>
          <a:p>
            <a:endParaRPr lang="en-US" sz="3200" i="1" dirty="0">
              <a:solidFill>
                <a:srgbClr val="F16649"/>
              </a:solidFill>
              <a:latin typeface="ChronicaProMediumIt"/>
            </a:endParaRPr>
          </a:p>
        </p:txBody>
      </p:sp>
      <p:sp>
        <p:nvSpPr>
          <p:cNvPr id="8" name="Hộp Văn bản 3">
            <a:extLst>
              <a:ext uri="{FF2B5EF4-FFF2-40B4-BE49-F238E27FC236}">
                <a16:creationId xmlns:a16="http://schemas.microsoft.com/office/drawing/2014/main" id="{968CA3E9-5706-897F-D4EA-82B58039F61B}"/>
              </a:ext>
            </a:extLst>
          </p:cNvPr>
          <p:cNvSpPr txBox="1"/>
          <p:nvPr/>
        </p:nvSpPr>
        <p:spPr>
          <a:xfrm>
            <a:off x="456450" y="3704932"/>
            <a:ext cx="13399446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i="1" dirty="0">
                <a:solidFill>
                  <a:srgbClr val="F16649"/>
                </a:solidFill>
                <a:latin typeface="ChronicaProMediumIt"/>
              </a:rPr>
              <a:t>has attractions clearly marked and directions how to get there.</a:t>
            </a:r>
          </a:p>
          <a:p>
            <a:endParaRPr lang="en-US" sz="3200" i="1" dirty="0">
              <a:solidFill>
                <a:srgbClr val="F16649"/>
              </a:solidFill>
              <a:latin typeface="ChronicaProMediumIt"/>
            </a:endParaRPr>
          </a:p>
          <a:p>
            <a:endParaRPr lang="en-US" sz="3200" i="1" dirty="0">
              <a:solidFill>
                <a:srgbClr val="F16649"/>
              </a:solidFill>
              <a:latin typeface="ChronicaProMediumIt"/>
            </a:endParaRPr>
          </a:p>
          <a:p>
            <a:endParaRPr lang="en-US" sz="3200" i="1" dirty="0">
              <a:solidFill>
                <a:srgbClr val="F16649"/>
              </a:solidFill>
              <a:latin typeface="ChronicaProMediumIt"/>
            </a:endParaRPr>
          </a:p>
        </p:txBody>
      </p:sp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17C714B9-CAB8-0254-12C2-CBC7FDE5D370}"/>
              </a:ext>
            </a:extLst>
          </p:cNvPr>
          <p:cNvSpPr txBox="1"/>
          <p:nvPr/>
        </p:nvSpPr>
        <p:spPr>
          <a:xfrm>
            <a:off x="456450" y="4689817"/>
            <a:ext cx="13399446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i="1" dirty="0">
                <a:solidFill>
                  <a:srgbClr val="F16649"/>
                </a:solidFill>
                <a:latin typeface="ChronicaProMediumIt"/>
              </a:rPr>
              <a:t>are friendly and helpful.</a:t>
            </a:r>
          </a:p>
          <a:p>
            <a:endParaRPr lang="en-US" sz="3200" i="1" dirty="0">
              <a:solidFill>
                <a:srgbClr val="F16649"/>
              </a:solidFill>
              <a:latin typeface="ChronicaProMediumIt"/>
            </a:endParaRPr>
          </a:p>
        </p:txBody>
      </p:sp>
    </p:spTree>
    <p:extLst>
      <p:ext uri="{BB962C8B-B14F-4D97-AF65-F5344CB8AC3E}">
        <p14:creationId xmlns:p14="http://schemas.microsoft.com/office/powerpoint/2010/main" val="28814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AC239F32-4923-43F9-D85A-48929F0A5975}"/>
              </a:ext>
            </a:extLst>
          </p:cNvPr>
          <p:cNvGrpSpPr/>
          <p:nvPr/>
        </p:nvGrpSpPr>
        <p:grpSpPr>
          <a:xfrm>
            <a:off x="7620" y="-7620"/>
            <a:ext cx="12192000" cy="1083309"/>
            <a:chOff x="7620" y="-7620"/>
            <a:chExt cx="12192000" cy="1083309"/>
          </a:xfrm>
        </p:grpSpPr>
        <p:sp>
          <p:nvSpPr>
            <p:cNvPr id="3" name="Round Single Corner Rectangle 27">
              <a:extLst>
                <a:ext uri="{FF2B5EF4-FFF2-40B4-BE49-F238E27FC236}">
                  <a16:creationId xmlns:a16="http://schemas.microsoft.com/office/drawing/2014/main" id="{CDAAA257-F50F-ACAD-547C-C8EE72E02A6F}"/>
                </a:ext>
              </a:extLst>
            </p:cNvPr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Round Single Corner Rectangle 28">
              <a:extLst>
                <a:ext uri="{FF2B5EF4-FFF2-40B4-BE49-F238E27FC236}">
                  <a16:creationId xmlns:a16="http://schemas.microsoft.com/office/drawing/2014/main" id="{BC330E5A-04B0-BFBD-DA86-3805C8589667}"/>
                </a:ext>
              </a:extLst>
            </p:cNvPr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ound Single Corner Rectangle 29">
              <a:extLst>
                <a:ext uri="{FF2B5EF4-FFF2-40B4-BE49-F238E27FC236}">
                  <a16:creationId xmlns:a16="http://schemas.microsoft.com/office/drawing/2014/main" id="{449F9905-471A-868E-0C99-19DCE1B10E72}"/>
                </a:ext>
              </a:extLst>
            </p:cNvPr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C8C44CE1-549A-C9B1-9F94-F00CB7E8C349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EXTRA ACTIVITY</a:t>
            </a:r>
          </a:p>
        </p:txBody>
      </p:sp>
      <p:sp>
        <p:nvSpPr>
          <p:cNvPr id="7" name="Google Shape;1188;p49">
            <a:extLst>
              <a:ext uri="{FF2B5EF4-FFF2-40B4-BE49-F238E27FC236}">
                <a16:creationId xmlns:a16="http://schemas.microsoft.com/office/drawing/2014/main" id="{A8DF5666-4CA7-D866-389C-A2C9096652F4}"/>
              </a:ext>
            </a:extLst>
          </p:cNvPr>
          <p:cNvSpPr txBox="1">
            <a:spLocks/>
          </p:cNvSpPr>
          <p:nvPr/>
        </p:nvSpPr>
        <p:spPr>
          <a:xfrm>
            <a:off x="4589490" y="132543"/>
            <a:ext cx="6943600" cy="60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667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667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667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667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667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667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667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667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667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pPr marL="0" indent="0">
              <a:spcAft>
                <a:spcPts val="1600"/>
              </a:spcAft>
            </a:pPr>
            <a:r>
              <a:rPr lang="en-US" sz="3200" kern="0" dirty="0">
                <a:solidFill>
                  <a:srgbClr val="FFC000"/>
                </a:solidFill>
                <a:latin typeface="+mn-lt"/>
              </a:rPr>
              <a:t>LUCKY NUMBERS</a:t>
            </a:r>
          </a:p>
        </p:txBody>
      </p:sp>
      <p:pic>
        <p:nvPicPr>
          <p:cNvPr id="35" name="Picture 34" descr="A white box with red ribbon and a bow&#10;&#10;Description automatically generated">
            <a:extLst>
              <a:ext uri="{FF2B5EF4-FFF2-40B4-BE49-F238E27FC236}">
                <a16:creationId xmlns:a16="http://schemas.microsoft.com/office/drawing/2014/main" id="{D77CCB7D-CF0F-584F-1FF6-B48278FE43C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7465" y="3289165"/>
            <a:ext cx="2552520" cy="2552520"/>
          </a:xfrm>
          <a:prstGeom prst="rect">
            <a:avLst/>
          </a:prstGeom>
        </p:spPr>
      </p:pic>
      <p:sp>
        <p:nvSpPr>
          <p:cNvPr id="36" name="TextBox 35">
            <a:hlinkClick r:id="rId4" action="ppaction://hlinksldjump"/>
            <a:extLst>
              <a:ext uri="{FF2B5EF4-FFF2-40B4-BE49-F238E27FC236}">
                <a16:creationId xmlns:a16="http://schemas.microsoft.com/office/drawing/2014/main" id="{EDD74756-2EB8-782E-3E4D-49EFF4AE9299}"/>
              </a:ext>
            </a:extLst>
          </p:cNvPr>
          <p:cNvSpPr txBox="1"/>
          <p:nvPr/>
        </p:nvSpPr>
        <p:spPr>
          <a:xfrm>
            <a:off x="1645864" y="3655808"/>
            <a:ext cx="1936732" cy="1569660"/>
          </a:xfrm>
          <a:prstGeom prst="rect">
            <a:avLst/>
          </a:prstGeom>
          <a:solidFill>
            <a:srgbClr val="ED7D31">
              <a:lumMod val="20000"/>
              <a:lumOff val="80000"/>
            </a:srgbClr>
          </a:solidFill>
        </p:spPr>
        <p:txBody>
          <a:bodyPr wrap="square"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4</a:t>
            </a:r>
          </a:p>
        </p:txBody>
      </p:sp>
      <p:pic>
        <p:nvPicPr>
          <p:cNvPr id="37" name="Picture 36" descr="A white box with red ribbon and a bow&#10;&#10;Description automatically generated">
            <a:extLst>
              <a:ext uri="{FF2B5EF4-FFF2-40B4-BE49-F238E27FC236}">
                <a16:creationId xmlns:a16="http://schemas.microsoft.com/office/drawing/2014/main" id="{E02D060F-CCD6-A4C9-6763-914AD260852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2187" y="1170512"/>
            <a:ext cx="2552520" cy="2552520"/>
          </a:xfrm>
          <a:prstGeom prst="rect">
            <a:avLst/>
          </a:prstGeom>
        </p:spPr>
      </p:pic>
      <p:sp>
        <p:nvSpPr>
          <p:cNvPr id="38" name="TextBox 37">
            <a:hlinkClick r:id="rId5" action="ppaction://hlinksldjump"/>
            <a:extLst>
              <a:ext uri="{FF2B5EF4-FFF2-40B4-BE49-F238E27FC236}">
                <a16:creationId xmlns:a16="http://schemas.microsoft.com/office/drawing/2014/main" id="{90A52646-E3E0-13BD-016E-AD7EE89C50F3}"/>
              </a:ext>
            </a:extLst>
          </p:cNvPr>
          <p:cNvSpPr txBox="1"/>
          <p:nvPr/>
        </p:nvSpPr>
        <p:spPr>
          <a:xfrm>
            <a:off x="6863176" y="1549391"/>
            <a:ext cx="1936732" cy="1569660"/>
          </a:xfrm>
          <a:prstGeom prst="rect">
            <a:avLst/>
          </a:prstGeom>
          <a:solidFill>
            <a:srgbClr val="ED7D31">
              <a:lumMod val="20000"/>
              <a:lumOff val="80000"/>
            </a:srgbClr>
          </a:solidFill>
        </p:spPr>
        <p:txBody>
          <a:bodyPr wrap="square"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3</a:t>
            </a:r>
          </a:p>
        </p:txBody>
      </p:sp>
      <p:pic>
        <p:nvPicPr>
          <p:cNvPr id="39" name="Picture 38" descr="A white box with red ribbon and a bow&#10;&#10;Description automatically generated">
            <a:extLst>
              <a:ext uri="{FF2B5EF4-FFF2-40B4-BE49-F238E27FC236}">
                <a16:creationId xmlns:a16="http://schemas.microsoft.com/office/drawing/2014/main" id="{6DC5A65A-6169-CF44-5E43-9174FEC0FB8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0635" y="1114869"/>
            <a:ext cx="2552520" cy="2552520"/>
          </a:xfrm>
          <a:prstGeom prst="rect">
            <a:avLst/>
          </a:prstGeom>
        </p:spPr>
      </p:pic>
      <p:pic>
        <p:nvPicPr>
          <p:cNvPr id="40" name="Picture 39" descr="A white box with red ribbon and a bow&#10;&#10;Description automatically generated">
            <a:extLst>
              <a:ext uri="{FF2B5EF4-FFF2-40B4-BE49-F238E27FC236}">
                <a16:creationId xmlns:a16="http://schemas.microsoft.com/office/drawing/2014/main" id="{E21303FE-10E0-7251-408B-FF0D772068C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3913" y="1135110"/>
            <a:ext cx="2552520" cy="2552520"/>
          </a:xfrm>
          <a:prstGeom prst="rect">
            <a:avLst/>
          </a:prstGeom>
        </p:spPr>
      </p:pic>
      <p:pic>
        <p:nvPicPr>
          <p:cNvPr id="41" name="Picture 40" descr="A white box with red ribbon and a bow&#10;&#10;Description automatically generated">
            <a:extLst>
              <a:ext uri="{FF2B5EF4-FFF2-40B4-BE49-F238E27FC236}">
                <a16:creationId xmlns:a16="http://schemas.microsoft.com/office/drawing/2014/main" id="{8F1AC58F-1049-C9AF-1A00-996B28C8682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3811" y="3261431"/>
            <a:ext cx="2552520" cy="2552520"/>
          </a:xfrm>
          <a:prstGeom prst="rect">
            <a:avLst/>
          </a:prstGeom>
        </p:spPr>
      </p:pic>
      <p:pic>
        <p:nvPicPr>
          <p:cNvPr id="42" name="Picture 41" descr="A white box with red ribbon and a bow&#10;&#10;Description automatically generated">
            <a:extLst>
              <a:ext uri="{FF2B5EF4-FFF2-40B4-BE49-F238E27FC236}">
                <a16:creationId xmlns:a16="http://schemas.microsoft.com/office/drawing/2014/main" id="{F7955BE4-2F77-95AD-61B0-F8E2CE93EA2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2274" y="3242243"/>
            <a:ext cx="2552520" cy="2552520"/>
          </a:xfrm>
          <a:prstGeom prst="rect">
            <a:avLst/>
          </a:prstGeom>
        </p:spPr>
      </p:pic>
      <p:pic>
        <p:nvPicPr>
          <p:cNvPr id="43" name="Picture 42" descr="A white box with red ribbon and a bow&#10;&#10;Description automatically generated">
            <a:extLst>
              <a:ext uri="{FF2B5EF4-FFF2-40B4-BE49-F238E27FC236}">
                <a16:creationId xmlns:a16="http://schemas.microsoft.com/office/drawing/2014/main" id="{57832C61-7F31-3F4C-1D87-31C51F5AEBB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1406" y="3289165"/>
            <a:ext cx="2552520" cy="2552520"/>
          </a:xfrm>
          <a:prstGeom prst="rect">
            <a:avLst/>
          </a:prstGeom>
        </p:spPr>
      </p:pic>
      <p:sp>
        <p:nvSpPr>
          <p:cNvPr id="45" name="TextBox 44">
            <a:hlinkClick r:id="rId6" action="ppaction://hlinksldjump"/>
            <a:extLst>
              <a:ext uri="{FF2B5EF4-FFF2-40B4-BE49-F238E27FC236}">
                <a16:creationId xmlns:a16="http://schemas.microsoft.com/office/drawing/2014/main" id="{92AB1D02-28B9-50C9-2F50-5718162AD9CF}"/>
              </a:ext>
            </a:extLst>
          </p:cNvPr>
          <p:cNvSpPr txBox="1"/>
          <p:nvPr/>
        </p:nvSpPr>
        <p:spPr>
          <a:xfrm>
            <a:off x="2618891" y="1524474"/>
            <a:ext cx="1936732" cy="1569660"/>
          </a:xfrm>
          <a:prstGeom prst="rect">
            <a:avLst/>
          </a:prstGeom>
          <a:solidFill>
            <a:srgbClr val="ED7D31">
              <a:lumMod val="20000"/>
              <a:lumOff val="80000"/>
            </a:srgbClr>
          </a:solidFill>
        </p:spPr>
        <p:txBody>
          <a:bodyPr wrap="square"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1</a:t>
            </a:r>
          </a:p>
        </p:txBody>
      </p:sp>
      <p:sp>
        <p:nvSpPr>
          <p:cNvPr id="46" name="TextBox 45">
            <a:hlinkClick r:id="rId7" action="ppaction://hlinksldjump"/>
            <a:extLst>
              <a:ext uri="{FF2B5EF4-FFF2-40B4-BE49-F238E27FC236}">
                <a16:creationId xmlns:a16="http://schemas.microsoft.com/office/drawing/2014/main" id="{14D68F6E-835A-2CA1-E0D1-B742800759FB}"/>
              </a:ext>
            </a:extLst>
          </p:cNvPr>
          <p:cNvSpPr txBox="1"/>
          <p:nvPr/>
        </p:nvSpPr>
        <p:spPr>
          <a:xfrm>
            <a:off x="4752169" y="1562381"/>
            <a:ext cx="1936732" cy="1569660"/>
          </a:xfrm>
          <a:prstGeom prst="rect">
            <a:avLst/>
          </a:prstGeom>
          <a:solidFill>
            <a:srgbClr val="ED7D31">
              <a:lumMod val="20000"/>
              <a:lumOff val="80000"/>
            </a:srgbClr>
          </a:solidFill>
        </p:spPr>
        <p:txBody>
          <a:bodyPr wrap="square"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2</a:t>
            </a:r>
          </a:p>
        </p:txBody>
      </p:sp>
      <p:sp>
        <p:nvSpPr>
          <p:cNvPr id="47" name="TextBox 46">
            <a:hlinkClick r:id="rId8" action="ppaction://hlinksldjump"/>
            <a:extLst>
              <a:ext uri="{FF2B5EF4-FFF2-40B4-BE49-F238E27FC236}">
                <a16:creationId xmlns:a16="http://schemas.microsoft.com/office/drawing/2014/main" id="{D5FC186E-A83D-58BD-C4FA-9AE9785200D9}"/>
              </a:ext>
            </a:extLst>
          </p:cNvPr>
          <p:cNvSpPr txBox="1"/>
          <p:nvPr/>
        </p:nvSpPr>
        <p:spPr>
          <a:xfrm>
            <a:off x="3783803" y="3667389"/>
            <a:ext cx="1936732" cy="1569660"/>
          </a:xfrm>
          <a:prstGeom prst="rect">
            <a:avLst/>
          </a:prstGeom>
          <a:solidFill>
            <a:srgbClr val="ED7D31">
              <a:lumMod val="20000"/>
              <a:lumOff val="80000"/>
            </a:srgbClr>
          </a:solidFill>
        </p:spPr>
        <p:txBody>
          <a:bodyPr wrap="square"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5</a:t>
            </a:r>
          </a:p>
        </p:txBody>
      </p:sp>
      <p:sp>
        <p:nvSpPr>
          <p:cNvPr id="48" name="TextBox 47">
            <a:hlinkClick r:id="rId9" action="ppaction://hlinksldjump"/>
            <a:extLst>
              <a:ext uri="{FF2B5EF4-FFF2-40B4-BE49-F238E27FC236}">
                <a16:creationId xmlns:a16="http://schemas.microsoft.com/office/drawing/2014/main" id="{68EE9C21-9536-BAB7-89E1-0B9DAC7EA468}"/>
              </a:ext>
            </a:extLst>
          </p:cNvPr>
          <p:cNvSpPr txBox="1"/>
          <p:nvPr/>
        </p:nvSpPr>
        <p:spPr>
          <a:xfrm>
            <a:off x="5918602" y="3651205"/>
            <a:ext cx="1936732" cy="1569660"/>
          </a:xfrm>
          <a:prstGeom prst="rect">
            <a:avLst/>
          </a:prstGeom>
          <a:solidFill>
            <a:srgbClr val="ED7D31">
              <a:lumMod val="20000"/>
              <a:lumOff val="80000"/>
            </a:srgbClr>
          </a:solidFill>
        </p:spPr>
        <p:txBody>
          <a:bodyPr wrap="square"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6</a:t>
            </a:r>
          </a:p>
        </p:txBody>
      </p:sp>
      <p:sp>
        <p:nvSpPr>
          <p:cNvPr id="49" name="TextBox 48">
            <a:hlinkClick r:id="rId10" action="ppaction://hlinksldjump"/>
            <a:extLst>
              <a:ext uri="{FF2B5EF4-FFF2-40B4-BE49-F238E27FC236}">
                <a16:creationId xmlns:a16="http://schemas.microsoft.com/office/drawing/2014/main" id="{21B79A2C-3D2A-54EB-0B28-A190BBF0948A}"/>
              </a:ext>
            </a:extLst>
          </p:cNvPr>
          <p:cNvSpPr txBox="1"/>
          <p:nvPr/>
        </p:nvSpPr>
        <p:spPr>
          <a:xfrm>
            <a:off x="8044506" y="3653466"/>
            <a:ext cx="1936732" cy="1569660"/>
          </a:xfrm>
          <a:prstGeom prst="rect">
            <a:avLst/>
          </a:prstGeom>
          <a:solidFill>
            <a:srgbClr val="ED7D31">
              <a:lumMod val="20000"/>
              <a:lumOff val="80000"/>
            </a:srgbClr>
          </a:solidFill>
        </p:spPr>
        <p:txBody>
          <a:bodyPr wrap="square"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7</a:t>
            </a:r>
          </a:p>
        </p:txBody>
      </p:sp>
      <p:sp>
        <p:nvSpPr>
          <p:cNvPr id="51" name="TextBox 50">
            <a:hlinkClick r:id="rId11" action="ppaction://hlinksldjump"/>
            <a:extLst>
              <a:ext uri="{FF2B5EF4-FFF2-40B4-BE49-F238E27FC236}">
                <a16:creationId xmlns:a16="http://schemas.microsoft.com/office/drawing/2014/main" id="{B05BCEC2-FB0A-E791-44E7-7AF1816F2233}"/>
              </a:ext>
            </a:extLst>
          </p:cNvPr>
          <p:cNvSpPr txBox="1"/>
          <p:nvPr/>
        </p:nvSpPr>
        <p:spPr>
          <a:xfrm>
            <a:off x="9469300" y="5913598"/>
            <a:ext cx="2552520" cy="584775"/>
          </a:xfrm>
          <a:prstGeom prst="rect">
            <a:avLst/>
          </a:prstGeom>
          <a:solidFill>
            <a:srgbClr val="FEB8B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prstClr val="black"/>
                </a:solidFill>
                <a:latin typeface="Calibri" panose="020F0502020204030204"/>
              </a:rPr>
              <a:t>END GAME</a:t>
            </a:r>
          </a:p>
        </p:txBody>
      </p:sp>
    </p:spTree>
    <p:extLst>
      <p:ext uri="{BB962C8B-B14F-4D97-AF65-F5344CB8AC3E}">
        <p14:creationId xmlns:p14="http://schemas.microsoft.com/office/powerpoint/2010/main" val="3194621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</p:childTnLst>
        </p:cTn>
      </p:par>
    </p:tnLst>
    <p:bldLst>
      <p:bldP spid="36" grpId="0" animBg="1"/>
      <p:bldP spid="38" grpId="0" animBg="1"/>
      <p:bldP spid="45" grpId="0" animBg="1"/>
      <p:bldP spid="46" grpId="0" animBg="1"/>
      <p:bldP spid="47" grpId="0" animBg="1"/>
      <p:bldP spid="48" grpId="0" animBg="1"/>
      <p:bldP spid="4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7620" y="-7620"/>
            <a:ext cx="12192000" cy="1083309"/>
            <a:chOff x="7620" y="-7620"/>
            <a:chExt cx="12192000" cy="1083309"/>
          </a:xfrm>
        </p:grpSpPr>
        <p:sp>
          <p:nvSpPr>
            <p:cNvPr id="28" name="Round Single Corner Rectangle 27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" name="Round Single Corner Rectangle 28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Round Single Corner Rectangle 29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88900">
                    <a:prstClr val="white"/>
                  </a:glo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WARM-UP</a:t>
            </a:r>
          </a:p>
        </p:txBody>
      </p:sp>
      <p:pic>
        <p:nvPicPr>
          <p:cNvPr id="47" name="Picture 46" descr="A pink and blue starfish&#10;&#10;Description automatically generated">
            <a:extLst>
              <a:ext uri="{FF2B5EF4-FFF2-40B4-BE49-F238E27FC236}">
                <a16:creationId xmlns:a16="http://schemas.microsoft.com/office/drawing/2014/main" id="{F2A8E2C4-3955-FE2A-03B6-997683D1C5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6503" y="684226"/>
            <a:ext cx="6434233" cy="601448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2466F3E-0551-DE1C-46BC-979662FD2989}"/>
              </a:ext>
            </a:extLst>
          </p:cNvPr>
          <p:cNvSpPr txBox="1"/>
          <p:nvPr/>
        </p:nvSpPr>
        <p:spPr>
          <a:xfrm>
            <a:off x="4241822" y="5675815"/>
            <a:ext cx="56824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You have 2 points.</a:t>
            </a:r>
          </a:p>
        </p:txBody>
      </p:sp>
      <p:sp>
        <p:nvSpPr>
          <p:cNvPr id="3" name="TextBox 2">
            <a:hlinkClick r:id="rId4" action="ppaction://hlinksldjump"/>
            <a:extLst>
              <a:ext uri="{FF2B5EF4-FFF2-40B4-BE49-F238E27FC236}">
                <a16:creationId xmlns:a16="http://schemas.microsoft.com/office/drawing/2014/main" id="{F91A31DE-3CBB-9234-9A02-FC83F697EA5B}"/>
              </a:ext>
            </a:extLst>
          </p:cNvPr>
          <p:cNvSpPr txBox="1"/>
          <p:nvPr/>
        </p:nvSpPr>
        <p:spPr>
          <a:xfrm>
            <a:off x="9856381" y="5805377"/>
            <a:ext cx="1973258" cy="584775"/>
          </a:xfrm>
          <a:prstGeom prst="rect">
            <a:avLst/>
          </a:prstGeom>
          <a:solidFill>
            <a:srgbClr val="FEB8B3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GO BACK</a:t>
            </a:r>
          </a:p>
        </p:txBody>
      </p:sp>
      <p:sp>
        <p:nvSpPr>
          <p:cNvPr id="5" name="Google Shape;1188;p49">
            <a:extLst>
              <a:ext uri="{FF2B5EF4-FFF2-40B4-BE49-F238E27FC236}">
                <a16:creationId xmlns:a16="http://schemas.microsoft.com/office/drawing/2014/main" id="{B9AF66D4-DDA8-D4DB-0877-95C9AD865F3F}"/>
              </a:ext>
            </a:extLst>
          </p:cNvPr>
          <p:cNvSpPr txBox="1">
            <a:spLocks/>
          </p:cNvSpPr>
          <p:nvPr/>
        </p:nvSpPr>
        <p:spPr>
          <a:xfrm>
            <a:off x="3498450" y="175961"/>
            <a:ext cx="6943600" cy="60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667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667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667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667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667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667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667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667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667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pPr marL="0" indent="0">
              <a:spcAft>
                <a:spcPts val="1600"/>
              </a:spcAft>
            </a:pPr>
            <a:r>
              <a:rPr lang="en-US" sz="3200" kern="0" dirty="0">
                <a:solidFill>
                  <a:srgbClr val="FFC000"/>
                </a:solidFill>
                <a:latin typeface="+mn-lt"/>
              </a:rPr>
              <a:t>LUCKY NUMBERS</a:t>
            </a:r>
          </a:p>
        </p:txBody>
      </p:sp>
    </p:spTree>
    <p:extLst>
      <p:ext uri="{BB962C8B-B14F-4D97-AF65-F5344CB8AC3E}">
        <p14:creationId xmlns:p14="http://schemas.microsoft.com/office/powerpoint/2010/main" val="5364201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Rectangle: Rounded Corners 92">
            <a:extLst>
              <a:ext uri="{FF2B5EF4-FFF2-40B4-BE49-F238E27FC236}">
                <a16:creationId xmlns:a16="http://schemas.microsoft.com/office/drawing/2014/main" id="{EAC2F6BE-BFA9-338C-0320-532663CC1A9D}"/>
              </a:ext>
            </a:extLst>
          </p:cNvPr>
          <p:cNvSpPr/>
          <p:nvPr/>
        </p:nvSpPr>
        <p:spPr>
          <a:xfrm>
            <a:off x="357656" y="1390261"/>
            <a:ext cx="11314127" cy="407747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7620" y="-7620"/>
            <a:ext cx="12192000" cy="1083309"/>
            <a:chOff x="7620" y="-7620"/>
            <a:chExt cx="12192000" cy="1083309"/>
          </a:xfrm>
        </p:grpSpPr>
        <p:sp>
          <p:nvSpPr>
            <p:cNvPr id="28" name="Round Single Corner Rectangle 27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" name="Round Single Corner Rectangle 28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Round Single Corner Rectangle 29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88900">
                    <a:prstClr val="white"/>
                  </a:glo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5F12DB1-E7EC-BFB0-073C-DCDAF8F4B79A}"/>
              </a:ext>
            </a:extLst>
          </p:cNvPr>
          <p:cNvSpPr txBox="1"/>
          <p:nvPr/>
        </p:nvSpPr>
        <p:spPr>
          <a:xfrm>
            <a:off x="669851" y="1842884"/>
            <a:ext cx="82402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3200" b="1" dirty="0">
                <a:solidFill>
                  <a:prstClr val="black"/>
                </a:solidFill>
              </a:rPr>
              <a:t>Circle the extra word in each sentence.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359C3614-C04E-C58C-E585-940424BFE246}"/>
              </a:ext>
            </a:extLst>
          </p:cNvPr>
          <p:cNvSpPr txBox="1"/>
          <p:nvPr/>
        </p:nvSpPr>
        <p:spPr>
          <a:xfrm>
            <a:off x="419640" y="2880282"/>
            <a:ext cx="6490183" cy="263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4000" b="1" dirty="0">
                <a:solidFill>
                  <a:srgbClr val="0070C0"/>
                </a:solidFill>
                <a:highlight>
                  <a:srgbClr val="FEE3AF"/>
                </a:highlight>
                <a:sym typeface="Wingdings" panose="05000000000000000000" pitchFamily="2" charset="2"/>
              </a:rPr>
              <a:t>The girl who she wore a pink dress at the party is my cousin.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500" b="1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highlight>
                <a:srgbClr val="FEE3AF"/>
              </a:highlight>
              <a:uLnTx/>
              <a:uFillTx/>
              <a:latin typeface="Calibri" panose="020F0502020204030204"/>
            </a:endParaRPr>
          </a:p>
        </p:txBody>
      </p:sp>
      <p:sp>
        <p:nvSpPr>
          <p:cNvPr id="96" name="TextBox 95">
            <a:hlinkClick r:id="rId3" action="ppaction://hlinksldjump"/>
            <a:extLst>
              <a:ext uri="{FF2B5EF4-FFF2-40B4-BE49-F238E27FC236}">
                <a16:creationId xmlns:a16="http://schemas.microsoft.com/office/drawing/2014/main" id="{B833E993-E4EF-5148-3491-85FBB9872421}"/>
              </a:ext>
            </a:extLst>
          </p:cNvPr>
          <p:cNvSpPr txBox="1"/>
          <p:nvPr/>
        </p:nvSpPr>
        <p:spPr>
          <a:xfrm>
            <a:off x="9856381" y="5805377"/>
            <a:ext cx="1973258" cy="584775"/>
          </a:xfrm>
          <a:prstGeom prst="rect">
            <a:avLst/>
          </a:prstGeom>
          <a:solidFill>
            <a:srgbClr val="FEB8B3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GO BACK</a:t>
            </a:r>
          </a:p>
        </p:txBody>
      </p:sp>
      <p:sp>
        <p:nvSpPr>
          <p:cNvPr id="5" name="Google Shape;1188;p49">
            <a:extLst>
              <a:ext uri="{FF2B5EF4-FFF2-40B4-BE49-F238E27FC236}">
                <a16:creationId xmlns:a16="http://schemas.microsoft.com/office/drawing/2014/main" id="{E3FE4806-8A42-4A1E-04EB-979FF4E5579B}"/>
              </a:ext>
            </a:extLst>
          </p:cNvPr>
          <p:cNvSpPr txBox="1">
            <a:spLocks/>
          </p:cNvSpPr>
          <p:nvPr/>
        </p:nvSpPr>
        <p:spPr>
          <a:xfrm>
            <a:off x="3438023" y="111139"/>
            <a:ext cx="6943600" cy="60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667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667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667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667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667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667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667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667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667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pPr marL="0" indent="0">
              <a:spcAft>
                <a:spcPts val="1600"/>
              </a:spcAft>
            </a:pPr>
            <a:r>
              <a:rPr lang="en-US" sz="3200" kern="0" dirty="0">
                <a:solidFill>
                  <a:srgbClr val="FFC000"/>
                </a:solidFill>
                <a:latin typeface="+mn-lt"/>
              </a:rPr>
              <a:t>LUCKY NUMBERS</a:t>
            </a:r>
          </a:p>
        </p:txBody>
      </p:sp>
      <p:pic>
        <p:nvPicPr>
          <p:cNvPr id="6" name="Picture 5" descr="A child wearing a red dress and a party hat&#10;&#10;Description automatically generated">
            <a:extLst>
              <a:ext uri="{FF2B5EF4-FFF2-40B4-BE49-F238E27FC236}">
                <a16:creationId xmlns:a16="http://schemas.microsoft.com/office/drawing/2014/main" id="{E7BFA513-A334-59DE-ABA0-06F99A1F97C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t="111" b="12807"/>
          <a:stretch/>
        </p:blipFill>
        <p:spPr>
          <a:xfrm>
            <a:off x="7709939" y="1634328"/>
            <a:ext cx="3812210" cy="35893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326C26C9-6DFE-C27A-402F-CE87A09D5737}"/>
              </a:ext>
            </a:extLst>
          </p:cNvPr>
          <p:cNvSpPr/>
          <p:nvPr/>
        </p:nvSpPr>
        <p:spPr>
          <a:xfrm>
            <a:off x="3332653" y="2927249"/>
            <a:ext cx="857242" cy="696691"/>
          </a:xfrm>
          <a:prstGeom prst="ellipse">
            <a:avLst/>
          </a:prstGeom>
          <a:noFill/>
          <a:ln w="76200">
            <a:solidFill>
              <a:srgbClr val="F2664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885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" grpId="0"/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Rectangle: Rounded Corners 92">
            <a:extLst>
              <a:ext uri="{FF2B5EF4-FFF2-40B4-BE49-F238E27FC236}">
                <a16:creationId xmlns:a16="http://schemas.microsoft.com/office/drawing/2014/main" id="{EAC2F6BE-BFA9-338C-0320-532663CC1A9D}"/>
              </a:ext>
            </a:extLst>
          </p:cNvPr>
          <p:cNvSpPr/>
          <p:nvPr/>
        </p:nvSpPr>
        <p:spPr>
          <a:xfrm>
            <a:off x="413314" y="1385868"/>
            <a:ext cx="11220154" cy="462862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7620" y="-7620"/>
            <a:ext cx="12192000" cy="1083309"/>
            <a:chOff x="7620" y="-7620"/>
            <a:chExt cx="12192000" cy="1083309"/>
          </a:xfrm>
        </p:grpSpPr>
        <p:sp>
          <p:nvSpPr>
            <p:cNvPr id="28" name="Round Single Corner Rectangle 27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" name="Round Single Corner Rectangle 28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Round Single Corner Rectangle 29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88900">
                    <a:prstClr val="white"/>
                  </a:glo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5F12DB1-E7EC-BFB0-073C-DCDAF8F4B79A}"/>
              </a:ext>
            </a:extLst>
          </p:cNvPr>
          <p:cNvSpPr txBox="1"/>
          <p:nvPr/>
        </p:nvSpPr>
        <p:spPr>
          <a:xfrm>
            <a:off x="4830055" y="1743159"/>
            <a:ext cx="82402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Circle the extra word in each sentence.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359C3614-C04E-C58C-E585-940424BFE246}"/>
              </a:ext>
            </a:extLst>
          </p:cNvPr>
          <p:cNvSpPr txBox="1"/>
          <p:nvPr/>
        </p:nvSpPr>
        <p:spPr>
          <a:xfrm>
            <a:off x="5046830" y="2779184"/>
            <a:ext cx="655983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4500" b="1" dirty="0">
                <a:solidFill>
                  <a:srgbClr val="F26648"/>
                </a:solidFill>
                <a:highlight>
                  <a:srgbClr val="FBC864"/>
                </a:highlight>
                <a:latin typeface="Calibri" panose="020F0502020204030204"/>
                <a:sym typeface="Wingdings" panose="05000000000000000000" pitchFamily="2" charset="2"/>
              </a:rPr>
              <a:t>The book which I lent you it is my brother’s.</a:t>
            </a:r>
            <a:endParaRPr kumimoji="0" lang="en-US" sz="4500" b="1" u="none" strike="noStrike" kern="1200" cap="none" spc="0" normalizeH="0" baseline="0" noProof="0" dirty="0">
              <a:ln>
                <a:noFill/>
              </a:ln>
              <a:solidFill>
                <a:srgbClr val="F26648"/>
              </a:solidFill>
              <a:effectLst/>
              <a:highlight>
                <a:srgbClr val="FBC864"/>
              </a:highlight>
              <a:uLnTx/>
              <a:uFillTx/>
              <a:latin typeface="Calibri" panose="020F0502020204030204"/>
            </a:endParaRPr>
          </a:p>
        </p:txBody>
      </p:sp>
      <p:sp>
        <p:nvSpPr>
          <p:cNvPr id="117" name="TextBox 116">
            <a:hlinkClick r:id="rId3" action="ppaction://hlinksldjump"/>
            <a:extLst>
              <a:ext uri="{FF2B5EF4-FFF2-40B4-BE49-F238E27FC236}">
                <a16:creationId xmlns:a16="http://schemas.microsoft.com/office/drawing/2014/main" id="{64469E8C-B906-A03D-2CA7-18C5BADB2808}"/>
              </a:ext>
            </a:extLst>
          </p:cNvPr>
          <p:cNvSpPr txBox="1"/>
          <p:nvPr/>
        </p:nvSpPr>
        <p:spPr>
          <a:xfrm>
            <a:off x="9894481" y="6144499"/>
            <a:ext cx="1973258" cy="584775"/>
          </a:xfrm>
          <a:prstGeom prst="rect">
            <a:avLst/>
          </a:prstGeom>
          <a:solidFill>
            <a:srgbClr val="FEB8B3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GO BACK</a:t>
            </a:r>
          </a:p>
        </p:txBody>
      </p:sp>
      <p:sp>
        <p:nvSpPr>
          <p:cNvPr id="7" name="Google Shape;1188;p49">
            <a:extLst>
              <a:ext uri="{FF2B5EF4-FFF2-40B4-BE49-F238E27FC236}">
                <a16:creationId xmlns:a16="http://schemas.microsoft.com/office/drawing/2014/main" id="{8FC722C5-F4E2-B137-F8C4-AD16D615BC97}"/>
              </a:ext>
            </a:extLst>
          </p:cNvPr>
          <p:cNvSpPr txBox="1">
            <a:spLocks/>
          </p:cNvSpPr>
          <p:nvPr/>
        </p:nvSpPr>
        <p:spPr>
          <a:xfrm>
            <a:off x="3223535" y="85319"/>
            <a:ext cx="6943600" cy="60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667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667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667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667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667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667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667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667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667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pPr marL="0" indent="0">
              <a:spcAft>
                <a:spcPts val="1600"/>
              </a:spcAft>
            </a:pPr>
            <a:r>
              <a:rPr lang="en-US" sz="3200" kern="0" dirty="0">
                <a:solidFill>
                  <a:srgbClr val="FFC000"/>
                </a:solidFill>
                <a:latin typeface="+mn-lt"/>
              </a:rPr>
              <a:t>LUCKY NUMBERS</a:t>
            </a:r>
          </a:p>
        </p:txBody>
      </p:sp>
      <p:pic>
        <p:nvPicPr>
          <p:cNvPr id="5" name="Picture 4" descr="Yellow books">
            <a:extLst>
              <a:ext uri="{FF2B5EF4-FFF2-40B4-BE49-F238E27FC236}">
                <a16:creationId xmlns:a16="http://schemas.microsoft.com/office/drawing/2014/main" id="{25328096-DC0D-194E-4436-CE97C704C0F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35" y="2327934"/>
            <a:ext cx="3925084" cy="27444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E9295C20-7C01-4B61-DB62-0270E9F0CCAA}"/>
              </a:ext>
            </a:extLst>
          </p:cNvPr>
          <p:cNvSpPr/>
          <p:nvPr/>
        </p:nvSpPr>
        <p:spPr>
          <a:xfrm>
            <a:off x="5861537" y="3517848"/>
            <a:ext cx="833797" cy="793205"/>
          </a:xfrm>
          <a:prstGeom prst="ellipse">
            <a:avLst/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221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" grpId="0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/>
          <p:cNvGrpSpPr/>
          <p:nvPr/>
        </p:nvGrpSpPr>
        <p:grpSpPr>
          <a:xfrm>
            <a:off x="0" y="95637"/>
            <a:ext cx="12192000" cy="1083309"/>
            <a:chOff x="7620" y="-7620"/>
            <a:chExt cx="12192000" cy="1083309"/>
          </a:xfrm>
        </p:grpSpPr>
        <p:sp>
          <p:nvSpPr>
            <p:cNvPr id="32" name="Round Single Corner Rectangle 31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Round Single Corner Rectangle 32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Round Single Corner Rectangle 33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18AC8E79-ECD6-4F34-BE5A-9F5E850E85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83306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D2BE1BB-2AB2-4D7E-9E27-8D245181B5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83306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22A1615C-2156-4B15-BF3E-39794B3790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280997"/>
            <a:ext cx="5378624" cy="6402614"/>
            <a:chOff x="-19221" y="197691"/>
            <a:chExt cx="5378624" cy="6402614"/>
          </a:xfrm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D0AAA4B8-4E08-4663-9835-BA403F0061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251144"/>
              <a:ext cx="5187198" cy="6239661"/>
            </a:xfrm>
            <a:custGeom>
              <a:avLst/>
              <a:gdLst>
                <a:gd name="connsiteX0" fmla="*/ 2011811 w 5187198"/>
                <a:gd name="connsiteY0" fmla="*/ 4 h 6239661"/>
                <a:gd name="connsiteX1" fmla="*/ 2617011 w 5187198"/>
                <a:gd name="connsiteY1" fmla="*/ 70590 h 6239661"/>
                <a:gd name="connsiteX2" fmla="*/ 2690321 w 5187198"/>
                <a:gd name="connsiteY2" fmla="*/ 88146 h 6239661"/>
                <a:gd name="connsiteX3" fmla="*/ 2726863 w 5187198"/>
                <a:gd name="connsiteY3" fmla="*/ 97127 h 6239661"/>
                <a:gd name="connsiteX4" fmla="*/ 2762951 w 5187198"/>
                <a:gd name="connsiteY4" fmla="*/ 107375 h 6239661"/>
                <a:gd name="connsiteX5" fmla="*/ 2834843 w 5187198"/>
                <a:gd name="connsiteY5" fmla="*/ 128493 h 6239661"/>
                <a:gd name="connsiteX6" fmla="*/ 2906574 w 5187198"/>
                <a:gd name="connsiteY6" fmla="*/ 151076 h 6239661"/>
                <a:gd name="connsiteX7" fmla="*/ 3049504 w 5187198"/>
                <a:gd name="connsiteY7" fmla="*/ 202124 h 6239661"/>
                <a:gd name="connsiteX8" fmla="*/ 3189518 w 5187198"/>
                <a:gd name="connsiteY8" fmla="*/ 260159 h 6239661"/>
                <a:gd name="connsiteX9" fmla="*/ 3326048 w 5187198"/>
                <a:gd name="connsiteY9" fmla="*/ 325143 h 6239661"/>
                <a:gd name="connsiteX10" fmla="*/ 3459166 w 5187198"/>
                <a:gd name="connsiteY10" fmla="*/ 395936 h 6239661"/>
                <a:gd name="connsiteX11" fmla="*/ 3588578 w 5187198"/>
                <a:gd name="connsiteY11" fmla="*/ 472343 h 6239661"/>
                <a:gd name="connsiteX12" fmla="*/ 3651864 w 5187198"/>
                <a:gd name="connsiteY12" fmla="*/ 512600 h 6239661"/>
                <a:gd name="connsiteX13" fmla="*/ 3714514 w 5187198"/>
                <a:gd name="connsiteY13" fmla="*/ 553499 h 6239661"/>
                <a:gd name="connsiteX14" fmla="*/ 4181221 w 5187198"/>
                <a:gd name="connsiteY14" fmla="*/ 922912 h 6239661"/>
                <a:gd name="connsiteX15" fmla="*/ 4582963 w 5187198"/>
                <a:gd name="connsiteY15" fmla="*/ 1358264 h 6239661"/>
                <a:gd name="connsiteX16" fmla="*/ 4670721 w 5187198"/>
                <a:gd name="connsiteY16" fmla="*/ 1477644 h 6239661"/>
                <a:gd name="connsiteX17" fmla="*/ 4752378 w 5187198"/>
                <a:gd name="connsiteY17" fmla="*/ 1601187 h 6239661"/>
                <a:gd name="connsiteX18" fmla="*/ 4772168 w 5187198"/>
                <a:gd name="connsiteY18" fmla="*/ 1632456 h 6239661"/>
                <a:gd name="connsiteX19" fmla="*/ 4782117 w 5187198"/>
                <a:gd name="connsiteY19" fmla="*/ 1648104 h 6239661"/>
                <a:gd name="connsiteX20" fmla="*/ 4791381 w 5187198"/>
                <a:gd name="connsiteY20" fmla="*/ 1664150 h 6239661"/>
                <a:gd name="connsiteX21" fmla="*/ 4828190 w 5187198"/>
                <a:gd name="connsiteY21" fmla="*/ 1728379 h 6239661"/>
                <a:gd name="connsiteX22" fmla="*/ 4864832 w 5187198"/>
                <a:gd name="connsiteY22" fmla="*/ 1792796 h 6239661"/>
                <a:gd name="connsiteX23" fmla="*/ 4899201 w 5187198"/>
                <a:gd name="connsiteY23" fmla="*/ 1858342 h 6239661"/>
                <a:gd name="connsiteX24" fmla="*/ 4933266 w 5187198"/>
                <a:gd name="connsiteY24" fmla="*/ 1924155 h 6239661"/>
                <a:gd name="connsiteX25" fmla="*/ 4964403 w 5187198"/>
                <a:gd name="connsiteY25" fmla="*/ 1991384 h 6239661"/>
                <a:gd name="connsiteX26" fmla="*/ 4995019 w 5187198"/>
                <a:gd name="connsiteY26" fmla="*/ 2058823 h 6239661"/>
                <a:gd name="connsiteX27" fmla="*/ 5021999 w 5187198"/>
                <a:gd name="connsiteY27" fmla="*/ 2127723 h 6239661"/>
                <a:gd name="connsiteX28" fmla="*/ 5048321 w 5187198"/>
                <a:gd name="connsiteY28" fmla="*/ 2196908 h 6239661"/>
                <a:gd name="connsiteX29" fmla="*/ 5070546 w 5187198"/>
                <a:gd name="connsiteY29" fmla="*/ 2267547 h 6239661"/>
                <a:gd name="connsiteX30" fmla="*/ 5092171 w 5187198"/>
                <a:gd name="connsiteY30" fmla="*/ 2338256 h 6239661"/>
                <a:gd name="connsiteX31" fmla="*/ 5110305 w 5187198"/>
                <a:gd name="connsiteY31" fmla="*/ 2409886 h 6239661"/>
                <a:gd name="connsiteX32" fmla="*/ 5186393 w 5187198"/>
                <a:gd name="connsiteY32" fmla="*/ 2992022 h 6239661"/>
                <a:gd name="connsiteX33" fmla="*/ 5149045 w 5187198"/>
                <a:gd name="connsiteY33" fmla="*/ 3571816 h 6239661"/>
                <a:gd name="connsiteX34" fmla="*/ 5126572 w 5187198"/>
                <a:gd name="connsiteY34" fmla="*/ 3714520 h 6239661"/>
                <a:gd name="connsiteX35" fmla="*/ 5099067 w 5187198"/>
                <a:gd name="connsiteY35" fmla="*/ 3856108 h 6239661"/>
                <a:gd name="connsiteX36" fmla="*/ 5095699 w 5187198"/>
                <a:gd name="connsiteY36" fmla="*/ 3873868 h 6239661"/>
                <a:gd name="connsiteX37" fmla="*/ 5091573 w 5187198"/>
                <a:gd name="connsiteY37" fmla="*/ 3891426 h 6239661"/>
                <a:gd name="connsiteX38" fmla="*/ 5083324 w 5187198"/>
                <a:gd name="connsiteY38" fmla="*/ 3926541 h 6239661"/>
                <a:gd name="connsiteX39" fmla="*/ 5067256 w 5187198"/>
                <a:gd name="connsiteY39" fmla="*/ 3996889 h 6239661"/>
                <a:gd name="connsiteX40" fmla="*/ 5059194 w 5187198"/>
                <a:gd name="connsiteY40" fmla="*/ 4032171 h 6239661"/>
                <a:gd name="connsiteX41" fmla="*/ 5049522 w 5187198"/>
                <a:gd name="connsiteY41" fmla="*/ 4067833 h 6239661"/>
                <a:gd name="connsiteX42" fmla="*/ 5040067 w 5187198"/>
                <a:gd name="connsiteY42" fmla="*/ 4103553 h 6239661"/>
                <a:gd name="connsiteX43" fmla="*/ 5028960 w 5187198"/>
                <a:gd name="connsiteY43" fmla="*/ 4138946 h 6239661"/>
                <a:gd name="connsiteX44" fmla="*/ 4917351 w 5187198"/>
                <a:gd name="connsiteY44" fmla="*/ 4417041 h 6239661"/>
                <a:gd name="connsiteX45" fmla="*/ 4756163 w 5187198"/>
                <a:gd name="connsiteY45" fmla="*/ 4676402 h 6239661"/>
                <a:gd name="connsiteX46" fmla="*/ 4322493 w 5187198"/>
                <a:gd name="connsiteY46" fmla="*/ 5105604 h 6239661"/>
                <a:gd name="connsiteX47" fmla="*/ 3840510 w 5187198"/>
                <a:gd name="connsiteY47" fmla="*/ 5429590 h 6239661"/>
                <a:gd name="connsiteX48" fmla="*/ 3606447 w 5187198"/>
                <a:gd name="connsiteY48" fmla="*/ 5572862 h 6239661"/>
                <a:gd name="connsiteX49" fmla="*/ 3488814 w 5187198"/>
                <a:gd name="connsiteY49" fmla="*/ 5647178 h 6239661"/>
                <a:gd name="connsiteX50" fmla="*/ 3365864 w 5187198"/>
                <a:gd name="connsiteY50" fmla="*/ 5722735 h 6239661"/>
                <a:gd name="connsiteX51" fmla="*/ 2839486 w 5187198"/>
                <a:gd name="connsiteY51" fmla="*/ 5999120 h 6239661"/>
                <a:gd name="connsiteX52" fmla="*/ 2242423 w 5187198"/>
                <a:gd name="connsiteY52" fmla="*/ 6192346 h 6239661"/>
                <a:gd name="connsiteX53" fmla="*/ 1589380 w 5187198"/>
                <a:gd name="connsiteY53" fmla="*/ 6230657 h 6239661"/>
                <a:gd name="connsiteX54" fmla="*/ 1548244 w 5187198"/>
                <a:gd name="connsiteY54" fmla="*/ 6226706 h 6239661"/>
                <a:gd name="connsiteX55" fmla="*/ 1507348 w 5187198"/>
                <a:gd name="connsiteY55" fmla="*/ 6221428 h 6239661"/>
                <a:gd name="connsiteX56" fmla="*/ 1466401 w 5187198"/>
                <a:gd name="connsiteY56" fmla="*/ 6215904 h 6239661"/>
                <a:gd name="connsiteX57" fmla="*/ 1425773 w 5187198"/>
                <a:gd name="connsiteY57" fmla="*/ 6209191 h 6239661"/>
                <a:gd name="connsiteX58" fmla="*/ 1344960 w 5187198"/>
                <a:gd name="connsiteY58" fmla="*/ 6193681 h 6239661"/>
                <a:gd name="connsiteX59" fmla="*/ 1265007 w 5187198"/>
                <a:gd name="connsiteY59" fmla="*/ 6175388 h 6239661"/>
                <a:gd name="connsiteX60" fmla="*/ 1225415 w 5187198"/>
                <a:gd name="connsiteY60" fmla="*/ 6165243 h 6239661"/>
                <a:gd name="connsiteX61" fmla="*/ 1186567 w 5187198"/>
                <a:gd name="connsiteY61" fmla="*/ 6154486 h 6239661"/>
                <a:gd name="connsiteX62" fmla="*/ 1111158 w 5187198"/>
                <a:gd name="connsiteY62" fmla="*/ 6130918 h 6239661"/>
                <a:gd name="connsiteX63" fmla="*/ 1035915 w 5187198"/>
                <a:gd name="connsiteY63" fmla="*/ 6107163 h 6239661"/>
                <a:gd name="connsiteX64" fmla="*/ 961579 w 5187198"/>
                <a:gd name="connsiteY64" fmla="*/ 6079594 h 6239661"/>
                <a:gd name="connsiteX65" fmla="*/ 395297 w 5187198"/>
                <a:gd name="connsiteY65" fmla="*/ 5792812 h 6239661"/>
                <a:gd name="connsiteX66" fmla="*/ 265239 w 5187198"/>
                <a:gd name="connsiteY66" fmla="*/ 5701511 h 6239661"/>
                <a:gd name="connsiteX67" fmla="*/ 233756 w 5187198"/>
                <a:gd name="connsiteY67" fmla="*/ 5677542 h 6239661"/>
                <a:gd name="connsiteX68" fmla="*/ 202800 w 5187198"/>
                <a:gd name="connsiteY68" fmla="*/ 5652902 h 6239661"/>
                <a:gd name="connsiteX69" fmla="*/ 140918 w 5187198"/>
                <a:gd name="connsiteY69" fmla="*/ 5603515 h 6239661"/>
                <a:gd name="connsiteX70" fmla="*/ 110625 w 5187198"/>
                <a:gd name="connsiteY70" fmla="*/ 5578127 h 6239661"/>
                <a:gd name="connsiteX71" fmla="*/ 95631 w 5187198"/>
                <a:gd name="connsiteY71" fmla="*/ 5565299 h 6239661"/>
                <a:gd name="connsiteX72" fmla="*/ 81966 w 5187198"/>
                <a:gd name="connsiteY72" fmla="*/ 5550973 h 6239661"/>
                <a:gd name="connsiteX73" fmla="*/ 27991 w 5187198"/>
                <a:gd name="connsiteY73" fmla="*/ 5493272 h 6239661"/>
                <a:gd name="connsiteX74" fmla="*/ 1454 w 5187198"/>
                <a:gd name="connsiteY74" fmla="*/ 5464252 h 6239661"/>
                <a:gd name="connsiteX75" fmla="*/ 0 w 5187198"/>
                <a:gd name="connsiteY75" fmla="*/ 5462518 h 6239661"/>
                <a:gd name="connsiteX76" fmla="*/ 0 w 5187198"/>
                <a:gd name="connsiteY76" fmla="*/ 4720187 h 6239661"/>
                <a:gd name="connsiteX77" fmla="*/ 109684 w 5187198"/>
                <a:gd name="connsiteY77" fmla="*/ 4836724 h 6239661"/>
                <a:gd name="connsiteX78" fmla="*/ 306959 w 5187198"/>
                <a:gd name="connsiteY78" fmla="*/ 5007200 h 6239661"/>
                <a:gd name="connsiteX79" fmla="*/ 358101 w 5187198"/>
                <a:gd name="connsiteY79" fmla="*/ 5046057 h 6239661"/>
                <a:gd name="connsiteX80" fmla="*/ 383328 w 5187198"/>
                <a:gd name="connsiteY80" fmla="*/ 5065684 h 6239661"/>
                <a:gd name="connsiteX81" fmla="*/ 409503 w 5187198"/>
                <a:gd name="connsiteY81" fmla="*/ 5083942 h 6239661"/>
                <a:gd name="connsiteX82" fmla="*/ 461889 w 5187198"/>
                <a:gd name="connsiteY82" fmla="*/ 5119888 h 6239661"/>
                <a:gd name="connsiteX83" fmla="*/ 474883 w 5187198"/>
                <a:gd name="connsiteY83" fmla="*/ 5128933 h 6239661"/>
                <a:gd name="connsiteX84" fmla="*/ 486410 w 5187198"/>
                <a:gd name="connsiteY84" fmla="*/ 5139557 h 6239661"/>
                <a:gd name="connsiteX85" fmla="*/ 510852 w 5187198"/>
                <a:gd name="connsiteY85" fmla="*/ 5159089 h 6239661"/>
                <a:gd name="connsiteX86" fmla="*/ 560653 w 5187198"/>
                <a:gd name="connsiteY86" fmla="*/ 5196893 h 6239661"/>
                <a:gd name="connsiteX87" fmla="*/ 585485 w 5187198"/>
                <a:gd name="connsiteY87" fmla="*/ 5215834 h 6239661"/>
                <a:gd name="connsiteX88" fmla="*/ 610707 w 5187198"/>
                <a:gd name="connsiteY88" fmla="*/ 5234185 h 6239661"/>
                <a:gd name="connsiteX89" fmla="*/ 714768 w 5187198"/>
                <a:gd name="connsiteY89" fmla="*/ 5303103 h 6239661"/>
                <a:gd name="connsiteX90" fmla="*/ 1166634 w 5187198"/>
                <a:gd name="connsiteY90" fmla="*/ 5513322 h 6239661"/>
                <a:gd name="connsiteX91" fmla="*/ 1225991 w 5187198"/>
                <a:gd name="connsiteY91" fmla="*/ 5533632 h 6239661"/>
                <a:gd name="connsiteX92" fmla="*/ 1286680 w 5187198"/>
                <a:gd name="connsiteY92" fmla="*/ 5550705 h 6239661"/>
                <a:gd name="connsiteX93" fmla="*/ 1347310 w 5187198"/>
                <a:gd name="connsiteY93" fmla="*/ 5567995 h 6239661"/>
                <a:gd name="connsiteX94" fmla="*/ 1377002 w 5187198"/>
                <a:gd name="connsiteY94" fmla="*/ 5575719 h 6239661"/>
                <a:gd name="connsiteX95" fmla="*/ 1406328 w 5187198"/>
                <a:gd name="connsiteY95" fmla="*/ 5582649 h 6239661"/>
                <a:gd name="connsiteX96" fmla="*/ 1465060 w 5187198"/>
                <a:gd name="connsiteY96" fmla="*/ 5594909 h 6239661"/>
                <a:gd name="connsiteX97" fmla="*/ 1523881 w 5187198"/>
                <a:gd name="connsiteY97" fmla="*/ 5605105 h 6239661"/>
                <a:gd name="connsiteX98" fmla="*/ 1553325 w 5187198"/>
                <a:gd name="connsiteY98" fmla="*/ 5609865 h 6239661"/>
                <a:gd name="connsiteX99" fmla="*/ 1582813 w 5187198"/>
                <a:gd name="connsiteY99" fmla="*/ 5613593 h 6239661"/>
                <a:gd name="connsiteX100" fmla="*/ 1612301 w 5187198"/>
                <a:gd name="connsiteY100" fmla="*/ 5617321 h 6239661"/>
                <a:gd name="connsiteX101" fmla="*/ 1641863 w 5187198"/>
                <a:gd name="connsiteY101" fmla="*/ 5619910 h 6239661"/>
                <a:gd name="connsiteX102" fmla="*/ 2117508 w 5187198"/>
                <a:gd name="connsiteY102" fmla="*/ 5595156 h 6239661"/>
                <a:gd name="connsiteX103" fmla="*/ 2597368 w 5187198"/>
                <a:gd name="connsiteY103" fmla="*/ 5447381 h 6239661"/>
                <a:gd name="connsiteX104" fmla="*/ 3082968 w 5187198"/>
                <a:gd name="connsiteY104" fmla="*/ 5223245 h 6239661"/>
                <a:gd name="connsiteX105" fmla="*/ 3334855 w 5187198"/>
                <a:gd name="connsiteY105" fmla="*/ 5097383 h 6239661"/>
                <a:gd name="connsiteX106" fmla="*/ 3599509 w 5187198"/>
                <a:gd name="connsiteY106" fmla="*/ 4976217 h 6239661"/>
                <a:gd name="connsiteX107" fmla="*/ 4112002 w 5187198"/>
                <a:gd name="connsiteY107" fmla="*/ 4766359 h 6239661"/>
                <a:gd name="connsiteX108" fmla="*/ 4348983 w 5187198"/>
                <a:gd name="connsiteY108" fmla="*/ 4649833 h 6239661"/>
                <a:gd name="connsiteX109" fmla="*/ 4560505 w 5187198"/>
                <a:gd name="connsiteY109" fmla="*/ 4501564 h 6239661"/>
                <a:gd name="connsiteX110" fmla="*/ 4731963 w 5187198"/>
                <a:gd name="connsiteY110" fmla="*/ 4309870 h 6239661"/>
                <a:gd name="connsiteX111" fmla="*/ 4852344 w 5187198"/>
                <a:gd name="connsiteY111" fmla="*/ 4078640 h 6239661"/>
                <a:gd name="connsiteX112" fmla="*/ 4863972 w 5187198"/>
                <a:gd name="connsiteY112" fmla="*/ 4047790 h 6239661"/>
                <a:gd name="connsiteX113" fmla="*/ 4874144 w 5187198"/>
                <a:gd name="connsiteY113" fmla="*/ 4016320 h 6239661"/>
                <a:gd name="connsiteX114" fmla="*/ 4884127 w 5187198"/>
                <a:gd name="connsiteY114" fmla="*/ 3984682 h 6239661"/>
                <a:gd name="connsiteX115" fmla="*/ 4892800 w 5187198"/>
                <a:gd name="connsiteY115" fmla="*/ 3951883 h 6239661"/>
                <a:gd name="connsiteX116" fmla="*/ 4909526 w 5187198"/>
                <a:gd name="connsiteY116" fmla="*/ 3886001 h 6239661"/>
                <a:gd name="connsiteX117" fmla="*/ 4917687 w 5187198"/>
                <a:gd name="connsiteY117" fmla="*/ 3852948 h 6239661"/>
                <a:gd name="connsiteX118" fmla="*/ 4921768 w 5187198"/>
                <a:gd name="connsiteY118" fmla="*/ 3836422 h 6239661"/>
                <a:gd name="connsiteX119" fmla="*/ 4924845 w 5187198"/>
                <a:gd name="connsiteY119" fmla="*/ 3819742 h 6239661"/>
                <a:gd name="connsiteX120" fmla="*/ 4948230 w 5187198"/>
                <a:gd name="connsiteY120" fmla="*/ 3685744 h 6239661"/>
                <a:gd name="connsiteX121" fmla="*/ 4962782 w 5187198"/>
                <a:gd name="connsiteY121" fmla="*/ 3550540 h 6239661"/>
                <a:gd name="connsiteX122" fmla="*/ 4939468 w 5187198"/>
                <a:gd name="connsiteY122" fmla="*/ 3010249 h 6239661"/>
                <a:gd name="connsiteX123" fmla="*/ 4816901 w 5187198"/>
                <a:gd name="connsiteY123" fmla="*/ 2488224 h 6239661"/>
                <a:gd name="connsiteX124" fmla="*/ 4797005 w 5187198"/>
                <a:gd name="connsiteY124" fmla="*/ 2424470 h 6239661"/>
                <a:gd name="connsiteX125" fmla="*/ 4774433 w 5187198"/>
                <a:gd name="connsiteY125" fmla="*/ 2361620 h 6239661"/>
                <a:gd name="connsiteX126" fmla="*/ 4752459 w 5187198"/>
                <a:gd name="connsiteY126" fmla="*/ 2298700 h 6239661"/>
                <a:gd name="connsiteX127" fmla="*/ 4728083 w 5187198"/>
                <a:gd name="connsiteY127" fmla="*/ 2236526 h 6239661"/>
                <a:gd name="connsiteX128" fmla="*/ 4704471 w 5187198"/>
                <a:gd name="connsiteY128" fmla="*/ 2174095 h 6239661"/>
                <a:gd name="connsiteX129" fmla="*/ 4678399 w 5187198"/>
                <a:gd name="connsiteY129" fmla="*/ 2112626 h 6239661"/>
                <a:gd name="connsiteX130" fmla="*/ 4652601 w 5187198"/>
                <a:gd name="connsiteY130" fmla="*/ 2050999 h 6239661"/>
                <a:gd name="connsiteX131" fmla="*/ 4624205 w 5187198"/>
                <a:gd name="connsiteY131" fmla="*/ 1990415 h 6239661"/>
                <a:gd name="connsiteX132" fmla="*/ 4595398 w 5187198"/>
                <a:gd name="connsiteY132" fmla="*/ 1930069 h 6239661"/>
                <a:gd name="connsiteX133" fmla="*/ 4563827 w 5187198"/>
                <a:gd name="connsiteY133" fmla="*/ 1870952 h 6239661"/>
                <a:gd name="connsiteX134" fmla="*/ 4531433 w 5187198"/>
                <a:gd name="connsiteY134" fmla="*/ 1812311 h 6239661"/>
                <a:gd name="connsiteX135" fmla="*/ 4523315 w 5187198"/>
                <a:gd name="connsiteY135" fmla="*/ 1797616 h 6239661"/>
                <a:gd name="connsiteX136" fmla="*/ 4514482 w 5187198"/>
                <a:gd name="connsiteY136" fmla="*/ 1783425 h 6239661"/>
                <a:gd name="connsiteX137" fmla="*/ 4496845 w 5187198"/>
                <a:gd name="connsiteY137" fmla="*/ 1754936 h 6239661"/>
                <a:gd name="connsiteX138" fmla="*/ 4461463 w 5187198"/>
                <a:gd name="connsiteY138" fmla="*/ 1697929 h 6239661"/>
                <a:gd name="connsiteX139" fmla="*/ 4452660 w 5187198"/>
                <a:gd name="connsiteY139" fmla="*/ 1683629 h 6239661"/>
                <a:gd name="connsiteX140" fmla="*/ 4443141 w 5187198"/>
                <a:gd name="connsiteY140" fmla="*/ 1669834 h 6239661"/>
                <a:gd name="connsiteX141" fmla="*/ 4424241 w 5187198"/>
                <a:gd name="connsiteY141" fmla="*/ 1642166 h 6239661"/>
                <a:gd name="connsiteX142" fmla="*/ 4346886 w 5187198"/>
                <a:gd name="connsiteY142" fmla="*/ 1532412 h 6239661"/>
                <a:gd name="connsiteX143" fmla="*/ 3985497 w 5187198"/>
                <a:gd name="connsiteY143" fmla="*/ 1134649 h 6239661"/>
                <a:gd name="connsiteX144" fmla="*/ 3545665 w 5187198"/>
                <a:gd name="connsiteY144" fmla="*/ 825877 h 6239661"/>
                <a:gd name="connsiteX145" fmla="*/ 3486190 w 5187198"/>
                <a:gd name="connsiteY145" fmla="*/ 794756 h 6239661"/>
                <a:gd name="connsiteX146" fmla="*/ 3426182 w 5187198"/>
                <a:gd name="connsiteY146" fmla="*/ 764765 h 6239661"/>
                <a:gd name="connsiteX147" fmla="*/ 3365044 w 5187198"/>
                <a:gd name="connsiteY147" fmla="*/ 737255 h 6239661"/>
                <a:gd name="connsiteX148" fmla="*/ 3334529 w 5187198"/>
                <a:gd name="connsiteY148" fmla="*/ 723514 h 6239661"/>
                <a:gd name="connsiteX149" fmla="*/ 3303733 w 5187198"/>
                <a:gd name="connsiteY149" fmla="*/ 710395 h 6239661"/>
                <a:gd name="connsiteX150" fmla="*/ 3179033 w 5187198"/>
                <a:gd name="connsiteY150" fmla="*/ 662259 h 6239661"/>
                <a:gd name="connsiteX151" fmla="*/ 3052408 w 5187198"/>
                <a:gd name="connsiteY151" fmla="*/ 620447 h 6239661"/>
                <a:gd name="connsiteX152" fmla="*/ 2924325 w 5187198"/>
                <a:gd name="connsiteY152" fmla="*/ 584505 h 6239661"/>
                <a:gd name="connsiteX153" fmla="*/ 2859667 w 5187198"/>
                <a:gd name="connsiteY153" fmla="*/ 569266 h 6239661"/>
                <a:gd name="connsiteX154" fmla="*/ 2795226 w 5187198"/>
                <a:gd name="connsiteY154" fmla="*/ 554085 h 6239661"/>
                <a:gd name="connsiteX155" fmla="*/ 2729702 w 5187198"/>
                <a:gd name="connsiteY155" fmla="*/ 540354 h 6239661"/>
                <a:gd name="connsiteX156" fmla="*/ 2663758 w 5187198"/>
                <a:gd name="connsiteY156" fmla="*/ 527322 h 6239661"/>
                <a:gd name="connsiteX157" fmla="*/ 2630927 w 5187198"/>
                <a:gd name="connsiteY157" fmla="*/ 520495 h 6239661"/>
                <a:gd name="connsiteX158" fmla="*/ 2597965 w 5187198"/>
                <a:gd name="connsiteY158" fmla="*/ 515024 h 6239661"/>
                <a:gd name="connsiteX159" fmla="*/ 2532205 w 5187198"/>
                <a:gd name="connsiteY159" fmla="*/ 503895 h 6239661"/>
                <a:gd name="connsiteX160" fmla="*/ 2010064 w 5187198"/>
                <a:gd name="connsiteY160" fmla="*/ 452552 h 6239661"/>
                <a:gd name="connsiteX161" fmla="*/ 1494552 w 5187198"/>
                <a:gd name="connsiteY161" fmla="*/ 485055 h 6239661"/>
                <a:gd name="connsiteX162" fmla="*/ 1366896 w 5187198"/>
                <a:gd name="connsiteY162" fmla="*/ 509389 h 6239661"/>
                <a:gd name="connsiteX163" fmla="*/ 1240175 w 5187198"/>
                <a:gd name="connsiteY163" fmla="*/ 541045 h 6239661"/>
                <a:gd name="connsiteX164" fmla="*/ 1177438 w 5187198"/>
                <a:gd name="connsiteY164" fmla="*/ 560170 h 6239661"/>
                <a:gd name="connsiteX165" fmla="*/ 1145987 w 5187198"/>
                <a:gd name="connsiteY165" fmla="*/ 569826 h 6239661"/>
                <a:gd name="connsiteX166" fmla="*/ 1130315 w 5187198"/>
                <a:gd name="connsiteY166" fmla="*/ 574669 h 6239661"/>
                <a:gd name="connsiteX167" fmla="*/ 1114873 w 5187198"/>
                <a:gd name="connsiteY167" fmla="*/ 580384 h 6239661"/>
                <a:gd name="connsiteX168" fmla="*/ 1052839 w 5187198"/>
                <a:gd name="connsiteY168" fmla="*/ 602943 h 6239661"/>
                <a:gd name="connsiteX169" fmla="*/ 991135 w 5187198"/>
                <a:gd name="connsiteY169" fmla="*/ 626866 h 6239661"/>
                <a:gd name="connsiteX170" fmla="*/ 930179 w 5187198"/>
                <a:gd name="connsiteY170" fmla="*/ 653191 h 6239661"/>
                <a:gd name="connsiteX171" fmla="*/ 869768 w 5187198"/>
                <a:gd name="connsiteY171" fmla="*/ 680937 h 6239661"/>
                <a:gd name="connsiteX172" fmla="*/ 810085 w 5187198"/>
                <a:gd name="connsiteY172" fmla="*/ 710734 h 6239661"/>
                <a:gd name="connsiteX173" fmla="*/ 751220 w 5187198"/>
                <a:gd name="connsiteY173" fmla="*/ 741794 h 6239661"/>
                <a:gd name="connsiteX174" fmla="*/ 532669 w 5187198"/>
                <a:gd name="connsiteY174" fmla="*/ 881688 h 6239661"/>
                <a:gd name="connsiteX175" fmla="*/ 354185 w 5187198"/>
                <a:gd name="connsiteY175" fmla="*/ 1050286 h 6239661"/>
                <a:gd name="connsiteX176" fmla="*/ 315980 w 5187198"/>
                <a:gd name="connsiteY176" fmla="*/ 1098125 h 6239661"/>
                <a:gd name="connsiteX177" fmla="*/ 280345 w 5187198"/>
                <a:gd name="connsiteY177" fmla="*/ 1149782 h 6239661"/>
                <a:gd name="connsiteX178" fmla="*/ 245890 w 5187198"/>
                <a:gd name="connsiteY178" fmla="*/ 1203959 h 6239661"/>
                <a:gd name="connsiteX179" fmla="*/ 212162 w 5187198"/>
                <a:gd name="connsiteY179" fmla="*/ 1260184 h 6239661"/>
                <a:gd name="connsiteX180" fmla="*/ 80716 w 5187198"/>
                <a:gd name="connsiteY180" fmla="*/ 1502476 h 6239661"/>
                <a:gd name="connsiteX181" fmla="*/ 0 w 5187198"/>
                <a:gd name="connsiteY181" fmla="*/ 1648841 h 6239661"/>
                <a:gd name="connsiteX182" fmla="*/ 0 w 5187198"/>
                <a:gd name="connsiteY182" fmla="*/ 954863 h 6239661"/>
                <a:gd name="connsiteX183" fmla="*/ 43491 w 5187198"/>
                <a:gd name="connsiteY183" fmla="*/ 895513 h 6239661"/>
                <a:gd name="connsiteX184" fmla="*/ 93923 w 5187198"/>
                <a:gd name="connsiteY184" fmla="*/ 834489 h 6239661"/>
                <a:gd name="connsiteX185" fmla="*/ 323465 w 5187198"/>
                <a:gd name="connsiteY185" fmla="*/ 617671 h 6239661"/>
                <a:gd name="connsiteX186" fmla="*/ 574777 w 5187198"/>
                <a:gd name="connsiteY186" fmla="*/ 446794 h 6239661"/>
                <a:gd name="connsiteX187" fmla="*/ 638943 w 5187198"/>
                <a:gd name="connsiteY187" fmla="*/ 408925 h 6239661"/>
                <a:gd name="connsiteX188" fmla="*/ 703505 w 5187198"/>
                <a:gd name="connsiteY188" fmla="*/ 371742 h 6239661"/>
                <a:gd name="connsiteX189" fmla="*/ 769262 w 5187198"/>
                <a:gd name="connsiteY189" fmla="*/ 336154 h 6239661"/>
                <a:gd name="connsiteX190" fmla="*/ 835552 w 5187198"/>
                <a:gd name="connsiteY190" fmla="*/ 301173 h 6239661"/>
                <a:gd name="connsiteX191" fmla="*/ 902979 w 5187198"/>
                <a:gd name="connsiteY191" fmla="*/ 268004 h 6239661"/>
                <a:gd name="connsiteX192" fmla="*/ 971127 w 5187198"/>
                <a:gd name="connsiteY192" fmla="*/ 235607 h 6239661"/>
                <a:gd name="connsiteX193" fmla="*/ 988238 w 5187198"/>
                <a:gd name="connsiteY193" fmla="*/ 227556 h 6239661"/>
                <a:gd name="connsiteX194" fmla="*/ 1005744 w 5187198"/>
                <a:gd name="connsiteY194" fmla="*/ 220191 h 6239661"/>
                <a:gd name="connsiteX195" fmla="*/ 1040729 w 5187198"/>
                <a:gd name="connsiteY195" fmla="*/ 205569 h 6239661"/>
                <a:gd name="connsiteX196" fmla="*/ 1110835 w 5187198"/>
                <a:gd name="connsiteY196" fmla="*/ 176248 h 6239661"/>
                <a:gd name="connsiteX197" fmla="*/ 1254256 w 5187198"/>
                <a:gd name="connsiteY197" fmla="*/ 123796 h 6239661"/>
                <a:gd name="connsiteX198" fmla="*/ 1401310 w 5187198"/>
                <a:gd name="connsiteY198" fmla="*/ 79852 h 6239661"/>
                <a:gd name="connsiteX199" fmla="*/ 2011811 w 5187198"/>
                <a:gd name="connsiteY199" fmla="*/ 4 h 6239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</a:cxnLst>
              <a:rect l="l" t="t" r="r" b="b"/>
              <a:pathLst>
                <a:path w="5187198" h="6239661">
                  <a:moveTo>
                    <a:pt x="2011811" y="4"/>
                  </a:moveTo>
                  <a:cubicBezTo>
                    <a:pt x="2217306" y="120"/>
                    <a:pt x="2420903" y="25925"/>
                    <a:pt x="2617011" y="70590"/>
                  </a:cubicBezTo>
                  <a:lnTo>
                    <a:pt x="2690321" y="88146"/>
                  </a:lnTo>
                  <a:lnTo>
                    <a:pt x="2726863" y="97127"/>
                  </a:lnTo>
                  <a:lnTo>
                    <a:pt x="2762951" y="107375"/>
                  </a:lnTo>
                  <a:lnTo>
                    <a:pt x="2834843" y="128493"/>
                  </a:lnTo>
                  <a:cubicBezTo>
                    <a:pt x="2858788" y="135605"/>
                    <a:pt x="2882632" y="142226"/>
                    <a:pt x="2906574" y="151076"/>
                  </a:cubicBezTo>
                  <a:cubicBezTo>
                    <a:pt x="2954475" y="167852"/>
                    <a:pt x="3002363" y="183813"/>
                    <a:pt x="3049504" y="202124"/>
                  </a:cubicBezTo>
                  <a:lnTo>
                    <a:pt x="3189518" y="260159"/>
                  </a:lnTo>
                  <a:lnTo>
                    <a:pt x="3326048" y="325143"/>
                  </a:lnTo>
                  <a:cubicBezTo>
                    <a:pt x="3370687" y="348464"/>
                    <a:pt x="3414908" y="372485"/>
                    <a:pt x="3459166" y="395936"/>
                  </a:cubicBezTo>
                  <a:cubicBezTo>
                    <a:pt x="3502947" y="420302"/>
                    <a:pt x="3545491" y="447118"/>
                    <a:pt x="3588578" y="472343"/>
                  </a:cubicBezTo>
                  <a:cubicBezTo>
                    <a:pt x="3610346" y="484551"/>
                    <a:pt x="3630797" y="499072"/>
                    <a:pt x="3651864" y="512600"/>
                  </a:cubicBezTo>
                  <a:lnTo>
                    <a:pt x="3714514" y="553499"/>
                  </a:lnTo>
                  <a:cubicBezTo>
                    <a:pt x="3880005" y="664844"/>
                    <a:pt x="4036083" y="788388"/>
                    <a:pt x="4181221" y="922912"/>
                  </a:cubicBezTo>
                  <a:cubicBezTo>
                    <a:pt x="4326221" y="1057515"/>
                    <a:pt x="4461955" y="1202038"/>
                    <a:pt x="4582963" y="1358264"/>
                  </a:cubicBezTo>
                  <a:cubicBezTo>
                    <a:pt x="4614206" y="1396543"/>
                    <a:pt x="4642091" y="1437400"/>
                    <a:pt x="4670721" y="1477644"/>
                  </a:cubicBezTo>
                  <a:cubicBezTo>
                    <a:pt x="4700172" y="1517414"/>
                    <a:pt x="4725864" y="1559538"/>
                    <a:pt x="4752378" y="1601187"/>
                  </a:cubicBezTo>
                  <a:lnTo>
                    <a:pt x="4772168" y="1632456"/>
                  </a:lnTo>
                  <a:lnTo>
                    <a:pt x="4782117" y="1648104"/>
                  </a:lnTo>
                  <a:lnTo>
                    <a:pt x="4791381" y="1664150"/>
                  </a:lnTo>
                  <a:lnTo>
                    <a:pt x="4828190" y="1728379"/>
                  </a:lnTo>
                  <a:cubicBezTo>
                    <a:pt x="4840266" y="1749930"/>
                    <a:pt x="4853470" y="1770740"/>
                    <a:pt x="4864832" y="1792796"/>
                  </a:cubicBezTo>
                  <a:lnTo>
                    <a:pt x="4899201" y="1858342"/>
                  </a:lnTo>
                  <a:cubicBezTo>
                    <a:pt x="4910484" y="1880260"/>
                    <a:pt x="4922532" y="1901920"/>
                    <a:pt x="4933266" y="1924155"/>
                  </a:cubicBezTo>
                  <a:lnTo>
                    <a:pt x="4964403" y="1991384"/>
                  </a:lnTo>
                  <a:cubicBezTo>
                    <a:pt x="4974618" y="2013829"/>
                    <a:pt x="4985323" y="2036171"/>
                    <a:pt x="4995019" y="2058823"/>
                  </a:cubicBezTo>
                  <a:lnTo>
                    <a:pt x="5021999" y="2127723"/>
                  </a:lnTo>
                  <a:lnTo>
                    <a:pt x="5048321" y="2196908"/>
                  </a:lnTo>
                  <a:lnTo>
                    <a:pt x="5070546" y="2267547"/>
                  </a:lnTo>
                  <a:cubicBezTo>
                    <a:pt x="5078054" y="2291004"/>
                    <a:pt x="5085044" y="2314670"/>
                    <a:pt x="5092171" y="2338256"/>
                  </a:cubicBezTo>
                  <a:cubicBezTo>
                    <a:pt x="5098670" y="2362023"/>
                    <a:pt x="5104296" y="2386019"/>
                    <a:pt x="5110305" y="2409886"/>
                  </a:cubicBezTo>
                  <a:cubicBezTo>
                    <a:pt x="5158097" y="2600976"/>
                    <a:pt x="5182068" y="2797044"/>
                    <a:pt x="5186393" y="2992022"/>
                  </a:cubicBezTo>
                  <a:cubicBezTo>
                    <a:pt x="5191013" y="3187195"/>
                    <a:pt x="5175397" y="3380886"/>
                    <a:pt x="5149045" y="3571816"/>
                  </a:cubicBezTo>
                  <a:cubicBezTo>
                    <a:pt x="5141154" y="3619431"/>
                    <a:pt x="5133539" y="3666889"/>
                    <a:pt x="5126572" y="3714520"/>
                  </a:cubicBezTo>
                  <a:cubicBezTo>
                    <a:pt x="5117276" y="3761759"/>
                    <a:pt x="5107793" y="3808831"/>
                    <a:pt x="5099067" y="3856108"/>
                  </a:cubicBezTo>
                  <a:lnTo>
                    <a:pt x="5095699" y="3873868"/>
                  </a:lnTo>
                  <a:lnTo>
                    <a:pt x="5091573" y="3891426"/>
                  </a:lnTo>
                  <a:lnTo>
                    <a:pt x="5083324" y="3926541"/>
                  </a:lnTo>
                  <a:lnTo>
                    <a:pt x="5067256" y="3996889"/>
                  </a:lnTo>
                  <a:cubicBezTo>
                    <a:pt x="5064451" y="4008657"/>
                    <a:pt x="5062244" y="4020353"/>
                    <a:pt x="5059194" y="4032171"/>
                  </a:cubicBezTo>
                  <a:lnTo>
                    <a:pt x="5049522" y="4067833"/>
                  </a:lnTo>
                  <a:lnTo>
                    <a:pt x="5040067" y="4103553"/>
                  </a:lnTo>
                  <a:cubicBezTo>
                    <a:pt x="5036554" y="4115363"/>
                    <a:pt x="5032689" y="4127194"/>
                    <a:pt x="5028960" y="4138946"/>
                  </a:cubicBezTo>
                  <a:cubicBezTo>
                    <a:pt x="4999693" y="4233462"/>
                    <a:pt x="4962869" y="4326764"/>
                    <a:pt x="4917351" y="4417041"/>
                  </a:cubicBezTo>
                  <a:cubicBezTo>
                    <a:pt x="4871860" y="4507209"/>
                    <a:pt x="4817597" y="4594215"/>
                    <a:pt x="4756163" y="4676402"/>
                  </a:cubicBezTo>
                  <a:cubicBezTo>
                    <a:pt x="4632803" y="4840875"/>
                    <a:pt x="4480597" y="4982783"/>
                    <a:pt x="4322493" y="5105604"/>
                  </a:cubicBezTo>
                  <a:cubicBezTo>
                    <a:pt x="4163928" y="5228420"/>
                    <a:pt x="3999564" y="5332640"/>
                    <a:pt x="3840510" y="5429590"/>
                  </a:cubicBezTo>
                  <a:cubicBezTo>
                    <a:pt x="3760954" y="5478172"/>
                    <a:pt x="3682353" y="5524924"/>
                    <a:pt x="3606447" y="5572862"/>
                  </a:cubicBezTo>
                  <a:lnTo>
                    <a:pt x="3488814" y="5647178"/>
                  </a:lnTo>
                  <a:cubicBezTo>
                    <a:pt x="3448270" y="5672597"/>
                    <a:pt x="3407323" y="5697792"/>
                    <a:pt x="3365864" y="5722735"/>
                  </a:cubicBezTo>
                  <a:cubicBezTo>
                    <a:pt x="3200163" y="5822424"/>
                    <a:pt x="3026125" y="5917328"/>
                    <a:pt x="2839486" y="5999120"/>
                  </a:cubicBezTo>
                  <a:cubicBezTo>
                    <a:pt x="2653201" y="6080891"/>
                    <a:pt x="2453560" y="6149344"/>
                    <a:pt x="2242423" y="6192346"/>
                  </a:cubicBezTo>
                  <a:cubicBezTo>
                    <a:pt x="2031719" y="6235463"/>
                    <a:pt x="1808952" y="6251353"/>
                    <a:pt x="1589380" y="6230657"/>
                  </a:cubicBezTo>
                  <a:lnTo>
                    <a:pt x="1548244" y="6226706"/>
                  </a:lnTo>
                  <a:cubicBezTo>
                    <a:pt x="1534528" y="6225117"/>
                    <a:pt x="1520898" y="6223203"/>
                    <a:pt x="1507348" y="6221428"/>
                  </a:cubicBezTo>
                  <a:lnTo>
                    <a:pt x="1466401" y="6215904"/>
                  </a:lnTo>
                  <a:cubicBezTo>
                    <a:pt x="1452772" y="6213991"/>
                    <a:pt x="1439316" y="6211428"/>
                    <a:pt x="1425773" y="6209191"/>
                  </a:cubicBezTo>
                  <a:cubicBezTo>
                    <a:pt x="1398775" y="6204391"/>
                    <a:pt x="1371610" y="6199779"/>
                    <a:pt x="1344960" y="6193681"/>
                  </a:cubicBezTo>
                  <a:cubicBezTo>
                    <a:pt x="1318251" y="6187799"/>
                    <a:pt x="1291260" y="6182538"/>
                    <a:pt x="1265007" y="6175388"/>
                  </a:cubicBezTo>
                  <a:lnTo>
                    <a:pt x="1225415" y="6165243"/>
                  </a:lnTo>
                  <a:cubicBezTo>
                    <a:pt x="1212163" y="6161924"/>
                    <a:pt x="1198939" y="6158496"/>
                    <a:pt x="1186567" y="6154486"/>
                  </a:cubicBezTo>
                  <a:lnTo>
                    <a:pt x="1111158" y="6130918"/>
                  </a:lnTo>
                  <a:lnTo>
                    <a:pt x="1035915" y="6107163"/>
                  </a:lnTo>
                  <a:cubicBezTo>
                    <a:pt x="1010846" y="6099055"/>
                    <a:pt x="986357" y="6088784"/>
                    <a:pt x="961579" y="6079594"/>
                  </a:cubicBezTo>
                  <a:cubicBezTo>
                    <a:pt x="763709" y="6005594"/>
                    <a:pt x="572401" y="5909703"/>
                    <a:pt x="395297" y="5792812"/>
                  </a:cubicBezTo>
                  <a:lnTo>
                    <a:pt x="265239" y="5701511"/>
                  </a:lnTo>
                  <a:cubicBezTo>
                    <a:pt x="254227" y="5694155"/>
                    <a:pt x="244103" y="5685646"/>
                    <a:pt x="233756" y="5677542"/>
                  </a:cubicBezTo>
                  <a:lnTo>
                    <a:pt x="202800" y="5652902"/>
                  </a:lnTo>
                  <a:lnTo>
                    <a:pt x="140918" y="5603515"/>
                  </a:lnTo>
                  <a:cubicBezTo>
                    <a:pt x="130598" y="5595302"/>
                    <a:pt x="120280" y="5587089"/>
                    <a:pt x="110625" y="5578127"/>
                  </a:cubicBezTo>
                  <a:cubicBezTo>
                    <a:pt x="105647" y="5573779"/>
                    <a:pt x="100444" y="5569834"/>
                    <a:pt x="95631" y="5565299"/>
                  </a:cubicBezTo>
                  <a:cubicBezTo>
                    <a:pt x="90955" y="5560684"/>
                    <a:pt x="86505" y="5555666"/>
                    <a:pt x="81966" y="5550973"/>
                  </a:cubicBezTo>
                  <a:lnTo>
                    <a:pt x="27991" y="5493272"/>
                  </a:lnTo>
                  <a:cubicBezTo>
                    <a:pt x="19109" y="5483589"/>
                    <a:pt x="9758" y="5474359"/>
                    <a:pt x="1454" y="5464252"/>
                  </a:cubicBezTo>
                  <a:lnTo>
                    <a:pt x="0" y="5462518"/>
                  </a:lnTo>
                  <a:lnTo>
                    <a:pt x="0" y="4720187"/>
                  </a:lnTo>
                  <a:lnTo>
                    <a:pt x="109684" y="4836724"/>
                  </a:lnTo>
                  <a:cubicBezTo>
                    <a:pt x="173316" y="4897375"/>
                    <a:pt x="239447" y="4954160"/>
                    <a:pt x="306959" y="5007200"/>
                  </a:cubicBezTo>
                  <a:lnTo>
                    <a:pt x="358101" y="5046057"/>
                  </a:lnTo>
                  <a:lnTo>
                    <a:pt x="383328" y="5065684"/>
                  </a:lnTo>
                  <a:cubicBezTo>
                    <a:pt x="391637" y="5072316"/>
                    <a:pt x="400805" y="5077902"/>
                    <a:pt x="409503" y="5083942"/>
                  </a:cubicBezTo>
                  <a:lnTo>
                    <a:pt x="461889" y="5119888"/>
                  </a:lnTo>
                  <a:cubicBezTo>
                    <a:pt x="466184" y="5122893"/>
                    <a:pt x="470616" y="5125820"/>
                    <a:pt x="474883" y="5128933"/>
                  </a:cubicBezTo>
                  <a:cubicBezTo>
                    <a:pt x="478982" y="5132235"/>
                    <a:pt x="482476" y="5136069"/>
                    <a:pt x="486410" y="5139557"/>
                  </a:cubicBezTo>
                  <a:cubicBezTo>
                    <a:pt x="494140" y="5146613"/>
                    <a:pt x="502565" y="5152812"/>
                    <a:pt x="510852" y="5159089"/>
                  </a:cubicBezTo>
                  <a:lnTo>
                    <a:pt x="560653" y="5196893"/>
                  </a:lnTo>
                  <a:lnTo>
                    <a:pt x="585485" y="5215834"/>
                  </a:lnTo>
                  <a:cubicBezTo>
                    <a:pt x="593773" y="5222111"/>
                    <a:pt x="601864" y="5228685"/>
                    <a:pt x="610707" y="5234185"/>
                  </a:cubicBezTo>
                  <a:lnTo>
                    <a:pt x="714768" y="5303103"/>
                  </a:lnTo>
                  <a:cubicBezTo>
                    <a:pt x="856162" y="5390603"/>
                    <a:pt x="1008099" y="5459947"/>
                    <a:pt x="1166634" y="5513322"/>
                  </a:cubicBezTo>
                  <a:cubicBezTo>
                    <a:pt x="1186540" y="5519932"/>
                    <a:pt x="1205774" y="5527751"/>
                    <a:pt x="1225991" y="5533632"/>
                  </a:cubicBezTo>
                  <a:lnTo>
                    <a:pt x="1286680" y="5550705"/>
                  </a:lnTo>
                  <a:lnTo>
                    <a:pt x="1347310" y="5567995"/>
                  </a:lnTo>
                  <a:cubicBezTo>
                    <a:pt x="1357469" y="5571180"/>
                    <a:pt x="1367261" y="5573572"/>
                    <a:pt x="1377002" y="5575719"/>
                  </a:cubicBezTo>
                  <a:lnTo>
                    <a:pt x="1406328" y="5582649"/>
                  </a:lnTo>
                  <a:cubicBezTo>
                    <a:pt x="1425825" y="5587757"/>
                    <a:pt x="1445490" y="5590939"/>
                    <a:pt x="1465060" y="5594909"/>
                  </a:cubicBezTo>
                  <a:cubicBezTo>
                    <a:pt x="1484652" y="5599231"/>
                    <a:pt x="1504324" y="5601952"/>
                    <a:pt x="1523881" y="5605105"/>
                  </a:cubicBezTo>
                  <a:cubicBezTo>
                    <a:pt x="1533660" y="5606682"/>
                    <a:pt x="1543460" y="5608613"/>
                    <a:pt x="1553325" y="5609865"/>
                  </a:cubicBezTo>
                  <a:lnTo>
                    <a:pt x="1582813" y="5613593"/>
                  </a:lnTo>
                  <a:lnTo>
                    <a:pt x="1612301" y="5617321"/>
                  </a:lnTo>
                  <a:lnTo>
                    <a:pt x="1641863" y="5619910"/>
                  </a:lnTo>
                  <a:cubicBezTo>
                    <a:pt x="1799348" y="5633940"/>
                    <a:pt x="1957913" y="5625770"/>
                    <a:pt x="2117508" y="5595156"/>
                  </a:cubicBezTo>
                  <a:cubicBezTo>
                    <a:pt x="2277124" y="5564895"/>
                    <a:pt x="2437004" y="5512449"/>
                    <a:pt x="2597368" y="5447381"/>
                  </a:cubicBezTo>
                  <a:cubicBezTo>
                    <a:pt x="2757791" y="5382096"/>
                    <a:pt x="2918855" y="5304464"/>
                    <a:pt x="3082968" y="5223245"/>
                  </a:cubicBezTo>
                  <a:lnTo>
                    <a:pt x="3334855" y="5097383"/>
                  </a:lnTo>
                  <a:cubicBezTo>
                    <a:pt x="3423528" y="5054142"/>
                    <a:pt x="3511773" y="5013798"/>
                    <a:pt x="3599509" y="4976217"/>
                  </a:cubicBezTo>
                  <a:cubicBezTo>
                    <a:pt x="3774960" y="4900701"/>
                    <a:pt x="3948276" y="4837481"/>
                    <a:pt x="4112002" y="4766359"/>
                  </a:cubicBezTo>
                  <a:cubicBezTo>
                    <a:pt x="4193972" y="4730827"/>
                    <a:pt x="4273429" y="4692997"/>
                    <a:pt x="4348983" y="4649833"/>
                  </a:cubicBezTo>
                  <a:cubicBezTo>
                    <a:pt x="4424508" y="4606778"/>
                    <a:pt x="4496050" y="4558250"/>
                    <a:pt x="4560505" y="4501564"/>
                  </a:cubicBezTo>
                  <a:cubicBezTo>
                    <a:pt x="4625198" y="4445289"/>
                    <a:pt x="4682991" y="4381021"/>
                    <a:pt x="4731963" y="4309870"/>
                  </a:cubicBezTo>
                  <a:cubicBezTo>
                    <a:pt x="4781043" y="4238747"/>
                    <a:pt x="4821275" y="4160848"/>
                    <a:pt x="4852344" y="4078640"/>
                  </a:cubicBezTo>
                  <a:lnTo>
                    <a:pt x="4863972" y="4047790"/>
                  </a:lnTo>
                  <a:lnTo>
                    <a:pt x="4874144" y="4016320"/>
                  </a:lnTo>
                  <a:lnTo>
                    <a:pt x="4884127" y="3984682"/>
                  </a:lnTo>
                  <a:cubicBezTo>
                    <a:pt x="4887242" y="3973925"/>
                    <a:pt x="4889981" y="3962835"/>
                    <a:pt x="4892800" y="3951883"/>
                  </a:cubicBezTo>
                  <a:lnTo>
                    <a:pt x="4909526" y="3886001"/>
                  </a:lnTo>
                  <a:lnTo>
                    <a:pt x="4917687" y="3852948"/>
                  </a:lnTo>
                  <a:lnTo>
                    <a:pt x="4921768" y="3836422"/>
                  </a:lnTo>
                  <a:lnTo>
                    <a:pt x="4924845" y="3819742"/>
                  </a:lnTo>
                  <a:cubicBezTo>
                    <a:pt x="4933092" y="3775120"/>
                    <a:pt x="4941231" y="3730469"/>
                    <a:pt x="4948230" y="3685744"/>
                  </a:cubicBezTo>
                  <a:cubicBezTo>
                    <a:pt x="4953579" y="3640694"/>
                    <a:pt x="4958249" y="3595577"/>
                    <a:pt x="4962782" y="3550540"/>
                  </a:cubicBezTo>
                  <a:cubicBezTo>
                    <a:pt x="4976580" y="3369692"/>
                    <a:pt x="4965812" y="3187942"/>
                    <a:pt x="4939468" y="3010249"/>
                  </a:cubicBezTo>
                  <a:cubicBezTo>
                    <a:pt x="4912965" y="2832281"/>
                    <a:pt x="4870237" y="2658196"/>
                    <a:pt x="4816901" y="2488224"/>
                  </a:cubicBezTo>
                  <a:cubicBezTo>
                    <a:pt x="4810197" y="2466954"/>
                    <a:pt x="4803984" y="2445582"/>
                    <a:pt x="4797005" y="2424470"/>
                  </a:cubicBezTo>
                  <a:cubicBezTo>
                    <a:pt x="4789399" y="2403537"/>
                    <a:pt x="4781686" y="2382574"/>
                    <a:pt x="4774433" y="2361620"/>
                  </a:cubicBezTo>
                  <a:lnTo>
                    <a:pt x="4752459" y="2298700"/>
                  </a:lnTo>
                  <a:lnTo>
                    <a:pt x="4728083" y="2236526"/>
                  </a:lnTo>
                  <a:cubicBezTo>
                    <a:pt x="4719957" y="2215802"/>
                    <a:pt x="4712352" y="2194869"/>
                    <a:pt x="4704471" y="2174095"/>
                  </a:cubicBezTo>
                  <a:lnTo>
                    <a:pt x="4678399" y="2112626"/>
                  </a:lnTo>
                  <a:lnTo>
                    <a:pt x="4652601" y="2050999"/>
                  </a:lnTo>
                  <a:cubicBezTo>
                    <a:pt x="4643711" y="2030533"/>
                    <a:pt x="4633616" y="2010672"/>
                    <a:pt x="4624205" y="1990415"/>
                  </a:cubicBezTo>
                  <a:lnTo>
                    <a:pt x="4595398" y="1930069"/>
                  </a:lnTo>
                  <a:cubicBezTo>
                    <a:pt x="4585714" y="1909969"/>
                    <a:pt x="4574413" y="1890713"/>
                    <a:pt x="4563827" y="1870952"/>
                  </a:cubicBezTo>
                  <a:lnTo>
                    <a:pt x="4531433" y="1812311"/>
                  </a:lnTo>
                  <a:lnTo>
                    <a:pt x="4523315" y="1797616"/>
                  </a:lnTo>
                  <a:lnTo>
                    <a:pt x="4514482" y="1783425"/>
                  </a:lnTo>
                  <a:lnTo>
                    <a:pt x="4496845" y="1754936"/>
                  </a:lnTo>
                  <a:lnTo>
                    <a:pt x="4461463" y="1697929"/>
                  </a:lnTo>
                  <a:lnTo>
                    <a:pt x="4452660" y="1683629"/>
                  </a:lnTo>
                  <a:lnTo>
                    <a:pt x="4443141" y="1669834"/>
                  </a:lnTo>
                  <a:lnTo>
                    <a:pt x="4424241" y="1642166"/>
                  </a:lnTo>
                  <a:cubicBezTo>
                    <a:pt x="4399005" y="1605265"/>
                    <a:pt x="4374512" y="1567751"/>
                    <a:pt x="4346886" y="1532412"/>
                  </a:cubicBezTo>
                  <a:cubicBezTo>
                    <a:pt x="4240477" y="1388328"/>
                    <a:pt x="4120362" y="1253437"/>
                    <a:pt x="3985497" y="1134649"/>
                  </a:cubicBezTo>
                  <a:cubicBezTo>
                    <a:pt x="3850799" y="1015675"/>
                    <a:pt x="3702920" y="911715"/>
                    <a:pt x="3545665" y="825877"/>
                  </a:cubicBezTo>
                  <a:lnTo>
                    <a:pt x="3486190" y="794756"/>
                  </a:lnTo>
                  <a:cubicBezTo>
                    <a:pt x="3466181" y="784640"/>
                    <a:pt x="3446893" y="773560"/>
                    <a:pt x="3426182" y="764765"/>
                  </a:cubicBezTo>
                  <a:lnTo>
                    <a:pt x="3365044" y="737255"/>
                  </a:lnTo>
                  <a:lnTo>
                    <a:pt x="3334529" y="723514"/>
                  </a:lnTo>
                  <a:cubicBezTo>
                    <a:pt x="3324394" y="718943"/>
                    <a:pt x="3314287" y="714265"/>
                    <a:pt x="3303733" y="710395"/>
                  </a:cubicBezTo>
                  <a:cubicBezTo>
                    <a:pt x="3262013" y="694346"/>
                    <a:pt x="3220711" y="677599"/>
                    <a:pt x="3179033" y="662259"/>
                  </a:cubicBezTo>
                  <a:lnTo>
                    <a:pt x="3052408" y="620447"/>
                  </a:lnTo>
                  <a:lnTo>
                    <a:pt x="2924325" y="584505"/>
                  </a:lnTo>
                  <a:cubicBezTo>
                    <a:pt x="2903106" y="578471"/>
                    <a:pt x="2881119" y="574434"/>
                    <a:pt x="2859667" y="569266"/>
                  </a:cubicBezTo>
                  <a:lnTo>
                    <a:pt x="2795226" y="554085"/>
                  </a:lnTo>
                  <a:cubicBezTo>
                    <a:pt x="2774078" y="548652"/>
                    <a:pt x="2751709" y="544744"/>
                    <a:pt x="2729702" y="540354"/>
                  </a:cubicBezTo>
                  <a:lnTo>
                    <a:pt x="2663758" y="527322"/>
                  </a:lnTo>
                  <a:lnTo>
                    <a:pt x="2630927" y="520495"/>
                  </a:lnTo>
                  <a:lnTo>
                    <a:pt x="2597965" y="515024"/>
                  </a:lnTo>
                  <a:cubicBezTo>
                    <a:pt x="2575970" y="511449"/>
                    <a:pt x="2554112" y="507795"/>
                    <a:pt x="2532205" y="503895"/>
                  </a:cubicBezTo>
                  <a:cubicBezTo>
                    <a:pt x="2357016" y="475037"/>
                    <a:pt x="2182954" y="456682"/>
                    <a:pt x="2010064" y="452552"/>
                  </a:cubicBezTo>
                  <a:cubicBezTo>
                    <a:pt x="1837255" y="448558"/>
                    <a:pt x="1665388" y="457916"/>
                    <a:pt x="1494552" y="485055"/>
                  </a:cubicBezTo>
                  <a:cubicBezTo>
                    <a:pt x="1452133" y="492816"/>
                    <a:pt x="1409569" y="501117"/>
                    <a:pt x="1366896" y="509389"/>
                  </a:cubicBezTo>
                  <a:cubicBezTo>
                    <a:pt x="1324862" y="520035"/>
                    <a:pt x="1282333" y="529505"/>
                    <a:pt x="1240175" y="541045"/>
                  </a:cubicBezTo>
                  <a:lnTo>
                    <a:pt x="1177438" y="560170"/>
                  </a:lnTo>
                  <a:lnTo>
                    <a:pt x="1145987" y="569826"/>
                  </a:lnTo>
                  <a:lnTo>
                    <a:pt x="1130315" y="574669"/>
                  </a:lnTo>
                  <a:lnTo>
                    <a:pt x="1114873" y="580384"/>
                  </a:lnTo>
                  <a:lnTo>
                    <a:pt x="1052839" y="602943"/>
                  </a:lnTo>
                  <a:cubicBezTo>
                    <a:pt x="1032151" y="610499"/>
                    <a:pt x="1011255" y="617535"/>
                    <a:pt x="991135" y="626866"/>
                  </a:cubicBezTo>
                  <a:lnTo>
                    <a:pt x="930179" y="653191"/>
                  </a:lnTo>
                  <a:cubicBezTo>
                    <a:pt x="909850" y="662002"/>
                    <a:pt x="889443" y="670676"/>
                    <a:pt x="869768" y="680937"/>
                  </a:cubicBezTo>
                  <a:lnTo>
                    <a:pt x="810085" y="710734"/>
                  </a:lnTo>
                  <a:cubicBezTo>
                    <a:pt x="790331" y="720859"/>
                    <a:pt x="770124" y="730514"/>
                    <a:pt x="751220" y="741794"/>
                  </a:cubicBezTo>
                  <a:cubicBezTo>
                    <a:pt x="673929" y="784955"/>
                    <a:pt x="598827" y="830326"/>
                    <a:pt x="532669" y="881688"/>
                  </a:cubicBezTo>
                  <a:cubicBezTo>
                    <a:pt x="464226" y="931625"/>
                    <a:pt x="406969" y="988270"/>
                    <a:pt x="354185" y="1050286"/>
                  </a:cubicBezTo>
                  <a:lnTo>
                    <a:pt x="315980" y="1098125"/>
                  </a:lnTo>
                  <a:lnTo>
                    <a:pt x="280345" y="1149782"/>
                  </a:lnTo>
                  <a:cubicBezTo>
                    <a:pt x="268144" y="1166335"/>
                    <a:pt x="257438" y="1185955"/>
                    <a:pt x="245890" y="1203959"/>
                  </a:cubicBezTo>
                  <a:cubicBezTo>
                    <a:pt x="234552" y="1222481"/>
                    <a:pt x="223171" y="1240298"/>
                    <a:pt x="212162" y="1260184"/>
                  </a:cubicBezTo>
                  <a:cubicBezTo>
                    <a:pt x="168299" y="1337574"/>
                    <a:pt x="125055" y="1419360"/>
                    <a:pt x="80716" y="1502476"/>
                  </a:cubicBezTo>
                  <a:lnTo>
                    <a:pt x="0" y="1648841"/>
                  </a:lnTo>
                  <a:lnTo>
                    <a:pt x="0" y="954863"/>
                  </a:lnTo>
                  <a:lnTo>
                    <a:pt x="43491" y="895513"/>
                  </a:lnTo>
                  <a:cubicBezTo>
                    <a:pt x="59888" y="874984"/>
                    <a:pt x="77014" y="854766"/>
                    <a:pt x="93923" y="834489"/>
                  </a:cubicBezTo>
                  <a:cubicBezTo>
                    <a:pt x="163245" y="754880"/>
                    <a:pt x="240806" y="679565"/>
                    <a:pt x="323465" y="617671"/>
                  </a:cubicBezTo>
                  <a:cubicBezTo>
                    <a:pt x="405002" y="553042"/>
                    <a:pt x="490132" y="499230"/>
                    <a:pt x="574777" y="446794"/>
                  </a:cubicBezTo>
                  <a:cubicBezTo>
                    <a:pt x="595733" y="433050"/>
                    <a:pt x="617442" y="421248"/>
                    <a:pt x="638943" y="408925"/>
                  </a:cubicBezTo>
                  <a:lnTo>
                    <a:pt x="703505" y="371742"/>
                  </a:lnTo>
                  <a:cubicBezTo>
                    <a:pt x="724798" y="358900"/>
                    <a:pt x="747120" y="347842"/>
                    <a:pt x="769262" y="336154"/>
                  </a:cubicBezTo>
                  <a:lnTo>
                    <a:pt x="835552" y="301173"/>
                  </a:lnTo>
                  <a:cubicBezTo>
                    <a:pt x="857427" y="289183"/>
                    <a:pt x="880470" y="278896"/>
                    <a:pt x="902979" y="268004"/>
                  </a:cubicBezTo>
                  <a:lnTo>
                    <a:pt x="971127" y="235607"/>
                  </a:lnTo>
                  <a:lnTo>
                    <a:pt x="988238" y="227556"/>
                  </a:lnTo>
                  <a:lnTo>
                    <a:pt x="1005744" y="220191"/>
                  </a:lnTo>
                  <a:lnTo>
                    <a:pt x="1040729" y="205569"/>
                  </a:lnTo>
                  <a:lnTo>
                    <a:pt x="1110835" y="176248"/>
                  </a:lnTo>
                  <a:cubicBezTo>
                    <a:pt x="1157999" y="157703"/>
                    <a:pt x="1206322" y="141323"/>
                    <a:pt x="1254256" y="123796"/>
                  </a:cubicBezTo>
                  <a:cubicBezTo>
                    <a:pt x="1302938" y="108671"/>
                    <a:pt x="1352074" y="94017"/>
                    <a:pt x="1401310" y="79852"/>
                  </a:cubicBezTo>
                  <a:cubicBezTo>
                    <a:pt x="1599497" y="26774"/>
                    <a:pt x="1806373" y="-329"/>
                    <a:pt x="2011811" y="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CB4869D1-3E13-4881-A292-2F38ECC07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297400"/>
              <a:ext cx="5215811" cy="6107388"/>
            </a:xfrm>
            <a:custGeom>
              <a:avLst/>
              <a:gdLst>
                <a:gd name="connsiteX0" fmla="*/ 1869139 w 5215811"/>
                <a:gd name="connsiteY0" fmla="*/ 9 h 6107388"/>
                <a:gd name="connsiteX1" fmla="*/ 2791149 w 5215811"/>
                <a:gd name="connsiteY1" fmla="*/ 130229 h 6107388"/>
                <a:gd name="connsiteX2" fmla="*/ 4760307 w 5215811"/>
                <a:gd name="connsiteY2" fmla="*/ 1608408 h 6107388"/>
                <a:gd name="connsiteX3" fmla="*/ 5108574 w 5215811"/>
                <a:gd name="connsiteY3" fmla="*/ 4050383 h 6107388"/>
                <a:gd name="connsiteX4" fmla="*/ 3434916 w 5215811"/>
                <a:gd name="connsiteY4" fmla="*/ 5503134 h 6107388"/>
                <a:gd name="connsiteX5" fmla="*/ 1137841 w 5215811"/>
                <a:gd name="connsiteY5" fmla="*/ 6033968 h 6107388"/>
                <a:gd name="connsiteX6" fmla="*/ 217555 w 5215811"/>
                <a:gd name="connsiteY6" fmla="*/ 5598945 h 6107388"/>
                <a:gd name="connsiteX7" fmla="*/ 0 w 5215811"/>
                <a:gd name="connsiteY7" fmla="*/ 5419622 h 6107388"/>
                <a:gd name="connsiteX8" fmla="*/ 0 w 5215811"/>
                <a:gd name="connsiteY8" fmla="*/ 4571683 h 6107388"/>
                <a:gd name="connsiteX9" fmla="*/ 18056 w 5215811"/>
                <a:gd name="connsiteY9" fmla="*/ 4599282 h 6107388"/>
                <a:gd name="connsiteX10" fmla="*/ 358324 w 5215811"/>
                <a:gd name="connsiteY10" fmla="*/ 4988154 h 6107388"/>
                <a:gd name="connsiteX11" fmla="*/ 1282741 w 5215811"/>
                <a:gd name="connsiteY11" fmla="*/ 5493193 h 6107388"/>
                <a:gd name="connsiteX12" fmla="*/ 2172794 w 5215811"/>
                <a:gd name="connsiteY12" fmla="*/ 5470630 h 6107388"/>
                <a:gd name="connsiteX13" fmla="*/ 3146893 w 5215811"/>
                <a:gd name="connsiteY13" fmla="*/ 5016296 h 6107388"/>
                <a:gd name="connsiteX14" fmla="*/ 3574114 w 5215811"/>
                <a:gd name="connsiteY14" fmla="*/ 4791124 h 6107388"/>
                <a:gd name="connsiteX15" fmla="*/ 4244948 w 5215811"/>
                <a:gd name="connsiteY15" fmla="*/ 4392664 h 6107388"/>
                <a:gd name="connsiteX16" fmla="*/ 4556385 w 5215811"/>
                <a:gd name="connsiteY16" fmla="*/ 3902656 h 6107388"/>
                <a:gd name="connsiteX17" fmla="*/ 4616354 w 5215811"/>
                <a:gd name="connsiteY17" fmla="*/ 2851680 h 6107388"/>
                <a:gd name="connsiteX18" fmla="*/ 4269266 w 5215811"/>
                <a:gd name="connsiteY18" fmla="*/ 1889625 h 6107388"/>
                <a:gd name="connsiteX19" fmla="*/ 2645976 w 5215811"/>
                <a:gd name="connsiteY19" fmla="*/ 671162 h 6107388"/>
                <a:gd name="connsiteX20" fmla="*/ 1648930 w 5215811"/>
                <a:gd name="connsiteY20" fmla="*/ 573017 h 6107388"/>
                <a:gd name="connsiteX21" fmla="*/ 771768 w 5215811"/>
                <a:gd name="connsiteY21" fmla="*/ 865882 h 6107388"/>
                <a:gd name="connsiteX22" fmla="*/ 433617 w 5215811"/>
                <a:gd name="connsiteY22" fmla="*/ 1119441 h 6107388"/>
                <a:gd name="connsiteX23" fmla="*/ 200571 w 5215811"/>
                <a:gd name="connsiteY23" fmla="*/ 1486480 h 6107388"/>
                <a:gd name="connsiteX24" fmla="*/ 47077 w 5215811"/>
                <a:gd name="connsiteY24" fmla="*/ 1753604 h 6107388"/>
                <a:gd name="connsiteX25" fmla="*/ 0 w 5215811"/>
                <a:gd name="connsiteY25" fmla="*/ 1831655 h 6107388"/>
                <a:gd name="connsiteX26" fmla="*/ 0 w 5215811"/>
                <a:gd name="connsiteY26" fmla="*/ 751112 h 6107388"/>
                <a:gd name="connsiteX27" fmla="*/ 6994 w 5215811"/>
                <a:gd name="connsiteY27" fmla="*/ 742614 h 6107388"/>
                <a:gd name="connsiteX28" fmla="*/ 484047 w 5215811"/>
                <a:gd name="connsiteY28" fmla="*/ 378777 h 6107388"/>
                <a:gd name="connsiteX29" fmla="*/ 1869139 w 5215811"/>
                <a:gd name="connsiteY29" fmla="*/ 9 h 6107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5811" h="6107388">
                  <a:moveTo>
                    <a:pt x="1869139" y="9"/>
                  </a:moveTo>
                  <a:cubicBezTo>
                    <a:pt x="2160924" y="-706"/>
                    <a:pt x="2465752" y="43039"/>
                    <a:pt x="2791149" y="130229"/>
                  </a:cubicBezTo>
                  <a:cubicBezTo>
                    <a:pt x="3651198" y="360678"/>
                    <a:pt x="4339884" y="907924"/>
                    <a:pt x="4760307" y="1608408"/>
                  </a:cubicBezTo>
                  <a:cubicBezTo>
                    <a:pt x="5188180" y="2321320"/>
                    <a:pt x="5338357" y="3192822"/>
                    <a:pt x="5108574" y="4050383"/>
                  </a:cubicBezTo>
                  <a:cubicBezTo>
                    <a:pt x="4880820" y="4900373"/>
                    <a:pt x="4152841" y="5098512"/>
                    <a:pt x="3434916" y="5503134"/>
                  </a:cubicBezTo>
                  <a:cubicBezTo>
                    <a:pt x="2717099" y="5907783"/>
                    <a:pt x="2005568" y="6266474"/>
                    <a:pt x="1137841" y="6033968"/>
                  </a:cubicBezTo>
                  <a:cubicBezTo>
                    <a:pt x="783079" y="5938910"/>
                    <a:pt x="479573" y="5790114"/>
                    <a:pt x="217555" y="5598945"/>
                  </a:cubicBezTo>
                  <a:lnTo>
                    <a:pt x="0" y="5419622"/>
                  </a:lnTo>
                  <a:lnTo>
                    <a:pt x="0" y="4571683"/>
                  </a:lnTo>
                  <a:lnTo>
                    <a:pt x="18056" y="4599282"/>
                  </a:lnTo>
                  <a:cubicBezTo>
                    <a:pt x="124071" y="4746782"/>
                    <a:pt x="237002" y="4875718"/>
                    <a:pt x="358324" y="4988154"/>
                  </a:cubicBezTo>
                  <a:cubicBezTo>
                    <a:pt x="621323" y="5231809"/>
                    <a:pt x="923667" y="5396979"/>
                    <a:pt x="1282741" y="5493193"/>
                  </a:cubicBezTo>
                  <a:cubicBezTo>
                    <a:pt x="1573894" y="5571207"/>
                    <a:pt x="1856732" y="5563878"/>
                    <a:pt x="2172794" y="5470630"/>
                  </a:cubicBezTo>
                  <a:cubicBezTo>
                    <a:pt x="2498985" y="5374183"/>
                    <a:pt x="2832844" y="5193315"/>
                    <a:pt x="3146893" y="5016296"/>
                  </a:cubicBezTo>
                  <a:cubicBezTo>
                    <a:pt x="3293538" y="4933641"/>
                    <a:pt x="3436182" y="4861160"/>
                    <a:pt x="3574114" y="4791124"/>
                  </a:cubicBezTo>
                  <a:cubicBezTo>
                    <a:pt x="3841238" y="4655550"/>
                    <a:pt x="4071901" y="4538375"/>
                    <a:pt x="4244948" y="4392664"/>
                  </a:cubicBezTo>
                  <a:cubicBezTo>
                    <a:pt x="4405844" y="4257259"/>
                    <a:pt x="4501845" y="4106204"/>
                    <a:pt x="4556385" y="3902656"/>
                  </a:cubicBezTo>
                  <a:cubicBezTo>
                    <a:pt x="4649063" y="3556776"/>
                    <a:pt x="4669271" y="3203187"/>
                    <a:pt x="4616354" y="2851680"/>
                  </a:cubicBezTo>
                  <a:cubicBezTo>
                    <a:pt x="4565198" y="2511774"/>
                    <a:pt x="4448474" y="2188147"/>
                    <a:pt x="4269266" y="1889625"/>
                  </a:cubicBezTo>
                  <a:cubicBezTo>
                    <a:pt x="3907781" y="1287586"/>
                    <a:pt x="3331245" y="854780"/>
                    <a:pt x="2645976" y="671162"/>
                  </a:cubicBezTo>
                  <a:cubicBezTo>
                    <a:pt x="2278249" y="572630"/>
                    <a:pt x="1952074" y="540526"/>
                    <a:pt x="1648930" y="573017"/>
                  </a:cubicBezTo>
                  <a:cubicBezTo>
                    <a:pt x="1351746" y="604901"/>
                    <a:pt x="1064785" y="700731"/>
                    <a:pt x="771768" y="865882"/>
                  </a:cubicBezTo>
                  <a:cubicBezTo>
                    <a:pt x="568061" y="980657"/>
                    <a:pt x="486465" y="1058486"/>
                    <a:pt x="433617" y="1119441"/>
                  </a:cubicBezTo>
                  <a:cubicBezTo>
                    <a:pt x="358307" y="1206256"/>
                    <a:pt x="292149" y="1323808"/>
                    <a:pt x="200571" y="1486480"/>
                  </a:cubicBezTo>
                  <a:cubicBezTo>
                    <a:pt x="156644" y="1564432"/>
                    <a:pt x="106654" y="1653214"/>
                    <a:pt x="47077" y="1753604"/>
                  </a:cubicBezTo>
                  <a:lnTo>
                    <a:pt x="0" y="1831655"/>
                  </a:lnTo>
                  <a:lnTo>
                    <a:pt x="0" y="751112"/>
                  </a:lnTo>
                  <a:lnTo>
                    <a:pt x="6994" y="742614"/>
                  </a:lnTo>
                  <a:cubicBezTo>
                    <a:pt x="117721" y="617683"/>
                    <a:pt x="259696" y="505222"/>
                    <a:pt x="484047" y="378777"/>
                  </a:cubicBezTo>
                  <a:cubicBezTo>
                    <a:pt x="932751" y="125890"/>
                    <a:pt x="1382831" y="1200"/>
                    <a:pt x="1869139" y="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3FEDB7CE-BB3D-4A0D-A73F-3117044F32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319367"/>
              <a:ext cx="5217956" cy="6100079"/>
            </a:xfrm>
            <a:custGeom>
              <a:avLst/>
              <a:gdLst>
                <a:gd name="connsiteX0" fmla="*/ 1951393 w 5217956"/>
                <a:gd name="connsiteY0" fmla="*/ 82 h 6100079"/>
                <a:gd name="connsiteX1" fmla="*/ 2855177 w 5217956"/>
                <a:gd name="connsiteY1" fmla="*/ 125419 h 6100079"/>
                <a:gd name="connsiteX2" fmla="*/ 4779341 w 5217956"/>
                <a:gd name="connsiteY2" fmla="*/ 1591542 h 6100079"/>
                <a:gd name="connsiteX3" fmla="*/ 5108573 w 5217956"/>
                <a:gd name="connsiteY3" fmla="*/ 4028416 h 6100079"/>
                <a:gd name="connsiteX4" fmla="*/ 3459358 w 5217956"/>
                <a:gd name="connsiteY4" fmla="*/ 5487716 h 6100079"/>
                <a:gd name="connsiteX5" fmla="*/ 1203274 w 5217956"/>
                <a:gd name="connsiteY5" fmla="*/ 6029534 h 6100079"/>
                <a:gd name="connsiteX6" fmla="*/ 59920 w 5217956"/>
                <a:gd name="connsiteY6" fmla="*/ 5396467 h 6100079"/>
                <a:gd name="connsiteX7" fmla="*/ 0 w 5217956"/>
                <a:gd name="connsiteY7" fmla="*/ 5333382 h 6100079"/>
                <a:gd name="connsiteX8" fmla="*/ 0 w 5217956"/>
                <a:gd name="connsiteY8" fmla="*/ 4205833 h 6100079"/>
                <a:gd name="connsiteX9" fmla="*/ 58036 w 5217956"/>
                <a:gd name="connsiteY9" fmla="*/ 4310048 h 6100079"/>
                <a:gd name="connsiteX10" fmla="*/ 520779 w 5217956"/>
                <a:gd name="connsiteY10" fmla="*/ 4907591 h 6100079"/>
                <a:gd name="connsiteX11" fmla="*/ 1377154 w 5217956"/>
                <a:gd name="connsiteY11" fmla="*/ 5380604 h 6100079"/>
                <a:gd name="connsiteX12" fmla="*/ 3123340 w 5217956"/>
                <a:gd name="connsiteY12" fmla="*/ 4905715 h 6100079"/>
                <a:gd name="connsiteX13" fmla="*/ 3547863 w 5217956"/>
                <a:gd name="connsiteY13" fmla="*/ 4676342 h 6100079"/>
                <a:gd name="connsiteX14" fmla="*/ 4186753 w 5217956"/>
                <a:gd name="connsiteY14" fmla="*/ 4289376 h 6100079"/>
                <a:gd name="connsiteX15" fmla="*/ 4459565 w 5217956"/>
                <a:gd name="connsiteY15" fmla="*/ 3854399 h 6100079"/>
                <a:gd name="connsiteX16" fmla="*/ 4521015 w 5217956"/>
                <a:gd name="connsiteY16" fmla="*/ 2849377 h 6100079"/>
                <a:gd name="connsiteX17" fmla="*/ 4199723 w 5217956"/>
                <a:gd name="connsiteY17" fmla="*/ 1931213 h 6100079"/>
                <a:gd name="connsiteX18" fmla="*/ 2681217 w 5217956"/>
                <a:gd name="connsiteY18" fmla="*/ 774211 h 6100079"/>
                <a:gd name="connsiteX19" fmla="*/ 926547 w 5217956"/>
                <a:gd name="connsiteY19" fmla="*/ 967112 h 6100079"/>
                <a:gd name="connsiteX20" fmla="*/ 622677 w 5217956"/>
                <a:gd name="connsiteY20" fmla="*/ 1197863 h 6100079"/>
                <a:gd name="connsiteX21" fmla="*/ 404892 w 5217956"/>
                <a:gd name="connsiteY21" fmla="*/ 1547314 h 6100079"/>
                <a:gd name="connsiteX22" fmla="*/ 40135 w 5217956"/>
                <a:gd name="connsiteY22" fmla="*/ 2159090 h 6100079"/>
                <a:gd name="connsiteX23" fmla="*/ 0 w 5217956"/>
                <a:gd name="connsiteY23" fmla="*/ 2219367 h 6100079"/>
                <a:gd name="connsiteX24" fmla="*/ 0 w 5217956"/>
                <a:gd name="connsiteY24" fmla="*/ 915659 h 6100079"/>
                <a:gd name="connsiteX25" fmla="*/ 58609 w 5217956"/>
                <a:gd name="connsiteY25" fmla="*/ 828051 h 6100079"/>
                <a:gd name="connsiteX26" fmla="*/ 590688 w 5217956"/>
                <a:gd name="connsiteY26" fmla="*/ 385385 h 6100079"/>
                <a:gd name="connsiteX27" fmla="*/ 1951393 w 5217956"/>
                <a:gd name="connsiteY27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217956" h="6100079">
                  <a:moveTo>
                    <a:pt x="1951393" y="82"/>
                  </a:moveTo>
                  <a:cubicBezTo>
                    <a:pt x="2237631" y="-2119"/>
                    <a:pt x="2536431" y="40011"/>
                    <a:pt x="2855177" y="125419"/>
                  </a:cubicBezTo>
                  <a:cubicBezTo>
                    <a:pt x="3697704" y="351173"/>
                    <a:pt x="4370490" y="894159"/>
                    <a:pt x="4779341" y="1591542"/>
                  </a:cubicBezTo>
                  <a:cubicBezTo>
                    <a:pt x="5195534" y="2301324"/>
                    <a:pt x="5338356" y="3170855"/>
                    <a:pt x="5108573" y="4028416"/>
                  </a:cubicBezTo>
                  <a:cubicBezTo>
                    <a:pt x="4880819" y="4878406"/>
                    <a:pt x="4165603" y="5079965"/>
                    <a:pt x="3459358" y="5487716"/>
                  </a:cubicBezTo>
                  <a:cubicBezTo>
                    <a:pt x="2753114" y="5895466"/>
                    <a:pt x="2053264" y="6257288"/>
                    <a:pt x="1203274" y="6029534"/>
                  </a:cubicBezTo>
                  <a:cubicBezTo>
                    <a:pt x="739884" y="5905369"/>
                    <a:pt x="366399" y="5685345"/>
                    <a:pt x="59920" y="5396467"/>
                  </a:cubicBezTo>
                  <a:lnTo>
                    <a:pt x="0" y="5333382"/>
                  </a:lnTo>
                  <a:lnTo>
                    <a:pt x="0" y="4205833"/>
                  </a:lnTo>
                  <a:lnTo>
                    <a:pt x="58036" y="4310048"/>
                  </a:lnTo>
                  <a:cubicBezTo>
                    <a:pt x="197935" y="4550245"/>
                    <a:pt x="350594" y="4747142"/>
                    <a:pt x="520779" y="4907591"/>
                  </a:cubicBezTo>
                  <a:cubicBezTo>
                    <a:pt x="763600" y="5136565"/>
                    <a:pt x="1043821" y="5291288"/>
                    <a:pt x="1377154" y="5380604"/>
                  </a:cubicBezTo>
                  <a:cubicBezTo>
                    <a:pt x="1963029" y="5537589"/>
                    <a:pt x="2470519" y="5282804"/>
                    <a:pt x="3123340" y="4905715"/>
                  </a:cubicBezTo>
                  <a:cubicBezTo>
                    <a:pt x="3269800" y="4821157"/>
                    <a:pt x="3411134" y="4747512"/>
                    <a:pt x="3547863" y="4676342"/>
                  </a:cubicBezTo>
                  <a:cubicBezTo>
                    <a:pt x="3804497" y="4542710"/>
                    <a:pt x="4026085" y="4427393"/>
                    <a:pt x="4186753" y="4289376"/>
                  </a:cubicBezTo>
                  <a:cubicBezTo>
                    <a:pt x="4329009" y="4167293"/>
                    <a:pt x="4410589" y="4037181"/>
                    <a:pt x="4459565" y="3854399"/>
                  </a:cubicBezTo>
                  <a:cubicBezTo>
                    <a:pt x="4548302" y="3523229"/>
                    <a:pt x="4568981" y="3185183"/>
                    <a:pt x="4521015" y="2849377"/>
                  </a:cubicBezTo>
                  <a:cubicBezTo>
                    <a:pt x="4474709" y="2524680"/>
                    <a:pt x="4366564" y="2215756"/>
                    <a:pt x="4199723" y="1931213"/>
                  </a:cubicBezTo>
                  <a:cubicBezTo>
                    <a:pt x="3863270" y="1357325"/>
                    <a:pt x="3323982" y="946439"/>
                    <a:pt x="2681217" y="774211"/>
                  </a:cubicBezTo>
                  <a:cubicBezTo>
                    <a:pt x="2001139" y="591984"/>
                    <a:pt x="1476322" y="649699"/>
                    <a:pt x="926547" y="967112"/>
                  </a:cubicBezTo>
                  <a:cubicBezTo>
                    <a:pt x="740730" y="1074393"/>
                    <a:pt x="668642" y="1143989"/>
                    <a:pt x="622677" y="1197863"/>
                  </a:cubicBezTo>
                  <a:cubicBezTo>
                    <a:pt x="555599" y="1276450"/>
                    <a:pt x="492360" y="1390031"/>
                    <a:pt x="404892" y="1547314"/>
                  </a:cubicBezTo>
                  <a:cubicBezTo>
                    <a:pt x="317047" y="1705133"/>
                    <a:pt x="204816" y="1906756"/>
                    <a:pt x="40135" y="2159090"/>
                  </a:cubicBezTo>
                  <a:lnTo>
                    <a:pt x="0" y="2219367"/>
                  </a:lnTo>
                  <a:lnTo>
                    <a:pt x="0" y="915659"/>
                  </a:lnTo>
                  <a:lnTo>
                    <a:pt x="58609" y="828051"/>
                  </a:lnTo>
                  <a:cubicBezTo>
                    <a:pt x="177453" y="670481"/>
                    <a:pt x="325846" y="538291"/>
                    <a:pt x="590688" y="385385"/>
                  </a:cubicBezTo>
                  <a:cubicBezTo>
                    <a:pt x="1032158" y="130559"/>
                    <a:pt x="1474329" y="3750"/>
                    <a:pt x="1951393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A6E0C6E1-7FBF-471E-849C-A54AF1D41F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319367"/>
              <a:ext cx="5217957" cy="6100079"/>
            </a:xfrm>
            <a:custGeom>
              <a:avLst/>
              <a:gdLst>
                <a:gd name="connsiteX0" fmla="*/ 1951394 w 5217957"/>
                <a:gd name="connsiteY0" fmla="*/ 82 h 6100079"/>
                <a:gd name="connsiteX1" fmla="*/ 2855178 w 5217957"/>
                <a:gd name="connsiteY1" fmla="*/ 125419 h 6100079"/>
                <a:gd name="connsiteX2" fmla="*/ 4779341 w 5217957"/>
                <a:gd name="connsiteY2" fmla="*/ 1591542 h 6100079"/>
                <a:gd name="connsiteX3" fmla="*/ 5108574 w 5217957"/>
                <a:gd name="connsiteY3" fmla="*/ 4028416 h 6100079"/>
                <a:gd name="connsiteX4" fmla="*/ 3459359 w 5217957"/>
                <a:gd name="connsiteY4" fmla="*/ 5487716 h 6100079"/>
                <a:gd name="connsiteX5" fmla="*/ 1203275 w 5217957"/>
                <a:gd name="connsiteY5" fmla="*/ 6029534 h 6100079"/>
                <a:gd name="connsiteX6" fmla="*/ 59921 w 5217957"/>
                <a:gd name="connsiteY6" fmla="*/ 5396467 h 6100079"/>
                <a:gd name="connsiteX7" fmla="*/ 0 w 5217957"/>
                <a:gd name="connsiteY7" fmla="*/ 5333381 h 6100079"/>
                <a:gd name="connsiteX8" fmla="*/ 0 w 5217957"/>
                <a:gd name="connsiteY8" fmla="*/ 4427327 h 6100079"/>
                <a:gd name="connsiteX9" fmla="*/ 112056 w 5217957"/>
                <a:gd name="connsiteY9" fmla="*/ 4602502 h 6100079"/>
                <a:gd name="connsiteX10" fmla="*/ 443875 w 5217957"/>
                <a:gd name="connsiteY10" fmla="*/ 4989110 h 6100079"/>
                <a:gd name="connsiteX11" fmla="*/ 1348175 w 5217957"/>
                <a:gd name="connsiteY11" fmla="*/ 5488759 h 6100079"/>
                <a:gd name="connsiteX12" fmla="*/ 2221463 w 5217957"/>
                <a:gd name="connsiteY12" fmla="*/ 5461704 h 6100079"/>
                <a:gd name="connsiteX13" fmla="*/ 3179339 w 5217957"/>
                <a:gd name="connsiteY13" fmla="*/ 5003023 h 6100079"/>
                <a:gd name="connsiteX14" fmla="*/ 3599638 w 5217957"/>
                <a:gd name="connsiteY14" fmla="*/ 4775996 h 6100079"/>
                <a:gd name="connsiteX15" fmla="*/ 4259765 w 5217957"/>
                <a:gd name="connsiteY15" fmla="*/ 4374667 h 6100079"/>
                <a:gd name="connsiteX16" fmla="*/ 4567742 w 5217957"/>
                <a:gd name="connsiteY16" fmla="*/ 3883732 h 6100079"/>
                <a:gd name="connsiteX17" fmla="*/ 4631929 w 5217957"/>
                <a:gd name="connsiteY17" fmla="*/ 2833886 h 6100079"/>
                <a:gd name="connsiteX18" fmla="*/ 4296412 w 5217957"/>
                <a:gd name="connsiteY18" fmla="*/ 1874932 h 6100079"/>
                <a:gd name="connsiteX19" fmla="*/ 2710219 w 5217957"/>
                <a:gd name="connsiteY19" fmla="*/ 666410 h 6100079"/>
                <a:gd name="connsiteX20" fmla="*/ 1732642 w 5217957"/>
                <a:gd name="connsiteY20" fmla="*/ 573480 h 6100079"/>
                <a:gd name="connsiteX21" fmla="*/ 870621 w 5217957"/>
                <a:gd name="connsiteY21" fmla="*/ 870402 h 6100079"/>
                <a:gd name="connsiteX22" fmla="*/ 537555 w 5217957"/>
                <a:gd name="connsiteY22" fmla="*/ 1125324 h 6100079"/>
                <a:gd name="connsiteX23" fmla="*/ 306995 w 5217957"/>
                <a:gd name="connsiteY23" fmla="*/ 1493030 h 6100079"/>
                <a:gd name="connsiteX24" fmla="*/ 23579 w 5217957"/>
                <a:gd name="connsiteY24" fmla="*/ 1977465 h 6100079"/>
                <a:gd name="connsiteX25" fmla="*/ 0 w 5217957"/>
                <a:gd name="connsiteY25" fmla="*/ 2014291 h 6100079"/>
                <a:gd name="connsiteX26" fmla="*/ 0 w 5217957"/>
                <a:gd name="connsiteY26" fmla="*/ 915660 h 6100079"/>
                <a:gd name="connsiteX27" fmla="*/ 58609 w 5217957"/>
                <a:gd name="connsiteY27" fmla="*/ 828051 h 6100079"/>
                <a:gd name="connsiteX28" fmla="*/ 590689 w 5217957"/>
                <a:gd name="connsiteY28" fmla="*/ 385385 h 6100079"/>
                <a:gd name="connsiteX29" fmla="*/ 1951394 w 5217957"/>
                <a:gd name="connsiteY29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7957" h="6100079">
                  <a:moveTo>
                    <a:pt x="1951394" y="82"/>
                  </a:moveTo>
                  <a:cubicBezTo>
                    <a:pt x="2237632" y="-2119"/>
                    <a:pt x="2536431" y="40011"/>
                    <a:pt x="2855178" y="125419"/>
                  </a:cubicBezTo>
                  <a:cubicBezTo>
                    <a:pt x="3697704" y="351173"/>
                    <a:pt x="4370491" y="894159"/>
                    <a:pt x="4779341" y="1591542"/>
                  </a:cubicBezTo>
                  <a:cubicBezTo>
                    <a:pt x="5195535" y="2301324"/>
                    <a:pt x="5338357" y="3170855"/>
                    <a:pt x="5108574" y="4028416"/>
                  </a:cubicBezTo>
                  <a:cubicBezTo>
                    <a:pt x="4880820" y="4878406"/>
                    <a:pt x="4165604" y="5079965"/>
                    <a:pt x="3459359" y="5487716"/>
                  </a:cubicBezTo>
                  <a:cubicBezTo>
                    <a:pt x="2753115" y="5895466"/>
                    <a:pt x="2053265" y="6257288"/>
                    <a:pt x="1203275" y="6029534"/>
                  </a:cubicBezTo>
                  <a:cubicBezTo>
                    <a:pt x="739885" y="5905369"/>
                    <a:pt x="366400" y="5685345"/>
                    <a:pt x="59921" y="5396467"/>
                  </a:cubicBezTo>
                  <a:lnTo>
                    <a:pt x="0" y="5333381"/>
                  </a:lnTo>
                  <a:lnTo>
                    <a:pt x="0" y="4427327"/>
                  </a:lnTo>
                  <a:lnTo>
                    <a:pt x="112056" y="4602502"/>
                  </a:lnTo>
                  <a:cubicBezTo>
                    <a:pt x="215300" y="4749260"/>
                    <a:pt x="325419" y="4877443"/>
                    <a:pt x="443875" y="4989110"/>
                  </a:cubicBezTo>
                  <a:cubicBezTo>
                    <a:pt x="700709" y="5231113"/>
                    <a:pt x="996455" y="5394516"/>
                    <a:pt x="1348175" y="5488759"/>
                  </a:cubicBezTo>
                  <a:cubicBezTo>
                    <a:pt x="1633379" y="5565179"/>
                    <a:pt x="1910917" y="5556430"/>
                    <a:pt x="2221463" y="5461704"/>
                  </a:cubicBezTo>
                  <a:cubicBezTo>
                    <a:pt x="2541923" y="5363721"/>
                    <a:pt x="2870374" y="5181404"/>
                    <a:pt x="3179339" y="5003023"/>
                  </a:cubicBezTo>
                  <a:cubicBezTo>
                    <a:pt x="3323713" y="4919760"/>
                    <a:pt x="3463978" y="4846641"/>
                    <a:pt x="3599638" y="4775996"/>
                  </a:cubicBezTo>
                  <a:cubicBezTo>
                    <a:pt x="3862436" y="4639263"/>
                    <a:pt x="4089314" y="4521074"/>
                    <a:pt x="4259765" y="4374667"/>
                  </a:cubicBezTo>
                  <a:cubicBezTo>
                    <a:pt x="4418282" y="4238625"/>
                    <a:pt x="4513201" y="4087280"/>
                    <a:pt x="4567742" y="3883732"/>
                  </a:cubicBezTo>
                  <a:cubicBezTo>
                    <a:pt x="4660420" y="3537853"/>
                    <a:pt x="4682033" y="3184640"/>
                    <a:pt x="4631929" y="2833886"/>
                  </a:cubicBezTo>
                  <a:cubicBezTo>
                    <a:pt x="4583584" y="2494734"/>
                    <a:pt x="4470646" y="2172121"/>
                    <a:pt x="4296412" y="1874932"/>
                  </a:cubicBezTo>
                  <a:cubicBezTo>
                    <a:pt x="3944879" y="1275559"/>
                    <a:pt x="3381537" y="846289"/>
                    <a:pt x="2710219" y="666410"/>
                  </a:cubicBezTo>
                  <a:cubicBezTo>
                    <a:pt x="2349955" y="569877"/>
                    <a:pt x="2030161" y="539483"/>
                    <a:pt x="1732642" y="573480"/>
                  </a:cubicBezTo>
                  <a:cubicBezTo>
                    <a:pt x="1440866" y="606814"/>
                    <a:pt x="1158880" y="703976"/>
                    <a:pt x="870621" y="870402"/>
                  </a:cubicBezTo>
                  <a:cubicBezTo>
                    <a:pt x="670160" y="986048"/>
                    <a:pt x="589753" y="1064195"/>
                    <a:pt x="537555" y="1125324"/>
                  </a:cubicBezTo>
                  <a:cubicBezTo>
                    <a:pt x="463218" y="1212400"/>
                    <a:pt x="397708" y="1330125"/>
                    <a:pt x="306995" y="1493030"/>
                  </a:cubicBezTo>
                  <a:cubicBezTo>
                    <a:pt x="234596" y="1623167"/>
                    <a:pt x="145436" y="1783409"/>
                    <a:pt x="23579" y="1977465"/>
                  </a:cubicBezTo>
                  <a:lnTo>
                    <a:pt x="0" y="2014291"/>
                  </a:lnTo>
                  <a:lnTo>
                    <a:pt x="0" y="915660"/>
                  </a:lnTo>
                  <a:lnTo>
                    <a:pt x="58609" y="828051"/>
                  </a:lnTo>
                  <a:cubicBezTo>
                    <a:pt x="177453" y="670481"/>
                    <a:pt x="325847" y="538291"/>
                    <a:pt x="590689" y="385385"/>
                  </a:cubicBezTo>
                  <a:cubicBezTo>
                    <a:pt x="1032159" y="130559"/>
                    <a:pt x="1474330" y="3750"/>
                    <a:pt x="1951394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B2BFAA38-D910-41AD-BBED-0608E4AE71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197691"/>
              <a:ext cx="5378623" cy="6402614"/>
            </a:xfrm>
            <a:custGeom>
              <a:avLst/>
              <a:gdLst>
                <a:gd name="connsiteX0" fmla="*/ 2220349 w 5378623"/>
                <a:gd name="connsiteY0" fmla="*/ 67 h 6402614"/>
                <a:gd name="connsiteX1" fmla="*/ 3018161 w 5378623"/>
                <a:gd name="connsiteY1" fmla="*/ 108191 h 6402614"/>
                <a:gd name="connsiteX2" fmla="*/ 5265831 w 5378623"/>
                <a:gd name="connsiteY2" fmla="*/ 4066338 h 6402614"/>
                <a:gd name="connsiteX3" fmla="*/ 2912752 w 5378623"/>
                <a:gd name="connsiteY3" fmla="*/ 6386691 h 6402614"/>
                <a:gd name="connsiteX4" fmla="*/ 2840648 w 5378623"/>
                <a:gd name="connsiteY4" fmla="*/ 6402614 h 6402614"/>
                <a:gd name="connsiteX5" fmla="*/ 1474249 w 5378623"/>
                <a:gd name="connsiteY5" fmla="*/ 6402614 h 6402614"/>
                <a:gd name="connsiteX6" fmla="*/ 1340218 w 5378623"/>
                <a:gd name="connsiteY6" fmla="*/ 6370360 h 6402614"/>
                <a:gd name="connsiteX7" fmla="*/ 204687 w 5378623"/>
                <a:gd name="connsiteY7" fmla="*/ 5802379 h 6402614"/>
                <a:gd name="connsiteX8" fmla="*/ 0 w 5378623"/>
                <a:gd name="connsiteY8" fmla="*/ 5624181 h 6402614"/>
                <a:gd name="connsiteX9" fmla="*/ 0 w 5378623"/>
                <a:gd name="connsiteY9" fmla="*/ 5197118 h 6402614"/>
                <a:gd name="connsiteX10" fmla="*/ 120950 w 5378623"/>
                <a:gd name="connsiteY10" fmla="*/ 5327736 h 6402614"/>
                <a:gd name="connsiteX11" fmla="*/ 553277 w 5378623"/>
                <a:gd name="connsiteY11" fmla="*/ 5674143 h 6402614"/>
                <a:gd name="connsiteX12" fmla="*/ 1048951 w 5378623"/>
                <a:gd name="connsiteY12" fmla="*/ 5913372 h 6402614"/>
                <a:gd name="connsiteX13" fmla="*/ 1114406 w 5378623"/>
                <a:gd name="connsiteY13" fmla="*/ 5935664 h 6402614"/>
                <a:gd name="connsiteX14" fmla="*/ 1180375 w 5378623"/>
                <a:gd name="connsiteY14" fmla="*/ 5956470 h 6402614"/>
                <a:gd name="connsiteX15" fmla="*/ 1247107 w 5378623"/>
                <a:gd name="connsiteY15" fmla="*/ 5975278 h 6402614"/>
                <a:gd name="connsiteX16" fmla="*/ 1313053 w 5378623"/>
                <a:gd name="connsiteY16" fmla="*/ 5991905 h 6402614"/>
                <a:gd name="connsiteX17" fmla="*/ 1578771 w 5378623"/>
                <a:gd name="connsiteY17" fmla="*/ 6035400 h 6402614"/>
                <a:gd name="connsiteX18" fmla="*/ 2116969 w 5378623"/>
                <a:gd name="connsiteY18" fmla="*/ 6005033 h 6402614"/>
                <a:gd name="connsiteX19" fmla="*/ 2648341 w 5378623"/>
                <a:gd name="connsiteY19" fmla="*/ 5837212 h 6402614"/>
                <a:gd name="connsiteX20" fmla="*/ 3166862 w 5378623"/>
                <a:gd name="connsiteY20" fmla="*/ 5582136 h 6402614"/>
                <a:gd name="connsiteX21" fmla="*/ 3295551 w 5378623"/>
                <a:gd name="connsiteY21" fmla="*/ 5510900 h 6402614"/>
                <a:gd name="connsiteX22" fmla="*/ 3426292 w 5378623"/>
                <a:gd name="connsiteY22" fmla="*/ 5437546 h 6402614"/>
                <a:gd name="connsiteX23" fmla="*/ 3693498 w 5378623"/>
                <a:gd name="connsiteY23" fmla="*/ 5296779 h 6402614"/>
                <a:gd name="connsiteX24" fmla="*/ 3957511 w 5378623"/>
                <a:gd name="connsiteY24" fmla="*/ 5162806 h 6402614"/>
                <a:gd name="connsiteX25" fmla="*/ 4212170 w 5378623"/>
                <a:gd name="connsiteY25" fmla="*/ 5024936 h 6402614"/>
                <a:gd name="connsiteX26" fmla="*/ 4449651 w 5378623"/>
                <a:gd name="connsiteY26" fmla="*/ 4870986 h 6402614"/>
                <a:gd name="connsiteX27" fmla="*/ 4659728 w 5378623"/>
                <a:gd name="connsiteY27" fmla="*/ 4689640 h 6402614"/>
                <a:gd name="connsiteX28" fmla="*/ 4830457 w 5378623"/>
                <a:gd name="connsiteY28" fmla="*/ 4472596 h 6402614"/>
                <a:gd name="connsiteX29" fmla="*/ 4955705 w 5378623"/>
                <a:gd name="connsiteY29" fmla="*/ 4222268 h 6402614"/>
                <a:gd name="connsiteX30" fmla="*/ 4968352 w 5378623"/>
                <a:gd name="connsiteY30" fmla="*/ 4189141 h 6402614"/>
                <a:gd name="connsiteX31" fmla="*/ 4979564 w 5378623"/>
                <a:gd name="connsiteY31" fmla="*/ 4155400 h 6402614"/>
                <a:gd name="connsiteX32" fmla="*/ 4990913 w 5378623"/>
                <a:gd name="connsiteY32" fmla="*/ 4121577 h 6402614"/>
                <a:gd name="connsiteX33" fmla="*/ 5000865 w 5378623"/>
                <a:gd name="connsiteY33" fmla="*/ 4086570 h 6402614"/>
                <a:gd name="connsiteX34" fmla="*/ 5020612 w 5378623"/>
                <a:gd name="connsiteY34" fmla="*/ 4016281 h 6402614"/>
                <a:gd name="connsiteX35" fmla="*/ 5030486 w 5378623"/>
                <a:gd name="connsiteY35" fmla="*/ 3981137 h 6402614"/>
                <a:gd name="connsiteX36" fmla="*/ 5035423 w 5378623"/>
                <a:gd name="connsiteY36" fmla="*/ 3963565 h 6402614"/>
                <a:gd name="connsiteX37" fmla="*/ 5039507 w 5378623"/>
                <a:gd name="connsiteY37" fmla="*/ 3945765 h 6402614"/>
                <a:gd name="connsiteX38" fmla="*/ 5071597 w 5378623"/>
                <a:gd name="connsiteY38" fmla="*/ 3802972 h 6402614"/>
                <a:gd name="connsiteX39" fmla="*/ 5096108 w 5378623"/>
                <a:gd name="connsiteY39" fmla="*/ 3658610 h 6402614"/>
                <a:gd name="connsiteX40" fmla="*/ 5113299 w 5378623"/>
                <a:gd name="connsiteY40" fmla="*/ 3512985 h 6402614"/>
                <a:gd name="connsiteX41" fmla="*/ 5115328 w 5378623"/>
                <a:gd name="connsiteY41" fmla="*/ 3494749 h 6402614"/>
                <a:gd name="connsiteX42" fmla="*/ 5116446 w 5378623"/>
                <a:gd name="connsiteY42" fmla="*/ 3476502 h 6402614"/>
                <a:gd name="connsiteX43" fmla="*/ 5118711 w 5378623"/>
                <a:gd name="connsiteY43" fmla="*/ 3439898 h 6402614"/>
                <a:gd name="connsiteX44" fmla="*/ 5123270 w 5378623"/>
                <a:gd name="connsiteY44" fmla="*/ 3366583 h 6402614"/>
                <a:gd name="connsiteX45" fmla="*/ 5121172 w 5378623"/>
                <a:gd name="connsiteY45" fmla="*/ 3072860 h 6402614"/>
                <a:gd name="connsiteX46" fmla="*/ 5119473 w 5378623"/>
                <a:gd name="connsiteY46" fmla="*/ 3036121 h 6402614"/>
                <a:gd name="connsiteX47" fmla="*/ 5116244 w 5378623"/>
                <a:gd name="connsiteY47" fmla="*/ 2999552 h 6402614"/>
                <a:gd name="connsiteX48" fmla="*/ 5109221 w 5378623"/>
                <a:gd name="connsiteY48" fmla="*/ 2926379 h 6402614"/>
                <a:gd name="connsiteX49" fmla="*/ 5089643 w 5378623"/>
                <a:gd name="connsiteY49" fmla="*/ 2780639 h 6402614"/>
                <a:gd name="connsiteX50" fmla="*/ 5084078 w 5378623"/>
                <a:gd name="connsiteY50" fmla="*/ 2744255 h 6402614"/>
                <a:gd name="connsiteX51" fmla="*/ 5077785 w 5378623"/>
                <a:gd name="connsiteY51" fmla="*/ 2708026 h 6402614"/>
                <a:gd name="connsiteX52" fmla="*/ 5063128 w 5378623"/>
                <a:gd name="connsiteY52" fmla="*/ 2636053 h 6402614"/>
                <a:gd name="connsiteX53" fmla="*/ 5047530 w 5378623"/>
                <a:gd name="connsiteY53" fmla="*/ 2564176 h 6402614"/>
                <a:gd name="connsiteX54" fmla="*/ 5028967 w 5378623"/>
                <a:gd name="connsiteY54" fmla="*/ 2493127 h 6402614"/>
                <a:gd name="connsiteX55" fmla="*/ 4822623 w 5378623"/>
                <a:gd name="connsiteY55" fmla="*/ 1944830 h 6402614"/>
                <a:gd name="connsiteX56" fmla="*/ 4108183 w 5378623"/>
                <a:gd name="connsiteY56" fmla="*/ 1038170 h 6402614"/>
                <a:gd name="connsiteX57" fmla="*/ 3638213 w 5378623"/>
                <a:gd name="connsiteY57" fmla="*/ 712395 h 6402614"/>
                <a:gd name="connsiteX58" fmla="*/ 3575480 w 5378623"/>
                <a:gd name="connsiteY58" fmla="*/ 678662 h 6402614"/>
                <a:gd name="connsiteX59" fmla="*/ 3512574 w 5378623"/>
                <a:gd name="connsiteY59" fmla="*/ 645577 h 6402614"/>
                <a:gd name="connsiteX60" fmla="*/ 3448603 w 5378623"/>
                <a:gd name="connsiteY60" fmla="*/ 614757 h 6402614"/>
                <a:gd name="connsiteX61" fmla="*/ 3416617 w 5378623"/>
                <a:gd name="connsiteY61" fmla="*/ 599347 h 6402614"/>
                <a:gd name="connsiteX62" fmla="*/ 3384352 w 5378623"/>
                <a:gd name="connsiteY62" fmla="*/ 584559 h 6402614"/>
                <a:gd name="connsiteX63" fmla="*/ 3254088 w 5378623"/>
                <a:gd name="connsiteY63" fmla="*/ 529021 h 6402614"/>
                <a:gd name="connsiteX64" fmla="*/ 3121640 w 5378623"/>
                <a:gd name="connsiteY64" fmla="*/ 479505 h 6402614"/>
                <a:gd name="connsiteX65" fmla="*/ 2987193 w 5378623"/>
                <a:gd name="connsiteY65" fmla="*/ 436176 h 6402614"/>
                <a:gd name="connsiteX66" fmla="*/ 2851296 w 5378623"/>
                <a:gd name="connsiteY66" fmla="*/ 398256 h 6402614"/>
                <a:gd name="connsiteX67" fmla="*/ 2573611 w 5378623"/>
                <a:gd name="connsiteY67" fmla="*/ 336717 h 6402614"/>
                <a:gd name="connsiteX68" fmla="*/ 2014208 w 5378623"/>
                <a:gd name="connsiteY68" fmla="*/ 276896 h 6402614"/>
                <a:gd name="connsiteX69" fmla="*/ 1457097 w 5378623"/>
                <a:gd name="connsiteY69" fmla="*/ 322828 h 6402614"/>
                <a:gd name="connsiteX70" fmla="*/ 914684 w 5378623"/>
                <a:gd name="connsiteY70" fmla="*/ 486648 h 6402614"/>
                <a:gd name="connsiteX71" fmla="*/ 848661 w 5378623"/>
                <a:gd name="connsiteY71" fmla="*/ 515093 h 6402614"/>
                <a:gd name="connsiteX72" fmla="*/ 782834 w 5378623"/>
                <a:gd name="connsiteY72" fmla="*/ 544519 h 6402614"/>
                <a:gd name="connsiteX73" fmla="*/ 717715 w 5378623"/>
                <a:gd name="connsiteY73" fmla="*/ 575988 h 6402614"/>
                <a:gd name="connsiteX74" fmla="*/ 653112 w 5378623"/>
                <a:gd name="connsiteY74" fmla="*/ 608523 h 6402614"/>
                <a:gd name="connsiteX75" fmla="*/ 406671 w 5378623"/>
                <a:gd name="connsiteY75" fmla="*/ 756246 h 6402614"/>
                <a:gd name="connsiteX76" fmla="*/ 191033 w 5378623"/>
                <a:gd name="connsiteY76" fmla="*/ 942131 h 6402614"/>
                <a:gd name="connsiteX77" fmla="*/ 143339 w 5378623"/>
                <a:gd name="connsiteY77" fmla="*/ 996006 h 6402614"/>
                <a:gd name="connsiteX78" fmla="*/ 98848 w 5378623"/>
                <a:gd name="connsiteY78" fmla="*/ 1053288 h 6402614"/>
                <a:gd name="connsiteX79" fmla="*/ 56083 w 5378623"/>
                <a:gd name="connsiteY79" fmla="*/ 1112657 h 6402614"/>
                <a:gd name="connsiteX80" fmla="*/ 14889 w 5378623"/>
                <a:gd name="connsiteY80" fmla="*/ 1173837 h 6402614"/>
                <a:gd name="connsiteX81" fmla="*/ 0 w 5378623"/>
                <a:gd name="connsiteY81" fmla="*/ 1198088 h 6402614"/>
                <a:gd name="connsiteX82" fmla="*/ 0 w 5378623"/>
                <a:gd name="connsiteY82" fmla="*/ 888809 h 6402614"/>
                <a:gd name="connsiteX83" fmla="*/ 88781 w 5378623"/>
                <a:gd name="connsiteY83" fmla="*/ 802825 h 6402614"/>
                <a:gd name="connsiteX84" fmla="*/ 2220349 w 5378623"/>
                <a:gd name="connsiteY84" fmla="*/ 67 h 6402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5378623" h="6402614">
                  <a:moveTo>
                    <a:pt x="2220349" y="67"/>
                  </a:moveTo>
                  <a:cubicBezTo>
                    <a:pt x="2484151" y="1784"/>
                    <a:pt x="2751801" y="36820"/>
                    <a:pt x="3018161" y="108191"/>
                  </a:cubicBezTo>
                  <a:cubicBezTo>
                    <a:pt x="4722867" y="564965"/>
                    <a:pt x="5729192" y="2337049"/>
                    <a:pt x="5265831" y="4066338"/>
                  </a:cubicBezTo>
                  <a:cubicBezTo>
                    <a:pt x="4947269" y="5255224"/>
                    <a:pt x="4017004" y="6114300"/>
                    <a:pt x="2912752" y="6386691"/>
                  </a:cubicBezTo>
                  <a:lnTo>
                    <a:pt x="2840648" y="6402614"/>
                  </a:lnTo>
                  <a:lnTo>
                    <a:pt x="1474249" y="6402614"/>
                  </a:lnTo>
                  <a:lnTo>
                    <a:pt x="1340218" y="6370360"/>
                  </a:lnTo>
                  <a:cubicBezTo>
                    <a:pt x="914042" y="6256167"/>
                    <a:pt x="531514" y="6059766"/>
                    <a:pt x="204687" y="5802379"/>
                  </a:cubicBezTo>
                  <a:lnTo>
                    <a:pt x="0" y="5624181"/>
                  </a:lnTo>
                  <a:lnTo>
                    <a:pt x="0" y="5197118"/>
                  </a:lnTo>
                  <a:lnTo>
                    <a:pt x="120950" y="5327736"/>
                  </a:lnTo>
                  <a:cubicBezTo>
                    <a:pt x="253827" y="5458395"/>
                    <a:pt x="397634" y="5575985"/>
                    <a:pt x="553277" y="5674143"/>
                  </a:cubicBezTo>
                  <a:cubicBezTo>
                    <a:pt x="708978" y="5772084"/>
                    <a:pt x="875421" y="5851690"/>
                    <a:pt x="1048951" y="5913372"/>
                  </a:cubicBezTo>
                  <a:cubicBezTo>
                    <a:pt x="1070860" y="5920750"/>
                    <a:pt x="1092382" y="5928719"/>
                    <a:pt x="1114406" y="5935664"/>
                  </a:cubicBezTo>
                  <a:lnTo>
                    <a:pt x="1180375" y="5956470"/>
                  </a:lnTo>
                  <a:lnTo>
                    <a:pt x="1247107" y="5975278"/>
                  </a:lnTo>
                  <a:cubicBezTo>
                    <a:pt x="1269462" y="5981848"/>
                    <a:pt x="1291029" y="5986236"/>
                    <a:pt x="1313053" y="5991905"/>
                  </a:cubicBezTo>
                  <a:cubicBezTo>
                    <a:pt x="1400808" y="6012869"/>
                    <a:pt x="1489584" y="6027036"/>
                    <a:pt x="1578771" y="6035400"/>
                  </a:cubicBezTo>
                  <a:cubicBezTo>
                    <a:pt x="1757312" y="6051941"/>
                    <a:pt x="1937844" y="6040152"/>
                    <a:pt x="2116969" y="6005033"/>
                  </a:cubicBezTo>
                  <a:cubicBezTo>
                    <a:pt x="2296104" y="5969454"/>
                    <a:pt x="2473717" y="5910978"/>
                    <a:pt x="2648341" y="5837212"/>
                  </a:cubicBezTo>
                  <a:cubicBezTo>
                    <a:pt x="2823148" y="5763610"/>
                    <a:pt x="2995347" y="5675863"/>
                    <a:pt x="3166862" y="5582136"/>
                  </a:cubicBezTo>
                  <a:cubicBezTo>
                    <a:pt x="3209843" y="5558645"/>
                    <a:pt x="3252667" y="5534880"/>
                    <a:pt x="3295551" y="5510900"/>
                  </a:cubicBezTo>
                  <a:lnTo>
                    <a:pt x="3426292" y="5437546"/>
                  </a:lnTo>
                  <a:cubicBezTo>
                    <a:pt x="3515217" y="5388460"/>
                    <a:pt x="3604599" y="5341930"/>
                    <a:pt x="3693498" y="5296779"/>
                  </a:cubicBezTo>
                  <a:lnTo>
                    <a:pt x="3957511" y="5162806"/>
                  </a:lnTo>
                  <a:cubicBezTo>
                    <a:pt x="4044259" y="5118005"/>
                    <a:pt x="4129592" y="5072941"/>
                    <a:pt x="4212170" y="5024936"/>
                  </a:cubicBezTo>
                  <a:cubicBezTo>
                    <a:pt x="4294563" y="4976766"/>
                    <a:pt x="4374532" y="4926554"/>
                    <a:pt x="4449651" y="4870986"/>
                  </a:cubicBezTo>
                  <a:cubicBezTo>
                    <a:pt x="4524973" y="4815937"/>
                    <a:pt x="4596075" y="4756163"/>
                    <a:pt x="4659728" y="4689640"/>
                  </a:cubicBezTo>
                  <a:cubicBezTo>
                    <a:pt x="4723566" y="4623283"/>
                    <a:pt x="4780828" y="4550758"/>
                    <a:pt x="4830457" y="4472596"/>
                  </a:cubicBezTo>
                  <a:cubicBezTo>
                    <a:pt x="4880087" y="4394434"/>
                    <a:pt x="4921716" y="4310302"/>
                    <a:pt x="4955705" y="4222268"/>
                  </a:cubicBezTo>
                  <a:lnTo>
                    <a:pt x="4968352" y="4189141"/>
                  </a:lnTo>
                  <a:lnTo>
                    <a:pt x="4979564" y="4155400"/>
                  </a:lnTo>
                  <a:lnTo>
                    <a:pt x="4990913" y="4121577"/>
                  </a:lnTo>
                  <a:cubicBezTo>
                    <a:pt x="4994441" y="4110119"/>
                    <a:pt x="4997522" y="4098194"/>
                    <a:pt x="5000865" y="4086570"/>
                  </a:cubicBezTo>
                  <a:lnTo>
                    <a:pt x="5020612" y="4016281"/>
                  </a:lnTo>
                  <a:lnTo>
                    <a:pt x="5030486" y="3981137"/>
                  </a:lnTo>
                  <a:lnTo>
                    <a:pt x="5035423" y="3963565"/>
                  </a:lnTo>
                  <a:lnTo>
                    <a:pt x="5039507" y="3945765"/>
                  </a:lnTo>
                  <a:cubicBezTo>
                    <a:pt x="5050088" y="3898175"/>
                    <a:pt x="5061308" y="3850756"/>
                    <a:pt x="5071597" y="3802972"/>
                  </a:cubicBezTo>
                  <a:lnTo>
                    <a:pt x="5096108" y="3658610"/>
                  </a:lnTo>
                  <a:cubicBezTo>
                    <a:pt x="5102684" y="3610180"/>
                    <a:pt x="5107604" y="3561536"/>
                    <a:pt x="5113299" y="3512985"/>
                  </a:cubicBezTo>
                  <a:lnTo>
                    <a:pt x="5115328" y="3494749"/>
                  </a:lnTo>
                  <a:lnTo>
                    <a:pt x="5116446" y="3476502"/>
                  </a:lnTo>
                  <a:lnTo>
                    <a:pt x="5118711" y="3439898"/>
                  </a:lnTo>
                  <a:lnTo>
                    <a:pt x="5123270" y="3366583"/>
                  </a:lnTo>
                  <a:cubicBezTo>
                    <a:pt x="5126606" y="3268829"/>
                    <a:pt x="5127431" y="3170634"/>
                    <a:pt x="5121172" y="3072860"/>
                  </a:cubicBezTo>
                  <a:lnTo>
                    <a:pt x="5119473" y="3036121"/>
                  </a:lnTo>
                  <a:cubicBezTo>
                    <a:pt x="5118968" y="3023930"/>
                    <a:pt x="5117310" y="3011778"/>
                    <a:pt x="5116244" y="2999552"/>
                  </a:cubicBezTo>
                  <a:lnTo>
                    <a:pt x="5109221" y="2926379"/>
                  </a:lnTo>
                  <a:cubicBezTo>
                    <a:pt x="5105544" y="2877404"/>
                    <a:pt x="5096760" y="2829145"/>
                    <a:pt x="5089643" y="2780639"/>
                  </a:cubicBezTo>
                  <a:lnTo>
                    <a:pt x="5084078" y="2744255"/>
                  </a:lnTo>
                  <a:cubicBezTo>
                    <a:pt x="5082420" y="2732104"/>
                    <a:pt x="5080412" y="2719974"/>
                    <a:pt x="5077785" y="2708026"/>
                  </a:cubicBezTo>
                  <a:lnTo>
                    <a:pt x="5063128" y="2636053"/>
                  </a:lnTo>
                  <a:cubicBezTo>
                    <a:pt x="5057902" y="2612048"/>
                    <a:pt x="5053511" y="2587920"/>
                    <a:pt x="5047530" y="2564176"/>
                  </a:cubicBezTo>
                  <a:lnTo>
                    <a:pt x="5028967" y="2493127"/>
                  </a:lnTo>
                  <a:cubicBezTo>
                    <a:pt x="4979424" y="2303537"/>
                    <a:pt x="4909775" y="2119458"/>
                    <a:pt x="4822623" y="1944830"/>
                  </a:cubicBezTo>
                  <a:cubicBezTo>
                    <a:pt x="4648947" y="1594931"/>
                    <a:pt x="4401749" y="1285261"/>
                    <a:pt x="4108183" y="1038170"/>
                  </a:cubicBezTo>
                  <a:cubicBezTo>
                    <a:pt x="3961444" y="914460"/>
                    <a:pt x="3803854" y="805232"/>
                    <a:pt x="3638213" y="712395"/>
                  </a:cubicBezTo>
                  <a:lnTo>
                    <a:pt x="3575480" y="678662"/>
                  </a:lnTo>
                  <a:cubicBezTo>
                    <a:pt x="3554450" y="667578"/>
                    <a:pt x="3534194" y="655311"/>
                    <a:pt x="3512574" y="645577"/>
                  </a:cubicBezTo>
                  <a:lnTo>
                    <a:pt x="3448603" y="614757"/>
                  </a:lnTo>
                  <a:lnTo>
                    <a:pt x="3416617" y="599347"/>
                  </a:lnTo>
                  <a:cubicBezTo>
                    <a:pt x="3406000" y="594185"/>
                    <a:pt x="3395413" y="588913"/>
                    <a:pt x="3384352" y="584559"/>
                  </a:cubicBezTo>
                  <a:cubicBezTo>
                    <a:pt x="3340850" y="566062"/>
                    <a:pt x="3297707" y="547083"/>
                    <a:pt x="3254088" y="529021"/>
                  </a:cubicBezTo>
                  <a:cubicBezTo>
                    <a:pt x="3209736" y="512847"/>
                    <a:pt x="3165607" y="496270"/>
                    <a:pt x="3121640" y="479505"/>
                  </a:cubicBezTo>
                  <a:lnTo>
                    <a:pt x="2987193" y="436176"/>
                  </a:lnTo>
                  <a:cubicBezTo>
                    <a:pt x="2942116" y="422708"/>
                    <a:pt x="2896575" y="410968"/>
                    <a:pt x="2851296" y="398256"/>
                  </a:cubicBezTo>
                  <a:cubicBezTo>
                    <a:pt x="2759507" y="375285"/>
                    <a:pt x="2666373" y="353923"/>
                    <a:pt x="2573611" y="336717"/>
                  </a:cubicBezTo>
                  <a:cubicBezTo>
                    <a:pt x="2387776" y="301762"/>
                    <a:pt x="2200839" y="280304"/>
                    <a:pt x="2014208" y="276896"/>
                  </a:cubicBezTo>
                  <a:cubicBezTo>
                    <a:pt x="1827605" y="273381"/>
                    <a:pt x="1641223" y="288238"/>
                    <a:pt x="1457097" y="322828"/>
                  </a:cubicBezTo>
                  <a:cubicBezTo>
                    <a:pt x="1272912" y="357634"/>
                    <a:pt x="1091595" y="413727"/>
                    <a:pt x="914684" y="486648"/>
                  </a:cubicBezTo>
                  <a:lnTo>
                    <a:pt x="848661" y="515093"/>
                  </a:lnTo>
                  <a:cubicBezTo>
                    <a:pt x="826573" y="524592"/>
                    <a:pt x="804281" y="533573"/>
                    <a:pt x="782834" y="544519"/>
                  </a:cubicBezTo>
                  <a:lnTo>
                    <a:pt x="717715" y="575988"/>
                  </a:lnTo>
                  <a:cubicBezTo>
                    <a:pt x="696005" y="586632"/>
                    <a:pt x="673986" y="596729"/>
                    <a:pt x="653112" y="608523"/>
                  </a:cubicBezTo>
                  <a:cubicBezTo>
                    <a:pt x="568070" y="653782"/>
                    <a:pt x="483901" y="700897"/>
                    <a:pt x="406671" y="756246"/>
                  </a:cubicBezTo>
                  <a:cubicBezTo>
                    <a:pt x="327441" y="809669"/>
                    <a:pt x="256836" y="872706"/>
                    <a:pt x="191033" y="942131"/>
                  </a:cubicBezTo>
                  <a:cubicBezTo>
                    <a:pt x="175048" y="959988"/>
                    <a:pt x="159064" y="977846"/>
                    <a:pt x="143339" y="996006"/>
                  </a:cubicBezTo>
                  <a:lnTo>
                    <a:pt x="98848" y="1053288"/>
                  </a:lnTo>
                  <a:cubicBezTo>
                    <a:pt x="83542" y="1072023"/>
                    <a:pt x="70312" y="1092822"/>
                    <a:pt x="56083" y="1112657"/>
                  </a:cubicBezTo>
                  <a:cubicBezTo>
                    <a:pt x="42010" y="1132765"/>
                    <a:pt x="27965" y="1152765"/>
                    <a:pt x="14889" y="1173837"/>
                  </a:cubicBezTo>
                  <a:lnTo>
                    <a:pt x="0" y="1198088"/>
                  </a:lnTo>
                  <a:lnTo>
                    <a:pt x="0" y="888809"/>
                  </a:lnTo>
                  <a:lnTo>
                    <a:pt x="88781" y="802825"/>
                  </a:lnTo>
                  <a:cubicBezTo>
                    <a:pt x="672175" y="289643"/>
                    <a:pt x="1428944" y="-5083"/>
                    <a:pt x="2220349" y="6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982B3A6-EACF-42EF-B0CF-D6FC910459A8}"/>
              </a:ext>
            </a:extLst>
          </p:cNvPr>
          <p:cNvSpPr txBox="1"/>
          <p:nvPr/>
        </p:nvSpPr>
        <p:spPr>
          <a:xfrm>
            <a:off x="5255517" y="1402673"/>
            <a:ext cx="6733965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3200" dirty="0"/>
              <a:t>Work in pairs.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3200" dirty="0"/>
              <a:t>Receive slips of paper with halves of a sentence.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3200" dirty="0"/>
              <a:t>Join two slips of paper together to make meaningful sentences.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3200" dirty="0"/>
              <a:t>Say “Bingo” when finish.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3200" dirty="0"/>
              <a:t>Ss who are the fastest with more correct answers will be the winner.</a:t>
            </a:r>
          </a:p>
          <a:p>
            <a:endParaRPr lang="en-US" sz="32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37A5E1E-3CA0-4464-8CDD-31E8FAFCE4DB}"/>
              </a:ext>
            </a:extLst>
          </p:cNvPr>
          <p:cNvSpPr txBox="1"/>
          <p:nvPr/>
        </p:nvSpPr>
        <p:spPr>
          <a:xfrm>
            <a:off x="525882" y="3418737"/>
            <a:ext cx="285165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F2664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RULES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17F8067-44E4-2697-A4C2-7C4D1EFD207D}"/>
              </a:ext>
            </a:extLst>
          </p:cNvPr>
          <p:cNvSpPr txBox="1"/>
          <p:nvPr/>
        </p:nvSpPr>
        <p:spPr>
          <a:xfrm>
            <a:off x="2333313" y="95637"/>
            <a:ext cx="44014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B.I.N.G.O</a:t>
            </a:r>
          </a:p>
        </p:txBody>
      </p:sp>
    </p:spTree>
    <p:extLst>
      <p:ext uri="{BB962C8B-B14F-4D97-AF65-F5344CB8AC3E}">
        <p14:creationId xmlns:p14="http://schemas.microsoft.com/office/powerpoint/2010/main" val="3404845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Rectangle: Rounded Corners 92">
            <a:extLst>
              <a:ext uri="{FF2B5EF4-FFF2-40B4-BE49-F238E27FC236}">
                <a16:creationId xmlns:a16="http://schemas.microsoft.com/office/drawing/2014/main" id="{EAC2F6BE-BFA9-338C-0320-532663CC1A9D}"/>
              </a:ext>
            </a:extLst>
          </p:cNvPr>
          <p:cNvSpPr/>
          <p:nvPr/>
        </p:nvSpPr>
        <p:spPr>
          <a:xfrm>
            <a:off x="338606" y="1369103"/>
            <a:ext cx="11352227" cy="407747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7620" y="-7620"/>
            <a:ext cx="12192000" cy="1083309"/>
            <a:chOff x="7620" y="-7620"/>
            <a:chExt cx="12192000" cy="1083309"/>
          </a:xfrm>
        </p:grpSpPr>
        <p:sp>
          <p:nvSpPr>
            <p:cNvPr id="28" name="Round Single Corner Rectangle 27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" name="Round Single Corner Rectangle 28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Round Single Corner Rectangle 29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88900">
                    <a:prstClr val="white"/>
                  </a:glo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5F12DB1-E7EC-BFB0-073C-DCDAF8F4B79A}"/>
              </a:ext>
            </a:extLst>
          </p:cNvPr>
          <p:cNvSpPr txBox="1"/>
          <p:nvPr/>
        </p:nvSpPr>
        <p:spPr>
          <a:xfrm>
            <a:off x="669851" y="1744839"/>
            <a:ext cx="82402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Circle the extra word in each sentence.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359C3614-C04E-C58C-E585-940424BFE246}"/>
              </a:ext>
            </a:extLst>
          </p:cNvPr>
          <p:cNvSpPr txBox="1"/>
          <p:nvPr/>
        </p:nvSpPr>
        <p:spPr>
          <a:xfrm>
            <a:off x="977286" y="2456936"/>
            <a:ext cx="503743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4500" b="1" dirty="0">
                <a:solidFill>
                  <a:srgbClr val="F16649"/>
                </a:solidFill>
                <a:highlight>
                  <a:srgbClr val="FBC864"/>
                </a:highlight>
                <a:sym typeface="Wingdings" panose="05000000000000000000" pitchFamily="2" charset="2"/>
              </a:rPr>
              <a:t>The song which I was listening to it when you came in is my </a:t>
            </a:r>
            <a:r>
              <a:rPr lang="en-US" sz="4500" b="1" dirty="0" err="1">
                <a:solidFill>
                  <a:srgbClr val="F16649"/>
                </a:solidFill>
                <a:highlight>
                  <a:srgbClr val="FBC864"/>
                </a:highlight>
                <a:sym typeface="Wingdings" panose="05000000000000000000" pitchFamily="2" charset="2"/>
              </a:rPr>
              <a:t>favourite</a:t>
            </a:r>
            <a:r>
              <a:rPr lang="en-US" sz="4500" b="1" dirty="0">
                <a:solidFill>
                  <a:srgbClr val="F16649"/>
                </a:solidFill>
                <a:highlight>
                  <a:srgbClr val="FBC864"/>
                </a:highlight>
                <a:sym typeface="Wingdings" panose="05000000000000000000" pitchFamily="2" charset="2"/>
              </a:rPr>
              <a:t>.</a:t>
            </a:r>
            <a:endParaRPr kumimoji="0" lang="en-US" sz="4500" b="1" u="none" strike="noStrike" kern="1200" cap="none" spc="0" normalizeH="0" baseline="0" noProof="0" dirty="0">
              <a:ln>
                <a:noFill/>
              </a:ln>
              <a:solidFill>
                <a:srgbClr val="F16649"/>
              </a:solidFill>
              <a:effectLst/>
              <a:highlight>
                <a:srgbClr val="FBC864"/>
              </a:highlight>
              <a:uLnTx/>
              <a:uFillTx/>
              <a:latin typeface="Calibri" panose="020F0502020204030204"/>
            </a:endParaRPr>
          </a:p>
        </p:txBody>
      </p:sp>
      <p:sp>
        <p:nvSpPr>
          <p:cNvPr id="207" name="TextBox 206">
            <a:hlinkClick r:id="rId3" action="ppaction://hlinksldjump"/>
            <a:extLst>
              <a:ext uri="{FF2B5EF4-FFF2-40B4-BE49-F238E27FC236}">
                <a16:creationId xmlns:a16="http://schemas.microsoft.com/office/drawing/2014/main" id="{847F68D9-4EFE-CB0E-9986-AD87AC8C79B3}"/>
              </a:ext>
            </a:extLst>
          </p:cNvPr>
          <p:cNvSpPr txBox="1"/>
          <p:nvPr/>
        </p:nvSpPr>
        <p:spPr>
          <a:xfrm>
            <a:off x="9856381" y="5805377"/>
            <a:ext cx="1973258" cy="584775"/>
          </a:xfrm>
          <a:prstGeom prst="rect">
            <a:avLst/>
          </a:prstGeom>
          <a:solidFill>
            <a:srgbClr val="FEB8B3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GO BACK</a:t>
            </a:r>
          </a:p>
        </p:txBody>
      </p:sp>
      <p:sp>
        <p:nvSpPr>
          <p:cNvPr id="8" name="Google Shape;1188;p49">
            <a:extLst>
              <a:ext uri="{FF2B5EF4-FFF2-40B4-BE49-F238E27FC236}">
                <a16:creationId xmlns:a16="http://schemas.microsoft.com/office/drawing/2014/main" id="{7C832A23-0474-09B1-BE6E-1CBD8E01AE33}"/>
              </a:ext>
            </a:extLst>
          </p:cNvPr>
          <p:cNvSpPr txBox="1">
            <a:spLocks/>
          </p:cNvSpPr>
          <p:nvPr/>
        </p:nvSpPr>
        <p:spPr>
          <a:xfrm>
            <a:off x="3178937" y="134047"/>
            <a:ext cx="6943600" cy="60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667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667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667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667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667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667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667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667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667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pPr marL="0" indent="0">
              <a:spcAft>
                <a:spcPts val="1600"/>
              </a:spcAft>
            </a:pPr>
            <a:r>
              <a:rPr lang="en-US" sz="3200" kern="0" dirty="0">
                <a:solidFill>
                  <a:srgbClr val="FFC000"/>
                </a:solidFill>
                <a:latin typeface="+mn-lt"/>
              </a:rPr>
              <a:t>LUCKY NUMBERS</a:t>
            </a:r>
          </a:p>
        </p:txBody>
      </p:sp>
      <p:pic>
        <p:nvPicPr>
          <p:cNvPr id="5" name="Picture 4" descr="Girl with headphones">
            <a:extLst>
              <a:ext uri="{FF2B5EF4-FFF2-40B4-BE49-F238E27FC236}">
                <a16:creationId xmlns:a16="http://schemas.microsoft.com/office/drawing/2014/main" id="{7DA227E2-F3E7-8577-73D0-2978472E913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505" y="2329614"/>
            <a:ext cx="4293484" cy="28623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A4459490-DD17-BC4F-2077-E238E0A527F3}"/>
              </a:ext>
            </a:extLst>
          </p:cNvPr>
          <p:cNvSpPr/>
          <p:nvPr/>
        </p:nvSpPr>
        <p:spPr>
          <a:xfrm>
            <a:off x="4993107" y="3032397"/>
            <a:ext cx="1041650" cy="793205"/>
          </a:xfrm>
          <a:prstGeom prst="ellipse">
            <a:avLst/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673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" grpId="0"/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0"/>
            <a:ext cx="12192000" cy="1083309"/>
            <a:chOff x="7620" y="-7620"/>
            <a:chExt cx="12192000" cy="1083309"/>
          </a:xfrm>
        </p:grpSpPr>
        <p:sp>
          <p:nvSpPr>
            <p:cNvPr id="28" name="Round Single Corner Rectangle 27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" name="Round Single Corner Rectangle 28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Round Single Corner Rectangle 29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88900">
                    <a:prstClr val="white"/>
                  </a:glo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WARM-UP</a:t>
            </a:r>
          </a:p>
        </p:txBody>
      </p:sp>
      <p:pic>
        <p:nvPicPr>
          <p:cNvPr id="47" name="Picture 46" descr="A pink and blue starfish&#10;&#10;Description automatically generated">
            <a:extLst>
              <a:ext uri="{FF2B5EF4-FFF2-40B4-BE49-F238E27FC236}">
                <a16:creationId xmlns:a16="http://schemas.microsoft.com/office/drawing/2014/main" id="{F2A8E2C4-3955-FE2A-03B6-997683D1C5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6503" y="684226"/>
            <a:ext cx="6434233" cy="6014484"/>
          </a:xfrm>
          <a:prstGeom prst="rect">
            <a:avLst/>
          </a:prstGeom>
        </p:spPr>
      </p:pic>
      <p:sp>
        <p:nvSpPr>
          <p:cNvPr id="48" name="TextBox 47">
            <a:extLst>
              <a:ext uri="{FF2B5EF4-FFF2-40B4-BE49-F238E27FC236}">
                <a16:creationId xmlns:a16="http://schemas.microsoft.com/office/drawing/2014/main" id="{074EF5DA-371F-7F7C-4E46-EB1250927D24}"/>
              </a:ext>
            </a:extLst>
          </p:cNvPr>
          <p:cNvSpPr txBox="1"/>
          <p:nvPr/>
        </p:nvSpPr>
        <p:spPr>
          <a:xfrm>
            <a:off x="4241822" y="5675815"/>
            <a:ext cx="56824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You have 2 points.</a:t>
            </a:r>
          </a:p>
        </p:txBody>
      </p:sp>
      <p:sp>
        <p:nvSpPr>
          <p:cNvPr id="49" name="TextBox 48">
            <a:hlinkClick r:id="rId4" action="ppaction://hlinksldjump"/>
            <a:extLst>
              <a:ext uri="{FF2B5EF4-FFF2-40B4-BE49-F238E27FC236}">
                <a16:creationId xmlns:a16="http://schemas.microsoft.com/office/drawing/2014/main" id="{ACCD1462-C208-E50F-AD52-6378BFC63B1C}"/>
              </a:ext>
            </a:extLst>
          </p:cNvPr>
          <p:cNvSpPr txBox="1"/>
          <p:nvPr/>
        </p:nvSpPr>
        <p:spPr>
          <a:xfrm>
            <a:off x="9856381" y="5805377"/>
            <a:ext cx="1973258" cy="584775"/>
          </a:xfrm>
          <a:prstGeom prst="rect">
            <a:avLst/>
          </a:prstGeom>
          <a:solidFill>
            <a:srgbClr val="FEB8B3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GO BACK</a:t>
            </a:r>
          </a:p>
        </p:txBody>
      </p:sp>
      <p:sp>
        <p:nvSpPr>
          <p:cNvPr id="2" name="Google Shape;1188;p49">
            <a:extLst>
              <a:ext uri="{FF2B5EF4-FFF2-40B4-BE49-F238E27FC236}">
                <a16:creationId xmlns:a16="http://schemas.microsoft.com/office/drawing/2014/main" id="{5DDFEAEA-8295-EF79-3650-F638E7641AED}"/>
              </a:ext>
            </a:extLst>
          </p:cNvPr>
          <p:cNvSpPr txBox="1">
            <a:spLocks/>
          </p:cNvSpPr>
          <p:nvPr/>
        </p:nvSpPr>
        <p:spPr>
          <a:xfrm>
            <a:off x="3611237" y="108070"/>
            <a:ext cx="6943600" cy="60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667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667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667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667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667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667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667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667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667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pPr marL="0" indent="0">
              <a:spcAft>
                <a:spcPts val="1600"/>
              </a:spcAft>
            </a:pPr>
            <a:r>
              <a:rPr lang="en-US" sz="3200" kern="0" dirty="0">
                <a:solidFill>
                  <a:srgbClr val="FFC000"/>
                </a:solidFill>
                <a:latin typeface="+mn-lt"/>
              </a:rPr>
              <a:t>LUCKY NUMBERS</a:t>
            </a:r>
          </a:p>
        </p:txBody>
      </p:sp>
    </p:spTree>
    <p:extLst>
      <p:ext uri="{BB962C8B-B14F-4D97-AF65-F5344CB8AC3E}">
        <p14:creationId xmlns:p14="http://schemas.microsoft.com/office/powerpoint/2010/main" val="36748486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Rectangle: Rounded Corners 92">
            <a:extLst>
              <a:ext uri="{FF2B5EF4-FFF2-40B4-BE49-F238E27FC236}">
                <a16:creationId xmlns:a16="http://schemas.microsoft.com/office/drawing/2014/main" id="{EAC2F6BE-BFA9-338C-0320-532663CC1A9D}"/>
              </a:ext>
            </a:extLst>
          </p:cNvPr>
          <p:cNvSpPr/>
          <p:nvPr/>
        </p:nvSpPr>
        <p:spPr>
          <a:xfrm>
            <a:off x="404643" y="1429094"/>
            <a:ext cx="11220154" cy="453972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7620" y="-7620"/>
            <a:ext cx="12192000" cy="1083309"/>
            <a:chOff x="7620" y="-7620"/>
            <a:chExt cx="12192000" cy="1083309"/>
          </a:xfrm>
        </p:grpSpPr>
        <p:sp>
          <p:nvSpPr>
            <p:cNvPr id="28" name="Round Single Corner Rectangle 27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" name="Round Single Corner Rectangle 28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Round Single Corner Rectangle 29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88900">
                    <a:prstClr val="white"/>
                  </a:glo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5F12DB1-E7EC-BFB0-073C-DCDAF8F4B79A}"/>
              </a:ext>
            </a:extLst>
          </p:cNvPr>
          <p:cNvSpPr txBox="1"/>
          <p:nvPr/>
        </p:nvSpPr>
        <p:spPr>
          <a:xfrm>
            <a:off x="738237" y="1835334"/>
            <a:ext cx="82402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Circle the extra word in each sentence.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359C3614-C04E-C58C-E585-940424BFE246}"/>
              </a:ext>
            </a:extLst>
          </p:cNvPr>
          <p:cNvSpPr txBox="1"/>
          <p:nvPr/>
        </p:nvSpPr>
        <p:spPr>
          <a:xfrm>
            <a:off x="577817" y="2646364"/>
            <a:ext cx="598710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4500" b="1" dirty="0">
                <a:solidFill>
                  <a:srgbClr val="F26648"/>
                </a:solidFill>
                <a:highlight>
                  <a:srgbClr val="FBC864"/>
                </a:highlight>
                <a:sym typeface="Wingdings" panose="05000000000000000000" pitchFamily="2" charset="2"/>
              </a:rPr>
              <a:t>This is the photo of the heroes whose their actions we admired so much.</a:t>
            </a:r>
            <a:endParaRPr kumimoji="0" lang="en-US" sz="4500" b="1" u="none" strike="noStrike" kern="1200" cap="none" spc="0" normalizeH="0" baseline="0" noProof="0" dirty="0">
              <a:ln>
                <a:noFill/>
              </a:ln>
              <a:solidFill>
                <a:srgbClr val="F26648"/>
              </a:solidFill>
              <a:effectLst/>
              <a:highlight>
                <a:srgbClr val="FBC864"/>
              </a:highlight>
              <a:uLnTx/>
              <a:uFillTx/>
              <a:latin typeface="Calibri" panose="020F0502020204030204"/>
            </a:endParaRPr>
          </a:p>
        </p:txBody>
      </p:sp>
      <p:sp>
        <p:nvSpPr>
          <p:cNvPr id="5" name="TextBox 4">
            <a:hlinkClick r:id="rId3" action="ppaction://hlinksldjump"/>
            <a:extLst>
              <a:ext uri="{FF2B5EF4-FFF2-40B4-BE49-F238E27FC236}">
                <a16:creationId xmlns:a16="http://schemas.microsoft.com/office/drawing/2014/main" id="{943ABC1E-529E-6FBD-ECEC-79756105ED16}"/>
              </a:ext>
            </a:extLst>
          </p:cNvPr>
          <p:cNvSpPr txBox="1"/>
          <p:nvPr/>
        </p:nvSpPr>
        <p:spPr>
          <a:xfrm>
            <a:off x="9856381" y="6137726"/>
            <a:ext cx="1973258" cy="584775"/>
          </a:xfrm>
          <a:prstGeom prst="rect">
            <a:avLst/>
          </a:prstGeom>
          <a:solidFill>
            <a:srgbClr val="FEB8B3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GO BACK</a:t>
            </a:r>
          </a:p>
        </p:txBody>
      </p:sp>
      <p:sp>
        <p:nvSpPr>
          <p:cNvPr id="8" name="Google Shape;1188;p49">
            <a:extLst>
              <a:ext uri="{FF2B5EF4-FFF2-40B4-BE49-F238E27FC236}">
                <a16:creationId xmlns:a16="http://schemas.microsoft.com/office/drawing/2014/main" id="{8D0EA785-F57E-5521-83F3-799E19BFDE5D}"/>
              </a:ext>
            </a:extLst>
          </p:cNvPr>
          <p:cNvSpPr txBox="1">
            <a:spLocks/>
          </p:cNvSpPr>
          <p:nvPr/>
        </p:nvSpPr>
        <p:spPr>
          <a:xfrm>
            <a:off x="3234823" y="133709"/>
            <a:ext cx="6943600" cy="60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667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667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667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667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667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667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667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667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667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pPr marL="0" indent="0">
              <a:spcAft>
                <a:spcPts val="1600"/>
              </a:spcAft>
            </a:pPr>
            <a:r>
              <a:rPr lang="en-US" sz="3200" kern="0" dirty="0">
                <a:solidFill>
                  <a:srgbClr val="FFC000"/>
                </a:solidFill>
                <a:latin typeface="+mn-lt"/>
              </a:rPr>
              <a:t>LUCKY NUMBERS</a:t>
            </a:r>
          </a:p>
        </p:txBody>
      </p:sp>
      <p:pic>
        <p:nvPicPr>
          <p:cNvPr id="9" name="Picture 8" descr="Firefighters by firetruck">
            <a:extLst>
              <a:ext uri="{FF2B5EF4-FFF2-40B4-BE49-F238E27FC236}">
                <a16:creationId xmlns:a16="http://schemas.microsoft.com/office/drawing/2014/main" id="{35DBF638-7741-63D9-589E-F24A55F014D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4134" y="2392643"/>
            <a:ext cx="4674065" cy="31160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BBD1393B-AD62-D76F-E9F9-9D6A2CFE5012}"/>
              </a:ext>
            </a:extLst>
          </p:cNvPr>
          <p:cNvSpPr/>
          <p:nvPr/>
        </p:nvSpPr>
        <p:spPr>
          <a:xfrm>
            <a:off x="4663914" y="3292216"/>
            <a:ext cx="1289539" cy="884955"/>
          </a:xfrm>
          <a:prstGeom prst="ellipse">
            <a:avLst/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662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" grpId="0"/>
      <p:bldP spid="1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Rectangle: Rounded Corners 92">
            <a:extLst>
              <a:ext uri="{FF2B5EF4-FFF2-40B4-BE49-F238E27FC236}">
                <a16:creationId xmlns:a16="http://schemas.microsoft.com/office/drawing/2014/main" id="{EAC2F6BE-BFA9-338C-0320-532663CC1A9D}"/>
              </a:ext>
            </a:extLst>
          </p:cNvPr>
          <p:cNvSpPr/>
          <p:nvPr/>
        </p:nvSpPr>
        <p:spPr>
          <a:xfrm>
            <a:off x="291187" y="1211103"/>
            <a:ext cx="11447066" cy="443579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7620" y="-7620"/>
            <a:ext cx="12192000" cy="1083309"/>
            <a:chOff x="7620" y="-7620"/>
            <a:chExt cx="12192000" cy="1083309"/>
          </a:xfrm>
        </p:grpSpPr>
        <p:sp>
          <p:nvSpPr>
            <p:cNvPr id="28" name="Round Single Corner Rectangle 27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" name="Round Single Corner Rectangle 28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Round Single Corner Rectangle 29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88900">
                    <a:prstClr val="white"/>
                  </a:glo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5F12DB1-E7EC-BFB0-073C-DCDAF8F4B79A}"/>
              </a:ext>
            </a:extLst>
          </p:cNvPr>
          <p:cNvSpPr txBox="1"/>
          <p:nvPr/>
        </p:nvSpPr>
        <p:spPr>
          <a:xfrm>
            <a:off x="669851" y="1842884"/>
            <a:ext cx="82402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Circle the extra word in each sentence.</a:t>
            </a:r>
          </a:p>
        </p:txBody>
      </p:sp>
      <p:sp>
        <p:nvSpPr>
          <p:cNvPr id="46" name="TextBox 45">
            <a:hlinkClick r:id="rId3" action="ppaction://hlinksldjump"/>
            <a:extLst>
              <a:ext uri="{FF2B5EF4-FFF2-40B4-BE49-F238E27FC236}">
                <a16:creationId xmlns:a16="http://schemas.microsoft.com/office/drawing/2014/main" id="{67BEE04F-C538-BDD8-0C68-30B32016C5C6}"/>
              </a:ext>
            </a:extLst>
          </p:cNvPr>
          <p:cNvSpPr txBox="1"/>
          <p:nvPr/>
        </p:nvSpPr>
        <p:spPr>
          <a:xfrm>
            <a:off x="9856381" y="6046677"/>
            <a:ext cx="1973258" cy="584775"/>
          </a:xfrm>
          <a:prstGeom prst="rect">
            <a:avLst/>
          </a:prstGeom>
          <a:solidFill>
            <a:srgbClr val="FEB8B3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GO BACK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8FC2E63A-746A-D139-D971-AF25D3602C5B}"/>
              </a:ext>
            </a:extLst>
          </p:cNvPr>
          <p:cNvSpPr txBox="1"/>
          <p:nvPr/>
        </p:nvSpPr>
        <p:spPr>
          <a:xfrm>
            <a:off x="704741" y="2592049"/>
            <a:ext cx="6035749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4500" b="1" dirty="0">
                <a:solidFill>
                  <a:srgbClr val="05A0B8"/>
                </a:solidFill>
                <a:highlight>
                  <a:srgbClr val="FEE3AF"/>
                </a:highlight>
                <a:latin typeface="Calibri" panose="020F0502020204030204"/>
                <a:sym typeface="Wingdings" panose="05000000000000000000" pitchFamily="2" charset="2"/>
              </a:rPr>
              <a:t>Students whose test results they were over eight will go to class A.</a:t>
            </a:r>
            <a:endParaRPr lang="en-US" sz="4500" b="1" dirty="0">
              <a:solidFill>
                <a:srgbClr val="05A0B8"/>
              </a:solidFill>
              <a:highlight>
                <a:srgbClr val="FEE3AF"/>
              </a:highlight>
              <a:latin typeface="Calibri" panose="020F0502020204030204"/>
            </a:endParaRPr>
          </a:p>
        </p:txBody>
      </p:sp>
      <p:sp>
        <p:nvSpPr>
          <p:cNvPr id="5" name="Google Shape;1188;p49">
            <a:extLst>
              <a:ext uri="{FF2B5EF4-FFF2-40B4-BE49-F238E27FC236}">
                <a16:creationId xmlns:a16="http://schemas.microsoft.com/office/drawing/2014/main" id="{A5497E36-5D05-5847-E974-7EDEBF7EC638}"/>
              </a:ext>
            </a:extLst>
          </p:cNvPr>
          <p:cNvSpPr txBox="1">
            <a:spLocks/>
          </p:cNvSpPr>
          <p:nvPr/>
        </p:nvSpPr>
        <p:spPr>
          <a:xfrm>
            <a:off x="3268690" y="94246"/>
            <a:ext cx="6943600" cy="60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667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667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667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667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667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667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667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667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667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pPr marL="0" indent="0">
              <a:spcAft>
                <a:spcPts val="1600"/>
              </a:spcAft>
            </a:pPr>
            <a:r>
              <a:rPr lang="en-US" sz="3200" kern="0" dirty="0">
                <a:solidFill>
                  <a:srgbClr val="FFC000"/>
                </a:solidFill>
                <a:latin typeface="+mn-lt"/>
              </a:rPr>
              <a:t>LUCKY NUMBERS</a:t>
            </a:r>
          </a:p>
        </p:txBody>
      </p:sp>
      <p:pic>
        <p:nvPicPr>
          <p:cNvPr id="6" name="Picture 5" descr="Hand holding a pen shading number on a sheet">
            <a:extLst>
              <a:ext uri="{FF2B5EF4-FFF2-40B4-BE49-F238E27FC236}">
                <a16:creationId xmlns:a16="http://schemas.microsoft.com/office/drawing/2014/main" id="{4D52FA3C-6B8C-5E10-55A6-BAA4CC8F894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9112" y="2402834"/>
            <a:ext cx="4619852" cy="30838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9F6BC9C5-6497-AFB8-8801-7D1CFA703576}"/>
              </a:ext>
            </a:extLst>
          </p:cNvPr>
          <p:cNvSpPr/>
          <p:nvPr/>
        </p:nvSpPr>
        <p:spPr>
          <a:xfrm>
            <a:off x="2391507" y="3234483"/>
            <a:ext cx="1289539" cy="884955"/>
          </a:xfrm>
          <a:prstGeom prst="ellipse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61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17375" y="1289230"/>
            <a:ext cx="1898388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Wrap-up</a:t>
            </a:r>
            <a:endParaRPr lang="en-US" sz="28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985D3B7-A40A-4421-9C5F-777653C71BC7}"/>
              </a:ext>
            </a:extLst>
          </p:cNvPr>
          <p:cNvSpPr txBox="1"/>
          <p:nvPr/>
        </p:nvSpPr>
        <p:spPr>
          <a:xfrm>
            <a:off x="487067" y="2754981"/>
            <a:ext cx="11445622" cy="41614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/>
              <a:t>What have we learnt in this lesson?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600" dirty="0" err="1"/>
              <a:t>Summarise</a:t>
            </a:r>
            <a:r>
              <a:rPr lang="en-US" sz="3600" dirty="0"/>
              <a:t> the main points of the lesson;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600" dirty="0"/>
              <a:t>Use relative pronouns: </a:t>
            </a:r>
            <a:r>
              <a:rPr lang="en-US" sz="3600" i="1" dirty="0"/>
              <a:t>which, who, </a:t>
            </a:r>
            <a:r>
              <a:rPr lang="en-US" sz="3600" dirty="0"/>
              <a:t>and </a:t>
            </a:r>
            <a:r>
              <a:rPr lang="en-US" sz="3600" i="1" dirty="0"/>
              <a:t>whose</a:t>
            </a:r>
            <a:r>
              <a:rPr lang="en-US" sz="3600" dirty="0"/>
              <a:t> to make sentences about your travel experience.</a:t>
            </a:r>
          </a:p>
          <a:p>
            <a:pPr>
              <a:lnSpc>
                <a:spcPct val="150000"/>
              </a:lnSpc>
            </a:pPr>
            <a:endParaRPr lang="en-US" sz="3600" dirty="0"/>
          </a:p>
        </p:txBody>
      </p:sp>
      <p:pic>
        <p:nvPicPr>
          <p:cNvPr id="2050" name="Picture 2" descr="Recruiting Action Plan Wrap-Up – firecrackers">
            <a:extLst>
              <a:ext uri="{FF2B5EF4-FFF2-40B4-BE49-F238E27FC236}">
                <a16:creationId xmlns:a16="http://schemas.microsoft.com/office/drawing/2014/main" id="{FE7FA83B-BF66-4478-AC2F-3619125C5C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0588" y="1436567"/>
            <a:ext cx="3203942" cy="2152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572784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78805" y="1278761"/>
            <a:ext cx="1998504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Homework</a:t>
            </a:r>
            <a:endParaRPr lang="en-US" sz="28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18673" y="1186428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94764" y="2097386"/>
            <a:ext cx="8149852" cy="16684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/>
              <a:t>Do exercises in the workbook.</a:t>
            </a:r>
          </a:p>
          <a:p>
            <a:pPr>
              <a:lnSpc>
                <a:spcPct val="150000"/>
              </a:lnSpc>
            </a:pPr>
            <a:r>
              <a:rPr lang="en-US" sz="3600" dirty="0"/>
              <a:t>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7360" y="4648200"/>
            <a:ext cx="1959876" cy="1959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5796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048000" y="597019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b="1">
                <a:solidFill>
                  <a:schemeClr val="bg1"/>
                </a:solidFill>
                <a:latin typeface="Calibri" panose="020F0502020204030204" pitchFamily="34" charset="0"/>
              </a:rPr>
              <a:t>Website: </a:t>
            </a:r>
            <a:r>
              <a:rPr lang="en-GB" b="1" i="1">
                <a:solidFill>
                  <a:schemeClr val="bg1"/>
                </a:solidFill>
                <a:latin typeface="Calibri" panose="020F0502020204030204" pitchFamily="34" charset="0"/>
              </a:rPr>
              <a:t>hoclieu.vn</a:t>
            </a:r>
            <a:endParaRPr lang="en-GB">
              <a:solidFill>
                <a:schemeClr val="bg1"/>
              </a:solidFill>
            </a:endParaRPr>
          </a:p>
          <a:p>
            <a:pPr algn="ctr"/>
            <a:r>
              <a:rPr lang="en-GB" b="1">
                <a:solidFill>
                  <a:schemeClr val="bg1"/>
                </a:solidFill>
                <a:latin typeface="Calibri" panose="020F0502020204030204" pitchFamily="34" charset="0"/>
              </a:rPr>
              <a:t>Fanpage: </a:t>
            </a:r>
            <a:r>
              <a:rPr lang="en-GB" b="1" i="1">
                <a:solidFill>
                  <a:schemeClr val="bg1"/>
                </a:solidFill>
                <a:latin typeface="Calibri" panose="020F0502020204030204" pitchFamily="34" charset="0"/>
              </a:rPr>
              <a:t>facebook.com/www.tienganhglobalsuccess.vn/</a:t>
            </a:r>
            <a:endParaRPr lang="en-GB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33374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32" name="Round Single Corner Rectangle 31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Round Single Corner Rectangle 32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Round Single Corner Rectangle 33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686CD57-9C3B-0A74-7825-B687B706AFD4}"/>
              </a:ext>
            </a:extLst>
          </p:cNvPr>
          <p:cNvSpPr txBox="1"/>
          <p:nvPr/>
        </p:nvSpPr>
        <p:spPr>
          <a:xfrm>
            <a:off x="2136760" y="136912"/>
            <a:ext cx="44014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B.I.N.G.O</a:t>
            </a:r>
          </a:p>
        </p:txBody>
      </p:sp>
      <p:sp>
        <p:nvSpPr>
          <p:cNvPr id="107" name="Google Shape;169;p16">
            <a:extLst>
              <a:ext uri="{FF2B5EF4-FFF2-40B4-BE49-F238E27FC236}">
                <a16:creationId xmlns:a16="http://schemas.microsoft.com/office/drawing/2014/main" id="{8A0B0311-873F-E097-3337-B4513C22D910}"/>
              </a:ext>
            </a:extLst>
          </p:cNvPr>
          <p:cNvSpPr/>
          <p:nvPr/>
        </p:nvSpPr>
        <p:spPr>
          <a:xfrm>
            <a:off x="898655" y="1794367"/>
            <a:ext cx="806400" cy="806400"/>
          </a:xfrm>
          <a:prstGeom prst="ellipse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3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08" name="Google Shape;170;p16">
            <a:extLst>
              <a:ext uri="{FF2B5EF4-FFF2-40B4-BE49-F238E27FC236}">
                <a16:creationId xmlns:a16="http://schemas.microsoft.com/office/drawing/2014/main" id="{8DBF9362-6EDF-FF79-C826-8E0F292ED476}"/>
              </a:ext>
            </a:extLst>
          </p:cNvPr>
          <p:cNvSpPr/>
          <p:nvPr/>
        </p:nvSpPr>
        <p:spPr>
          <a:xfrm>
            <a:off x="898655" y="4580431"/>
            <a:ext cx="806400" cy="806400"/>
          </a:xfrm>
          <a:prstGeom prst="ellipse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3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09" name="Google Shape;171;p16">
            <a:extLst>
              <a:ext uri="{FF2B5EF4-FFF2-40B4-BE49-F238E27FC236}">
                <a16:creationId xmlns:a16="http://schemas.microsoft.com/office/drawing/2014/main" id="{054FFE84-F783-FFB3-2F91-E09B7AC249D0}"/>
              </a:ext>
            </a:extLst>
          </p:cNvPr>
          <p:cNvSpPr/>
          <p:nvPr/>
        </p:nvSpPr>
        <p:spPr>
          <a:xfrm>
            <a:off x="898655" y="3651743"/>
            <a:ext cx="806400" cy="806400"/>
          </a:xfrm>
          <a:prstGeom prst="ellipse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3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10" name="Google Shape;172;p16">
            <a:extLst>
              <a:ext uri="{FF2B5EF4-FFF2-40B4-BE49-F238E27FC236}">
                <a16:creationId xmlns:a16="http://schemas.microsoft.com/office/drawing/2014/main" id="{CDE2FE3A-75C9-CE15-DF7B-C18C6CBA918D}"/>
              </a:ext>
            </a:extLst>
          </p:cNvPr>
          <p:cNvSpPr/>
          <p:nvPr/>
        </p:nvSpPr>
        <p:spPr>
          <a:xfrm>
            <a:off x="898622" y="2723039"/>
            <a:ext cx="806400" cy="806400"/>
          </a:xfrm>
          <a:prstGeom prst="ellipse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3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12" name="Google Shape;174;p16">
            <a:extLst>
              <a:ext uri="{FF2B5EF4-FFF2-40B4-BE49-F238E27FC236}">
                <a16:creationId xmlns:a16="http://schemas.microsoft.com/office/drawing/2014/main" id="{2F45784D-B0D6-9BD5-638C-E3408DD879B5}"/>
              </a:ext>
            </a:extLst>
          </p:cNvPr>
          <p:cNvSpPr txBox="1"/>
          <p:nvPr/>
        </p:nvSpPr>
        <p:spPr>
          <a:xfrm>
            <a:off x="2506201" y="1914332"/>
            <a:ext cx="3535400" cy="673179"/>
          </a:xfrm>
          <a:prstGeom prst="rect">
            <a:avLst/>
          </a:prstGeom>
          <a:solidFill>
            <a:srgbClr val="41BFB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lang="en-US" sz="2000" kern="0" dirty="0">
                <a:solidFill>
                  <a:srgbClr val="FFFFFF"/>
                </a:solidFill>
                <a:ea typeface="Fira Sans Extra Condensed Medium"/>
                <a:cs typeface="Fira Sans Extra Condensed Medium"/>
                <a:sym typeface="Fira Sans Extra Condensed Medium"/>
              </a:rPr>
              <a:t>Tourists 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13" name="Google Shape;175;p16">
            <a:extLst>
              <a:ext uri="{FF2B5EF4-FFF2-40B4-BE49-F238E27FC236}">
                <a16:creationId xmlns:a16="http://schemas.microsoft.com/office/drawing/2014/main" id="{EBF2BC7A-1E58-0C46-D5D9-61404926DA4E}"/>
              </a:ext>
            </a:extLst>
          </p:cNvPr>
          <p:cNvSpPr txBox="1"/>
          <p:nvPr/>
        </p:nvSpPr>
        <p:spPr>
          <a:xfrm>
            <a:off x="7318438" y="1935171"/>
            <a:ext cx="4527600" cy="6732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lvl="0" algn="ctr" defTabSz="1219170">
              <a:buClr>
                <a:srgbClr val="000000"/>
              </a:buClr>
              <a:defRPr/>
            </a:pPr>
            <a:r>
              <a:rPr lang="en-US" sz="2000" dirty="0">
                <a:solidFill>
                  <a:srgbClr val="374151"/>
                </a:solidFill>
                <a:latin typeface="Söhne"/>
              </a:rPr>
              <a:t>who are interested in architecture often visit Hoi An.</a:t>
            </a:r>
            <a:endParaRPr kumimoji="0" sz="200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Roboto"/>
              <a:cs typeface="Roboto"/>
              <a:sym typeface="Roboto"/>
            </a:endParaRPr>
          </a:p>
        </p:txBody>
      </p:sp>
      <p:sp>
        <p:nvSpPr>
          <p:cNvPr id="115" name="Google Shape;177;p16">
            <a:extLst>
              <a:ext uri="{FF2B5EF4-FFF2-40B4-BE49-F238E27FC236}">
                <a16:creationId xmlns:a16="http://schemas.microsoft.com/office/drawing/2014/main" id="{29F18754-A44D-7472-D9BA-7B82685DAD29}"/>
              </a:ext>
            </a:extLst>
          </p:cNvPr>
          <p:cNvSpPr txBox="1"/>
          <p:nvPr/>
        </p:nvSpPr>
        <p:spPr>
          <a:xfrm>
            <a:off x="7318438" y="4548513"/>
            <a:ext cx="4527600" cy="6732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lvl="0" algn="ctr" defTabSz="1219170">
              <a:buClr>
                <a:srgbClr val="000000"/>
              </a:buClr>
              <a:defRPr/>
            </a:pPr>
            <a:r>
              <a:rPr lang="en-US" sz="2000" kern="0" dirty="0">
                <a:solidFill>
                  <a:srgbClr val="000000"/>
                </a:solidFill>
                <a:ea typeface="Roboto" panose="02000000000000000000" pitchFamily="2" charset="0"/>
                <a:cs typeface="Roboto" panose="02000000000000000000" pitchFamily="2" charset="0"/>
                <a:sym typeface="Roboto"/>
              </a:rPr>
              <a:t>whose walls </a:t>
            </a:r>
            <a:r>
              <a:rPr kumimoji="0" lang="en-US" sz="20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Roboto" panose="02000000000000000000" pitchFamily="2" charset="0"/>
                <a:cs typeface="Roboto" panose="02000000000000000000" pitchFamily="2" charset="0"/>
                <a:sym typeface="Roboto"/>
              </a:rPr>
              <a:t>were damaged by the tornado.</a:t>
            </a: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Roboto" panose="02000000000000000000" pitchFamily="2" charset="0"/>
              <a:cs typeface="Roboto" panose="02000000000000000000" pitchFamily="2" charset="0"/>
              <a:sym typeface="Roboto"/>
            </a:endParaRPr>
          </a:p>
        </p:txBody>
      </p:sp>
      <p:sp>
        <p:nvSpPr>
          <p:cNvPr id="116" name="Google Shape;178;p16">
            <a:extLst>
              <a:ext uri="{FF2B5EF4-FFF2-40B4-BE49-F238E27FC236}">
                <a16:creationId xmlns:a16="http://schemas.microsoft.com/office/drawing/2014/main" id="{79749219-F99A-198A-0F91-3DE7D610394F}"/>
              </a:ext>
            </a:extLst>
          </p:cNvPr>
          <p:cNvSpPr txBox="1"/>
          <p:nvPr/>
        </p:nvSpPr>
        <p:spPr>
          <a:xfrm>
            <a:off x="7317035" y="3591230"/>
            <a:ext cx="4627328" cy="673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lvl="0" algn="ctr" defTabSz="1219170">
              <a:buClr>
                <a:srgbClr val="000000"/>
              </a:buClr>
              <a:defRPr/>
            </a:pPr>
            <a:r>
              <a:rPr lang="en-US" sz="2000" kern="0" dirty="0">
                <a:solidFill>
                  <a:srgbClr val="000000"/>
                </a:solidFill>
                <a:ea typeface="Roboto" panose="02000000000000000000" pitchFamily="2" charset="0"/>
                <a:cs typeface="Roboto" panose="02000000000000000000" pitchFamily="2" charset="0"/>
                <a:sym typeface="Roboto"/>
              </a:rPr>
              <a:t>whose restaurant has earned a Michelin star.</a:t>
            </a: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Roboto" panose="02000000000000000000" pitchFamily="2" charset="0"/>
              <a:cs typeface="Roboto" panose="02000000000000000000" pitchFamily="2" charset="0"/>
              <a:sym typeface="Roboto"/>
            </a:endParaRPr>
          </a:p>
        </p:txBody>
      </p:sp>
      <p:sp>
        <p:nvSpPr>
          <p:cNvPr id="117" name="Google Shape;179;p16">
            <a:extLst>
              <a:ext uri="{FF2B5EF4-FFF2-40B4-BE49-F238E27FC236}">
                <a16:creationId xmlns:a16="http://schemas.microsoft.com/office/drawing/2014/main" id="{201B2A3C-90A9-DBBB-987C-7C1B7BDF4DAC}"/>
              </a:ext>
            </a:extLst>
          </p:cNvPr>
          <p:cNvSpPr txBox="1"/>
          <p:nvPr/>
        </p:nvSpPr>
        <p:spPr>
          <a:xfrm>
            <a:off x="7317035" y="2796707"/>
            <a:ext cx="4527600" cy="6732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lvl="0" algn="ctr" defTabSz="1219170">
              <a:buClr>
                <a:srgbClr val="000000"/>
              </a:buClr>
              <a:defRPr/>
            </a:pPr>
            <a:r>
              <a:rPr lang="en-US" sz="2000" dirty="0">
                <a:solidFill>
                  <a:srgbClr val="374151"/>
                </a:solidFill>
                <a:latin typeface="Söhne"/>
              </a:rPr>
              <a:t>which we discovered during our road trip was pristine. </a:t>
            </a: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Roboto"/>
              <a:cs typeface="Aharoni" panose="020F0502020204030204" pitchFamily="2" charset="-79"/>
              <a:sym typeface="Roboto"/>
            </a:endParaRPr>
          </a:p>
        </p:txBody>
      </p:sp>
      <p:sp>
        <p:nvSpPr>
          <p:cNvPr id="119" name="Google Shape;181;p16">
            <a:extLst>
              <a:ext uri="{FF2B5EF4-FFF2-40B4-BE49-F238E27FC236}">
                <a16:creationId xmlns:a16="http://schemas.microsoft.com/office/drawing/2014/main" id="{71252DD7-60D7-00F3-CFA6-A12E2C19CAF5}"/>
              </a:ext>
            </a:extLst>
          </p:cNvPr>
          <p:cNvSpPr txBox="1"/>
          <p:nvPr/>
        </p:nvSpPr>
        <p:spPr>
          <a:xfrm>
            <a:off x="2559430" y="4775275"/>
            <a:ext cx="3535398" cy="423239"/>
          </a:xfrm>
          <a:prstGeom prst="rect">
            <a:avLst/>
          </a:prstGeom>
          <a:solidFill>
            <a:srgbClr val="F2832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lang="en-US" sz="2000" kern="0" dirty="0">
                <a:solidFill>
                  <a:srgbClr val="FFFFFF"/>
                </a:solidFill>
                <a:latin typeface="+mj-lt"/>
                <a:ea typeface="Fira Sans Extra Condensed Medium"/>
                <a:cs typeface="Fira Sans Extra Condensed Medium"/>
                <a:sym typeface="Fira Sans Extra Condensed Medium"/>
              </a:rPr>
              <a:t>We explored a historic castle 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20" name="Google Shape;182;p16">
            <a:extLst>
              <a:ext uri="{FF2B5EF4-FFF2-40B4-BE49-F238E27FC236}">
                <a16:creationId xmlns:a16="http://schemas.microsoft.com/office/drawing/2014/main" id="{241C668D-4234-7783-A019-885F5E149E19}"/>
              </a:ext>
            </a:extLst>
          </p:cNvPr>
          <p:cNvSpPr txBox="1"/>
          <p:nvPr/>
        </p:nvSpPr>
        <p:spPr>
          <a:xfrm>
            <a:off x="2511437" y="3836750"/>
            <a:ext cx="3535399" cy="462023"/>
          </a:xfrm>
          <a:prstGeom prst="rect">
            <a:avLst/>
          </a:prstGeom>
          <a:solidFill>
            <a:srgbClr val="198DE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Fira Sans Extra Condensed Medium"/>
                <a:cs typeface="Fira Sans Extra Condensed Medium"/>
                <a:sym typeface="Fira Sans Extra Condensed Medium"/>
              </a:rPr>
              <a:t>That is the chef</a:t>
            </a:r>
          </a:p>
        </p:txBody>
      </p:sp>
      <p:sp>
        <p:nvSpPr>
          <p:cNvPr id="121" name="Google Shape;183;p16">
            <a:extLst>
              <a:ext uri="{FF2B5EF4-FFF2-40B4-BE49-F238E27FC236}">
                <a16:creationId xmlns:a16="http://schemas.microsoft.com/office/drawing/2014/main" id="{EDEFFA6E-203A-0CC6-7FDB-EBE13646A963}"/>
              </a:ext>
            </a:extLst>
          </p:cNvPr>
          <p:cNvSpPr txBox="1"/>
          <p:nvPr/>
        </p:nvSpPr>
        <p:spPr>
          <a:xfrm>
            <a:off x="2510037" y="2861097"/>
            <a:ext cx="3535400" cy="673199"/>
          </a:xfrm>
          <a:prstGeom prst="rect">
            <a:avLst/>
          </a:prstGeom>
          <a:solidFill>
            <a:srgbClr val="F2418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Fira Sans Extra Condensed Medium"/>
                <a:cs typeface="Fira Sans Extra Condensed Medium"/>
                <a:sym typeface="Fira Sans Extra Condensed Medium"/>
              </a:rPr>
              <a:t>The beach</a:t>
            </a:r>
          </a:p>
        </p:txBody>
      </p:sp>
      <p:cxnSp>
        <p:nvCxnSpPr>
          <p:cNvPr id="122" name="Google Shape;184;p16">
            <a:extLst>
              <a:ext uri="{FF2B5EF4-FFF2-40B4-BE49-F238E27FC236}">
                <a16:creationId xmlns:a16="http://schemas.microsoft.com/office/drawing/2014/main" id="{349DBA49-E205-3245-4C97-2AAEA36155EE}"/>
              </a:ext>
            </a:extLst>
          </p:cNvPr>
          <p:cNvCxnSpPr>
            <a:cxnSpLocks/>
          </p:cNvCxnSpPr>
          <p:nvPr/>
        </p:nvCxnSpPr>
        <p:spPr>
          <a:xfrm>
            <a:off x="1705055" y="2197567"/>
            <a:ext cx="806383" cy="118389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3" name="Google Shape;185;p16">
            <a:extLst>
              <a:ext uri="{FF2B5EF4-FFF2-40B4-BE49-F238E27FC236}">
                <a16:creationId xmlns:a16="http://schemas.microsoft.com/office/drawing/2014/main" id="{BBA09EB8-4F79-0524-8914-5A1BB168217D}"/>
              </a:ext>
            </a:extLst>
          </p:cNvPr>
          <p:cNvCxnSpPr>
            <a:cxnSpLocks/>
          </p:cNvCxnSpPr>
          <p:nvPr/>
        </p:nvCxnSpPr>
        <p:spPr>
          <a:xfrm>
            <a:off x="1705022" y="3126239"/>
            <a:ext cx="806416" cy="118419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4" name="Google Shape;186;p16">
            <a:extLst>
              <a:ext uri="{FF2B5EF4-FFF2-40B4-BE49-F238E27FC236}">
                <a16:creationId xmlns:a16="http://schemas.microsoft.com/office/drawing/2014/main" id="{E577C29E-44A2-B8A5-75A0-CF093ACB8EF6}"/>
              </a:ext>
            </a:extLst>
          </p:cNvPr>
          <p:cNvCxnSpPr>
            <a:cxnSpLocks/>
          </p:cNvCxnSpPr>
          <p:nvPr/>
        </p:nvCxnSpPr>
        <p:spPr>
          <a:xfrm>
            <a:off x="1705055" y="4054943"/>
            <a:ext cx="806382" cy="12819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5" name="Google Shape;187;p16">
            <a:extLst>
              <a:ext uri="{FF2B5EF4-FFF2-40B4-BE49-F238E27FC236}">
                <a16:creationId xmlns:a16="http://schemas.microsoft.com/office/drawing/2014/main" id="{A9BFB59B-BF75-72DA-DF2B-C3E54075D333}"/>
              </a:ext>
            </a:extLst>
          </p:cNvPr>
          <p:cNvCxnSpPr>
            <a:cxnSpLocks/>
          </p:cNvCxnSpPr>
          <p:nvPr/>
        </p:nvCxnSpPr>
        <p:spPr>
          <a:xfrm>
            <a:off x="1705055" y="4983631"/>
            <a:ext cx="806383" cy="3264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7" name="Google Shape;189;p16">
            <a:extLst>
              <a:ext uri="{FF2B5EF4-FFF2-40B4-BE49-F238E27FC236}">
                <a16:creationId xmlns:a16="http://schemas.microsoft.com/office/drawing/2014/main" id="{17CBAA12-25C6-828F-8678-04B7E34A9B48}"/>
              </a:ext>
            </a:extLst>
          </p:cNvPr>
          <p:cNvCxnSpPr>
            <a:cxnSpLocks/>
          </p:cNvCxnSpPr>
          <p:nvPr/>
        </p:nvCxnSpPr>
        <p:spPr>
          <a:xfrm flipV="1">
            <a:off x="6046838" y="2290772"/>
            <a:ext cx="1271600" cy="25184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8" name="Google Shape;190;p16">
            <a:extLst>
              <a:ext uri="{FF2B5EF4-FFF2-40B4-BE49-F238E27FC236}">
                <a16:creationId xmlns:a16="http://schemas.microsoft.com/office/drawing/2014/main" id="{D127DB35-62D9-EA8B-0190-C16931722657}"/>
              </a:ext>
            </a:extLst>
          </p:cNvPr>
          <p:cNvCxnSpPr>
            <a:cxnSpLocks/>
          </p:cNvCxnSpPr>
          <p:nvPr/>
        </p:nvCxnSpPr>
        <p:spPr>
          <a:xfrm flipV="1">
            <a:off x="6046838" y="3092400"/>
            <a:ext cx="1271600" cy="152258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9" name="Google Shape;191;p16">
            <a:extLst>
              <a:ext uri="{FF2B5EF4-FFF2-40B4-BE49-F238E27FC236}">
                <a16:creationId xmlns:a16="http://schemas.microsoft.com/office/drawing/2014/main" id="{27778C2B-8C47-69CF-7914-3059483B2EFA}"/>
              </a:ext>
            </a:extLst>
          </p:cNvPr>
          <p:cNvCxnSpPr>
            <a:cxnSpLocks/>
          </p:cNvCxnSpPr>
          <p:nvPr/>
        </p:nvCxnSpPr>
        <p:spPr>
          <a:xfrm flipV="1">
            <a:off x="6046836" y="3927830"/>
            <a:ext cx="1271602" cy="139932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0" name="Google Shape;192;p16">
            <a:extLst>
              <a:ext uri="{FF2B5EF4-FFF2-40B4-BE49-F238E27FC236}">
                <a16:creationId xmlns:a16="http://schemas.microsoft.com/office/drawing/2014/main" id="{4F6AD95B-59FD-F16C-6C09-1D31835C036F}"/>
              </a:ext>
            </a:extLst>
          </p:cNvPr>
          <p:cNvCxnSpPr>
            <a:cxnSpLocks/>
          </p:cNvCxnSpPr>
          <p:nvPr/>
        </p:nvCxnSpPr>
        <p:spPr>
          <a:xfrm flipV="1">
            <a:off x="6046836" y="4885113"/>
            <a:ext cx="1271602" cy="101782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132" name="Google Shape;195;p16">
            <a:extLst>
              <a:ext uri="{FF2B5EF4-FFF2-40B4-BE49-F238E27FC236}">
                <a16:creationId xmlns:a16="http://schemas.microsoft.com/office/drawing/2014/main" id="{E83B8F42-098C-3FA9-3883-EF998B2D1ECB}"/>
              </a:ext>
            </a:extLst>
          </p:cNvPr>
          <p:cNvGrpSpPr/>
          <p:nvPr/>
        </p:nvGrpSpPr>
        <p:grpSpPr>
          <a:xfrm>
            <a:off x="1058011" y="2007773"/>
            <a:ext cx="487704" cy="368729"/>
            <a:chOff x="-647407" y="1505829"/>
            <a:chExt cx="365778" cy="276547"/>
          </a:xfrm>
        </p:grpSpPr>
        <p:sp>
          <p:nvSpPr>
            <p:cNvPr id="133" name="Google Shape;196;p16">
              <a:extLst>
                <a:ext uri="{FF2B5EF4-FFF2-40B4-BE49-F238E27FC236}">
                  <a16:creationId xmlns:a16="http://schemas.microsoft.com/office/drawing/2014/main" id="{62BAE3B0-5ED2-1048-574D-AAAF8D3DD843}"/>
                </a:ext>
              </a:extLst>
            </p:cNvPr>
            <p:cNvSpPr/>
            <p:nvPr/>
          </p:nvSpPr>
          <p:spPr>
            <a:xfrm>
              <a:off x="-642268" y="1511202"/>
              <a:ext cx="355499" cy="187237"/>
            </a:xfrm>
            <a:custGeom>
              <a:avLst/>
              <a:gdLst/>
              <a:ahLst/>
              <a:cxnLst/>
              <a:rect l="l" t="t" r="r" b="b"/>
              <a:pathLst>
                <a:path w="17984" h="9757" extrusionOk="0">
                  <a:moveTo>
                    <a:pt x="9008" y="0"/>
                  </a:moveTo>
                  <a:cubicBezTo>
                    <a:pt x="4033" y="0"/>
                    <a:pt x="0" y="4033"/>
                    <a:pt x="33" y="8976"/>
                  </a:cubicBezTo>
                  <a:lnTo>
                    <a:pt x="33" y="9756"/>
                  </a:lnTo>
                  <a:lnTo>
                    <a:pt x="17984" y="9756"/>
                  </a:lnTo>
                  <a:lnTo>
                    <a:pt x="17984" y="8976"/>
                  </a:lnTo>
                  <a:cubicBezTo>
                    <a:pt x="17984" y="4033"/>
                    <a:pt x="13951" y="0"/>
                    <a:pt x="9008" y="0"/>
                  </a:cubicBezTo>
                  <a:close/>
                </a:path>
              </a:pathLst>
            </a:custGeom>
            <a:solidFill>
              <a:srgbClr val="F9F7F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" name="Google Shape;197;p16">
              <a:extLst>
                <a:ext uri="{FF2B5EF4-FFF2-40B4-BE49-F238E27FC236}">
                  <a16:creationId xmlns:a16="http://schemas.microsoft.com/office/drawing/2014/main" id="{FB344FB7-9612-14EC-1892-D8ACEAD7DEA4}"/>
                </a:ext>
              </a:extLst>
            </p:cNvPr>
            <p:cNvSpPr/>
            <p:nvPr/>
          </p:nvSpPr>
          <p:spPr>
            <a:xfrm>
              <a:off x="-642268" y="1690302"/>
              <a:ext cx="355499" cy="39340"/>
            </a:xfrm>
            <a:custGeom>
              <a:avLst/>
              <a:gdLst/>
              <a:ahLst/>
              <a:cxnLst/>
              <a:rect l="l" t="t" r="r" b="b"/>
              <a:pathLst>
                <a:path w="17984" h="2050" extrusionOk="0">
                  <a:moveTo>
                    <a:pt x="33" y="0"/>
                  </a:moveTo>
                  <a:lnTo>
                    <a:pt x="33" y="1821"/>
                  </a:lnTo>
                  <a:cubicBezTo>
                    <a:pt x="0" y="1952"/>
                    <a:pt x="98" y="2049"/>
                    <a:pt x="228" y="2049"/>
                  </a:cubicBezTo>
                  <a:lnTo>
                    <a:pt x="17756" y="2049"/>
                  </a:lnTo>
                  <a:cubicBezTo>
                    <a:pt x="17886" y="2049"/>
                    <a:pt x="17984" y="1952"/>
                    <a:pt x="17984" y="1821"/>
                  </a:cubicBezTo>
                  <a:lnTo>
                    <a:pt x="17984" y="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5" name="Google Shape;198;p16">
              <a:extLst>
                <a:ext uri="{FF2B5EF4-FFF2-40B4-BE49-F238E27FC236}">
                  <a16:creationId xmlns:a16="http://schemas.microsoft.com/office/drawing/2014/main" id="{EFD9A9F0-685A-4BFD-4E29-52AA19ADAC14}"/>
                </a:ext>
              </a:extLst>
            </p:cNvPr>
            <p:cNvSpPr/>
            <p:nvPr/>
          </p:nvSpPr>
          <p:spPr>
            <a:xfrm>
              <a:off x="-604353" y="1554878"/>
              <a:ext cx="89389" cy="80521"/>
            </a:xfrm>
            <a:custGeom>
              <a:avLst/>
              <a:gdLst/>
              <a:ahLst/>
              <a:cxnLst/>
              <a:rect l="l" t="t" r="r" b="b"/>
              <a:pathLst>
                <a:path w="4522" h="4196" extrusionOk="0">
                  <a:moveTo>
                    <a:pt x="3676" y="1"/>
                  </a:moveTo>
                  <a:cubicBezTo>
                    <a:pt x="2017" y="846"/>
                    <a:pt x="716" y="2277"/>
                    <a:pt x="33" y="4001"/>
                  </a:cubicBezTo>
                  <a:cubicBezTo>
                    <a:pt x="1" y="4098"/>
                    <a:pt x="98" y="4196"/>
                    <a:pt x="196" y="4196"/>
                  </a:cubicBezTo>
                  <a:lnTo>
                    <a:pt x="1432" y="4196"/>
                  </a:lnTo>
                  <a:cubicBezTo>
                    <a:pt x="1497" y="4196"/>
                    <a:pt x="1562" y="4163"/>
                    <a:pt x="1562" y="4131"/>
                  </a:cubicBezTo>
                  <a:cubicBezTo>
                    <a:pt x="1920" y="3350"/>
                    <a:pt x="2440" y="2700"/>
                    <a:pt x="3058" y="2147"/>
                  </a:cubicBezTo>
                  <a:cubicBezTo>
                    <a:pt x="3480" y="1789"/>
                    <a:pt x="3936" y="1497"/>
                    <a:pt x="4424" y="1236"/>
                  </a:cubicBezTo>
                  <a:lnTo>
                    <a:pt x="4521" y="879"/>
                  </a:lnTo>
                  <a:lnTo>
                    <a:pt x="4521" y="98"/>
                  </a:lnTo>
                  <a:lnTo>
                    <a:pt x="4131" y="131"/>
                  </a:lnTo>
                  <a:lnTo>
                    <a:pt x="3676" y="1"/>
                  </a:lnTo>
                  <a:close/>
                </a:path>
              </a:pathLst>
            </a:custGeom>
            <a:solidFill>
              <a:srgbClr val="198DE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6" name="Google Shape;199;p16">
              <a:extLst>
                <a:ext uri="{FF2B5EF4-FFF2-40B4-BE49-F238E27FC236}">
                  <a16:creationId xmlns:a16="http://schemas.microsoft.com/office/drawing/2014/main" id="{73C0F092-669A-FA7C-3A23-968E1E6DD619}"/>
                </a:ext>
              </a:extLst>
            </p:cNvPr>
            <p:cNvSpPr/>
            <p:nvPr/>
          </p:nvSpPr>
          <p:spPr>
            <a:xfrm>
              <a:off x="-531708" y="1538970"/>
              <a:ext cx="136297" cy="39647"/>
            </a:xfrm>
            <a:custGeom>
              <a:avLst/>
              <a:gdLst/>
              <a:ahLst/>
              <a:cxnLst/>
              <a:rect l="l" t="t" r="r" b="b"/>
              <a:pathLst>
                <a:path w="6895" h="2066" extrusionOk="0">
                  <a:moveTo>
                    <a:pt x="3415" y="0"/>
                  </a:moveTo>
                  <a:cubicBezTo>
                    <a:pt x="2244" y="0"/>
                    <a:pt x="1074" y="277"/>
                    <a:pt x="1" y="830"/>
                  </a:cubicBezTo>
                  <a:lnTo>
                    <a:pt x="716" y="2033"/>
                  </a:lnTo>
                  <a:lnTo>
                    <a:pt x="716" y="2065"/>
                  </a:lnTo>
                  <a:cubicBezTo>
                    <a:pt x="1562" y="1659"/>
                    <a:pt x="2480" y="1456"/>
                    <a:pt x="3395" y="1456"/>
                  </a:cubicBezTo>
                  <a:cubicBezTo>
                    <a:pt x="4309" y="1456"/>
                    <a:pt x="5220" y="1659"/>
                    <a:pt x="6049" y="2065"/>
                  </a:cubicBezTo>
                  <a:lnTo>
                    <a:pt x="6342" y="2000"/>
                  </a:lnTo>
                  <a:lnTo>
                    <a:pt x="6895" y="1187"/>
                  </a:lnTo>
                  <a:lnTo>
                    <a:pt x="6830" y="830"/>
                  </a:lnTo>
                  <a:cubicBezTo>
                    <a:pt x="5757" y="277"/>
                    <a:pt x="4586" y="0"/>
                    <a:pt x="3415" y="0"/>
                  </a:cubicBezTo>
                  <a:close/>
                </a:path>
              </a:pathLst>
            </a:custGeom>
            <a:solidFill>
              <a:srgbClr val="F2832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7" name="Google Shape;200;p16">
              <a:extLst>
                <a:ext uri="{FF2B5EF4-FFF2-40B4-BE49-F238E27FC236}">
                  <a16:creationId xmlns:a16="http://schemas.microsoft.com/office/drawing/2014/main" id="{734888C6-1A49-D65F-8A22-553551F1936D}"/>
                </a:ext>
              </a:extLst>
            </p:cNvPr>
            <p:cNvSpPr/>
            <p:nvPr/>
          </p:nvSpPr>
          <p:spPr>
            <a:xfrm>
              <a:off x="-411502" y="1554264"/>
              <a:ext cx="86799" cy="81135"/>
            </a:xfrm>
            <a:custGeom>
              <a:avLst/>
              <a:gdLst/>
              <a:ahLst/>
              <a:cxnLst/>
              <a:rect l="l" t="t" r="r" b="b"/>
              <a:pathLst>
                <a:path w="4391" h="4228" extrusionOk="0">
                  <a:moveTo>
                    <a:pt x="716" y="0"/>
                  </a:moveTo>
                  <a:lnTo>
                    <a:pt x="1" y="1236"/>
                  </a:lnTo>
                  <a:lnTo>
                    <a:pt x="1" y="1268"/>
                  </a:lnTo>
                  <a:cubicBezTo>
                    <a:pt x="1237" y="1886"/>
                    <a:pt x="2245" y="2894"/>
                    <a:pt x="2830" y="4130"/>
                  </a:cubicBezTo>
                  <a:cubicBezTo>
                    <a:pt x="2862" y="4195"/>
                    <a:pt x="2928" y="4228"/>
                    <a:pt x="2960" y="4228"/>
                  </a:cubicBezTo>
                  <a:lnTo>
                    <a:pt x="4228" y="4228"/>
                  </a:lnTo>
                  <a:cubicBezTo>
                    <a:pt x="4326" y="4228"/>
                    <a:pt x="4391" y="4130"/>
                    <a:pt x="4358" y="4033"/>
                  </a:cubicBezTo>
                  <a:lnTo>
                    <a:pt x="4326" y="4033"/>
                  </a:lnTo>
                  <a:cubicBezTo>
                    <a:pt x="3643" y="2276"/>
                    <a:pt x="2375" y="846"/>
                    <a:pt x="716" y="0"/>
                  </a:cubicBezTo>
                  <a:close/>
                </a:path>
              </a:pathLst>
            </a:custGeom>
            <a:solidFill>
              <a:srgbClr val="F2418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8" name="Google Shape;201;p16">
              <a:extLst>
                <a:ext uri="{FF2B5EF4-FFF2-40B4-BE49-F238E27FC236}">
                  <a16:creationId xmlns:a16="http://schemas.microsoft.com/office/drawing/2014/main" id="{FBC7C898-F1DC-86CB-734B-53A9A2F159E9}"/>
                </a:ext>
              </a:extLst>
            </p:cNvPr>
            <p:cNvSpPr/>
            <p:nvPr/>
          </p:nvSpPr>
          <p:spPr>
            <a:xfrm>
              <a:off x="-425003" y="1596367"/>
              <a:ext cx="58176" cy="55881"/>
            </a:xfrm>
            <a:custGeom>
              <a:avLst/>
              <a:gdLst/>
              <a:ahLst/>
              <a:cxnLst/>
              <a:rect l="l" t="t" r="r" b="b"/>
              <a:pathLst>
                <a:path w="2943" h="2912" extrusionOk="0">
                  <a:moveTo>
                    <a:pt x="2721" y="0"/>
                  </a:moveTo>
                  <a:cubicBezTo>
                    <a:pt x="2694" y="0"/>
                    <a:pt x="2664" y="6"/>
                    <a:pt x="2635" y="17"/>
                  </a:cubicBezTo>
                  <a:lnTo>
                    <a:pt x="586" y="895"/>
                  </a:lnTo>
                  <a:lnTo>
                    <a:pt x="1" y="1416"/>
                  </a:lnTo>
                  <a:lnTo>
                    <a:pt x="1464" y="2912"/>
                  </a:lnTo>
                  <a:lnTo>
                    <a:pt x="1952" y="2326"/>
                  </a:lnTo>
                  <a:lnTo>
                    <a:pt x="2863" y="245"/>
                  </a:lnTo>
                  <a:cubicBezTo>
                    <a:pt x="2943" y="112"/>
                    <a:pt x="2848" y="0"/>
                    <a:pt x="2721" y="0"/>
                  </a:cubicBezTo>
                  <a:close/>
                </a:path>
              </a:pathLst>
            </a:custGeom>
            <a:solidFill>
              <a:srgbClr val="91829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9" name="Google Shape;202;p16">
              <a:extLst>
                <a:ext uri="{FF2B5EF4-FFF2-40B4-BE49-F238E27FC236}">
                  <a16:creationId xmlns:a16="http://schemas.microsoft.com/office/drawing/2014/main" id="{CE836F00-2440-7538-75CF-08B7097A0FED}"/>
                </a:ext>
              </a:extLst>
            </p:cNvPr>
            <p:cNvSpPr/>
            <p:nvPr/>
          </p:nvSpPr>
          <p:spPr>
            <a:xfrm>
              <a:off x="-586345" y="1599188"/>
              <a:ext cx="212797" cy="177047"/>
            </a:xfrm>
            <a:custGeom>
              <a:avLst/>
              <a:gdLst/>
              <a:ahLst/>
              <a:cxnLst/>
              <a:rect l="l" t="t" r="r" b="b"/>
              <a:pathLst>
                <a:path w="10765" h="9226" extrusionOk="0">
                  <a:moveTo>
                    <a:pt x="6147" y="1"/>
                  </a:moveTo>
                  <a:cubicBezTo>
                    <a:pt x="2049" y="1"/>
                    <a:pt x="0" y="4976"/>
                    <a:pt x="2895" y="7870"/>
                  </a:cubicBezTo>
                  <a:cubicBezTo>
                    <a:pt x="3841" y="8806"/>
                    <a:pt x="4998" y="9225"/>
                    <a:pt x="6131" y="9225"/>
                  </a:cubicBezTo>
                  <a:cubicBezTo>
                    <a:pt x="8501" y="9225"/>
                    <a:pt x="10764" y="7391"/>
                    <a:pt x="10764" y="4618"/>
                  </a:cubicBezTo>
                  <a:cubicBezTo>
                    <a:pt x="10764" y="2082"/>
                    <a:pt x="8716" y="1"/>
                    <a:pt x="6147" y="1"/>
                  </a:cubicBezTo>
                  <a:close/>
                </a:path>
              </a:pathLst>
            </a:custGeom>
            <a:solidFill>
              <a:srgbClr val="F2418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" name="Google Shape;203;p16">
              <a:extLst>
                <a:ext uri="{FF2B5EF4-FFF2-40B4-BE49-F238E27FC236}">
                  <a16:creationId xmlns:a16="http://schemas.microsoft.com/office/drawing/2014/main" id="{DB3ED809-850A-4D0D-B9E4-51925F2B13E4}"/>
                </a:ext>
              </a:extLst>
            </p:cNvPr>
            <p:cNvSpPr/>
            <p:nvPr/>
          </p:nvSpPr>
          <p:spPr>
            <a:xfrm>
              <a:off x="-554856" y="1599572"/>
              <a:ext cx="107377" cy="176471"/>
            </a:xfrm>
            <a:custGeom>
              <a:avLst/>
              <a:gdLst/>
              <a:ahLst/>
              <a:cxnLst/>
              <a:rect l="l" t="t" r="r" b="b"/>
              <a:pathLst>
                <a:path w="5432" h="9196" extrusionOk="0">
                  <a:moveTo>
                    <a:pt x="4582" y="0"/>
                  </a:moveTo>
                  <a:cubicBezTo>
                    <a:pt x="2102" y="0"/>
                    <a:pt x="1" y="1997"/>
                    <a:pt x="1" y="4598"/>
                  </a:cubicBezTo>
                  <a:cubicBezTo>
                    <a:pt x="1" y="7173"/>
                    <a:pt x="2108" y="9196"/>
                    <a:pt x="4591" y="9196"/>
                  </a:cubicBezTo>
                  <a:cubicBezTo>
                    <a:pt x="4867" y="9196"/>
                    <a:pt x="5148" y="9171"/>
                    <a:pt x="5432" y="9119"/>
                  </a:cubicBezTo>
                  <a:cubicBezTo>
                    <a:pt x="3253" y="8696"/>
                    <a:pt x="1692" y="6810"/>
                    <a:pt x="1692" y="4598"/>
                  </a:cubicBezTo>
                  <a:cubicBezTo>
                    <a:pt x="1692" y="2387"/>
                    <a:pt x="3253" y="501"/>
                    <a:pt x="5432" y="78"/>
                  </a:cubicBezTo>
                  <a:cubicBezTo>
                    <a:pt x="5145" y="25"/>
                    <a:pt x="4861" y="0"/>
                    <a:pt x="4582" y="0"/>
                  </a:cubicBezTo>
                  <a:close/>
                </a:path>
              </a:pathLst>
            </a:custGeom>
            <a:solidFill>
              <a:srgbClr val="000000">
                <a:alpha val="1061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1" name="Google Shape;204;p16">
              <a:extLst>
                <a:ext uri="{FF2B5EF4-FFF2-40B4-BE49-F238E27FC236}">
                  <a16:creationId xmlns:a16="http://schemas.microsoft.com/office/drawing/2014/main" id="{67C040B0-98A7-DE82-FF61-1A8506A534A5}"/>
                </a:ext>
              </a:extLst>
            </p:cNvPr>
            <p:cNvSpPr/>
            <p:nvPr/>
          </p:nvSpPr>
          <p:spPr>
            <a:xfrm>
              <a:off x="-505358" y="1697172"/>
              <a:ext cx="81660" cy="41815"/>
            </a:xfrm>
            <a:custGeom>
              <a:avLst/>
              <a:gdLst/>
              <a:ahLst/>
              <a:cxnLst/>
              <a:rect l="l" t="t" r="r" b="b"/>
              <a:pathLst>
                <a:path w="4131" h="2179" extrusionOk="0">
                  <a:moveTo>
                    <a:pt x="1822" y="0"/>
                  </a:moveTo>
                  <a:cubicBezTo>
                    <a:pt x="814" y="0"/>
                    <a:pt x="1" y="781"/>
                    <a:pt x="33" y="1789"/>
                  </a:cubicBezTo>
                  <a:cubicBezTo>
                    <a:pt x="1" y="1886"/>
                    <a:pt x="98" y="1984"/>
                    <a:pt x="196" y="1984"/>
                  </a:cubicBezTo>
                  <a:cubicBezTo>
                    <a:pt x="814" y="2114"/>
                    <a:pt x="1440" y="2179"/>
                    <a:pt x="2070" y="2179"/>
                  </a:cubicBezTo>
                  <a:cubicBezTo>
                    <a:pt x="2700" y="2179"/>
                    <a:pt x="3334" y="2114"/>
                    <a:pt x="3968" y="1984"/>
                  </a:cubicBezTo>
                  <a:cubicBezTo>
                    <a:pt x="4066" y="1984"/>
                    <a:pt x="4131" y="1886"/>
                    <a:pt x="4131" y="1789"/>
                  </a:cubicBezTo>
                  <a:cubicBezTo>
                    <a:pt x="4131" y="781"/>
                    <a:pt x="3318" y="0"/>
                    <a:pt x="234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2" name="Google Shape;205;p16">
              <a:extLst>
                <a:ext uri="{FF2B5EF4-FFF2-40B4-BE49-F238E27FC236}">
                  <a16:creationId xmlns:a16="http://schemas.microsoft.com/office/drawing/2014/main" id="{D980339C-139E-8AD8-5BC1-A5BC2300C30A}"/>
                </a:ext>
              </a:extLst>
            </p:cNvPr>
            <p:cNvSpPr/>
            <p:nvPr/>
          </p:nvSpPr>
          <p:spPr>
            <a:xfrm>
              <a:off x="-379004" y="1531505"/>
              <a:ext cx="97375" cy="203126"/>
            </a:xfrm>
            <a:custGeom>
              <a:avLst/>
              <a:gdLst/>
              <a:ahLst/>
              <a:cxnLst/>
              <a:rect l="l" t="t" r="r" b="b"/>
              <a:pathLst>
                <a:path w="4926" h="10585" extrusionOk="0">
                  <a:moveTo>
                    <a:pt x="377" y="0"/>
                  </a:moveTo>
                  <a:cubicBezTo>
                    <a:pt x="138" y="0"/>
                    <a:pt x="0" y="341"/>
                    <a:pt x="243" y="503"/>
                  </a:cubicBezTo>
                  <a:cubicBezTo>
                    <a:pt x="1479" y="1284"/>
                    <a:pt x="2519" y="2357"/>
                    <a:pt x="3235" y="3625"/>
                  </a:cubicBezTo>
                  <a:cubicBezTo>
                    <a:pt x="3983" y="4926"/>
                    <a:pt x="4405" y="6422"/>
                    <a:pt x="4373" y="7918"/>
                  </a:cubicBezTo>
                  <a:lnTo>
                    <a:pt x="4373" y="8048"/>
                  </a:lnTo>
                  <a:lnTo>
                    <a:pt x="1349" y="8048"/>
                  </a:lnTo>
                  <a:cubicBezTo>
                    <a:pt x="1056" y="8080"/>
                    <a:pt x="1056" y="8536"/>
                    <a:pt x="1349" y="8568"/>
                  </a:cubicBezTo>
                  <a:lnTo>
                    <a:pt x="4373" y="8568"/>
                  </a:lnTo>
                  <a:lnTo>
                    <a:pt x="4373" y="10031"/>
                  </a:lnTo>
                  <a:lnTo>
                    <a:pt x="926" y="10031"/>
                  </a:lnTo>
                  <a:cubicBezTo>
                    <a:pt x="763" y="10031"/>
                    <a:pt x="666" y="10162"/>
                    <a:pt x="666" y="10324"/>
                  </a:cubicBezTo>
                  <a:cubicBezTo>
                    <a:pt x="666" y="10454"/>
                    <a:pt x="763" y="10584"/>
                    <a:pt x="926" y="10584"/>
                  </a:cubicBezTo>
                  <a:lnTo>
                    <a:pt x="4438" y="10584"/>
                  </a:lnTo>
                  <a:cubicBezTo>
                    <a:pt x="4698" y="10584"/>
                    <a:pt x="4926" y="10357"/>
                    <a:pt x="4926" y="10096"/>
                  </a:cubicBezTo>
                  <a:lnTo>
                    <a:pt x="4926" y="7918"/>
                  </a:lnTo>
                  <a:cubicBezTo>
                    <a:pt x="4926" y="6324"/>
                    <a:pt x="4503" y="4731"/>
                    <a:pt x="3722" y="3365"/>
                  </a:cubicBezTo>
                  <a:cubicBezTo>
                    <a:pt x="2942" y="1999"/>
                    <a:pt x="1836" y="861"/>
                    <a:pt x="536" y="48"/>
                  </a:cubicBezTo>
                  <a:cubicBezTo>
                    <a:pt x="480" y="15"/>
                    <a:pt x="427" y="0"/>
                    <a:pt x="37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3" name="Google Shape;206;p16">
              <a:extLst>
                <a:ext uri="{FF2B5EF4-FFF2-40B4-BE49-F238E27FC236}">
                  <a16:creationId xmlns:a16="http://schemas.microsoft.com/office/drawing/2014/main" id="{2B21B22E-2E8B-FA02-9963-976D4521F525}"/>
                </a:ext>
              </a:extLst>
            </p:cNvPr>
            <p:cNvSpPr/>
            <p:nvPr/>
          </p:nvSpPr>
          <p:spPr>
            <a:xfrm>
              <a:off x="-610659" y="1533501"/>
              <a:ext cx="291116" cy="107522"/>
            </a:xfrm>
            <a:custGeom>
              <a:avLst/>
              <a:gdLst/>
              <a:ahLst/>
              <a:cxnLst/>
              <a:rect l="l" t="t" r="r" b="b"/>
              <a:pathLst>
                <a:path w="14727" h="5603" extrusionOk="0">
                  <a:moveTo>
                    <a:pt x="7409" y="554"/>
                  </a:moveTo>
                  <a:cubicBezTo>
                    <a:pt x="8442" y="554"/>
                    <a:pt x="9474" y="773"/>
                    <a:pt x="10433" y="1212"/>
                  </a:cubicBezTo>
                  <a:lnTo>
                    <a:pt x="9978" y="1993"/>
                  </a:lnTo>
                  <a:cubicBezTo>
                    <a:pt x="9149" y="1635"/>
                    <a:pt x="8271" y="1456"/>
                    <a:pt x="7397" y="1456"/>
                  </a:cubicBezTo>
                  <a:cubicBezTo>
                    <a:pt x="6523" y="1456"/>
                    <a:pt x="5653" y="1635"/>
                    <a:pt x="4840" y="1993"/>
                  </a:cubicBezTo>
                  <a:lnTo>
                    <a:pt x="4385" y="1212"/>
                  </a:lnTo>
                  <a:cubicBezTo>
                    <a:pt x="5344" y="773"/>
                    <a:pt x="6377" y="554"/>
                    <a:pt x="7409" y="554"/>
                  </a:cubicBezTo>
                  <a:close/>
                  <a:moveTo>
                    <a:pt x="3897" y="1472"/>
                  </a:moveTo>
                  <a:lnTo>
                    <a:pt x="4352" y="2253"/>
                  </a:lnTo>
                  <a:cubicBezTo>
                    <a:pt x="3930" y="2480"/>
                    <a:pt x="3572" y="2741"/>
                    <a:pt x="3214" y="3066"/>
                  </a:cubicBezTo>
                  <a:lnTo>
                    <a:pt x="3214" y="3033"/>
                  </a:lnTo>
                  <a:cubicBezTo>
                    <a:pt x="2564" y="3586"/>
                    <a:pt x="2043" y="4269"/>
                    <a:pt x="1686" y="5049"/>
                  </a:cubicBezTo>
                  <a:lnTo>
                    <a:pt x="678" y="5049"/>
                  </a:lnTo>
                  <a:cubicBezTo>
                    <a:pt x="1328" y="3521"/>
                    <a:pt x="2434" y="2253"/>
                    <a:pt x="3897" y="1472"/>
                  </a:cubicBezTo>
                  <a:close/>
                  <a:moveTo>
                    <a:pt x="7393" y="1"/>
                  </a:moveTo>
                  <a:cubicBezTo>
                    <a:pt x="6182" y="1"/>
                    <a:pt x="4970" y="285"/>
                    <a:pt x="3865" y="854"/>
                  </a:cubicBezTo>
                  <a:cubicBezTo>
                    <a:pt x="2141" y="1732"/>
                    <a:pt x="808" y="3196"/>
                    <a:pt x="125" y="5017"/>
                  </a:cubicBezTo>
                  <a:cubicBezTo>
                    <a:pt x="1" y="5265"/>
                    <a:pt x="202" y="5572"/>
                    <a:pt x="474" y="5572"/>
                  </a:cubicBezTo>
                  <a:cubicBezTo>
                    <a:pt x="488" y="5572"/>
                    <a:pt x="501" y="5571"/>
                    <a:pt x="515" y="5570"/>
                  </a:cubicBezTo>
                  <a:lnTo>
                    <a:pt x="1783" y="5570"/>
                  </a:lnTo>
                  <a:cubicBezTo>
                    <a:pt x="1946" y="5570"/>
                    <a:pt x="2076" y="5472"/>
                    <a:pt x="2141" y="5342"/>
                  </a:cubicBezTo>
                  <a:cubicBezTo>
                    <a:pt x="3144" y="3219"/>
                    <a:pt x="5236" y="1983"/>
                    <a:pt x="7419" y="1983"/>
                  </a:cubicBezTo>
                  <a:cubicBezTo>
                    <a:pt x="8279" y="1983"/>
                    <a:pt x="9152" y="2174"/>
                    <a:pt x="9978" y="2578"/>
                  </a:cubicBezTo>
                  <a:cubicBezTo>
                    <a:pt x="10173" y="2676"/>
                    <a:pt x="10368" y="2806"/>
                    <a:pt x="10531" y="2903"/>
                  </a:cubicBezTo>
                  <a:cubicBezTo>
                    <a:pt x="10582" y="2942"/>
                    <a:pt x="10639" y="2960"/>
                    <a:pt x="10694" y="2960"/>
                  </a:cubicBezTo>
                  <a:cubicBezTo>
                    <a:pt x="10779" y="2960"/>
                    <a:pt x="10862" y="2917"/>
                    <a:pt x="10921" y="2838"/>
                  </a:cubicBezTo>
                  <a:cubicBezTo>
                    <a:pt x="10986" y="2708"/>
                    <a:pt x="10954" y="2545"/>
                    <a:pt x="10824" y="2448"/>
                  </a:cubicBezTo>
                  <a:cubicBezTo>
                    <a:pt x="10694" y="2383"/>
                    <a:pt x="10596" y="2318"/>
                    <a:pt x="10466" y="2253"/>
                  </a:cubicBezTo>
                  <a:lnTo>
                    <a:pt x="10921" y="1472"/>
                  </a:lnTo>
                  <a:cubicBezTo>
                    <a:pt x="12352" y="2253"/>
                    <a:pt x="13490" y="3521"/>
                    <a:pt x="14108" y="5049"/>
                  </a:cubicBezTo>
                  <a:lnTo>
                    <a:pt x="13133" y="5049"/>
                  </a:lnTo>
                  <a:cubicBezTo>
                    <a:pt x="13100" y="4984"/>
                    <a:pt x="13068" y="4919"/>
                    <a:pt x="13035" y="4854"/>
                  </a:cubicBezTo>
                  <a:lnTo>
                    <a:pt x="13035" y="4887"/>
                  </a:lnTo>
                  <a:cubicBezTo>
                    <a:pt x="12991" y="4776"/>
                    <a:pt x="12901" y="4725"/>
                    <a:pt x="12807" y="4725"/>
                  </a:cubicBezTo>
                  <a:cubicBezTo>
                    <a:pt x="12763" y="4725"/>
                    <a:pt x="12719" y="4736"/>
                    <a:pt x="12677" y="4757"/>
                  </a:cubicBezTo>
                  <a:cubicBezTo>
                    <a:pt x="12515" y="4822"/>
                    <a:pt x="12482" y="4984"/>
                    <a:pt x="12547" y="5115"/>
                  </a:cubicBezTo>
                  <a:cubicBezTo>
                    <a:pt x="12580" y="5212"/>
                    <a:pt x="12645" y="5277"/>
                    <a:pt x="12677" y="5342"/>
                  </a:cubicBezTo>
                  <a:cubicBezTo>
                    <a:pt x="12742" y="5505"/>
                    <a:pt x="12872" y="5602"/>
                    <a:pt x="13035" y="5602"/>
                  </a:cubicBezTo>
                  <a:lnTo>
                    <a:pt x="14303" y="5602"/>
                  </a:lnTo>
                  <a:cubicBezTo>
                    <a:pt x="14433" y="5602"/>
                    <a:pt x="14563" y="5537"/>
                    <a:pt x="14629" y="5407"/>
                  </a:cubicBezTo>
                  <a:cubicBezTo>
                    <a:pt x="14726" y="5277"/>
                    <a:pt x="14726" y="5147"/>
                    <a:pt x="14694" y="5017"/>
                  </a:cubicBezTo>
                  <a:cubicBezTo>
                    <a:pt x="13978" y="3196"/>
                    <a:pt x="12645" y="1732"/>
                    <a:pt x="10921" y="854"/>
                  </a:cubicBezTo>
                  <a:cubicBezTo>
                    <a:pt x="9816" y="285"/>
                    <a:pt x="8604" y="1"/>
                    <a:pt x="739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4" name="Google Shape;207;p16">
              <a:extLst>
                <a:ext uri="{FF2B5EF4-FFF2-40B4-BE49-F238E27FC236}">
                  <a16:creationId xmlns:a16="http://schemas.microsoft.com/office/drawing/2014/main" id="{6DAB119B-C9E5-06C3-B8A0-F46748FDB576}"/>
                </a:ext>
              </a:extLst>
            </p:cNvPr>
            <p:cNvSpPr/>
            <p:nvPr/>
          </p:nvSpPr>
          <p:spPr>
            <a:xfrm>
              <a:off x="-647407" y="1505829"/>
              <a:ext cx="261643" cy="228802"/>
            </a:xfrm>
            <a:custGeom>
              <a:avLst/>
              <a:gdLst/>
              <a:ahLst/>
              <a:cxnLst/>
              <a:rect l="l" t="t" r="r" b="b"/>
              <a:pathLst>
                <a:path w="13236" h="11923" extrusionOk="0">
                  <a:moveTo>
                    <a:pt x="9260" y="0"/>
                  </a:moveTo>
                  <a:cubicBezTo>
                    <a:pt x="4393" y="0"/>
                    <a:pt x="26" y="3915"/>
                    <a:pt x="0" y="9256"/>
                  </a:cubicBezTo>
                  <a:lnTo>
                    <a:pt x="0" y="11434"/>
                  </a:lnTo>
                  <a:cubicBezTo>
                    <a:pt x="0" y="11695"/>
                    <a:pt x="228" y="11922"/>
                    <a:pt x="488" y="11922"/>
                  </a:cubicBezTo>
                  <a:lnTo>
                    <a:pt x="4000" y="11922"/>
                  </a:lnTo>
                  <a:cubicBezTo>
                    <a:pt x="4163" y="11922"/>
                    <a:pt x="4293" y="11792"/>
                    <a:pt x="4293" y="11662"/>
                  </a:cubicBezTo>
                  <a:cubicBezTo>
                    <a:pt x="4293" y="11500"/>
                    <a:pt x="4163" y="11369"/>
                    <a:pt x="4000" y="11369"/>
                  </a:cubicBezTo>
                  <a:lnTo>
                    <a:pt x="553" y="11369"/>
                  </a:lnTo>
                  <a:lnTo>
                    <a:pt x="553" y="9906"/>
                  </a:lnTo>
                  <a:lnTo>
                    <a:pt x="3577" y="9906"/>
                  </a:lnTo>
                  <a:cubicBezTo>
                    <a:pt x="3585" y="9907"/>
                    <a:pt x="3592" y="9907"/>
                    <a:pt x="3599" y="9907"/>
                  </a:cubicBezTo>
                  <a:cubicBezTo>
                    <a:pt x="3856" y="9907"/>
                    <a:pt x="3862" y="9381"/>
                    <a:pt x="3619" y="9381"/>
                  </a:cubicBezTo>
                  <a:cubicBezTo>
                    <a:pt x="3606" y="9381"/>
                    <a:pt x="3592" y="9382"/>
                    <a:pt x="3577" y="9386"/>
                  </a:cubicBezTo>
                  <a:lnTo>
                    <a:pt x="553" y="9386"/>
                  </a:lnTo>
                  <a:lnTo>
                    <a:pt x="553" y="9256"/>
                  </a:lnTo>
                  <a:cubicBezTo>
                    <a:pt x="553" y="4224"/>
                    <a:pt x="4690" y="537"/>
                    <a:pt x="9285" y="537"/>
                  </a:cubicBezTo>
                  <a:cubicBezTo>
                    <a:pt x="10451" y="537"/>
                    <a:pt x="11647" y="775"/>
                    <a:pt x="12813" y="1288"/>
                  </a:cubicBezTo>
                  <a:cubicBezTo>
                    <a:pt x="12848" y="1306"/>
                    <a:pt x="12885" y="1314"/>
                    <a:pt x="12922" y="1314"/>
                  </a:cubicBezTo>
                  <a:cubicBezTo>
                    <a:pt x="13023" y="1314"/>
                    <a:pt x="13123" y="1254"/>
                    <a:pt x="13171" y="1158"/>
                  </a:cubicBezTo>
                  <a:cubicBezTo>
                    <a:pt x="13236" y="1028"/>
                    <a:pt x="13171" y="866"/>
                    <a:pt x="13008" y="801"/>
                  </a:cubicBezTo>
                  <a:cubicBezTo>
                    <a:pt x="11768" y="253"/>
                    <a:pt x="10498" y="0"/>
                    <a:pt x="926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5" name="Google Shape;208;p16">
              <a:extLst>
                <a:ext uri="{FF2B5EF4-FFF2-40B4-BE49-F238E27FC236}">
                  <a16:creationId xmlns:a16="http://schemas.microsoft.com/office/drawing/2014/main" id="{CA71250D-56D1-5CA5-5C6E-AC33BDFB46E4}"/>
                </a:ext>
              </a:extLst>
            </p:cNvPr>
            <p:cNvSpPr/>
            <p:nvPr/>
          </p:nvSpPr>
          <p:spPr>
            <a:xfrm>
              <a:off x="-581206" y="1591589"/>
              <a:ext cx="220645" cy="190787"/>
            </a:xfrm>
            <a:custGeom>
              <a:avLst/>
              <a:gdLst/>
              <a:ahLst/>
              <a:cxnLst/>
              <a:rect l="l" t="t" r="r" b="b"/>
              <a:pathLst>
                <a:path w="11162" h="9942" extrusionOk="0">
                  <a:moveTo>
                    <a:pt x="10439" y="624"/>
                  </a:moveTo>
                  <a:lnTo>
                    <a:pt x="9789" y="2055"/>
                  </a:lnTo>
                  <a:cubicBezTo>
                    <a:pt x="9561" y="1762"/>
                    <a:pt x="9269" y="1502"/>
                    <a:pt x="8976" y="1242"/>
                  </a:cubicBezTo>
                  <a:lnTo>
                    <a:pt x="10439" y="624"/>
                  </a:lnTo>
                  <a:close/>
                  <a:moveTo>
                    <a:pt x="10612" y="1"/>
                  </a:moveTo>
                  <a:cubicBezTo>
                    <a:pt x="10555" y="1"/>
                    <a:pt x="10497" y="13"/>
                    <a:pt x="10439" y="39"/>
                  </a:cubicBezTo>
                  <a:lnTo>
                    <a:pt x="8456" y="884"/>
                  </a:lnTo>
                  <a:cubicBezTo>
                    <a:pt x="7708" y="397"/>
                    <a:pt x="6797" y="169"/>
                    <a:pt x="5919" y="169"/>
                  </a:cubicBezTo>
                  <a:cubicBezTo>
                    <a:pt x="5106" y="169"/>
                    <a:pt x="4293" y="364"/>
                    <a:pt x="3610" y="754"/>
                  </a:cubicBezTo>
                  <a:cubicBezTo>
                    <a:pt x="3333" y="893"/>
                    <a:pt x="3481" y="1244"/>
                    <a:pt x="3732" y="1244"/>
                  </a:cubicBezTo>
                  <a:cubicBezTo>
                    <a:pt x="3776" y="1244"/>
                    <a:pt x="3822" y="1234"/>
                    <a:pt x="3870" y="1210"/>
                  </a:cubicBezTo>
                  <a:cubicBezTo>
                    <a:pt x="4533" y="846"/>
                    <a:pt x="5253" y="672"/>
                    <a:pt x="5963" y="672"/>
                  </a:cubicBezTo>
                  <a:cubicBezTo>
                    <a:pt x="7414" y="672"/>
                    <a:pt x="8830" y="1396"/>
                    <a:pt x="9659" y="2705"/>
                  </a:cubicBezTo>
                  <a:cubicBezTo>
                    <a:pt x="10895" y="4657"/>
                    <a:pt x="10374" y="7258"/>
                    <a:pt x="8521" y="8591"/>
                  </a:cubicBezTo>
                  <a:cubicBezTo>
                    <a:pt x="7737" y="9159"/>
                    <a:pt x="6830" y="9434"/>
                    <a:pt x="5932" y="9434"/>
                  </a:cubicBezTo>
                  <a:cubicBezTo>
                    <a:pt x="4669" y="9434"/>
                    <a:pt x="3425" y="8889"/>
                    <a:pt x="2570" y="7843"/>
                  </a:cubicBezTo>
                  <a:cubicBezTo>
                    <a:pt x="1106" y="6055"/>
                    <a:pt x="1269" y="3453"/>
                    <a:pt x="2960" y="1860"/>
                  </a:cubicBezTo>
                  <a:cubicBezTo>
                    <a:pt x="3057" y="1762"/>
                    <a:pt x="3057" y="1600"/>
                    <a:pt x="2960" y="1470"/>
                  </a:cubicBezTo>
                  <a:cubicBezTo>
                    <a:pt x="2911" y="1421"/>
                    <a:pt x="2838" y="1396"/>
                    <a:pt x="2765" y="1396"/>
                  </a:cubicBezTo>
                  <a:cubicBezTo>
                    <a:pt x="2692" y="1396"/>
                    <a:pt x="2618" y="1421"/>
                    <a:pt x="2570" y="1470"/>
                  </a:cubicBezTo>
                  <a:cubicBezTo>
                    <a:pt x="1" y="3876"/>
                    <a:pt x="716" y="8136"/>
                    <a:pt x="3935" y="9535"/>
                  </a:cubicBezTo>
                  <a:cubicBezTo>
                    <a:pt x="4577" y="9813"/>
                    <a:pt x="5234" y="9942"/>
                    <a:pt x="5874" y="9942"/>
                  </a:cubicBezTo>
                  <a:cubicBezTo>
                    <a:pt x="8450" y="9942"/>
                    <a:pt x="10765" y="7859"/>
                    <a:pt x="10765" y="5047"/>
                  </a:cubicBezTo>
                  <a:cubicBezTo>
                    <a:pt x="10765" y="4201"/>
                    <a:pt x="10537" y="3356"/>
                    <a:pt x="10114" y="2608"/>
                  </a:cubicBezTo>
                  <a:lnTo>
                    <a:pt x="11025" y="624"/>
                  </a:lnTo>
                  <a:cubicBezTo>
                    <a:pt x="11161" y="324"/>
                    <a:pt x="10908" y="1"/>
                    <a:pt x="1061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6" name="Google Shape;209;p16">
              <a:extLst>
                <a:ext uri="{FF2B5EF4-FFF2-40B4-BE49-F238E27FC236}">
                  <a16:creationId xmlns:a16="http://schemas.microsoft.com/office/drawing/2014/main" id="{D0DFCCD0-3C14-B6D0-722A-4B614132D8DA}"/>
                </a:ext>
              </a:extLst>
            </p:cNvPr>
            <p:cNvSpPr/>
            <p:nvPr/>
          </p:nvSpPr>
          <p:spPr>
            <a:xfrm>
              <a:off x="-523900" y="1647125"/>
              <a:ext cx="43647" cy="31971"/>
            </a:xfrm>
            <a:custGeom>
              <a:avLst/>
              <a:gdLst/>
              <a:ahLst/>
              <a:cxnLst/>
              <a:rect l="l" t="t" r="r" b="b"/>
              <a:pathLst>
                <a:path w="2208" h="1666" extrusionOk="0">
                  <a:moveTo>
                    <a:pt x="376" y="0"/>
                  </a:moveTo>
                  <a:cubicBezTo>
                    <a:pt x="151" y="0"/>
                    <a:pt x="1" y="304"/>
                    <a:pt x="191" y="494"/>
                  </a:cubicBezTo>
                  <a:lnTo>
                    <a:pt x="776" y="917"/>
                  </a:lnTo>
                  <a:lnTo>
                    <a:pt x="776" y="1340"/>
                  </a:lnTo>
                  <a:cubicBezTo>
                    <a:pt x="760" y="1486"/>
                    <a:pt x="906" y="1559"/>
                    <a:pt x="1053" y="1559"/>
                  </a:cubicBezTo>
                  <a:cubicBezTo>
                    <a:pt x="1199" y="1559"/>
                    <a:pt x="1345" y="1486"/>
                    <a:pt x="1329" y="1340"/>
                  </a:cubicBezTo>
                  <a:lnTo>
                    <a:pt x="1329" y="1340"/>
                  </a:lnTo>
                  <a:lnTo>
                    <a:pt x="1752" y="1632"/>
                  </a:lnTo>
                  <a:cubicBezTo>
                    <a:pt x="1784" y="1665"/>
                    <a:pt x="1849" y="1665"/>
                    <a:pt x="1914" y="1665"/>
                  </a:cubicBezTo>
                  <a:cubicBezTo>
                    <a:pt x="1980" y="1665"/>
                    <a:pt x="2077" y="1632"/>
                    <a:pt x="2110" y="1567"/>
                  </a:cubicBezTo>
                  <a:cubicBezTo>
                    <a:pt x="2207" y="1437"/>
                    <a:pt x="2175" y="1275"/>
                    <a:pt x="2077" y="1177"/>
                  </a:cubicBezTo>
                  <a:lnTo>
                    <a:pt x="2045" y="1177"/>
                  </a:lnTo>
                  <a:lnTo>
                    <a:pt x="516" y="39"/>
                  </a:lnTo>
                  <a:cubicBezTo>
                    <a:pt x="468" y="12"/>
                    <a:pt x="421" y="0"/>
                    <a:pt x="37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7" name="Google Shape;210;p16">
              <a:extLst>
                <a:ext uri="{FF2B5EF4-FFF2-40B4-BE49-F238E27FC236}">
                  <a16:creationId xmlns:a16="http://schemas.microsoft.com/office/drawing/2014/main" id="{FAFC114F-CC8E-984D-D8B1-54DBB1942C8B}"/>
                </a:ext>
              </a:extLst>
            </p:cNvPr>
            <p:cNvSpPr/>
            <p:nvPr/>
          </p:nvSpPr>
          <p:spPr>
            <a:xfrm>
              <a:off x="-448605" y="1646779"/>
              <a:ext cx="43548" cy="32354"/>
            </a:xfrm>
            <a:custGeom>
              <a:avLst/>
              <a:gdLst/>
              <a:ahLst/>
              <a:cxnLst/>
              <a:rect l="l" t="t" r="r" b="b"/>
              <a:pathLst>
                <a:path w="2203" h="1686" extrusionOk="0">
                  <a:moveTo>
                    <a:pt x="1878" y="0"/>
                  </a:moveTo>
                  <a:cubicBezTo>
                    <a:pt x="1823" y="0"/>
                    <a:pt x="1766" y="19"/>
                    <a:pt x="1715" y="57"/>
                  </a:cubicBezTo>
                  <a:lnTo>
                    <a:pt x="187" y="1195"/>
                  </a:lnTo>
                  <a:cubicBezTo>
                    <a:pt x="0" y="1351"/>
                    <a:pt x="81" y="1685"/>
                    <a:pt x="317" y="1685"/>
                  </a:cubicBezTo>
                  <a:cubicBezTo>
                    <a:pt x="327" y="1685"/>
                    <a:pt x="338" y="1684"/>
                    <a:pt x="349" y="1683"/>
                  </a:cubicBezTo>
                  <a:cubicBezTo>
                    <a:pt x="414" y="1683"/>
                    <a:pt x="479" y="1683"/>
                    <a:pt x="512" y="1650"/>
                  </a:cubicBezTo>
                  <a:lnTo>
                    <a:pt x="935" y="1358"/>
                  </a:lnTo>
                  <a:cubicBezTo>
                    <a:pt x="935" y="1488"/>
                    <a:pt x="1032" y="1618"/>
                    <a:pt x="1195" y="1618"/>
                  </a:cubicBezTo>
                  <a:cubicBezTo>
                    <a:pt x="1325" y="1618"/>
                    <a:pt x="1455" y="1488"/>
                    <a:pt x="1455" y="1358"/>
                  </a:cubicBezTo>
                  <a:lnTo>
                    <a:pt x="1455" y="935"/>
                  </a:lnTo>
                  <a:lnTo>
                    <a:pt x="2040" y="512"/>
                  </a:lnTo>
                  <a:cubicBezTo>
                    <a:pt x="2170" y="415"/>
                    <a:pt x="2203" y="252"/>
                    <a:pt x="2105" y="122"/>
                  </a:cubicBezTo>
                  <a:cubicBezTo>
                    <a:pt x="2046" y="43"/>
                    <a:pt x="1963" y="0"/>
                    <a:pt x="187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8" name="Google Shape;211;p16">
              <a:extLst>
                <a:ext uri="{FF2B5EF4-FFF2-40B4-BE49-F238E27FC236}">
                  <a16:creationId xmlns:a16="http://schemas.microsoft.com/office/drawing/2014/main" id="{4A4AD0D0-4194-8087-7EAD-EBDFE15BD64C}"/>
                </a:ext>
              </a:extLst>
            </p:cNvPr>
            <p:cNvSpPr/>
            <p:nvPr/>
          </p:nvSpPr>
          <p:spPr>
            <a:xfrm>
              <a:off x="-510497" y="1691549"/>
              <a:ext cx="91958" cy="53060"/>
            </a:xfrm>
            <a:custGeom>
              <a:avLst/>
              <a:gdLst/>
              <a:ahLst/>
              <a:cxnLst/>
              <a:rect l="l" t="t" r="r" b="b"/>
              <a:pathLst>
                <a:path w="4652" h="2765" extrusionOk="0">
                  <a:moveTo>
                    <a:pt x="2082" y="0"/>
                  </a:moveTo>
                  <a:cubicBezTo>
                    <a:pt x="944" y="0"/>
                    <a:pt x="1" y="943"/>
                    <a:pt x="1" y="2082"/>
                  </a:cubicBezTo>
                  <a:cubicBezTo>
                    <a:pt x="1" y="2309"/>
                    <a:pt x="163" y="2504"/>
                    <a:pt x="391" y="2537"/>
                  </a:cubicBezTo>
                  <a:cubicBezTo>
                    <a:pt x="586" y="2602"/>
                    <a:pt x="781" y="2634"/>
                    <a:pt x="1009" y="2667"/>
                  </a:cubicBezTo>
                  <a:cubicBezTo>
                    <a:pt x="1139" y="2667"/>
                    <a:pt x="1269" y="2569"/>
                    <a:pt x="1302" y="2439"/>
                  </a:cubicBezTo>
                  <a:cubicBezTo>
                    <a:pt x="1334" y="2277"/>
                    <a:pt x="1236" y="2147"/>
                    <a:pt x="1074" y="2114"/>
                  </a:cubicBezTo>
                  <a:cubicBezTo>
                    <a:pt x="911" y="2082"/>
                    <a:pt x="716" y="2049"/>
                    <a:pt x="554" y="2017"/>
                  </a:cubicBezTo>
                  <a:cubicBezTo>
                    <a:pt x="586" y="1204"/>
                    <a:pt x="1236" y="553"/>
                    <a:pt x="2082" y="553"/>
                  </a:cubicBezTo>
                  <a:lnTo>
                    <a:pt x="2602" y="553"/>
                  </a:lnTo>
                  <a:cubicBezTo>
                    <a:pt x="3415" y="553"/>
                    <a:pt x="4098" y="1204"/>
                    <a:pt x="4131" y="2017"/>
                  </a:cubicBezTo>
                  <a:cubicBezTo>
                    <a:pt x="3480" y="2147"/>
                    <a:pt x="2830" y="2212"/>
                    <a:pt x="2212" y="2212"/>
                  </a:cubicBezTo>
                  <a:cubicBezTo>
                    <a:pt x="2049" y="2212"/>
                    <a:pt x="1919" y="2342"/>
                    <a:pt x="1919" y="2472"/>
                  </a:cubicBezTo>
                  <a:cubicBezTo>
                    <a:pt x="1919" y="2634"/>
                    <a:pt x="2049" y="2765"/>
                    <a:pt x="2180" y="2765"/>
                  </a:cubicBezTo>
                  <a:lnTo>
                    <a:pt x="2342" y="2765"/>
                  </a:lnTo>
                  <a:cubicBezTo>
                    <a:pt x="2993" y="2732"/>
                    <a:pt x="3643" y="2667"/>
                    <a:pt x="4293" y="2537"/>
                  </a:cubicBezTo>
                  <a:cubicBezTo>
                    <a:pt x="4488" y="2504"/>
                    <a:pt x="4651" y="2309"/>
                    <a:pt x="4651" y="2082"/>
                  </a:cubicBezTo>
                  <a:cubicBezTo>
                    <a:pt x="4651" y="943"/>
                    <a:pt x="3740" y="0"/>
                    <a:pt x="257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49" name="Google Shape;212;p16">
            <a:extLst>
              <a:ext uri="{FF2B5EF4-FFF2-40B4-BE49-F238E27FC236}">
                <a16:creationId xmlns:a16="http://schemas.microsoft.com/office/drawing/2014/main" id="{5E13B974-92E8-AF73-50BF-5AD52EFCCD5F}"/>
              </a:ext>
            </a:extLst>
          </p:cNvPr>
          <p:cNvGrpSpPr/>
          <p:nvPr/>
        </p:nvGrpSpPr>
        <p:grpSpPr>
          <a:xfrm>
            <a:off x="1032878" y="2876362"/>
            <a:ext cx="582795" cy="487689"/>
            <a:chOff x="-647470" y="2157271"/>
            <a:chExt cx="437096" cy="365767"/>
          </a:xfrm>
        </p:grpSpPr>
        <p:sp>
          <p:nvSpPr>
            <p:cNvPr id="150" name="Google Shape;213;p16">
              <a:extLst>
                <a:ext uri="{FF2B5EF4-FFF2-40B4-BE49-F238E27FC236}">
                  <a16:creationId xmlns:a16="http://schemas.microsoft.com/office/drawing/2014/main" id="{5DA31AC7-6A35-144B-E3F3-34E0DFCA7515}"/>
                </a:ext>
              </a:extLst>
            </p:cNvPr>
            <p:cNvSpPr/>
            <p:nvPr/>
          </p:nvSpPr>
          <p:spPr>
            <a:xfrm>
              <a:off x="-459272" y="2214969"/>
              <a:ext cx="26529" cy="249186"/>
            </a:xfrm>
            <a:custGeom>
              <a:avLst/>
              <a:gdLst/>
              <a:ahLst/>
              <a:cxnLst/>
              <a:rect l="l" t="t" r="r" b="b"/>
              <a:pathLst>
                <a:path w="1350" h="12611" extrusionOk="0">
                  <a:moveTo>
                    <a:pt x="671" y="1"/>
                  </a:moveTo>
                  <a:cubicBezTo>
                    <a:pt x="333" y="1"/>
                    <a:pt x="0" y="237"/>
                    <a:pt x="49" y="708"/>
                  </a:cubicBezTo>
                  <a:lnTo>
                    <a:pt x="49" y="12025"/>
                  </a:lnTo>
                  <a:cubicBezTo>
                    <a:pt x="65" y="12415"/>
                    <a:pt x="366" y="12610"/>
                    <a:pt x="671" y="12610"/>
                  </a:cubicBezTo>
                  <a:cubicBezTo>
                    <a:pt x="976" y="12610"/>
                    <a:pt x="1285" y="12415"/>
                    <a:pt x="1317" y="12025"/>
                  </a:cubicBezTo>
                  <a:lnTo>
                    <a:pt x="1317" y="708"/>
                  </a:lnTo>
                  <a:cubicBezTo>
                    <a:pt x="1350" y="237"/>
                    <a:pt x="1008" y="1"/>
                    <a:pt x="671" y="1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1" name="Google Shape;214;p16">
              <a:extLst>
                <a:ext uri="{FF2B5EF4-FFF2-40B4-BE49-F238E27FC236}">
                  <a16:creationId xmlns:a16="http://schemas.microsoft.com/office/drawing/2014/main" id="{6A15335B-63FC-6651-8B29-2AE0DD0D0792}"/>
                </a:ext>
              </a:extLst>
            </p:cNvPr>
            <p:cNvSpPr/>
            <p:nvPr/>
          </p:nvSpPr>
          <p:spPr>
            <a:xfrm>
              <a:off x="-542612" y="2248362"/>
              <a:ext cx="193287" cy="183881"/>
            </a:xfrm>
            <a:custGeom>
              <a:avLst/>
              <a:gdLst/>
              <a:ahLst/>
              <a:cxnLst/>
              <a:rect l="l" t="t" r="r" b="b"/>
              <a:pathLst>
                <a:path w="9836" h="9306" extrusionOk="0">
                  <a:moveTo>
                    <a:pt x="922" y="0"/>
                  </a:moveTo>
                  <a:cubicBezTo>
                    <a:pt x="422" y="0"/>
                    <a:pt x="0" y="647"/>
                    <a:pt x="453" y="1099"/>
                  </a:cubicBezTo>
                  <a:lnTo>
                    <a:pt x="8452" y="9099"/>
                  </a:lnTo>
                  <a:cubicBezTo>
                    <a:pt x="8590" y="9245"/>
                    <a:pt x="8747" y="9305"/>
                    <a:pt x="8900" y="9305"/>
                  </a:cubicBezTo>
                  <a:cubicBezTo>
                    <a:pt x="9395" y="9305"/>
                    <a:pt x="9836" y="8661"/>
                    <a:pt x="9363" y="8189"/>
                  </a:cubicBezTo>
                  <a:lnTo>
                    <a:pt x="1363" y="189"/>
                  </a:lnTo>
                  <a:cubicBezTo>
                    <a:pt x="1223" y="56"/>
                    <a:pt x="1069" y="0"/>
                    <a:pt x="922" y="0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2" name="Google Shape;215;p16">
              <a:extLst>
                <a:ext uri="{FF2B5EF4-FFF2-40B4-BE49-F238E27FC236}">
                  <a16:creationId xmlns:a16="http://schemas.microsoft.com/office/drawing/2014/main" id="{24169026-5108-63CF-BD32-72F3DF2FCD20}"/>
                </a:ext>
              </a:extLst>
            </p:cNvPr>
            <p:cNvSpPr/>
            <p:nvPr/>
          </p:nvSpPr>
          <p:spPr>
            <a:xfrm>
              <a:off x="-572717" y="2327914"/>
              <a:ext cx="253085" cy="25075"/>
            </a:xfrm>
            <a:custGeom>
              <a:avLst/>
              <a:gdLst/>
              <a:ahLst/>
              <a:cxnLst/>
              <a:rect l="l" t="t" r="r" b="b"/>
              <a:pathLst>
                <a:path w="12879" h="1269" extrusionOk="0">
                  <a:moveTo>
                    <a:pt x="781" y="0"/>
                  </a:moveTo>
                  <a:cubicBezTo>
                    <a:pt x="1" y="33"/>
                    <a:pt x="1" y="1203"/>
                    <a:pt x="781" y="1269"/>
                  </a:cubicBezTo>
                  <a:lnTo>
                    <a:pt x="12098" y="1269"/>
                  </a:lnTo>
                  <a:cubicBezTo>
                    <a:pt x="12879" y="1203"/>
                    <a:pt x="12879" y="33"/>
                    <a:pt x="12098" y="0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3" name="Google Shape;216;p16">
              <a:extLst>
                <a:ext uri="{FF2B5EF4-FFF2-40B4-BE49-F238E27FC236}">
                  <a16:creationId xmlns:a16="http://schemas.microsoft.com/office/drawing/2014/main" id="{3A4A12A0-18E0-57CC-D2B8-17CA098D9841}"/>
                </a:ext>
              </a:extLst>
            </p:cNvPr>
            <p:cNvSpPr/>
            <p:nvPr/>
          </p:nvSpPr>
          <p:spPr>
            <a:xfrm>
              <a:off x="-573995" y="2244371"/>
              <a:ext cx="223676" cy="192739"/>
            </a:xfrm>
            <a:custGeom>
              <a:avLst/>
              <a:gdLst/>
              <a:ahLst/>
              <a:cxnLst/>
              <a:rect l="l" t="t" r="r" b="b"/>
              <a:pathLst>
                <a:path w="11383" h="9754" extrusionOk="0">
                  <a:moveTo>
                    <a:pt x="6478" y="1149"/>
                  </a:moveTo>
                  <a:cubicBezTo>
                    <a:pt x="8398" y="1149"/>
                    <a:pt x="10245" y="2634"/>
                    <a:pt x="10245" y="4879"/>
                  </a:cubicBezTo>
                  <a:cubicBezTo>
                    <a:pt x="10245" y="6927"/>
                    <a:pt x="8554" y="8618"/>
                    <a:pt x="6505" y="8618"/>
                  </a:cubicBezTo>
                  <a:cubicBezTo>
                    <a:pt x="3188" y="8618"/>
                    <a:pt x="1529" y="4586"/>
                    <a:pt x="3871" y="2245"/>
                  </a:cubicBezTo>
                  <a:cubicBezTo>
                    <a:pt x="4628" y="1488"/>
                    <a:pt x="5561" y="1149"/>
                    <a:pt x="6478" y="1149"/>
                  </a:cubicBezTo>
                  <a:close/>
                  <a:moveTo>
                    <a:pt x="6505" y="1"/>
                  </a:moveTo>
                  <a:cubicBezTo>
                    <a:pt x="2147" y="1"/>
                    <a:pt x="1" y="5236"/>
                    <a:pt x="3058" y="8326"/>
                  </a:cubicBezTo>
                  <a:cubicBezTo>
                    <a:pt x="4054" y="9312"/>
                    <a:pt x="5275" y="9753"/>
                    <a:pt x="6470" y="9753"/>
                  </a:cubicBezTo>
                  <a:cubicBezTo>
                    <a:pt x="8981" y="9753"/>
                    <a:pt x="11383" y="7808"/>
                    <a:pt x="11383" y="4879"/>
                  </a:cubicBezTo>
                  <a:cubicBezTo>
                    <a:pt x="11383" y="2180"/>
                    <a:pt x="9204" y="1"/>
                    <a:pt x="6505" y="1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4" name="Google Shape;217;p16">
              <a:extLst>
                <a:ext uri="{FF2B5EF4-FFF2-40B4-BE49-F238E27FC236}">
                  <a16:creationId xmlns:a16="http://schemas.microsoft.com/office/drawing/2014/main" id="{37B0962B-E12A-A744-79C4-5CD74F5486D9}"/>
                </a:ext>
              </a:extLst>
            </p:cNvPr>
            <p:cNvSpPr/>
            <p:nvPr/>
          </p:nvSpPr>
          <p:spPr>
            <a:xfrm>
              <a:off x="-497297" y="2302839"/>
              <a:ext cx="89471" cy="77002"/>
            </a:xfrm>
            <a:custGeom>
              <a:avLst/>
              <a:gdLst/>
              <a:ahLst/>
              <a:cxnLst/>
              <a:rect l="l" t="t" r="r" b="b"/>
              <a:pathLst>
                <a:path w="4553" h="3897" extrusionOk="0">
                  <a:moveTo>
                    <a:pt x="2660" y="0"/>
                  </a:moveTo>
                  <a:cubicBezTo>
                    <a:pt x="2640" y="0"/>
                    <a:pt x="2621" y="0"/>
                    <a:pt x="2602" y="1"/>
                  </a:cubicBezTo>
                  <a:cubicBezTo>
                    <a:pt x="878" y="1"/>
                    <a:pt x="0" y="2082"/>
                    <a:pt x="1236" y="3318"/>
                  </a:cubicBezTo>
                  <a:cubicBezTo>
                    <a:pt x="1636" y="3718"/>
                    <a:pt x="2125" y="3897"/>
                    <a:pt x="2603" y="3897"/>
                  </a:cubicBezTo>
                  <a:cubicBezTo>
                    <a:pt x="3601" y="3897"/>
                    <a:pt x="4553" y="3118"/>
                    <a:pt x="4553" y="1952"/>
                  </a:cubicBezTo>
                  <a:cubicBezTo>
                    <a:pt x="4553" y="866"/>
                    <a:pt x="3706" y="0"/>
                    <a:pt x="2660" y="0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5" name="Google Shape;218;p16">
              <a:extLst>
                <a:ext uri="{FF2B5EF4-FFF2-40B4-BE49-F238E27FC236}">
                  <a16:creationId xmlns:a16="http://schemas.microsoft.com/office/drawing/2014/main" id="{053F3485-95CB-C250-A9C3-5AEE825A6DC4}"/>
                </a:ext>
              </a:extLst>
            </p:cNvPr>
            <p:cNvSpPr/>
            <p:nvPr/>
          </p:nvSpPr>
          <p:spPr>
            <a:xfrm>
              <a:off x="-531175" y="2368381"/>
              <a:ext cx="56890" cy="57856"/>
            </a:xfrm>
            <a:custGeom>
              <a:avLst/>
              <a:gdLst/>
              <a:ahLst/>
              <a:cxnLst/>
              <a:rect l="l" t="t" r="r" b="b"/>
              <a:pathLst>
                <a:path w="2895" h="2928" extrusionOk="0">
                  <a:moveTo>
                    <a:pt x="879" y="1"/>
                  </a:moveTo>
                  <a:lnTo>
                    <a:pt x="1" y="879"/>
                  </a:lnTo>
                  <a:cubicBezTo>
                    <a:pt x="456" y="1725"/>
                    <a:pt x="1171" y="2472"/>
                    <a:pt x="2017" y="2928"/>
                  </a:cubicBezTo>
                  <a:lnTo>
                    <a:pt x="2895" y="2050"/>
                  </a:lnTo>
                  <a:cubicBezTo>
                    <a:pt x="1984" y="1659"/>
                    <a:pt x="1236" y="912"/>
                    <a:pt x="879" y="1"/>
                  </a:cubicBezTo>
                  <a:close/>
                </a:path>
              </a:pathLst>
            </a:custGeom>
            <a:solidFill>
              <a:srgbClr val="000000">
                <a:alpha val="1061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6" name="Google Shape;219;p16">
              <a:extLst>
                <a:ext uri="{FF2B5EF4-FFF2-40B4-BE49-F238E27FC236}">
                  <a16:creationId xmlns:a16="http://schemas.microsoft.com/office/drawing/2014/main" id="{EDCA91AC-9E03-0A39-FDCC-8E7FBE5F2EB7}"/>
                </a:ext>
              </a:extLst>
            </p:cNvPr>
            <p:cNvSpPr/>
            <p:nvPr/>
          </p:nvSpPr>
          <p:spPr>
            <a:xfrm>
              <a:off x="-418693" y="2255298"/>
              <a:ext cx="57518" cy="57204"/>
            </a:xfrm>
            <a:custGeom>
              <a:avLst/>
              <a:gdLst/>
              <a:ahLst/>
              <a:cxnLst/>
              <a:rect l="l" t="t" r="r" b="b"/>
              <a:pathLst>
                <a:path w="2927" h="2895" extrusionOk="0">
                  <a:moveTo>
                    <a:pt x="878" y="1"/>
                  </a:moveTo>
                  <a:lnTo>
                    <a:pt x="0" y="879"/>
                  </a:lnTo>
                  <a:cubicBezTo>
                    <a:pt x="911" y="1236"/>
                    <a:pt x="1659" y="1984"/>
                    <a:pt x="2049" y="2895"/>
                  </a:cubicBezTo>
                  <a:lnTo>
                    <a:pt x="2927" y="2017"/>
                  </a:lnTo>
                  <a:cubicBezTo>
                    <a:pt x="2472" y="1171"/>
                    <a:pt x="1756" y="456"/>
                    <a:pt x="878" y="1"/>
                  </a:cubicBezTo>
                  <a:close/>
                </a:path>
              </a:pathLst>
            </a:custGeom>
            <a:solidFill>
              <a:srgbClr val="000000">
                <a:alpha val="1061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7" name="Google Shape;220;p16">
              <a:extLst>
                <a:ext uri="{FF2B5EF4-FFF2-40B4-BE49-F238E27FC236}">
                  <a16:creationId xmlns:a16="http://schemas.microsoft.com/office/drawing/2014/main" id="{B50FE599-43C1-9136-0CB5-A6AA51D9F368}"/>
                </a:ext>
              </a:extLst>
            </p:cNvPr>
            <p:cNvSpPr/>
            <p:nvPr/>
          </p:nvSpPr>
          <p:spPr>
            <a:xfrm>
              <a:off x="-622552" y="2162764"/>
              <a:ext cx="412178" cy="355067"/>
            </a:xfrm>
            <a:custGeom>
              <a:avLst/>
              <a:gdLst/>
              <a:ahLst/>
              <a:cxnLst/>
              <a:rect l="l" t="t" r="r" b="b"/>
              <a:pathLst>
                <a:path w="20976" h="17969" extrusionOk="0">
                  <a:moveTo>
                    <a:pt x="8996" y="1607"/>
                  </a:moveTo>
                  <a:cubicBezTo>
                    <a:pt x="10618" y="1607"/>
                    <a:pt x="12244" y="2141"/>
                    <a:pt x="13594" y="3220"/>
                  </a:cubicBezTo>
                  <a:cubicBezTo>
                    <a:pt x="13626" y="3253"/>
                    <a:pt x="13626" y="3318"/>
                    <a:pt x="13594" y="3350"/>
                  </a:cubicBezTo>
                  <a:lnTo>
                    <a:pt x="3350" y="13561"/>
                  </a:lnTo>
                  <a:cubicBezTo>
                    <a:pt x="3334" y="13578"/>
                    <a:pt x="3317" y="13586"/>
                    <a:pt x="3301" y="13586"/>
                  </a:cubicBezTo>
                  <a:cubicBezTo>
                    <a:pt x="3285" y="13586"/>
                    <a:pt x="3269" y="13578"/>
                    <a:pt x="3252" y="13561"/>
                  </a:cubicBezTo>
                  <a:cubicBezTo>
                    <a:pt x="911" y="10635"/>
                    <a:pt x="1139" y="6407"/>
                    <a:pt x="3773" y="3773"/>
                  </a:cubicBezTo>
                  <a:cubicBezTo>
                    <a:pt x="5210" y="2336"/>
                    <a:pt x="7100" y="1607"/>
                    <a:pt x="8996" y="1607"/>
                  </a:cubicBezTo>
                  <a:close/>
                  <a:moveTo>
                    <a:pt x="14671" y="4366"/>
                  </a:moveTo>
                  <a:cubicBezTo>
                    <a:pt x="14691" y="4366"/>
                    <a:pt x="14716" y="4375"/>
                    <a:pt x="14732" y="4391"/>
                  </a:cubicBezTo>
                  <a:cubicBezTo>
                    <a:pt x="18593" y="9225"/>
                    <a:pt x="15138" y="16358"/>
                    <a:pt x="8953" y="16358"/>
                  </a:cubicBezTo>
                  <a:cubicBezTo>
                    <a:pt x="8939" y="16358"/>
                    <a:pt x="8925" y="16358"/>
                    <a:pt x="8911" y="16358"/>
                  </a:cubicBezTo>
                  <a:cubicBezTo>
                    <a:pt x="7285" y="16326"/>
                    <a:pt x="5659" y="15773"/>
                    <a:pt x="4391" y="14732"/>
                  </a:cubicBezTo>
                  <a:cubicBezTo>
                    <a:pt x="4358" y="14700"/>
                    <a:pt x="4358" y="14635"/>
                    <a:pt x="4391" y="14602"/>
                  </a:cubicBezTo>
                  <a:lnTo>
                    <a:pt x="14634" y="4391"/>
                  </a:lnTo>
                  <a:cubicBezTo>
                    <a:pt x="14634" y="4375"/>
                    <a:pt x="14650" y="4366"/>
                    <a:pt x="14671" y="4366"/>
                  </a:cubicBezTo>
                  <a:close/>
                  <a:moveTo>
                    <a:pt x="8976" y="1"/>
                  </a:moveTo>
                  <a:cubicBezTo>
                    <a:pt x="4033" y="1"/>
                    <a:pt x="0" y="4033"/>
                    <a:pt x="0" y="8976"/>
                  </a:cubicBezTo>
                  <a:cubicBezTo>
                    <a:pt x="0" y="14387"/>
                    <a:pt x="4434" y="17968"/>
                    <a:pt x="9055" y="17968"/>
                  </a:cubicBezTo>
                  <a:cubicBezTo>
                    <a:pt x="11265" y="17968"/>
                    <a:pt x="13519" y="17149"/>
                    <a:pt x="15350" y="15317"/>
                  </a:cubicBezTo>
                  <a:cubicBezTo>
                    <a:pt x="20976" y="9659"/>
                    <a:pt x="16976" y="1"/>
                    <a:pt x="8976" y="1"/>
                  </a:cubicBezTo>
                  <a:close/>
                </a:path>
              </a:pathLst>
            </a:custGeom>
            <a:solidFill>
              <a:srgbClr val="F2418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8" name="Google Shape;221;p16">
              <a:extLst>
                <a:ext uri="{FF2B5EF4-FFF2-40B4-BE49-F238E27FC236}">
                  <a16:creationId xmlns:a16="http://schemas.microsoft.com/office/drawing/2014/main" id="{CF92D510-B4F0-1FB9-0F16-D2F3C90852EC}"/>
                </a:ext>
              </a:extLst>
            </p:cNvPr>
            <p:cNvSpPr/>
            <p:nvPr/>
          </p:nvSpPr>
          <p:spPr>
            <a:xfrm>
              <a:off x="-623830" y="2162962"/>
              <a:ext cx="213449" cy="354958"/>
            </a:xfrm>
            <a:custGeom>
              <a:avLst/>
              <a:gdLst/>
              <a:ahLst/>
              <a:cxnLst/>
              <a:rect l="l" t="t" r="r" b="b"/>
              <a:pathLst>
                <a:path w="10862" h="17964" extrusionOk="0">
                  <a:moveTo>
                    <a:pt x="9048" y="1"/>
                  </a:moveTo>
                  <a:cubicBezTo>
                    <a:pt x="4220" y="1"/>
                    <a:pt x="98" y="3930"/>
                    <a:pt x="98" y="8966"/>
                  </a:cubicBezTo>
                  <a:cubicBezTo>
                    <a:pt x="98" y="14032"/>
                    <a:pt x="4221" y="17964"/>
                    <a:pt x="9049" y="17964"/>
                  </a:cubicBezTo>
                  <a:cubicBezTo>
                    <a:pt x="9644" y="17964"/>
                    <a:pt x="10251" y="17904"/>
                    <a:pt x="10862" y="17779"/>
                  </a:cubicBezTo>
                  <a:cubicBezTo>
                    <a:pt x="9529" y="17486"/>
                    <a:pt x="8260" y="16933"/>
                    <a:pt x="7187" y="16088"/>
                  </a:cubicBezTo>
                  <a:lnTo>
                    <a:pt x="7155" y="16088"/>
                  </a:lnTo>
                  <a:cubicBezTo>
                    <a:pt x="6179" y="15828"/>
                    <a:pt x="5236" y="15340"/>
                    <a:pt x="4456" y="14722"/>
                  </a:cubicBezTo>
                  <a:cubicBezTo>
                    <a:pt x="4423" y="14690"/>
                    <a:pt x="4423" y="14625"/>
                    <a:pt x="4456" y="14592"/>
                  </a:cubicBezTo>
                  <a:lnTo>
                    <a:pt x="5171" y="13909"/>
                  </a:lnTo>
                  <a:cubicBezTo>
                    <a:pt x="4878" y="13486"/>
                    <a:pt x="4618" y="13031"/>
                    <a:pt x="4423" y="12576"/>
                  </a:cubicBezTo>
                  <a:lnTo>
                    <a:pt x="3415" y="13584"/>
                  </a:lnTo>
                  <a:cubicBezTo>
                    <a:pt x="3415" y="13600"/>
                    <a:pt x="3399" y="13608"/>
                    <a:pt x="3378" y="13608"/>
                  </a:cubicBezTo>
                  <a:cubicBezTo>
                    <a:pt x="3358" y="13608"/>
                    <a:pt x="3334" y="13600"/>
                    <a:pt x="3317" y="13584"/>
                  </a:cubicBezTo>
                  <a:cubicBezTo>
                    <a:pt x="0" y="9421"/>
                    <a:pt x="2049" y="3243"/>
                    <a:pt x="7155" y="1877"/>
                  </a:cubicBezTo>
                  <a:cubicBezTo>
                    <a:pt x="8260" y="1031"/>
                    <a:pt x="9529" y="446"/>
                    <a:pt x="10862" y="186"/>
                  </a:cubicBezTo>
                  <a:cubicBezTo>
                    <a:pt x="10251" y="61"/>
                    <a:pt x="9644" y="1"/>
                    <a:pt x="9048" y="1"/>
                  </a:cubicBezTo>
                  <a:close/>
                </a:path>
              </a:pathLst>
            </a:custGeom>
            <a:solidFill>
              <a:srgbClr val="000000">
                <a:alpha val="1061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9" name="Google Shape;222;p16">
              <a:extLst>
                <a:ext uri="{FF2B5EF4-FFF2-40B4-BE49-F238E27FC236}">
                  <a16:creationId xmlns:a16="http://schemas.microsoft.com/office/drawing/2014/main" id="{F128249C-946B-D4D4-DD74-02F3CCB30F42}"/>
                </a:ext>
              </a:extLst>
            </p:cNvPr>
            <p:cNvSpPr/>
            <p:nvPr/>
          </p:nvSpPr>
          <p:spPr>
            <a:xfrm>
              <a:off x="-647470" y="2157271"/>
              <a:ext cx="383430" cy="365767"/>
            </a:xfrm>
            <a:custGeom>
              <a:avLst/>
              <a:gdLst/>
              <a:ahLst/>
              <a:cxnLst/>
              <a:rect l="l" t="t" r="r" b="b"/>
              <a:pathLst>
                <a:path w="19512" h="18511" extrusionOk="0">
                  <a:moveTo>
                    <a:pt x="10262" y="532"/>
                  </a:moveTo>
                  <a:cubicBezTo>
                    <a:pt x="10826" y="532"/>
                    <a:pt x="11397" y="587"/>
                    <a:pt x="11967" y="701"/>
                  </a:cubicBezTo>
                  <a:cubicBezTo>
                    <a:pt x="16032" y="1514"/>
                    <a:pt x="18959" y="5092"/>
                    <a:pt x="18959" y="9254"/>
                  </a:cubicBezTo>
                  <a:cubicBezTo>
                    <a:pt x="18959" y="11563"/>
                    <a:pt x="18049" y="13774"/>
                    <a:pt x="16423" y="15400"/>
                  </a:cubicBezTo>
                  <a:cubicBezTo>
                    <a:pt x="14728" y="17076"/>
                    <a:pt x="12500" y="17942"/>
                    <a:pt x="10258" y="17942"/>
                  </a:cubicBezTo>
                  <a:cubicBezTo>
                    <a:pt x="8585" y="17942"/>
                    <a:pt x="6904" y="17460"/>
                    <a:pt x="5431" y="16473"/>
                  </a:cubicBezTo>
                  <a:cubicBezTo>
                    <a:pt x="1984" y="14165"/>
                    <a:pt x="651" y="9742"/>
                    <a:pt x="2211" y="5905"/>
                  </a:cubicBezTo>
                  <a:cubicBezTo>
                    <a:pt x="3581" y="2605"/>
                    <a:pt x="6802" y="532"/>
                    <a:pt x="10262" y="532"/>
                  </a:cubicBezTo>
                  <a:close/>
                  <a:moveTo>
                    <a:pt x="10225" y="1"/>
                  </a:moveTo>
                  <a:cubicBezTo>
                    <a:pt x="8453" y="1"/>
                    <a:pt x="6670" y="509"/>
                    <a:pt x="5106" y="1547"/>
                  </a:cubicBezTo>
                  <a:cubicBezTo>
                    <a:pt x="1431" y="4018"/>
                    <a:pt x="0" y="8701"/>
                    <a:pt x="1691" y="12799"/>
                  </a:cubicBezTo>
                  <a:cubicBezTo>
                    <a:pt x="3144" y="16291"/>
                    <a:pt x="6540" y="18511"/>
                    <a:pt x="10231" y="18511"/>
                  </a:cubicBezTo>
                  <a:cubicBezTo>
                    <a:pt x="10837" y="18511"/>
                    <a:pt x="11451" y="18451"/>
                    <a:pt x="12065" y="18327"/>
                  </a:cubicBezTo>
                  <a:cubicBezTo>
                    <a:pt x="16390" y="17482"/>
                    <a:pt x="19512" y="13677"/>
                    <a:pt x="19512" y="9254"/>
                  </a:cubicBezTo>
                  <a:cubicBezTo>
                    <a:pt x="19512" y="6815"/>
                    <a:pt x="18536" y="4441"/>
                    <a:pt x="16780" y="2718"/>
                  </a:cubicBezTo>
                  <a:cubicBezTo>
                    <a:pt x="14987" y="925"/>
                    <a:pt x="12616" y="1"/>
                    <a:pt x="1022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0" name="Google Shape;223;p16">
              <a:extLst>
                <a:ext uri="{FF2B5EF4-FFF2-40B4-BE49-F238E27FC236}">
                  <a16:creationId xmlns:a16="http://schemas.microsoft.com/office/drawing/2014/main" id="{41F83748-13F2-F928-4BA1-A977480584A3}"/>
                </a:ext>
              </a:extLst>
            </p:cNvPr>
            <p:cNvSpPr/>
            <p:nvPr/>
          </p:nvSpPr>
          <p:spPr>
            <a:xfrm>
              <a:off x="-595709" y="2189756"/>
              <a:ext cx="246679" cy="247408"/>
            </a:xfrm>
            <a:custGeom>
              <a:avLst/>
              <a:gdLst/>
              <a:ahLst/>
              <a:cxnLst/>
              <a:rect l="l" t="t" r="r" b="b"/>
              <a:pathLst>
                <a:path w="12553" h="12521" extrusionOk="0">
                  <a:moveTo>
                    <a:pt x="7610" y="1570"/>
                  </a:moveTo>
                  <a:cubicBezTo>
                    <a:pt x="7805" y="1570"/>
                    <a:pt x="8000" y="1708"/>
                    <a:pt x="7968" y="1984"/>
                  </a:cubicBezTo>
                  <a:lnTo>
                    <a:pt x="7968" y="2472"/>
                  </a:lnTo>
                  <a:lnTo>
                    <a:pt x="7252" y="2472"/>
                  </a:lnTo>
                  <a:lnTo>
                    <a:pt x="7252" y="1984"/>
                  </a:lnTo>
                  <a:cubicBezTo>
                    <a:pt x="7220" y="1708"/>
                    <a:pt x="7415" y="1570"/>
                    <a:pt x="7610" y="1570"/>
                  </a:cubicBezTo>
                  <a:close/>
                  <a:moveTo>
                    <a:pt x="3610" y="3261"/>
                  </a:moveTo>
                  <a:cubicBezTo>
                    <a:pt x="3707" y="3261"/>
                    <a:pt x="3805" y="3301"/>
                    <a:pt x="3870" y="3383"/>
                  </a:cubicBezTo>
                  <a:lnTo>
                    <a:pt x="4228" y="3740"/>
                  </a:lnTo>
                  <a:cubicBezTo>
                    <a:pt x="4065" y="3903"/>
                    <a:pt x="3870" y="4065"/>
                    <a:pt x="3707" y="4261"/>
                  </a:cubicBezTo>
                  <a:lnTo>
                    <a:pt x="3350" y="3870"/>
                  </a:lnTo>
                  <a:cubicBezTo>
                    <a:pt x="3220" y="3740"/>
                    <a:pt x="3220" y="3513"/>
                    <a:pt x="3350" y="3383"/>
                  </a:cubicBezTo>
                  <a:cubicBezTo>
                    <a:pt x="3415" y="3301"/>
                    <a:pt x="3512" y="3261"/>
                    <a:pt x="3610" y="3261"/>
                  </a:cubicBezTo>
                  <a:close/>
                  <a:moveTo>
                    <a:pt x="8520" y="4326"/>
                  </a:moveTo>
                  <a:cubicBezTo>
                    <a:pt x="8781" y="4391"/>
                    <a:pt x="9008" y="4456"/>
                    <a:pt x="9236" y="4586"/>
                  </a:cubicBezTo>
                  <a:lnTo>
                    <a:pt x="8520" y="5301"/>
                  </a:lnTo>
                  <a:lnTo>
                    <a:pt x="8520" y="4326"/>
                  </a:lnTo>
                  <a:close/>
                  <a:moveTo>
                    <a:pt x="7968" y="4196"/>
                  </a:moveTo>
                  <a:lnTo>
                    <a:pt x="7968" y="5334"/>
                  </a:lnTo>
                  <a:cubicBezTo>
                    <a:pt x="7870" y="5301"/>
                    <a:pt x="7740" y="5301"/>
                    <a:pt x="7610" y="5301"/>
                  </a:cubicBezTo>
                  <a:cubicBezTo>
                    <a:pt x="7480" y="5301"/>
                    <a:pt x="7382" y="5301"/>
                    <a:pt x="7252" y="5334"/>
                  </a:cubicBezTo>
                  <a:lnTo>
                    <a:pt x="7252" y="4196"/>
                  </a:lnTo>
                  <a:close/>
                  <a:moveTo>
                    <a:pt x="6699" y="4326"/>
                  </a:moveTo>
                  <a:lnTo>
                    <a:pt x="6699" y="5399"/>
                  </a:lnTo>
                  <a:lnTo>
                    <a:pt x="5919" y="4651"/>
                  </a:lnTo>
                  <a:cubicBezTo>
                    <a:pt x="6179" y="4488"/>
                    <a:pt x="6439" y="4391"/>
                    <a:pt x="6699" y="4326"/>
                  </a:cubicBezTo>
                  <a:close/>
                  <a:moveTo>
                    <a:pt x="5464" y="4944"/>
                  </a:moveTo>
                  <a:lnTo>
                    <a:pt x="6277" y="5756"/>
                  </a:lnTo>
                  <a:cubicBezTo>
                    <a:pt x="6081" y="5919"/>
                    <a:pt x="5919" y="6082"/>
                    <a:pt x="5756" y="6277"/>
                  </a:cubicBezTo>
                  <a:lnTo>
                    <a:pt x="4943" y="5464"/>
                  </a:lnTo>
                  <a:cubicBezTo>
                    <a:pt x="5106" y="5269"/>
                    <a:pt x="5268" y="5106"/>
                    <a:pt x="5464" y="4944"/>
                  </a:cubicBezTo>
                  <a:close/>
                  <a:moveTo>
                    <a:pt x="4651" y="5919"/>
                  </a:moveTo>
                  <a:lnTo>
                    <a:pt x="5431" y="6700"/>
                  </a:lnTo>
                  <a:lnTo>
                    <a:pt x="4325" y="6700"/>
                  </a:lnTo>
                  <a:cubicBezTo>
                    <a:pt x="4390" y="6439"/>
                    <a:pt x="4488" y="6179"/>
                    <a:pt x="4651" y="5919"/>
                  </a:cubicBezTo>
                  <a:close/>
                  <a:moveTo>
                    <a:pt x="5301" y="7252"/>
                  </a:moveTo>
                  <a:cubicBezTo>
                    <a:pt x="5301" y="7382"/>
                    <a:pt x="5268" y="7480"/>
                    <a:pt x="5268" y="7610"/>
                  </a:cubicBezTo>
                  <a:cubicBezTo>
                    <a:pt x="5268" y="7740"/>
                    <a:pt x="5301" y="7870"/>
                    <a:pt x="5301" y="8000"/>
                  </a:cubicBezTo>
                  <a:lnTo>
                    <a:pt x="4195" y="8000"/>
                  </a:lnTo>
                  <a:cubicBezTo>
                    <a:pt x="4195" y="7870"/>
                    <a:pt x="4195" y="7740"/>
                    <a:pt x="4195" y="7610"/>
                  </a:cubicBezTo>
                  <a:cubicBezTo>
                    <a:pt x="4195" y="7480"/>
                    <a:pt x="4195" y="7382"/>
                    <a:pt x="4195" y="7252"/>
                  </a:cubicBezTo>
                  <a:close/>
                  <a:moveTo>
                    <a:pt x="1894" y="7249"/>
                  </a:moveTo>
                  <a:cubicBezTo>
                    <a:pt x="1913" y="7249"/>
                    <a:pt x="1932" y="7250"/>
                    <a:pt x="1951" y="7252"/>
                  </a:cubicBezTo>
                  <a:lnTo>
                    <a:pt x="2472" y="7252"/>
                  </a:lnTo>
                  <a:lnTo>
                    <a:pt x="2472" y="7643"/>
                  </a:lnTo>
                  <a:cubicBezTo>
                    <a:pt x="2472" y="7740"/>
                    <a:pt x="2472" y="7870"/>
                    <a:pt x="2472" y="8000"/>
                  </a:cubicBezTo>
                  <a:lnTo>
                    <a:pt x="1951" y="8000"/>
                  </a:lnTo>
                  <a:cubicBezTo>
                    <a:pt x="1932" y="8003"/>
                    <a:pt x="1913" y="8004"/>
                    <a:pt x="1894" y="8004"/>
                  </a:cubicBezTo>
                  <a:cubicBezTo>
                    <a:pt x="1418" y="8004"/>
                    <a:pt x="1418" y="7249"/>
                    <a:pt x="1894" y="7249"/>
                  </a:cubicBezTo>
                  <a:close/>
                  <a:moveTo>
                    <a:pt x="5301" y="8521"/>
                  </a:moveTo>
                  <a:lnTo>
                    <a:pt x="4585" y="9236"/>
                  </a:lnTo>
                  <a:cubicBezTo>
                    <a:pt x="4488" y="9008"/>
                    <a:pt x="4390" y="8781"/>
                    <a:pt x="4325" y="8521"/>
                  </a:cubicBezTo>
                  <a:close/>
                  <a:moveTo>
                    <a:pt x="7641" y="3014"/>
                  </a:moveTo>
                  <a:cubicBezTo>
                    <a:pt x="8471" y="3014"/>
                    <a:pt x="9323" y="3241"/>
                    <a:pt x="10114" y="3740"/>
                  </a:cubicBezTo>
                  <a:lnTo>
                    <a:pt x="9626" y="4196"/>
                  </a:lnTo>
                  <a:cubicBezTo>
                    <a:pt x="8950" y="3798"/>
                    <a:pt x="8258" y="3623"/>
                    <a:pt x="7596" y="3623"/>
                  </a:cubicBezTo>
                  <a:cubicBezTo>
                    <a:pt x="4788" y="3623"/>
                    <a:pt x="2511" y="6784"/>
                    <a:pt x="4195" y="9626"/>
                  </a:cubicBezTo>
                  <a:lnTo>
                    <a:pt x="3740" y="10114"/>
                  </a:lnTo>
                  <a:cubicBezTo>
                    <a:pt x="3255" y="9371"/>
                    <a:pt x="2995" y="8499"/>
                    <a:pt x="2992" y="7626"/>
                  </a:cubicBezTo>
                  <a:lnTo>
                    <a:pt x="2992" y="7626"/>
                  </a:lnTo>
                  <a:cubicBezTo>
                    <a:pt x="3001" y="4924"/>
                    <a:pt x="5230" y="3014"/>
                    <a:pt x="7641" y="3014"/>
                  </a:cubicBezTo>
                  <a:close/>
                  <a:moveTo>
                    <a:pt x="7610" y="1"/>
                  </a:moveTo>
                  <a:cubicBezTo>
                    <a:pt x="4618" y="1"/>
                    <a:pt x="1919" y="1724"/>
                    <a:pt x="683" y="4456"/>
                  </a:cubicBezTo>
                  <a:cubicBezTo>
                    <a:pt x="618" y="4586"/>
                    <a:pt x="683" y="4748"/>
                    <a:pt x="813" y="4813"/>
                  </a:cubicBezTo>
                  <a:cubicBezTo>
                    <a:pt x="848" y="4831"/>
                    <a:pt x="885" y="4839"/>
                    <a:pt x="922" y="4839"/>
                  </a:cubicBezTo>
                  <a:cubicBezTo>
                    <a:pt x="1023" y="4839"/>
                    <a:pt x="1123" y="4779"/>
                    <a:pt x="1171" y="4683"/>
                  </a:cubicBezTo>
                  <a:cubicBezTo>
                    <a:pt x="2309" y="2147"/>
                    <a:pt x="4878" y="521"/>
                    <a:pt x="7675" y="521"/>
                  </a:cubicBezTo>
                  <a:cubicBezTo>
                    <a:pt x="9203" y="521"/>
                    <a:pt x="10667" y="1041"/>
                    <a:pt x="11870" y="1984"/>
                  </a:cubicBezTo>
                  <a:lnTo>
                    <a:pt x="10504" y="3350"/>
                  </a:lnTo>
                  <a:cubicBezTo>
                    <a:pt x="9886" y="2960"/>
                    <a:pt x="9236" y="2667"/>
                    <a:pt x="8520" y="2570"/>
                  </a:cubicBezTo>
                  <a:lnTo>
                    <a:pt x="8520" y="1984"/>
                  </a:lnTo>
                  <a:cubicBezTo>
                    <a:pt x="8520" y="1366"/>
                    <a:pt x="8065" y="1057"/>
                    <a:pt x="7610" y="1057"/>
                  </a:cubicBezTo>
                  <a:cubicBezTo>
                    <a:pt x="7155" y="1057"/>
                    <a:pt x="6699" y="1366"/>
                    <a:pt x="6699" y="1984"/>
                  </a:cubicBezTo>
                  <a:lnTo>
                    <a:pt x="6699" y="2537"/>
                  </a:lnTo>
                  <a:cubicBezTo>
                    <a:pt x="5984" y="2667"/>
                    <a:pt x="5268" y="2960"/>
                    <a:pt x="4683" y="3383"/>
                  </a:cubicBezTo>
                  <a:lnTo>
                    <a:pt x="4260" y="2992"/>
                  </a:lnTo>
                  <a:cubicBezTo>
                    <a:pt x="4098" y="2797"/>
                    <a:pt x="3870" y="2700"/>
                    <a:pt x="3610" y="2700"/>
                  </a:cubicBezTo>
                  <a:cubicBezTo>
                    <a:pt x="2797" y="2700"/>
                    <a:pt x="2407" y="3675"/>
                    <a:pt x="2960" y="4261"/>
                  </a:cubicBezTo>
                  <a:lnTo>
                    <a:pt x="3382" y="4683"/>
                  </a:lnTo>
                  <a:cubicBezTo>
                    <a:pt x="2960" y="5269"/>
                    <a:pt x="2667" y="5984"/>
                    <a:pt x="2537" y="6700"/>
                  </a:cubicBezTo>
                  <a:lnTo>
                    <a:pt x="1951" y="6700"/>
                  </a:lnTo>
                  <a:cubicBezTo>
                    <a:pt x="748" y="6700"/>
                    <a:pt x="748" y="8521"/>
                    <a:pt x="1951" y="8521"/>
                  </a:cubicBezTo>
                  <a:lnTo>
                    <a:pt x="2537" y="8521"/>
                  </a:lnTo>
                  <a:cubicBezTo>
                    <a:pt x="2667" y="9236"/>
                    <a:pt x="2960" y="9886"/>
                    <a:pt x="3350" y="10504"/>
                  </a:cubicBezTo>
                  <a:lnTo>
                    <a:pt x="1984" y="11870"/>
                  </a:lnTo>
                  <a:cubicBezTo>
                    <a:pt x="1073" y="10667"/>
                    <a:pt x="553" y="9204"/>
                    <a:pt x="553" y="7675"/>
                  </a:cubicBezTo>
                  <a:cubicBezTo>
                    <a:pt x="553" y="7025"/>
                    <a:pt x="618" y="6374"/>
                    <a:pt x="813" y="5756"/>
                  </a:cubicBezTo>
                  <a:cubicBezTo>
                    <a:pt x="846" y="5594"/>
                    <a:pt x="748" y="5464"/>
                    <a:pt x="618" y="5399"/>
                  </a:cubicBezTo>
                  <a:cubicBezTo>
                    <a:pt x="597" y="5395"/>
                    <a:pt x="576" y="5392"/>
                    <a:pt x="556" y="5392"/>
                  </a:cubicBezTo>
                  <a:cubicBezTo>
                    <a:pt x="423" y="5392"/>
                    <a:pt x="321" y="5481"/>
                    <a:pt x="293" y="5594"/>
                  </a:cubicBezTo>
                  <a:cubicBezTo>
                    <a:pt x="98" y="6277"/>
                    <a:pt x="0" y="6992"/>
                    <a:pt x="0" y="7675"/>
                  </a:cubicBezTo>
                  <a:cubicBezTo>
                    <a:pt x="33" y="9399"/>
                    <a:pt x="618" y="11057"/>
                    <a:pt x="1691" y="12390"/>
                  </a:cubicBezTo>
                  <a:cubicBezTo>
                    <a:pt x="1756" y="12456"/>
                    <a:pt x="1821" y="12521"/>
                    <a:pt x="1919" y="12521"/>
                  </a:cubicBezTo>
                  <a:cubicBezTo>
                    <a:pt x="2016" y="12521"/>
                    <a:pt x="2114" y="12488"/>
                    <a:pt x="2179" y="12423"/>
                  </a:cubicBezTo>
                  <a:lnTo>
                    <a:pt x="6602" y="7968"/>
                  </a:lnTo>
                  <a:cubicBezTo>
                    <a:pt x="6699" y="7870"/>
                    <a:pt x="6699" y="7708"/>
                    <a:pt x="6602" y="7610"/>
                  </a:cubicBezTo>
                  <a:cubicBezTo>
                    <a:pt x="6553" y="7545"/>
                    <a:pt x="6488" y="7513"/>
                    <a:pt x="6419" y="7513"/>
                  </a:cubicBezTo>
                  <a:cubicBezTo>
                    <a:pt x="6350" y="7513"/>
                    <a:pt x="6277" y="7545"/>
                    <a:pt x="6211" y="7610"/>
                  </a:cubicBezTo>
                  <a:lnTo>
                    <a:pt x="5886" y="7935"/>
                  </a:lnTo>
                  <a:cubicBezTo>
                    <a:pt x="5854" y="7838"/>
                    <a:pt x="5854" y="7708"/>
                    <a:pt x="5854" y="7610"/>
                  </a:cubicBezTo>
                  <a:cubicBezTo>
                    <a:pt x="5854" y="6627"/>
                    <a:pt x="6651" y="5849"/>
                    <a:pt x="7582" y="5849"/>
                  </a:cubicBezTo>
                  <a:cubicBezTo>
                    <a:pt x="7698" y="5849"/>
                    <a:pt x="7816" y="5861"/>
                    <a:pt x="7935" y="5887"/>
                  </a:cubicBezTo>
                  <a:lnTo>
                    <a:pt x="7024" y="6797"/>
                  </a:lnTo>
                  <a:cubicBezTo>
                    <a:pt x="6927" y="6895"/>
                    <a:pt x="6927" y="7057"/>
                    <a:pt x="7024" y="7155"/>
                  </a:cubicBezTo>
                  <a:cubicBezTo>
                    <a:pt x="7090" y="7220"/>
                    <a:pt x="7155" y="7252"/>
                    <a:pt x="7220" y="7252"/>
                  </a:cubicBezTo>
                  <a:cubicBezTo>
                    <a:pt x="7317" y="7252"/>
                    <a:pt x="7382" y="7220"/>
                    <a:pt x="7415" y="7155"/>
                  </a:cubicBezTo>
                  <a:lnTo>
                    <a:pt x="12423" y="2179"/>
                  </a:lnTo>
                  <a:cubicBezTo>
                    <a:pt x="12553" y="2017"/>
                    <a:pt x="12553" y="1789"/>
                    <a:pt x="12390" y="1659"/>
                  </a:cubicBezTo>
                  <a:cubicBezTo>
                    <a:pt x="11057" y="586"/>
                    <a:pt x="9398" y="1"/>
                    <a:pt x="770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1" name="Google Shape;224;p16">
              <a:extLst>
                <a:ext uri="{FF2B5EF4-FFF2-40B4-BE49-F238E27FC236}">
                  <a16:creationId xmlns:a16="http://schemas.microsoft.com/office/drawing/2014/main" id="{D705E348-5400-EFBF-86B2-A14ECBBB0364}"/>
                </a:ext>
              </a:extLst>
            </p:cNvPr>
            <p:cNvSpPr/>
            <p:nvPr/>
          </p:nvSpPr>
          <p:spPr>
            <a:xfrm>
              <a:off x="-543320" y="2243541"/>
              <a:ext cx="247327" cy="247605"/>
            </a:xfrm>
            <a:custGeom>
              <a:avLst/>
              <a:gdLst/>
              <a:ahLst/>
              <a:cxnLst/>
              <a:rect l="l" t="t" r="r" b="b"/>
              <a:pathLst>
                <a:path w="12586" h="12531" extrusionOk="0">
                  <a:moveTo>
                    <a:pt x="7968" y="3295"/>
                  </a:moveTo>
                  <a:cubicBezTo>
                    <a:pt x="8066" y="3490"/>
                    <a:pt x="8163" y="3750"/>
                    <a:pt x="8228" y="3978"/>
                  </a:cubicBezTo>
                  <a:lnTo>
                    <a:pt x="7253" y="3978"/>
                  </a:lnTo>
                  <a:lnTo>
                    <a:pt x="7968" y="3295"/>
                  </a:lnTo>
                  <a:close/>
                  <a:moveTo>
                    <a:pt x="8358" y="4530"/>
                  </a:moveTo>
                  <a:cubicBezTo>
                    <a:pt x="8358" y="4660"/>
                    <a:pt x="8391" y="4758"/>
                    <a:pt x="8358" y="4888"/>
                  </a:cubicBezTo>
                  <a:cubicBezTo>
                    <a:pt x="8391" y="5018"/>
                    <a:pt x="8358" y="5148"/>
                    <a:pt x="8358" y="5278"/>
                  </a:cubicBezTo>
                  <a:lnTo>
                    <a:pt x="7220" y="5278"/>
                  </a:lnTo>
                  <a:cubicBezTo>
                    <a:pt x="7253" y="5148"/>
                    <a:pt x="7253" y="5018"/>
                    <a:pt x="7253" y="4888"/>
                  </a:cubicBezTo>
                  <a:cubicBezTo>
                    <a:pt x="7253" y="4758"/>
                    <a:pt x="7253" y="4660"/>
                    <a:pt x="7220" y="4530"/>
                  </a:cubicBezTo>
                  <a:close/>
                  <a:moveTo>
                    <a:pt x="10661" y="4527"/>
                  </a:moveTo>
                  <a:cubicBezTo>
                    <a:pt x="11145" y="4527"/>
                    <a:pt x="11135" y="5279"/>
                    <a:pt x="10633" y="5279"/>
                  </a:cubicBezTo>
                  <a:cubicBezTo>
                    <a:pt x="10623" y="5279"/>
                    <a:pt x="10613" y="5279"/>
                    <a:pt x="10602" y="5278"/>
                  </a:cubicBezTo>
                  <a:lnTo>
                    <a:pt x="10114" y="5278"/>
                  </a:lnTo>
                  <a:cubicBezTo>
                    <a:pt x="10114" y="5148"/>
                    <a:pt x="10114" y="5018"/>
                    <a:pt x="10114" y="4888"/>
                  </a:cubicBezTo>
                  <a:lnTo>
                    <a:pt x="10114" y="4530"/>
                  </a:lnTo>
                  <a:lnTo>
                    <a:pt x="10602" y="4530"/>
                  </a:lnTo>
                  <a:cubicBezTo>
                    <a:pt x="10623" y="4528"/>
                    <a:pt x="10642" y="4527"/>
                    <a:pt x="10661" y="4527"/>
                  </a:cubicBezTo>
                  <a:close/>
                  <a:moveTo>
                    <a:pt x="8228" y="5799"/>
                  </a:moveTo>
                  <a:cubicBezTo>
                    <a:pt x="8163" y="6091"/>
                    <a:pt x="8066" y="6351"/>
                    <a:pt x="7903" y="6579"/>
                  </a:cubicBezTo>
                  <a:lnTo>
                    <a:pt x="7123" y="5799"/>
                  </a:lnTo>
                  <a:close/>
                  <a:moveTo>
                    <a:pt x="6700" y="4563"/>
                  </a:moveTo>
                  <a:cubicBezTo>
                    <a:pt x="6700" y="4660"/>
                    <a:pt x="6732" y="4791"/>
                    <a:pt x="6732" y="4888"/>
                  </a:cubicBezTo>
                  <a:cubicBezTo>
                    <a:pt x="6703" y="5886"/>
                    <a:pt x="5905" y="6672"/>
                    <a:pt x="4937" y="6672"/>
                  </a:cubicBezTo>
                  <a:cubicBezTo>
                    <a:pt x="4833" y="6672"/>
                    <a:pt x="4726" y="6663"/>
                    <a:pt x="4619" y="6644"/>
                  </a:cubicBezTo>
                  <a:lnTo>
                    <a:pt x="6700" y="4563"/>
                  </a:lnTo>
                  <a:close/>
                  <a:moveTo>
                    <a:pt x="6797" y="6221"/>
                  </a:moveTo>
                  <a:lnTo>
                    <a:pt x="7610" y="7034"/>
                  </a:lnTo>
                  <a:cubicBezTo>
                    <a:pt x="7448" y="7230"/>
                    <a:pt x="7285" y="7392"/>
                    <a:pt x="7090" y="7555"/>
                  </a:cubicBezTo>
                  <a:lnTo>
                    <a:pt x="6277" y="6742"/>
                  </a:lnTo>
                  <a:cubicBezTo>
                    <a:pt x="6472" y="6612"/>
                    <a:pt x="6667" y="6417"/>
                    <a:pt x="6797" y="6221"/>
                  </a:cubicBezTo>
                  <a:close/>
                  <a:moveTo>
                    <a:pt x="4033" y="7230"/>
                  </a:moveTo>
                  <a:lnTo>
                    <a:pt x="4033" y="8205"/>
                  </a:lnTo>
                  <a:cubicBezTo>
                    <a:pt x="3806" y="8108"/>
                    <a:pt x="3545" y="8010"/>
                    <a:pt x="3350" y="7912"/>
                  </a:cubicBezTo>
                  <a:lnTo>
                    <a:pt x="4033" y="7230"/>
                  </a:lnTo>
                  <a:close/>
                  <a:moveTo>
                    <a:pt x="5854" y="7099"/>
                  </a:moveTo>
                  <a:lnTo>
                    <a:pt x="6635" y="7880"/>
                  </a:lnTo>
                  <a:cubicBezTo>
                    <a:pt x="6407" y="8010"/>
                    <a:pt x="6147" y="8108"/>
                    <a:pt x="5854" y="8205"/>
                  </a:cubicBezTo>
                  <a:lnTo>
                    <a:pt x="5854" y="7099"/>
                  </a:lnTo>
                  <a:close/>
                  <a:moveTo>
                    <a:pt x="5302" y="7164"/>
                  </a:moveTo>
                  <a:lnTo>
                    <a:pt x="5302" y="8303"/>
                  </a:lnTo>
                  <a:lnTo>
                    <a:pt x="4586" y="8303"/>
                  </a:lnTo>
                  <a:lnTo>
                    <a:pt x="4586" y="7164"/>
                  </a:lnTo>
                  <a:cubicBezTo>
                    <a:pt x="4700" y="7197"/>
                    <a:pt x="4822" y="7213"/>
                    <a:pt x="4944" y="7213"/>
                  </a:cubicBezTo>
                  <a:cubicBezTo>
                    <a:pt x="5066" y="7213"/>
                    <a:pt x="5188" y="7197"/>
                    <a:pt x="5302" y="7164"/>
                  </a:cubicBezTo>
                  <a:close/>
                  <a:moveTo>
                    <a:pt x="8814" y="8270"/>
                  </a:moveTo>
                  <a:lnTo>
                    <a:pt x="9204" y="8628"/>
                  </a:lnTo>
                  <a:cubicBezTo>
                    <a:pt x="9334" y="8790"/>
                    <a:pt x="9334" y="9018"/>
                    <a:pt x="9204" y="9148"/>
                  </a:cubicBezTo>
                  <a:cubicBezTo>
                    <a:pt x="9123" y="9229"/>
                    <a:pt x="9025" y="9270"/>
                    <a:pt x="8932" y="9270"/>
                  </a:cubicBezTo>
                  <a:cubicBezTo>
                    <a:pt x="8838" y="9270"/>
                    <a:pt x="8749" y="9229"/>
                    <a:pt x="8684" y="9148"/>
                  </a:cubicBezTo>
                  <a:lnTo>
                    <a:pt x="8293" y="8790"/>
                  </a:lnTo>
                  <a:cubicBezTo>
                    <a:pt x="8488" y="8628"/>
                    <a:pt x="8684" y="8465"/>
                    <a:pt x="8814" y="8270"/>
                  </a:cubicBezTo>
                  <a:close/>
                  <a:moveTo>
                    <a:pt x="8846" y="2449"/>
                  </a:moveTo>
                  <a:cubicBezTo>
                    <a:pt x="9299" y="3160"/>
                    <a:pt x="9558" y="4032"/>
                    <a:pt x="9562" y="4905"/>
                  </a:cubicBezTo>
                  <a:lnTo>
                    <a:pt x="9562" y="4905"/>
                  </a:lnTo>
                  <a:cubicBezTo>
                    <a:pt x="9552" y="7606"/>
                    <a:pt x="7324" y="9516"/>
                    <a:pt x="4926" y="9516"/>
                  </a:cubicBezTo>
                  <a:cubicBezTo>
                    <a:pt x="4100" y="9516"/>
                    <a:pt x="3254" y="9290"/>
                    <a:pt x="2472" y="8790"/>
                  </a:cubicBezTo>
                  <a:lnTo>
                    <a:pt x="2928" y="8335"/>
                  </a:lnTo>
                  <a:cubicBezTo>
                    <a:pt x="3589" y="8715"/>
                    <a:pt x="4267" y="8884"/>
                    <a:pt x="4918" y="8884"/>
                  </a:cubicBezTo>
                  <a:cubicBezTo>
                    <a:pt x="7721" y="8884"/>
                    <a:pt x="10021" y="5755"/>
                    <a:pt x="8358" y="2904"/>
                  </a:cubicBezTo>
                  <a:lnTo>
                    <a:pt x="8846" y="2449"/>
                  </a:lnTo>
                  <a:close/>
                  <a:moveTo>
                    <a:pt x="5302" y="10026"/>
                  </a:moveTo>
                  <a:lnTo>
                    <a:pt x="5302" y="10547"/>
                  </a:lnTo>
                  <a:cubicBezTo>
                    <a:pt x="5285" y="10774"/>
                    <a:pt x="5115" y="10888"/>
                    <a:pt x="4940" y="10888"/>
                  </a:cubicBezTo>
                  <a:cubicBezTo>
                    <a:pt x="4765" y="10888"/>
                    <a:pt x="4586" y="10774"/>
                    <a:pt x="4554" y="10547"/>
                  </a:cubicBezTo>
                  <a:lnTo>
                    <a:pt x="4554" y="10026"/>
                  </a:lnTo>
                  <a:close/>
                  <a:moveTo>
                    <a:pt x="10619" y="1"/>
                  </a:moveTo>
                  <a:cubicBezTo>
                    <a:pt x="10534" y="1"/>
                    <a:pt x="10448" y="34"/>
                    <a:pt x="10375" y="108"/>
                  </a:cubicBezTo>
                  <a:lnTo>
                    <a:pt x="163" y="10351"/>
                  </a:lnTo>
                  <a:cubicBezTo>
                    <a:pt x="1" y="10481"/>
                    <a:pt x="33" y="10709"/>
                    <a:pt x="163" y="10839"/>
                  </a:cubicBezTo>
                  <a:cubicBezTo>
                    <a:pt x="1497" y="11912"/>
                    <a:pt x="3155" y="12498"/>
                    <a:pt x="4879" y="12530"/>
                  </a:cubicBezTo>
                  <a:lnTo>
                    <a:pt x="4944" y="12530"/>
                  </a:lnTo>
                  <a:cubicBezTo>
                    <a:pt x="5659" y="12530"/>
                    <a:pt x="6375" y="12400"/>
                    <a:pt x="7090" y="12205"/>
                  </a:cubicBezTo>
                  <a:cubicBezTo>
                    <a:pt x="7220" y="12172"/>
                    <a:pt x="7318" y="12010"/>
                    <a:pt x="7253" y="11880"/>
                  </a:cubicBezTo>
                  <a:cubicBezTo>
                    <a:pt x="7226" y="11744"/>
                    <a:pt x="7131" y="11677"/>
                    <a:pt x="7006" y="11677"/>
                  </a:cubicBezTo>
                  <a:cubicBezTo>
                    <a:pt x="6981" y="11677"/>
                    <a:pt x="6955" y="11679"/>
                    <a:pt x="6928" y="11685"/>
                  </a:cubicBezTo>
                  <a:cubicBezTo>
                    <a:pt x="6278" y="11872"/>
                    <a:pt x="5614" y="11963"/>
                    <a:pt x="4953" y="11963"/>
                  </a:cubicBezTo>
                  <a:cubicBezTo>
                    <a:pt x="3432" y="11963"/>
                    <a:pt x="1931" y="11476"/>
                    <a:pt x="684" y="10547"/>
                  </a:cubicBezTo>
                  <a:lnTo>
                    <a:pt x="2082" y="9181"/>
                  </a:lnTo>
                  <a:cubicBezTo>
                    <a:pt x="2667" y="9571"/>
                    <a:pt x="3350" y="9864"/>
                    <a:pt x="4033" y="9994"/>
                  </a:cubicBezTo>
                  <a:lnTo>
                    <a:pt x="4033" y="10579"/>
                  </a:lnTo>
                  <a:cubicBezTo>
                    <a:pt x="4033" y="11181"/>
                    <a:pt x="4489" y="11481"/>
                    <a:pt x="4944" y="11481"/>
                  </a:cubicBezTo>
                  <a:cubicBezTo>
                    <a:pt x="5399" y="11481"/>
                    <a:pt x="5854" y="11181"/>
                    <a:pt x="5854" y="10579"/>
                  </a:cubicBezTo>
                  <a:lnTo>
                    <a:pt x="5854" y="9994"/>
                  </a:lnTo>
                  <a:cubicBezTo>
                    <a:pt x="6602" y="9864"/>
                    <a:pt x="7285" y="9571"/>
                    <a:pt x="7903" y="9148"/>
                  </a:cubicBezTo>
                  <a:lnTo>
                    <a:pt x="8293" y="9538"/>
                  </a:lnTo>
                  <a:cubicBezTo>
                    <a:pt x="8435" y="9709"/>
                    <a:pt x="8627" y="9805"/>
                    <a:pt x="8846" y="9805"/>
                  </a:cubicBezTo>
                  <a:cubicBezTo>
                    <a:pt x="8878" y="9805"/>
                    <a:pt x="8911" y="9803"/>
                    <a:pt x="8944" y="9799"/>
                  </a:cubicBezTo>
                  <a:cubicBezTo>
                    <a:pt x="8957" y="9799"/>
                    <a:pt x="8969" y="9799"/>
                    <a:pt x="8982" y="9799"/>
                  </a:cubicBezTo>
                  <a:cubicBezTo>
                    <a:pt x="9769" y="9799"/>
                    <a:pt x="10138" y="8814"/>
                    <a:pt x="9594" y="8270"/>
                  </a:cubicBezTo>
                  <a:lnTo>
                    <a:pt x="9171" y="7847"/>
                  </a:lnTo>
                  <a:cubicBezTo>
                    <a:pt x="9594" y="7262"/>
                    <a:pt x="9887" y="6547"/>
                    <a:pt x="10017" y="5831"/>
                  </a:cubicBezTo>
                  <a:lnTo>
                    <a:pt x="10602" y="5831"/>
                  </a:lnTo>
                  <a:cubicBezTo>
                    <a:pt x="11805" y="5831"/>
                    <a:pt x="11805" y="4010"/>
                    <a:pt x="10602" y="4010"/>
                  </a:cubicBezTo>
                  <a:lnTo>
                    <a:pt x="10017" y="4010"/>
                  </a:lnTo>
                  <a:cubicBezTo>
                    <a:pt x="9887" y="3295"/>
                    <a:pt x="9627" y="2644"/>
                    <a:pt x="9236" y="2059"/>
                  </a:cubicBezTo>
                  <a:lnTo>
                    <a:pt x="10602" y="661"/>
                  </a:lnTo>
                  <a:cubicBezTo>
                    <a:pt x="12391" y="3034"/>
                    <a:pt x="12521" y="6221"/>
                    <a:pt x="10927" y="8725"/>
                  </a:cubicBezTo>
                  <a:cubicBezTo>
                    <a:pt x="10179" y="9831"/>
                    <a:pt x="9171" y="10742"/>
                    <a:pt x="7968" y="11327"/>
                  </a:cubicBezTo>
                  <a:cubicBezTo>
                    <a:pt x="7838" y="11392"/>
                    <a:pt x="7773" y="11555"/>
                    <a:pt x="7838" y="11685"/>
                  </a:cubicBezTo>
                  <a:cubicBezTo>
                    <a:pt x="7886" y="11780"/>
                    <a:pt x="7986" y="11840"/>
                    <a:pt x="8087" y="11840"/>
                  </a:cubicBezTo>
                  <a:cubicBezTo>
                    <a:pt x="8124" y="11840"/>
                    <a:pt x="8161" y="11832"/>
                    <a:pt x="8196" y="11815"/>
                  </a:cubicBezTo>
                  <a:cubicBezTo>
                    <a:pt x="9497" y="11197"/>
                    <a:pt x="10602" y="10221"/>
                    <a:pt x="11383" y="9018"/>
                  </a:cubicBezTo>
                  <a:cubicBezTo>
                    <a:pt x="12163" y="7782"/>
                    <a:pt x="12586" y="6319"/>
                    <a:pt x="12586" y="4856"/>
                  </a:cubicBezTo>
                  <a:lnTo>
                    <a:pt x="12586" y="4823"/>
                  </a:lnTo>
                  <a:cubicBezTo>
                    <a:pt x="12553" y="3100"/>
                    <a:pt x="11968" y="1441"/>
                    <a:pt x="10895" y="140"/>
                  </a:cubicBezTo>
                  <a:cubicBezTo>
                    <a:pt x="10823" y="51"/>
                    <a:pt x="10722" y="1"/>
                    <a:pt x="1061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72" name="Google Shape;235;p16">
            <a:extLst>
              <a:ext uri="{FF2B5EF4-FFF2-40B4-BE49-F238E27FC236}">
                <a16:creationId xmlns:a16="http://schemas.microsoft.com/office/drawing/2014/main" id="{685EEEC9-CAFE-7A99-239B-6D4C682D1CE5}"/>
              </a:ext>
            </a:extLst>
          </p:cNvPr>
          <p:cNvGrpSpPr/>
          <p:nvPr/>
        </p:nvGrpSpPr>
        <p:grpSpPr>
          <a:xfrm>
            <a:off x="1058022" y="4755360"/>
            <a:ext cx="487685" cy="456541"/>
            <a:chOff x="-1430525" y="3066450"/>
            <a:chExt cx="429300" cy="404975"/>
          </a:xfrm>
        </p:grpSpPr>
        <p:sp>
          <p:nvSpPr>
            <p:cNvPr id="173" name="Google Shape;236;p16">
              <a:extLst>
                <a:ext uri="{FF2B5EF4-FFF2-40B4-BE49-F238E27FC236}">
                  <a16:creationId xmlns:a16="http://schemas.microsoft.com/office/drawing/2014/main" id="{987A64D9-BA3D-FD79-BF5A-210CD65C4E2E}"/>
                </a:ext>
              </a:extLst>
            </p:cNvPr>
            <p:cNvSpPr/>
            <p:nvPr/>
          </p:nvSpPr>
          <p:spPr>
            <a:xfrm>
              <a:off x="-1423200" y="3130675"/>
              <a:ext cx="247175" cy="235375"/>
            </a:xfrm>
            <a:custGeom>
              <a:avLst/>
              <a:gdLst/>
              <a:ahLst/>
              <a:cxnLst/>
              <a:rect l="l" t="t" r="r" b="b"/>
              <a:pathLst>
                <a:path w="9887" h="9415" extrusionOk="0">
                  <a:moveTo>
                    <a:pt x="6818" y="0"/>
                  </a:moveTo>
                  <a:cubicBezTo>
                    <a:pt x="5384" y="0"/>
                    <a:pt x="3946" y="217"/>
                    <a:pt x="2667" y="650"/>
                  </a:cubicBezTo>
                  <a:cubicBezTo>
                    <a:pt x="2582" y="687"/>
                    <a:pt x="2487" y="705"/>
                    <a:pt x="2392" y="705"/>
                  </a:cubicBezTo>
                  <a:cubicBezTo>
                    <a:pt x="2234" y="705"/>
                    <a:pt x="2074" y="655"/>
                    <a:pt x="1952" y="553"/>
                  </a:cubicBezTo>
                  <a:cubicBezTo>
                    <a:pt x="1626" y="342"/>
                    <a:pt x="1261" y="236"/>
                    <a:pt x="948" y="236"/>
                  </a:cubicBezTo>
                  <a:cubicBezTo>
                    <a:pt x="635" y="236"/>
                    <a:pt x="374" y="342"/>
                    <a:pt x="261" y="553"/>
                  </a:cubicBezTo>
                  <a:cubicBezTo>
                    <a:pt x="0" y="976"/>
                    <a:pt x="358" y="1594"/>
                    <a:pt x="976" y="1984"/>
                  </a:cubicBezTo>
                  <a:cubicBezTo>
                    <a:pt x="1236" y="2114"/>
                    <a:pt x="1399" y="2407"/>
                    <a:pt x="1399" y="2699"/>
                  </a:cubicBezTo>
                  <a:lnTo>
                    <a:pt x="1399" y="6959"/>
                  </a:lnTo>
                  <a:cubicBezTo>
                    <a:pt x="1399" y="7252"/>
                    <a:pt x="1236" y="7512"/>
                    <a:pt x="976" y="7675"/>
                  </a:cubicBezTo>
                  <a:cubicBezTo>
                    <a:pt x="358" y="8032"/>
                    <a:pt x="0" y="8683"/>
                    <a:pt x="261" y="9073"/>
                  </a:cubicBezTo>
                  <a:cubicBezTo>
                    <a:pt x="374" y="9301"/>
                    <a:pt x="635" y="9415"/>
                    <a:pt x="948" y="9415"/>
                  </a:cubicBezTo>
                  <a:cubicBezTo>
                    <a:pt x="1261" y="9415"/>
                    <a:pt x="1626" y="9301"/>
                    <a:pt x="1952" y="9073"/>
                  </a:cubicBezTo>
                  <a:cubicBezTo>
                    <a:pt x="2103" y="8986"/>
                    <a:pt x="2270" y="8943"/>
                    <a:pt x="2431" y="8943"/>
                  </a:cubicBezTo>
                  <a:cubicBezTo>
                    <a:pt x="2512" y="8943"/>
                    <a:pt x="2591" y="8954"/>
                    <a:pt x="2667" y="8975"/>
                  </a:cubicBezTo>
                  <a:cubicBezTo>
                    <a:pt x="3155" y="9138"/>
                    <a:pt x="3675" y="9301"/>
                    <a:pt x="4228" y="9398"/>
                  </a:cubicBezTo>
                  <a:lnTo>
                    <a:pt x="4488" y="9203"/>
                  </a:lnTo>
                  <a:lnTo>
                    <a:pt x="4488" y="5203"/>
                  </a:lnTo>
                  <a:lnTo>
                    <a:pt x="9886" y="3805"/>
                  </a:lnTo>
                  <a:cubicBezTo>
                    <a:pt x="8456" y="2342"/>
                    <a:pt x="9138" y="358"/>
                    <a:pt x="9138" y="358"/>
                  </a:cubicBezTo>
                  <a:lnTo>
                    <a:pt x="8943" y="163"/>
                  </a:lnTo>
                  <a:cubicBezTo>
                    <a:pt x="8250" y="54"/>
                    <a:pt x="7534" y="0"/>
                    <a:pt x="6818" y="0"/>
                  </a:cubicBezTo>
                  <a:close/>
                </a:path>
              </a:pathLst>
            </a:custGeom>
            <a:solidFill>
              <a:srgbClr val="F2418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4" name="Google Shape;237;p16">
              <a:extLst>
                <a:ext uri="{FF2B5EF4-FFF2-40B4-BE49-F238E27FC236}">
                  <a16:creationId xmlns:a16="http://schemas.microsoft.com/office/drawing/2014/main" id="{BE03E5C8-E0D7-B152-4FB8-8B5C1E4C1C05}"/>
                </a:ext>
              </a:extLst>
            </p:cNvPr>
            <p:cNvSpPr/>
            <p:nvPr/>
          </p:nvSpPr>
          <p:spPr>
            <a:xfrm>
              <a:off x="-1423200" y="3136450"/>
              <a:ext cx="75625" cy="229100"/>
            </a:xfrm>
            <a:custGeom>
              <a:avLst/>
              <a:gdLst/>
              <a:ahLst/>
              <a:cxnLst/>
              <a:rect l="l" t="t" r="r" b="b"/>
              <a:pathLst>
                <a:path w="3025" h="9164" extrusionOk="0">
                  <a:moveTo>
                    <a:pt x="933" y="1"/>
                  </a:moveTo>
                  <a:cubicBezTo>
                    <a:pt x="628" y="1"/>
                    <a:pt x="377" y="106"/>
                    <a:pt x="261" y="322"/>
                  </a:cubicBezTo>
                  <a:cubicBezTo>
                    <a:pt x="0" y="745"/>
                    <a:pt x="326" y="1363"/>
                    <a:pt x="976" y="1720"/>
                  </a:cubicBezTo>
                  <a:cubicBezTo>
                    <a:pt x="976" y="1720"/>
                    <a:pt x="976" y="1720"/>
                    <a:pt x="976" y="1753"/>
                  </a:cubicBezTo>
                  <a:cubicBezTo>
                    <a:pt x="1236" y="1883"/>
                    <a:pt x="1399" y="2143"/>
                    <a:pt x="1399" y="2468"/>
                  </a:cubicBezTo>
                  <a:lnTo>
                    <a:pt x="1399" y="6728"/>
                  </a:lnTo>
                  <a:cubicBezTo>
                    <a:pt x="1399" y="7021"/>
                    <a:pt x="1236" y="7281"/>
                    <a:pt x="976" y="7444"/>
                  </a:cubicBezTo>
                  <a:cubicBezTo>
                    <a:pt x="326" y="7801"/>
                    <a:pt x="0" y="8419"/>
                    <a:pt x="261" y="8842"/>
                  </a:cubicBezTo>
                  <a:cubicBezTo>
                    <a:pt x="377" y="9058"/>
                    <a:pt x="628" y="9163"/>
                    <a:pt x="933" y="9163"/>
                  </a:cubicBezTo>
                  <a:cubicBezTo>
                    <a:pt x="1226" y="9163"/>
                    <a:pt x="1568" y="9066"/>
                    <a:pt x="1887" y="8875"/>
                  </a:cubicBezTo>
                  <a:cubicBezTo>
                    <a:pt x="1887" y="8875"/>
                    <a:pt x="1854" y="8842"/>
                    <a:pt x="1854" y="8842"/>
                  </a:cubicBezTo>
                  <a:cubicBezTo>
                    <a:pt x="1626" y="8452"/>
                    <a:pt x="1952" y="7801"/>
                    <a:pt x="2602" y="7444"/>
                  </a:cubicBezTo>
                  <a:cubicBezTo>
                    <a:pt x="2862" y="7281"/>
                    <a:pt x="3025" y="7021"/>
                    <a:pt x="3025" y="6728"/>
                  </a:cubicBezTo>
                  <a:lnTo>
                    <a:pt x="3025" y="2468"/>
                  </a:lnTo>
                  <a:cubicBezTo>
                    <a:pt x="3025" y="2143"/>
                    <a:pt x="2862" y="1883"/>
                    <a:pt x="2602" y="1753"/>
                  </a:cubicBezTo>
                  <a:cubicBezTo>
                    <a:pt x="2602" y="1753"/>
                    <a:pt x="2602" y="1753"/>
                    <a:pt x="2602" y="1720"/>
                  </a:cubicBezTo>
                  <a:cubicBezTo>
                    <a:pt x="1952" y="1363"/>
                    <a:pt x="1626" y="745"/>
                    <a:pt x="1854" y="322"/>
                  </a:cubicBezTo>
                  <a:cubicBezTo>
                    <a:pt x="1854" y="322"/>
                    <a:pt x="1887" y="289"/>
                    <a:pt x="1887" y="289"/>
                  </a:cubicBezTo>
                  <a:cubicBezTo>
                    <a:pt x="1568" y="98"/>
                    <a:pt x="1226" y="1"/>
                    <a:pt x="933" y="1"/>
                  </a:cubicBezTo>
                  <a:close/>
                </a:path>
              </a:pathLst>
            </a:custGeom>
            <a:solidFill>
              <a:srgbClr val="000000">
                <a:alpha val="1061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5" name="Google Shape;238;p16">
              <a:extLst>
                <a:ext uri="{FF2B5EF4-FFF2-40B4-BE49-F238E27FC236}">
                  <a16:creationId xmlns:a16="http://schemas.microsoft.com/office/drawing/2014/main" id="{32100B7E-B79E-0364-7653-6134052F86E3}"/>
                </a:ext>
              </a:extLst>
            </p:cNvPr>
            <p:cNvSpPr/>
            <p:nvPr/>
          </p:nvSpPr>
          <p:spPr>
            <a:xfrm>
              <a:off x="-1352475" y="3224975"/>
              <a:ext cx="343925" cy="240775"/>
            </a:xfrm>
            <a:custGeom>
              <a:avLst/>
              <a:gdLst/>
              <a:ahLst/>
              <a:cxnLst/>
              <a:rect l="l" t="t" r="r" b="b"/>
              <a:pathLst>
                <a:path w="13757" h="9631" extrusionOk="0">
                  <a:moveTo>
                    <a:pt x="6700" y="0"/>
                  </a:moveTo>
                  <a:cubicBezTo>
                    <a:pt x="5301" y="0"/>
                    <a:pt x="3903" y="228"/>
                    <a:pt x="2667" y="651"/>
                  </a:cubicBezTo>
                  <a:cubicBezTo>
                    <a:pt x="2591" y="672"/>
                    <a:pt x="2508" y="683"/>
                    <a:pt x="2424" y="683"/>
                  </a:cubicBezTo>
                  <a:cubicBezTo>
                    <a:pt x="2255" y="683"/>
                    <a:pt x="2082" y="640"/>
                    <a:pt x="1952" y="553"/>
                  </a:cubicBezTo>
                  <a:cubicBezTo>
                    <a:pt x="1627" y="326"/>
                    <a:pt x="1261" y="212"/>
                    <a:pt x="948" y="212"/>
                  </a:cubicBezTo>
                  <a:cubicBezTo>
                    <a:pt x="635" y="212"/>
                    <a:pt x="375" y="326"/>
                    <a:pt x="261" y="553"/>
                  </a:cubicBezTo>
                  <a:cubicBezTo>
                    <a:pt x="1" y="943"/>
                    <a:pt x="358" y="1594"/>
                    <a:pt x="976" y="1952"/>
                  </a:cubicBezTo>
                  <a:cubicBezTo>
                    <a:pt x="1236" y="2114"/>
                    <a:pt x="1399" y="2374"/>
                    <a:pt x="1399" y="2699"/>
                  </a:cubicBezTo>
                  <a:lnTo>
                    <a:pt x="1399" y="6927"/>
                  </a:lnTo>
                  <a:cubicBezTo>
                    <a:pt x="1399" y="7220"/>
                    <a:pt x="1269" y="7512"/>
                    <a:pt x="1009" y="7642"/>
                  </a:cubicBezTo>
                  <a:lnTo>
                    <a:pt x="976" y="7642"/>
                  </a:lnTo>
                  <a:cubicBezTo>
                    <a:pt x="358" y="8033"/>
                    <a:pt x="33" y="8651"/>
                    <a:pt x="261" y="9073"/>
                  </a:cubicBezTo>
                  <a:cubicBezTo>
                    <a:pt x="391" y="9285"/>
                    <a:pt x="651" y="9390"/>
                    <a:pt x="960" y="9390"/>
                  </a:cubicBezTo>
                  <a:cubicBezTo>
                    <a:pt x="1269" y="9390"/>
                    <a:pt x="1627" y="9285"/>
                    <a:pt x="1952" y="9073"/>
                  </a:cubicBezTo>
                  <a:cubicBezTo>
                    <a:pt x="2094" y="8972"/>
                    <a:pt x="2249" y="8921"/>
                    <a:pt x="2401" y="8921"/>
                  </a:cubicBezTo>
                  <a:cubicBezTo>
                    <a:pt x="2492" y="8921"/>
                    <a:pt x="2582" y="8939"/>
                    <a:pt x="2667" y="8976"/>
                  </a:cubicBezTo>
                  <a:cubicBezTo>
                    <a:pt x="3956" y="9411"/>
                    <a:pt x="5405" y="9630"/>
                    <a:pt x="6855" y="9630"/>
                  </a:cubicBezTo>
                  <a:cubicBezTo>
                    <a:pt x="8332" y="9630"/>
                    <a:pt x="9810" y="9403"/>
                    <a:pt x="11122" y="8943"/>
                  </a:cubicBezTo>
                  <a:cubicBezTo>
                    <a:pt x="11212" y="8916"/>
                    <a:pt x="11295" y="8904"/>
                    <a:pt x="11370" y="8904"/>
                  </a:cubicBezTo>
                  <a:cubicBezTo>
                    <a:pt x="11650" y="8904"/>
                    <a:pt x="11833" y="9062"/>
                    <a:pt x="11935" y="9138"/>
                  </a:cubicBezTo>
                  <a:cubicBezTo>
                    <a:pt x="12239" y="9306"/>
                    <a:pt x="12551" y="9388"/>
                    <a:pt x="12822" y="9388"/>
                  </a:cubicBezTo>
                  <a:cubicBezTo>
                    <a:pt x="13132" y="9388"/>
                    <a:pt x="13390" y="9281"/>
                    <a:pt x="13529" y="9073"/>
                  </a:cubicBezTo>
                  <a:cubicBezTo>
                    <a:pt x="13756" y="8651"/>
                    <a:pt x="13431" y="8033"/>
                    <a:pt x="12781" y="7642"/>
                  </a:cubicBezTo>
                  <a:cubicBezTo>
                    <a:pt x="12521" y="7512"/>
                    <a:pt x="12358" y="7220"/>
                    <a:pt x="12358" y="6927"/>
                  </a:cubicBezTo>
                  <a:lnTo>
                    <a:pt x="12358" y="2667"/>
                  </a:lnTo>
                  <a:cubicBezTo>
                    <a:pt x="12358" y="2374"/>
                    <a:pt x="12521" y="2114"/>
                    <a:pt x="12781" y="1952"/>
                  </a:cubicBezTo>
                  <a:cubicBezTo>
                    <a:pt x="13431" y="1594"/>
                    <a:pt x="13756" y="943"/>
                    <a:pt x="13529" y="553"/>
                  </a:cubicBezTo>
                  <a:cubicBezTo>
                    <a:pt x="13401" y="341"/>
                    <a:pt x="13135" y="225"/>
                    <a:pt x="12821" y="225"/>
                  </a:cubicBezTo>
                  <a:cubicBezTo>
                    <a:pt x="12654" y="225"/>
                    <a:pt x="12473" y="258"/>
                    <a:pt x="12293" y="326"/>
                  </a:cubicBezTo>
                  <a:lnTo>
                    <a:pt x="11968" y="358"/>
                  </a:lnTo>
                  <a:cubicBezTo>
                    <a:pt x="11968" y="358"/>
                    <a:pt x="10635" y="1236"/>
                    <a:pt x="9301" y="1236"/>
                  </a:cubicBezTo>
                  <a:cubicBezTo>
                    <a:pt x="7935" y="1236"/>
                    <a:pt x="7025" y="0"/>
                    <a:pt x="7025" y="0"/>
                  </a:cubicBezTo>
                  <a:close/>
                </a:path>
              </a:pathLst>
            </a:custGeom>
            <a:solidFill>
              <a:srgbClr val="198DE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6" name="Google Shape;239;p16">
              <a:extLst>
                <a:ext uri="{FF2B5EF4-FFF2-40B4-BE49-F238E27FC236}">
                  <a16:creationId xmlns:a16="http://schemas.microsoft.com/office/drawing/2014/main" id="{79D4B33B-E8ED-0D5C-7DE7-47572A47B4D6}"/>
                </a:ext>
              </a:extLst>
            </p:cNvPr>
            <p:cNvSpPr/>
            <p:nvPr/>
          </p:nvSpPr>
          <p:spPr>
            <a:xfrm>
              <a:off x="-1352475" y="3230050"/>
              <a:ext cx="75650" cy="229500"/>
            </a:xfrm>
            <a:custGeom>
              <a:avLst/>
              <a:gdLst/>
              <a:ahLst/>
              <a:cxnLst/>
              <a:rect l="l" t="t" r="r" b="b"/>
              <a:pathLst>
                <a:path w="3026" h="9180" extrusionOk="0">
                  <a:moveTo>
                    <a:pt x="950" y="0"/>
                  </a:moveTo>
                  <a:cubicBezTo>
                    <a:pt x="638" y="0"/>
                    <a:pt x="379" y="114"/>
                    <a:pt x="261" y="350"/>
                  </a:cubicBezTo>
                  <a:cubicBezTo>
                    <a:pt x="1" y="740"/>
                    <a:pt x="326" y="1358"/>
                    <a:pt x="976" y="1749"/>
                  </a:cubicBezTo>
                  <a:cubicBezTo>
                    <a:pt x="1236" y="1911"/>
                    <a:pt x="1399" y="2171"/>
                    <a:pt x="1399" y="2464"/>
                  </a:cubicBezTo>
                  <a:lnTo>
                    <a:pt x="1399" y="6724"/>
                  </a:lnTo>
                  <a:cubicBezTo>
                    <a:pt x="1399" y="7017"/>
                    <a:pt x="1236" y="7309"/>
                    <a:pt x="976" y="7439"/>
                  </a:cubicBezTo>
                  <a:cubicBezTo>
                    <a:pt x="326" y="7830"/>
                    <a:pt x="1" y="8448"/>
                    <a:pt x="261" y="8870"/>
                  </a:cubicBezTo>
                  <a:cubicBezTo>
                    <a:pt x="379" y="9074"/>
                    <a:pt x="639" y="9180"/>
                    <a:pt x="953" y="9180"/>
                  </a:cubicBezTo>
                  <a:cubicBezTo>
                    <a:pt x="1241" y="9180"/>
                    <a:pt x="1575" y="9090"/>
                    <a:pt x="1887" y="8903"/>
                  </a:cubicBezTo>
                  <a:cubicBezTo>
                    <a:pt x="1887" y="8870"/>
                    <a:pt x="1854" y="8870"/>
                    <a:pt x="1854" y="8870"/>
                  </a:cubicBezTo>
                  <a:cubicBezTo>
                    <a:pt x="1627" y="8448"/>
                    <a:pt x="1952" y="7830"/>
                    <a:pt x="2602" y="7439"/>
                  </a:cubicBezTo>
                  <a:cubicBezTo>
                    <a:pt x="2862" y="7309"/>
                    <a:pt x="3025" y="7017"/>
                    <a:pt x="3025" y="6724"/>
                  </a:cubicBezTo>
                  <a:lnTo>
                    <a:pt x="3025" y="2464"/>
                  </a:lnTo>
                  <a:cubicBezTo>
                    <a:pt x="3025" y="2171"/>
                    <a:pt x="2862" y="1911"/>
                    <a:pt x="2602" y="1749"/>
                  </a:cubicBezTo>
                  <a:cubicBezTo>
                    <a:pt x="1952" y="1391"/>
                    <a:pt x="1627" y="740"/>
                    <a:pt x="1854" y="350"/>
                  </a:cubicBezTo>
                  <a:cubicBezTo>
                    <a:pt x="1854" y="318"/>
                    <a:pt x="1887" y="318"/>
                    <a:pt x="1887" y="285"/>
                  </a:cubicBezTo>
                  <a:cubicBezTo>
                    <a:pt x="1574" y="98"/>
                    <a:pt x="1239" y="0"/>
                    <a:pt x="950" y="0"/>
                  </a:cubicBezTo>
                  <a:close/>
                </a:path>
              </a:pathLst>
            </a:custGeom>
            <a:solidFill>
              <a:srgbClr val="000000">
                <a:alpha val="1061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7" name="Google Shape;240;p16">
              <a:extLst>
                <a:ext uri="{FF2B5EF4-FFF2-40B4-BE49-F238E27FC236}">
                  <a16:creationId xmlns:a16="http://schemas.microsoft.com/office/drawing/2014/main" id="{29D9F9A1-F49E-0ED3-7893-53CF78182BD2}"/>
                </a:ext>
              </a:extLst>
            </p:cNvPr>
            <p:cNvSpPr/>
            <p:nvPr/>
          </p:nvSpPr>
          <p:spPr>
            <a:xfrm>
              <a:off x="-1205325" y="3072950"/>
              <a:ext cx="187825" cy="187000"/>
            </a:xfrm>
            <a:custGeom>
              <a:avLst/>
              <a:gdLst/>
              <a:ahLst/>
              <a:cxnLst/>
              <a:rect l="l" t="t" r="r" b="b"/>
              <a:pathLst>
                <a:path w="7513" h="7480" extrusionOk="0">
                  <a:moveTo>
                    <a:pt x="3741" y="0"/>
                  </a:moveTo>
                  <a:cubicBezTo>
                    <a:pt x="1692" y="0"/>
                    <a:pt x="1" y="1659"/>
                    <a:pt x="1" y="3740"/>
                  </a:cubicBezTo>
                  <a:cubicBezTo>
                    <a:pt x="1" y="5821"/>
                    <a:pt x="1692" y="7480"/>
                    <a:pt x="3741" y="7480"/>
                  </a:cubicBezTo>
                  <a:cubicBezTo>
                    <a:pt x="5822" y="7480"/>
                    <a:pt x="7513" y="5821"/>
                    <a:pt x="7513" y="3740"/>
                  </a:cubicBezTo>
                  <a:cubicBezTo>
                    <a:pt x="7513" y="1659"/>
                    <a:pt x="5822" y="0"/>
                    <a:pt x="3741" y="0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8" name="Google Shape;241;p16">
              <a:extLst>
                <a:ext uri="{FF2B5EF4-FFF2-40B4-BE49-F238E27FC236}">
                  <a16:creationId xmlns:a16="http://schemas.microsoft.com/office/drawing/2014/main" id="{A4961F4D-7F57-A9FE-E0A3-0986AB74FF33}"/>
                </a:ext>
              </a:extLst>
            </p:cNvPr>
            <p:cNvSpPr/>
            <p:nvPr/>
          </p:nvSpPr>
          <p:spPr>
            <a:xfrm>
              <a:off x="-1205325" y="3072950"/>
              <a:ext cx="113850" cy="187825"/>
            </a:xfrm>
            <a:custGeom>
              <a:avLst/>
              <a:gdLst/>
              <a:ahLst/>
              <a:cxnLst/>
              <a:rect l="l" t="t" r="r" b="b"/>
              <a:pathLst>
                <a:path w="4554" h="7513" extrusionOk="0">
                  <a:moveTo>
                    <a:pt x="3741" y="0"/>
                  </a:moveTo>
                  <a:cubicBezTo>
                    <a:pt x="1692" y="0"/>
                    <a:pt x="1" y="1659"/>
                    <a:pt x="1" y="3740"/>
                  </a:cubicBezTo>
                  <a:cubicBezTo>
                    <a:pt x="1" y="5821"/>
                    <a:pt x="1692" y="7512"/>
                    <a:pt x="3741" y="7512"/>
                  </a:cubicBezTo>
                  <a:cubicBezTo>
                    <a:pt x="4033" y="7512"/>
                    <a:pt x="4293" y="7480"/>
                    <a:pt x="4553" y="7415"/>
                  </a:cubicBezTo>
                  <a:cubicBezTo>
                    <a:pt x="2862" y="7024"/>
                    <a:pt x="1627" y="5529"/>
                    <a:pt x="1627" y="3740"/>
                  </a:cubicBezTo>
                  <a:cubicBezTo>
                    <a:pt x="1627" y="1951"/>
                    <a:pt x="2862" y="455"/>
                    <a:pt x="4553" y="65"/>
                  </a:cubicBezTo>
                  <a:cubicBezTo>
                    <a:pt x="4293" y="33"/>
                    <a:pt x="4033" y="0"/>
                    <a:pt x="3741" y="0"/>
                  </a:cubicBezTo>
                  <a:close/>
                </a:path>
              </a:pathLst>
            </a:custGeom>
            <a:solidFill>
              <a:srgbClr val="000000">
                <a:alpha val="1061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9" name="Google Shape;242;p16">
              <a:extLst>
                <a:ext uri="{FF2B5EF4-FFF2-40B4-BE49-F238E27FC236}">
                  <a16:creationId xmlns:a16="http://schemas.microsoft.com/office/drawing/2014/main" id="{585FFE6F-E2CA-E6BC-5E27-C3B8FEBAF209}"/>
                </a:ext>
              </a:extLst>
            </p:cNvPr>
            <p:cNvSpPr/>
            <p:nvPr/>
          </p:nvSpPr>
          <p:spPr>
            <a:xfrm>
              <a:off x="-1163050" y="3165625"/>
              <a:ext cx="40675" cy="45550"/>
            </a:xfrm>
            <a:custGeom>
              <a:avLst/>
              <a:gdLst/>
              <a:ahLst/>
              <a:cxnLst/>
              <a:rect l="l" t="t" r="r" b="b"/>
              <a:pathLst>
                <a:path w="1627" h="1822" extrusionOk="0">
                  <a:moveTo>
                    <a:pt x="326" y="0"/>
                  </a:moveTo>
                  <a:cubicBezTo>
                    <a:pt x="196" y="0"/>
                    <a:pt x="66" y="131"/>
                    <a:pt x="66" y="261"/>
                  </a:cubicBezTo>
                  <a:cubicBezTo>
                    <a:pt x="66" y="391"/>
                    <a:pt x="196" y="488"/>
                    <a:pt x="326" y="488"/>
                  </a:cubicBezTo>
                  <a:lnTo>
                    <a:pt x="814" y="488"/>
                  </a:lnTo>
                  <a:lnTo>
                    <a:pt x="131" y="1431"/>
                  </a:lnTo>
                  <a:cubicBezTo>
                    <a:pt x="1" y="1594"/>
                    <a:pt x="131" y="1822"/>
                    <a:pt x="326" y="1822"/>
                  </a:cubicBezTo>
                  <a:lnTo>
                    <a:pt x="1302" y="1822"/>
                  </a:lnTo>
                  <a:cubicBezTo>
                    <a:pt x="1432" y="1822"/>
                    <a:pt x="1529" y="1724"/>
                    <a:pt x="1529" y="1594"/>
                  </a:cubicBezTo>
                  <a:cubicBezTo>
                    <a:pt x="1529" y="1464"/>
                    <a:pt x="1432" y="1334"/>
                    <a:pt x="1302" y="1334"/>
                  </a:cubicBezTo>
                  <a:lnTo>
                    <a:pt x="814" y="1334"/>
                  </a:lnTo>
                  <a:lnTo>
                    <a:pt x="1497" y="391"/>
                  </a:lnTo>
                  <a:cubicBezTo>
                    <a:pt x="1627" y="228"/>
                    <a:pt x="1497" y="0"/>
                    <a:pt x="130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0" name="Google Shape;243;p16">
              <a:extLst>
                <a:ext uri="{FF2B5EF4-FFF2-40B4-BE49-F238E27FC236}">
                  <a16:creationId xmlns:a16="http://schemas.microsoft.com/office/drawing/2014/main" id="{8345DFCE-AC48-C121-71D0-3C53AF689415}"/>
                </a:ext>
              </a:extLst>
            </p:cNvPr>
            <p:cNvSpPr/>
            <p:nvPr/>
          </p:nvSpPr>
          <p:spPr>
            <a:xfrm>
              <a:off x="-1115900" y="3116025"/>
              <a:ext cx="52075" cy="61825"/>
            </a:xfrm>
            <a:custGeom>
              <a:avLst/>
              <a:gdLst/>
              <a:ahLst/>
              <a:cxnLst/>
              <a:rect l="l" t="t" r="r" b="b"/>
              <a:pathLst>
                <a:path w="2083" h="2473" extrusionOk="0">
                  <a:moveTo>
                    <a:pt x="294" y="1"/>
                  </a:moveTo>
                  <a:cubicBezTo>
                    <a:pt x="164" y="1"/>
                    <a:pt x="66" y="98"/>
                    <a:pt x="66" y="228"/>
                  </a:cubicBezTo>
                  <a:cubicBezTo>
                    <a:pt x="66" y="358"/>
                    <a:pt x="164" y="489"/>
                    <a:pt x="294" y="489"/>
                  </a:cubicBezTo>
                  <a:lnTo>
                    <a:pt x="1269" y="489"/>
                  </a:lnTo>
                  <a:lnTo>
                    <a:pt x="98" y="2082"/>
                  </a:lnTo>
                  <a:cubicBezTo>
                    <a:pt x="1" y="2245"/>
                    <a:pt x="98" y="2472"/>
                    <a:pt x="294" y="2472"/>
                  </a:cubicBezTo>
                  <a:lnTo>
                    <a:pt x="1757" y="2472"/>
                  </a:lnTo>
                  <a:cubicBezTo>
                    <a:pt x="1887" y="2472"/>
                    <a:pt x="2017" y="2375"/>
                    <a:pt x="2017" y="2245"/>
                  </a:cubicBezTo>
                  <a:cubicBezTo>
                    <a:pt x="2017" y="2115"/>
                    <a:pt x="1887" y="1984"/>
                    <a:pt x="1757" y="1984"/>
                  </a:cubicBezTo>
                  <a:lnTo>
                    <a:pt x="781" y="1984"/>
                  </a:lnTo>
                  <a:lnTo>
                    <a:pt x="1952" y="391"/>
                  </a:lnTo>
                  <a:cubicBezTo>
                    <a:pt x="2082" y="228"/>
                    <a:pt x="1985" y="1"/>
                    <a:pt x="175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1" name="Google Shape;244;p16">
              <a:extLst>
                <a:ext uri="{FF2B5EF4-FFF2-40B4-BE49-F238E27FC236}">
                  <a16:creationId xmlns:a16="http://schemas.microsoft.com/office/drawing/2014/main" id="{1E5749B2-16EB-AEBC-0862-9A2DC9992781}"/>
                </a:ext>
              </a:extLst>
            </p:cNvPr>
            <p:cNvSpPr/>
            <p:nvPr/>
          </p:nvSpPr>
          <p:spPr>
            <a:xfrm>
              <a:off x="-1430525" y="3066450"/>
              <a:ext cx="429300" cy="404975"/>
            </a:xfrm>
            <a:custGeom>
              <a:avLst/>
              <a:gdLst/>
              <a:ahLst/>
              <a:cxnLst/>
              <a:rect l="l" t="t" r="r" b="b"/>
              <a:pathLst>
                <a:path w="17172" h="16199" extrusionOk="0">
                  <a:moveTo>
                    <a:pt x="12749" y="488"/>
                  </a:moveTo>
                  <a:cubicBezTo>
                    <a:pt x="14700" y="488"/>
                    <a:pt x="16261" y="2081"/>
                    <a:pt x="16261" y="4000"/>
                  </a:cubicBezTo>
                  <a:cubicBezTo>
                    <a:pt x="16261" y="5951"/>
                    <a:pt x="14700" y="7512"/>
                    <a:pt x="12749" y="7512"/>
                  </a:cubicBezTo>
                  <a:cubicBezTo>
                    <a:pt x="10830" y="7512"/>
                    <a:pt x="9236" y="5919"/>
                    <a:pt x="9236" y="4000"/>
                  </a:cubicBezTo>
                  <a:cubicBezTo>
                    <a:pt x="9236" y="2081"/>
                    <a:pt x="10830" y="488"/>
                    <a:pt x="12749" y="488"/>
                  </a:cubicBezTo>
                  <a:close/>
                  <a:moveTo>
                    <a:pt x="12749" y="0"/>
                  </a:moveTo>
                  <a:cubicBezTo>
                    <a:pt x="11090" y="0"/>
                    <a:pt x="9659" y="1008"/>
                    <a:pt x="9074" y="2439"/>
                  </a:cubicBezTo>
                  <a:cubicBezTo>
                    <a:pt x="8619" y="2374"/>
                    <a:pt x="8131" y="2341"/>
                    <a:pt x="7675" y="2341"/>
                  </a:cubicBezTo>
                  <a:cubicBezTo>
                    <a:pt x="7513" y="2341"/>
                    <a:pt x="7415" y="2439"/>
                    <a:pt x="7415" y="2569"/>
                  </a:cubicBezTo>
                  <a:cubicBezTo>
                    <a:pt x="7415" y="2699"/>
                    <a:pt x="7513" y="2829"/>
                    <a:pt x="7643" y="2829"/>
                  </a:cubicBezTo>
                  <a:cubicBezTo>
                    <a:pt x="8066" y="2829"/>
                    <a:pt x="8488" y="2862"/>
                    <a:pt x="8911" y="2927"/>
                  </a:cubicBezTo>
                  <a:cubicBezTo>
                    <a:pt x="8814" y="3252"/>
                    <a:pt x="8749" y="3642"/>
                    <a:pt x="8749" y="4000"/>
                  </a:cubicBezTo>
                  <a:cubicBezTo>
                    <a:pt x="8749" y="4748"/>
                    <a:pt x="8944" y="5463"/>
                    <a:pt x="9334" y="6081"/>
                  </a:cubicBezTo>
                  <a:cubicBezTo>
                    <a:pt x="8131" y="6146"/>
                    <a:pt x="6830" y="6374"/>
                    <a:pt x="5692" y="6732"/>
                  </a:cubicBezTo>
                  <a:cubicBezTo>
                    <a:pt x="5630" y="6756"/>
                    <a:pt x="5563" y="6767"/>
                    <a:pt x="5497" y="6767"/>
                  </a:cubicBezTo>
                  <a:cubicBezTo>
                    <a:pt x="5390" y="6767"/>
                    <a:pt x="5284" y="6739"/>
                    <a:pt x="5204" y="6699"/>
                  </a:cubicBezTo>
                  <a:cubicBezTo>
                    <a:pt x="4846" y="6461"/>
                    <a:pt x="4417" y="6320"/>
                    <a:pt x="4033" y="6320"/>
                  </a:cubicBezTo>
                  <a:cubicBezTo>
                    <a:pt x="3684" y="6320"/>
                    <a:pt x="3373" y="6436"/>
                    <a:pt x="3188" y="6699"/>
                  </a:cubicBezTo>
                  <a:cubicBezTo>
                    <a:pt x="2797" y="7219"/>
                    <a:pt x="3188" y="8032"/>
                    <a:pt x="3968" y="8488"/>
                  </a:cubicBezTo>
                  <a:cubicBezTo>
                    <a:pt x="4163" y="8618"/>
                    <a:pt x="4261" y="8813"/>
                    <a:pt x="4261" y="9008"/>
                  </a:cubicBezTo>
                  <a:lnTo>
                    <a:pt x="4261" y="11642"/>
                  </a:lnTo>
                  <a:cubicBezTo>
                    <a:pt x="3838" y="11544"/>
                    <a:pt x="3415" y="11447"/>
                    <a:pt x="3025" y="11317"/>
                  </a:cubicBezTo>
                  <a:cubicBezTo>
                    <a:pt x="2903" y="11280"/>
                    <a:pt x="2777" y="11262"/>
                    <a:pt x="2652" y="11262"/>
                  </a:cubicBezTo>
                  <a:cubicBezTo>
                    <a:pt x="2445" y="11262"/>
                    <a:pt x="2245" y="11313"/>
                    <a:pt x="2082" y="11414"/>
                  </a:cubicBezTo>
                  <a:cubicBezTo>
                    <a:pt x="1786" y="11624"/>
                    <a:pt x="1471" y="11721"/>
                    <a:pt x="1212" y="11721"/>
                  </a:cubicBezTo>
                  <a:cubicBezTo>
                    <a:pt x="988" y="11721"/>
                    <a:pt x="807" y="11648"/>
                    <a:pt x="716" y="11512"/>
                  </a:cubicBezTo>
                  <a:cubicBezTo>
                    <a:pt x="586" y="11252"/>
                    <a:pt x="846" y="10732"/>
                    <a:pt x="1367" y="10439"/>
                  </a:cubicBezTo>
                  <a:cubicBezTo>
                    <a:pt x="1724" y="10244"/>
                    <a:pt x="1919" y="9886"/>
                    <a:pt x="1919" y="9496"/>
                  </a:cubicBezTo>
                  <a:lnTo>
                    <a:pt x="1919" y="5268"/>
                  </a:lnTo>
                  <a:cubicBezTo>
                    <a:pt x="1919" y="4878"/>
                    <a:pt x="1724" y="4520"/>
                    <a:pt x="1367" y="4325"/>
                  </a:cubicBezTo>
                  <a:cubicBezTo>
                    <a:pt x="846" y="4032"/>
                    <a:pt x="586" y="3512"/>
                    <a:pt x="716" y="3252"/>
                  </a:cubicBezTo>
                  <a:cubicBezTo>
                    <a:pt x="807" y="3116"/>
                    <a:pt x="988" y="3043"/>
                    <a:pt x="1212" y="3043"/>
                  </a:cubicBezTo>
                  <a:cubicBezTo>
                    <a:pt x="1471" y="3043"/>
                    <a:pt x="1786" y="3140"/>
                    <a:pt x="2082" y="3350"/>
                  </a:cubicBezTo>
                  <a:cubicBezTo>
                    <a:pt x="2245" y="3451"/>
                    <a:pt x="2445" y="3502"/>
                    <a:pt x="2652" y="3502"/>
                  </a:cubicBezTo>
                  <a:cubicBezTo>
                    <a:pt x="2777" y="3502"/>
                    <a:pt x="2903" y="3484"/>
                    <a:pt x="3025" y="3447"/>
                  </a:cubicBezTo>
                  <a:cubicBezTo>
                    <a:pt x="4066" y="3089"/>
                    <a:pt x="5269" y="2894"/>
                    <a:pt x="6505" y="2829"/>
                  </a:cubicBezTo>
                  <a:cubicBezTo>
                    <a:pt x="6635" y="2829"/>
                    <a:pt x="6765" y="2699"/>
                    <a:pt x="6732" y="2569"/>
                  </a:cubicBezTo>
                  <a:cubicBezTo>
                    <a:pt x="6732" y="2439"/>
                    <a:pt x="6635" y="2341"/>
                    <a:pt x="6505" y="2341"/>
                  </a:cubicBezTo>
                  <a:cubicBezTo>
                    <a:pt x="5204" y="2407"/>
                    <a:pt x="3968" y="2602"/>
                    <a:pt x="2863" y="2992"/>
                  </a:cubicBezTo>
                  <a:cubicBezTo>
                    <a:pt x="2805" y="3015"/>
                    <a:pt x="2743" y="3026"/>
                    <a:pt x="2680" y="3026"/>
                  </a:cubicBezTo>
                  <a:cubicBezTo>
                    <a:pt x="2566" y="3026"/>
                    <a:pt x="2447" y="2990"/>
                    <a:pt x="2342" y="2927"/>
                  </a:cubicBezTo>
                  <a:cubicBezTo>
                    <a:pt x="1970" y="2678"/>
                    <a:pt x="1560" y="2556"/>
                    <a:pt x="1198" y="2556"/>
                  </a:cubicBezTo>
                  <a:cubicBezTo>
                    <a:pt x="802" y="2556"/>
                    <a:pt x="463" y="2703"/>
                    <a:pt x="293" y="2992"/>
                  </a:cubicBezTo>
                  <a:cubicBezTo>
                    <a:pt x="1" y="3545"/>
                    <a:pt x="391" y="4325"/>
                    <a:pt x="1139" y="4748"/>
                  </a:cubicBezTo>
                  <a:cubicBezTo>
                    <a:pt x="1334" y="4845"/>
                    <a:pt x="1432" y="5041"/>
                    <a:pt x="1432" y="5268"/>
                  </a:cubicBezTo>
                  <a:lnTo>
                    <a:pt x="1432" y="9528"/>
                  </a:lnTo>
                  <a:cubicBezTo>
                    <a:pt x="1432" y="9723"/>
                    <a:pt x="1334" y="9919"/>
                    <a:pt x="1139" y="10016"/>
                  </a:cubicBezTo>
                  <a:cubicBezTo>
                    <a:pt x="391" y="10439"/>
                    <a:pt x="1" y="11219"/>
                    <a:pt x="293" y="11772"/>
                  </a:cubicBezTo>
                  <a:cubicBezTo>
                    <a:pt x="463" y="12061"/>
                    <a:pt x="802" y="12208"/>
                    <a:pt x="1198" y="12208"/>
                  </a:cubicBezTo>
                  <a:cubicBezTo>
                    <a:pt x="1560" y="12208"/>
                    <a:pt x="1970" y="12086"/>
                    <a:pt x="2342" y="11837"/>
                  </a:cubicBezTo>
                  <a:cubicBezTo>
                    <a:pt x="2445" y="11775"/>
                    <a:pt x="2548" y="11753"/>
                    <a:pt x="2660" y="11753"/>
                  </a:cubicBezTo>
                  <a:cubicBezTo>
                    <a:pt x="2724" y="11753"/>
                    <a:pt x="2791" y="11760"/>
                    <a:pt x="2863" y="11772"/>
                  </a:cubicBezTo>
                  <a:cubicBezTo>
                    <a:pt x="3285" y="11935"/>
                    <a:pt x="3773" y="12065"/>
                    <a:pt x="4261" y="12162"/>
                  </a:cubicBezTo>
                  <a:lnTo>
                    <a:pt x="4261" y="13268"/>
                  </a:lnTo>
                  <a:cubicBezTo>
                    <a:pt x="4261" y="13496"/>
                    <a:pt x="4163" y="13691"/>
                    <a:pt x="3968" y="13788"/>
                  </a:cubicBezTo>
                  <a:cubicBezTo>
                    <a:pt x="3220" y="14211"/>
                    <a:pt x="2797" y="14959"/>
                    <a:pt x="3123" y="15512"/>
                  </a:cubicBezTo>
                  <a:cubicBezTo>
                    <a:pt x="3295" y="15822"/>
                    <a:pt x="3640" y="15977"/>
                    <a:pt x="4043" y="15977"/>
                  </a:cubicBezTo>
                  <a:cubicBezTo>
                    <a:pt x="4401" y="15977"/>
                    <a:pt x="4804" y="15854"/>
                    <a:pt x="5171" y="15609"/>
                  </a:cubicBezTo>
                  <a:cubicBezTo>
                    <a:pt x="5276" y="15546"/>
                    <a:pt x="5381" y="15511"/>
                    <a:pt x="5495" y="15511"/>
                  </a:cubicBezTo>
                  <a:cubicBezTo>
                    <a:pt x="5558" y="15511"/>
                    <a:pt x="5623" y="15521"/>
                    <a:pt x="5692" y="15544"/>
                  </a:cubicBezTo>
                  <a:cubicBezTo>
                    <a:pt x="6997" y="15979"/>
                    <a:pt x="8470" y="16199"/>
                    <a:pt x="9948" y="16199"/>
                  </a:cubicBezTo>
                  <a:cubicBezTo>
                    <a:pt x="11453" y="16199"/>
                    <a:pt x="12964" y="15971"/>
                    <a:pt x="14309" y="15512"/>
                  </a:cubicBezTo>
                  <a:cubicBezTo>
                    <a:pt x="14351" y="15501"/>
                    <a:pt x="14392" y="15497"/>
                    <a:pt x="14430" y="15497"/>
                  </a:cubicBezTo>
                  <a:cubicBezTo>
                    <a:pt x="14631" y="15497"/>
                    <a:pt x="14786" y="15620"/>
                    <a:pt x="14895" y="15674"/>
                  </a:cubicBezTo>
                  <a:cubicBezTo>
                    <a:pt x="15253" y="15870"/>
                    <a:pt x="15643" y="15967"/>
                    <a:pt x="15968" y="15967"/>
                  </a:cubicBezTo>
                  <a:cubicBezTo>
                    <a:pt x="16781" y="15935"/>
                    <a:pt x="17171" y="15284"/>
                    <a:pt x="16781" y="14569"/>
                  </a:cubicBezTo>
                  <a:cubicBezTo>
                    <a:pt x="16618" y="14244"/>
                    <a:pt x="16326" y="13951"/>
                    <a:pt x="16000" y="13788"/>
                  </a:cubicBezTo>
                  <a:cubicBezTo>
                    <a:pt x="15805" y="13658"/>
                    <a:pt x="15675" y="13463"/>
                    <a:pt x="15675" y="13268"/>
                  </a:cubicBezTo>
                  <a:lnTo>
                    <a:pt x="15675" y="11707"/>
                  </a:lnTo>
                  <a:cubicBezTo>
                    <a:pt x="15675" y="11577"/>
                    <a:pt x="15578" y="11479"/>
                    <a:pt x="15448" y="11479"/>
                  </a:cubicBezTo>
                  <a:cubicBezTo>
                    <a:pt x="15318" y="11479"/>
                    <a:pt x="15187" y="11577"/>
                    <a:pt x="15187" y="11707"/>
                  </a:cubicBezTo>
                  <a:lnTo>
                    <a:pt x="15187" y="13268"/>
                  </a:lnTo>
                  <a:cubicBezTo>
                    <a:pt x="15220" y="13658"/>
                    <a:pt x="15415" y="14016"/>
                    <a:pt x="15773" y="14211"/>
                  </a:cubicBezTo>
                  <a:cubicBezTo>
                    <a:pt x="16033" y="14341"/>
                    <a:pt x="16261" y="14569"/>
                    <a:pt x="16358" y="14796"/>
                  </a:cubicBezTo>
                  <a:cubicBezTo>
                    <a:pt x="16586" y="15187"/>
                    <a:pt x="16423" y="15447"/>
                    <a:pt x="15968" y="15479"/>
                  </a:cubicBezTo>
                  <a:cubicBezTo>
                    <a:pt x="15675" y="15479"/>
                    <a:pt x="15350" y="15382"/>
                    <a:pt x="15122" y="15219"/>
                  </a:cubicBezTo>
                  <a:cubicBezTo>
                    <a:pt x="15000" y="15146"/>
                    <a:pt x="14787" y="15000"/>
                    <a:pt x="14496" y="15000"/>
                  </a:cubicBezTo>
                  <a:cubicBezTo>
                    <a:pt x="14399" y="15000"/>
                    <a:pt x="14293" y="15016"/>
                    <a:pt x="14179" y="15057"/>
                  </a:cubicBezTo>
                  <a:cubicBezTo>
                    <a:pt x="12883" y="15500"/>
                    <a:pt x="11429" y="15719"/>
                    <a:pt x="9976" y="15719"/>
                  </a:cubicBezTo>
                  <a:cubicBezTo>
                    <a:pt x="8551" y="15719"/>
                    <a:pt x="7127" y="15508"/>
                    <a:pt x="5854" y="15089"/>
                  </a:cubicBezTo>
                  <a:cubicBezTo>
                    <a:pt x="5735" y="15041"/>
                    <a:pt x="5616" y="15020"/>
                    <a:pt x="5498" y="15020"/>
                  </a:cubicBezTo>
                  <a:cubicBezTo>
                    <a:pt x="5295" y="15020"/>
                    <a:pt x="5097" y="15084"/>
                    <a:pt x="4911" y="15187"/>
                  </a:cubicBezTo>
                  <a:cubicBezTo>
                    <a:pt x="4625" y="15383"/>
                    <a:pt x="4300" y="15482"/>
                    <a:pt x="4038" y="15482"/>
                  </a:cubicBezTo>
                  <a:cubicBezTo>
                    <a:pt x="3823" y="15482"/>
                    <a:pt x="3651" y="15416"/>
                    <a:pt x="3578" y="15284"/>
                  </a:cubicBezTo>
                  <a:cubicBezTo>
                    <a:pt x="3415" y="15024"/>
                    <a:pt x="3676" y="14504"/>
                    <a:pt x="4228" y="14211"/>
                  </a:cubicBezTo>
                  <a:cubicBezTo>
                    <a:pt x="4554" y="14016"/>
                    <a:pt x="4781" y="13658"/>
                    <a:pt x="4781" y="13268"/>
                  </a:cubicBezTo>
                  <a:lnTo>
                    <a:pt x="4781" y="9008"/>
                  </a:lnTo>
                  <a:cubicBezTo>
                    <a:pt x="4781" y="8650"/>
                    <a:pt x="4554" y="8293"/>
                    <a:pt x="4228" y="8097"/>
                  </a:cubicBezTo>
                  <a:cubicBezTo>
                    <a:pt x="3676" y="7772"/>
                    <a:pt x="3415" y="7284"/>
                    <a:pt x="3578" y="7024"/>
                  </a:cubicBezTo>
                  <a:cubicBezTo>
                    <a:pt x="3655" y="6885"/>
                    <a:pt x="3835" y="6812"/>
                    <a:pt x="4062" y="6812"/>
                  </a:cubicBezTo>
                  <a:cubicBezTo>
                    <a:pt x="4313" y="6812"/>
                    <a:pt x="4621" y="6901"/>
                    <a:pt x="4911" y="7089"/>
                  </a:cubicBezTo>
                  <a:cubicBezTo>
                    <a:pt x="5099" y="7214"/>
                    <a:pt x="5313" y="7273"/>
                    <a:pt x="5520" y="7273"/>
                  </a:cubicBezTo>
                  <a:cubicBezTo>
                    <a:pt x="5636" y="7273"/>
                    <a:pt x="5749" y="7254"/>
                    <a:pt x="5854" y="7219"/>
                  </a:cubicBezTo>
                  <a:cubicBezTo>
                    <a:pt x="7058" y="6797"/>
                    <a:pt x="8423" y="6602"/>
                    <a:pt x="9692" y="6569"/>
                  </a:cubicBezTo>
                  <a:cubicBezTo>
                    <a:pt x="10440" y="7480"/>
                    <a:pt x="11578" y="8000"/>
                    <a:pt x="12749" y="8000"/>
                  </a:cubicBezTo>
                  <a:cubicBezTo>
                    <a:pt x="13757" y="8000"/>
                    <a:pt x="14765" y="7610"/>
                    <a:pt x="15545" y="6862"/>
                  </a:cubicBezTo>
                  <a:cubicBezTo>
                    <a:pt x="15680" y="6828"/>
                    <a:pt x="15811" y="6810"/>
                    <a:pt x="15930" y="6810"/>
                  </a:cubicBezTo>
                  <a:cubicBezTo>
                    <a:pt x="16155" y="6810"/>
                    <a:pt x="16338" y="6875"/>
                    <a:pt x="16423" y="7024"/>
                  </a:cubicBezTo>
                  <a:cubicBezTo>
                    <a:pt x="16488" y="7187"/>
                    <a:pt x="16423" y="7382"/>
                    <a:pt x="16358" y="7480"/>
                  </a:cubicBezTo>
                  <a:cubicBezTo>
                    <a:pt x="16261" y="7707"/>
                    <a:pt x="16033" y="7935"/>
                    <a:pt x="15773" y="8097"/>
                  </a:cubicBezTo>
                  <a:cubicBezTo>
                    <a:pt x="15415" y="8293"/>
                    <a:pt x="15220" y="8650"/>
                    <a:pt x="15220" y="9008"/>
                  </a:cubicBezTo>
                  <a:lnTo>
                    <a:pt x="15220" y="10569"/>
                  </a:lnTo>
                  <a:cubicBezTo>
                    <a:pt x="15220" y="10699"/>
                    <a:pt x="15318" y="10829"/>
                    <a:pt x="15448" y="10829"/>
                  </a:cubicBezTo>
                  <a:cubicBezTo>
                    <a:pt x="15578" y="10829"/>
                    <a:pt x="15708" y="10699"/>
                    <a:pt x="15708" y="10569"/>
                  </a:cubicBezTo>
                  <a:lnTo>
                    <a:pt x="15708" y="9008"/>
                  </a:lnTo>
                  <a:cubicBezTo>
                    <a:pt x="15708" y="8813"/>
                    <a:pt x="15805" y="8618"/>
                    <a:pt x="16000" y="8520"/>
                  </a:cubicBezTo>
                  <a:cubicBezTo>
                    <a:pt x="16358" y="8293"/>
                    <a:pt x="16618" y="8032"/>
                    <a:pt x="16781" y="7707"/>
                  </a:cubicBezTo>
                  <a:cubicBezTo>
                    <a:pt x="16976" y="7382"/>
                    <a:pt x="16976" y="7024"/>
                    <a:pt x="16846" y="6764"/>
                  </a:cubicBezTo>
                  <a:cubicBezTo>
                    <a:pt x="16683" y="6504"/>
                    <a:pt x="16358" y="6341"/>
                    <a:pt x="16000" y="6309"/>
                  </a:cubicBezTo>
                  <a:cubicBezTo>
                    <a:pt x="16456" y="5658"/>
                    <a:pt x="16748" y="4878"/>
                    <a:pt x="16748" y="4000"/>
                  </a:cubicBezTo>
                  <a:cubicBezTo>
                    <a:pt x="16748" y="1789"/>
                    <a:pt x="14960" y="0"/>
                    <a:pt x="1274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82" name="Google Shape;245;p16">
            <a:extLst>
              <a:ext uri="{FF2B5EF4-FFF2-40B4-BE49-F238E27FC236}">
                <a16:creationId xmlns:a16="http://schemas.microsoft.com/office/drawing/2014/main" id="{B58FF0A1-2E1B-7404-102E-1E944CCC3FA8}"/>
              </a:ext>
            </a:extLst>
          </p:cNvPr>
          <p:cNvGrpSpPr/>
          <p:nvPr/>
        </p:nvGrpSpPr>
        <p:grpSpPr>
          <a:xfrm>
            <a:off x="1058038" y="3811100"/>
            <a:ext cx="487680" cy="487680"/>
            <a:chOff x="-1735875" y="2508350"/>
            <a:chExt cx="437094" cy="437094"/>
          </a:xfrm>
        </p:grpSpPr>
        <p:sp>
          <p:nvSpPr>
            <p:cNvPr id="183" name="Google Shape;246;p16">
              <a:extLst>
                <a:ext uri="{FF2B5EF4-FFF2-40B4-BE49-F238E27FC236}">
                  <a16:creationId xmlns:a16="http://schemas.microsoft.com/office/drawing/2014/main" id="{881FE55C-1440-CE2A-E1E4-EB6D072032A0}"/>
                </a:ext>
              </a:extLst>
            </p:cNvPr>
            <p:cNvSpPr/>
            <p:nvPr/>
          </p:nvSpPr>
          <p:spPr>
            <a:xfrm>
              <a:off x="-1608956" y="2732608"/>
              <a:ext cx="94256" cy="125156"/>
            </a:xfrm>
            <a:custGeom>
              <a:avLst/>
              <a:gdLst/>
              <a:ahLst/>
              <a:cxnLst/>
              <a:rect l="l" t="t" r="r" b="b"/>
              <a:pathLst>
                <a:path w="3212" h="4265" extrusionOk="0">
                  <a:moveTo>
                    <a:pt x="1789" y="0"/>
                  </a:moveTo>
                  <a:lnTo>
                    <a:pt x="1" y="488"/>
                  </a:lnTo>
                  <a:cubicBezTo>
                    <a:pt x="586" y="2927"/>
                    <a:pt x="2147" y="3903"/>
                    <a:pt x="2960" y="4260"/>
                  </a:cubicBezTo>
                  <a:cubicBezTo>
                    <a:pt x="2972" y="4263"/>
                    <a:pt x="2983" y="4265"/>
                    <a:pt x="2995" y="4265"/>
                  </a:cubicBezTo>
                  <a:cubicBezTo>
                    <a:pt x="3111" y="4265"/>
                    <a:pt x="3212" y="4122"/>
                    <a:pt x="3123" y="4033"/>
                  </a:cubicBezTo>
                  <a:cubicBezTo>
                    <a:pt x="1822" y="2374"/>
                    <a:pt x="1789" y="0"/>
                    <a:pt x="1789" y="0"/>
                  </a:cubicBezTo>
                  <a:close/>
                </a:path>
              </a:pathLst>
            </a:custGeom>
            <a:solidFill>
              <a:srgbClr val="41BF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4" name="Google Shape;247;p16">
              <a:extLst>
                <a:ext uri="{FF2B5EF4-FFF2-40B4-BE49-F238E27FC236}">
                  <a16:creationId xmlns:a16="http://schemas.microsoft.com/office/drawing/2014/main" id="{DA7C57CD-A694-75C6-4D87-D572A22596E6}"/>
                </a:ext>
              </a:extLst>
            </p:cNvPr>
            <p:cNvSpPr/>
            <p:nvPr/>
          </p:nvSpPr>
          <p:spPr>
            <a:xfrm>
              <a:off x="-1641383" y="2635269"/>
              <a:ext cx="248141" cy="141267"/>
            </a:xfrm>
            <a:custGeom>
              <a:avLst/>
              <a:gdLst/>
              <a:ahLst/>
              <a:cxnLst/>
              <a:rect l="l" t="t" r="r" b="b"/>
              <a:pathLst>
                <a:path w="8456" h="4814" extrusionOk="0">
                  <a:moveTo>
                    <a:pt x="1691" y="0"/>
                  </a:moveTo>
                  <a:cubicBezTo>
                    <a:pt x="748" y="0"/>
                    <a:pt x="0" y="748"/>
                    <a:pt x="0" y="1691"/>
                  </a:cubicBezTo>
                  <a:lnTo>
                    <a:pt x="0" y="3090"/>
                  </a:lnTo>
                  <a:cubicBezTo>
                    <a:pt x="0" y="4033"/>
                    <a:pt x="748" y="4813"/>
                    <a:pt x="1691" y="4813"/>
                  </a:cubicBezTo>
                  <a:lnTo>
                    <a:pt x="6764" y="4813"/>
                  </a:lnTo>
                  <a:cubicBezTo>
                    <a:pt x="7707" y="4813"/>
                    <a:pt x="8455" y="4033"/>
                    <a:pt x="8455" y="3090"/>
                  </a:cubicBezTo>
                  <a:lnTo>
                    <a:pt x="8455" y="1691"/>
                  </a:lnTo>
                  <a:cubicBezTo>
                    <a:pt x="8455" y="748"/>
                    <a:pt x="7707" y="0"/>
                    <a:pt x="6764" y="0"/>
                  </a:cubicBezTo>
                  <a:close/>
                </a:path>
              </a:pathLst>
            </a:custGeom>
            <a:solidFill>
              <a:srgbClr val="41BF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5" name="Google Shape;248;p16">
              <a:extLst>
                <a:ext uri="{FF2B5EF4-FFF2-40B4-BE49-F238E27FC236}">
                  <a16:creationId xmlns:a16="http://schemas.microsoft.com/office/drawing/2014/main" id="{BE488AE4-07BB-09B8-72CF-56B37EA7C67C}"/>
                </a:ext>
              </a:extLst>
            </p:cNvPr>
            <p:cNvSpPr/>
            <p:nvPr/>
          </p:nvSpPr>
          <p:spPr>
            <a:xfrm>
              <a:off x="-1476285" y="2635269"/>
              <a:ext cx="83046" cy="141267"/>
            </a:xfrm>
            <a:custGeom>
              <a:avLst/>
              <a:gdLst/>
              <a:ahLst/>
              <a:cxnLst/>
              <a:rect l="l" t="t" r="r" b="b"/>
              <a:pathLst>
                <a:path w="2830" h="4814" extrusionOk="0">
                  <a:moveTo>
                    <a:pt x="0" y="0"/>
                  </a:moveTo>
                  <a:cubicBezTo>
                    <a:pt x="943" y="0"/>
                    <a:pt x="1691" y="748"/>
                    <a:pt x="1691" y="1691"/>
                  </a:cubicBezTo>
                  <a:lnTo>
                    <a:pt x="1691" y="3122"/>
                  </a:lnTo>
                  <a:cubicBezTo>
                    <a:pt x="1691" y="4033"/>
                    <a:pt x="943" y="4813"/>
                    <a:pt x="0" y="4813"/>
                  </a:cubicBezTo>
                  <a:lnTo>
                    <a:pt x="1138" y="4813"/>
                  </a:lnTo>
                  <a:cubicBezTo>
                    <a:pt x="2081" y="4813"/>
                    <a:pt x="2829" y="4033"/>
                    <a:pt x="2829" y="3122"/>
                  </a:cubicBezTo>
                  <a:lnTo>
                    <a:pt x="2829" y="1691"/>
                  </a:lnTo>
                  <a:cubicBezTo>
                    <a:pt x="2829" y="748"/>
                    <a:pt x="2081" y="0"/>
                    <a:pt x="1138" y="0"/>
                  </a:cubicBezTo>
                  <a:close/>
                </a:path>
              </a:pathLst>
            </a:custGeom>
            <a:solidFill>
              <a:srgbClr val="000000">
                <a:alpha val="1061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6" name="Google Shape;249;p16">
              <a:extLst>
                <a:ext uri="{FF2B5EF4-FFF2-40B4-BE49-F238E27FC236}">
                  <a16:creationId xmlns:a16="http://schemas.microsoft.com/office/drawing/2014/main" id="{93D5ECE8-E737-4A19-873A-0ACB401C3528}"/>
                </a:ext>
              </a:extLst>
            </p:cNvPr>
            <p:cNvSpPr/>
            <p:nvPr/>
          </p:nvSpPr>
          <p:spPr>
            <a:xfrm>
              <a:off x="-1729184" y="2515011"/>
              <a:ext cx="423742" cy="423742"/>
            </a:xfrm>
            <a:custGeom>
              <a:avLst/>
              <a:gdLst/>
              <a:ahLst/>
              <a:cxnLst/>
              <a:rect l="l" t="t" r="r" b="b"/>
              <a:pathLst>
                <a:path w="14440" h="14440" extrusionOk="0">
                  <a:moveTo>
                    <a:pt x="7220" y="1107"/>
                  </a:moveTo>
                  <a:cubicBezTo>
                    <a:pt x="10602" y="1107"/>
                    <a:pt x="13333" y="3838"/>
                    <a:pt x="13333" y="7220"/>
                  </a:cubicBezTo>
                  <a:cubicBezTo>
                    <a:pt x="13333" y="8716"/>
                    <a:pt x="12781" y="10050"/>
                    <a:pt x="11903" y="11123"/>
                  </a:cubicBezTo>
                  <a:lnTo>
                    <a:pt x="3317" y="2538"/>
                  </a:lnTo>
                  <a:cubicBezTo>
                    <a:pt x="4358" y="1659"/>
                    <a:pt x="5724" y="1107"/>
                    <a:pt x="7220" y="1107"/>
                  </a:cubicBezTo>
                  <a:close/>
                  <a:moveTo>
                    <a:pt x="2504" y="3318"/>
                  </a:moveTo>
                  <a:lnTo>
                    <a:pt x="11122" y="11903"/>
                  </a:lnTo>
                  <a:cubicBezTo>
                    <a:pt x="10049" y="12781"/>
                    <a:pt x="8683" y="13301"/>
                    <a:pt x="7220" y="13301"/>
                  </a:cubicBezTo>
                  <a:cubicBezTo>
                    <a:pt x="3838" y="13301"/>
                    <a:pt x="1106" y="10570"/>
                    <a:pt x="1106" y="7220"/>
                  </a:cubicBezTo>
                  <a:cubicBezTo>
                    <a:pt x="1106" y="5724"/>
                    <a:pt x="1626" y="4391"/>
                    <a:pt x="2504" y="3318"/>
                  </a:cubicBezTo>
                  <a:close/>
                  <a:moveTo>
                    <a:pt x="7220" y="1"/>
                  </a:moveTo>
                  <a:cubicBezTo>
                    <a:pt x="3220" y="1"/>
                    <a:pt x="0" y="3220"/>
                    <a:pt x="0" y="7220"/>
                  </a:cubicBezTo>
                  <a:cubicBezTo>
                    <a:pt x="0" y="11188"/>
                    <a:pt x="3220" y="14440"/>
                    <a:pt x="7220" y="14440"/>
                  </a:cubicBezTo>
                  <a:cubicBezTo>
                    <a:pt x="11220" y="14440"/>
                    <a:pt x="14439" y="11220"/>
                    <a:pt x="14439" y="7220"/>
                  </a:cubicBezTo>
                  <a:cubicBezTo>
                    <a:pt x="14439" y="3220"/>
                    <a:pt x="11220" y="1"/>
                    <a:pt x="7220" y="1"/>
                  </a:cubicBezTo>
                  <a:close/>
                </a:path>
              </a:pathLst>
            </a:custGeom>
            <a:solidFill>
              <a:srgbClr val="E5554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7" name="Google Shape;250;p16">
              <a:extLst>
                <a:ext uri="{FF2B5EF4-FFF2-40B4-BE49-F238E27FC236}">
                  <a16:creationId xmlns:a16="http://schemas.microsoft.com/office/drawing/2014/main" id="{E59C73BB-4BF1-8E46-1D2D-B48A8199CAA3}"/>
                </a:ext>
              </a:extLst>
            </p:cNvPr>
            <p:cNvSpPr/>
            <p:nvPr/>
          </p:nvSpPr>
          <p:spPr>
            <a:xfrm>
              <a:off x="-1534507" y="2515011"/>
              <a:ext cx="229067" cy="423742"/>
            </a:xfrm>
            <a:custGeom>
              <a:avLst/>
              <a:gdLst/>
              <a:ahLst/>
              <a:cxnLst/>
              <a:rect l="l" t="t" r="r" b="b"/>
              <a:pathLst>
                <a:path w="7806" h="14440" extrusionOk="0">
                  <a:moveTo>
                    <a:pt x="0" y="1"/>
                  </a:moveTo>
                  <a:cubicBezTo>
                    <a:pt x="3480" y="294"/>
                    <a:pt x="6244" y="2960"/>
                    <a:pt x="6634" y="6407"/>
                  </a:cubicBezTo>
                  <a:cubicBezTo>
                    <a:pt x="6667" y="6667"/>
                    <a:pt x="6699" y="6928"/>
                    <a:pt x="6699" y="7220"/>
                  </a:cubicBezTo>
                  <a:cubicBezTo>
                    <a:pt x="6699" y="7480"/>
                    <a:pt x="6667" y="7773"/>
                    <a:pt x="6634" y="8033"/>
                  </a:cubicBezTo>
                  <a:cubicBezTo>
                    <a:pt x="6244" y="11448"/>
                    <a:pt x="3480" y="14147"/>
                    <a:pt x="0" y="14407"/>
                  </a:cubicBezTo>
                  <a:cubicBezTo>
                    <a:pt x="196" y="14440"/>
                    <a:pt x="391" y="14440"/>
                    <a:pt x="586" y="14440"/>
                  </a:cubicBezTo>
                  <a:cubicBezTo>
                    <a:pt x="4586" y="14440"/>
                    <a:pt x="7805" y="11188"/>
                    <a:pt x="7805" y="7220"/>
                  </a:cubicBezTo>
                  <a:cubicBezTo>
                    <a:pt x="7805" y="3220"/>
                    <a:pt x="4586" y="1"/>
                    <a:pt x="586" y="1"/>
                  </a:cubicBezTo>
                  <a:close/>
                </a:path>
              </a:pathLst>
            </a:custGeom>
            <a:solidFill>
              <a:srgbClr val="000000">
                <a:alpha val="1061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8" name="Google Shape;251;p16">
              <a:extLst>
                <a:ext uri="{FF2B5EF4-FFF2-40B4-BE49-F238E27FC236}">
                  <a16:creationId xmlns:a16="http://schemas.microsoft.com/office/drawing/2014/main" id="{2A17DE8C-BCE3-FE60-7202-2F724CB54CC4}"/>
                </a:ext>
              </a:extLst>
            </p:cNvPr>
            <p:cNvSpPr/>
            <p:nvPr/>
          </p:nvSpPr>
          <p:spPr>
            <a:xfrm>
              <a:off x="-1702480" y="2606628"/>
              <a:ext cx="306362" cy="304630"/>
            </a:xfrm>
            <a:custGeom>
              <a:avLst/>
              <a:gdLst/>
              <a:ahLst/>
              <a:cxnLst/>
              <a:rect l="l" t="t" r="r" b="b"/>
              <a:pathLst>
                <a:path w="10440" h="10381" extrusionOk="0">
                  <a:moveTo>
                    <a:pt x="1594" y="1"/>
                  </a:moveTo>
                  <a:cubicBezTo>
                    <a:pt x="1529" y="1"/>
                    <a:pt x="1464" y="33"/>
                    <a:pt x="1432" y="66"/>
                  </a:cubicBezTo>
                  <a:cubicBezTo>
                    <a:pt x="489" y="1204"/>
                    <a:pt x="1" y="2635"/>
                    <a:pt x="1" y="4098"/>
                  </a:cubicBezTo>
                  <a:cubicBezTo>
                    <a:pt x="1" y="5692"/>
                    <a:pt x="586" y="7220"/>
                    <a:pt x="1659" y="8391"/>
                  </a:cubicBezTo>
                  <a:cubicBezTo>
                    <a:pt x="2733" y="9529"/>
                    <a:pt x="4196" y="10245"/>
                    <a:pt x="5789" y="10375"/>
                  </a:cubicBezTo>
                  <a:cubicBezTo>
                    <a:pt x="5920" y="10375"/>
                    <a:pt x="6017" y="10310"/>
                    <a:pt x="6017" y="10179"/>
                  </a:cubicBezTo>
                  <a:cubicBezTo>
                    <a:pt x="6017" y="10049"/>
                    <a:pt x="5920" y="9952"/>
                    <a:pt x="5822" y="9952"/>
                  </a:cubicBezTo>
                  <a:cubicBezTo>
                    <a:pt x="4359" y="9822"/>
                    <a:pt x="2993" y="9171"/>
                    <a:pt x="1985" y="8098"/>
                  </a:cubicBezTo>
                  <a:cubicBezTo>
                    <a:pt x="977" y="6993"/>
                    <a:pt x="424" y="5594"/>
                    <a:pt x="424" y="4098"/>
                  </a:cubicBezTo>
                  <a:cubicBezTo>
                    <a:pt x="424" y="2798"/>
                    <a:pt x="846" y="1562"/>
                    <a:pt x="1627" y="521"/>
                  </a:cubicBezTo>
                  <a:lnTo>
                    <a:pt x="2407" y="1334"/>
                  </a:lnTo>
                  <a:cubicBezTo>
                    <a:pt x="2050" y="1692"/>
                    <a:pt x="1855" y="2147"/>
                    <a:pt x="1855" y="2667"/>
                  </a:cubicBezTo>
                  <a:lnTo>
                    <a:pt x="1855" y="2863"/>
                  </a:lnTo>
                  <a:cubicBezTo>
                    <a:pt x="1855" y="2993"/>
                    <a:pt x="1952" y="3090"/>
                    <a:pt x="2082" y="3090"/>
                  </a:cubicBezTo>
                  <a:cubicBezTo>
                    <a:pt x="2180" y="3090"/>
                    <a:pt x="2277" y="2993"/>
                    <a:pt x="2277" y="2863"/>
                  </a:cubicBezTo>
                  <a:lnTo>
                    <a:pt x="2277" y="2667"/>
                  </a:lnTo>
                  <a:cubicBezTo>
                    <a:pt x="2277" y="2277"/>
                    <a:pt x="2440" y="1920"/>
                    <a:pt x="2733" y="1627"/>
                  </a:cubicBezTo>
                  <a:lnTo>
                    <a:pt x="6635" y="5562"/>
                  </a:lnTo>
                  <a:lnTo>
                    <a:pt x="5107" y="5562"/>
                  </a:lnTo>
                  <a:cubicBezTo>
                    <a:pt x="5009" y="5594"/>
                    <a:pt x="4911" y="5692"/>
                    <a:pt x="4944" y="5822"/>
                  </a:cubicBezTo>
                  <a:cubicBezTo>
                    <a:pt x="5172" y="6765"/>
                    <a:pt x="5497" y="7545"/>
                    <a:pt x="5952" y="8196"/>
                  </a:cubicBezTo>
                  <a:cubicBezTo>
                    <a:pt x="5302" y="7838"/>
                    <a:pt x="4294" y="7123"/>
                    <a:pt x="3708" y="5659"/>
                  </a:cubicBezTo>
                  <a:cubicBezTo>
                    <a:pt x="3708" y="5659"/>
                    <a:pt x="3708" y="5627"/>
                    <a:pt x="3708" y="5627"/>
                  </a:cubicBezTo>
                  <a:lnTo>
                    <a:pt x="3676" y="5627"/>
                  </a:lnTo>
                  <a:cubicBezTo>
                    <a:pt x="3676" y="5627"/>
                    <a:pt x="3676" y="5594"/>
                    <a:pt x="3676" y="5594"/>
                  </a:cubicBezTo>
                  <a:lnTo>
                    <a:pt x="3643" y="5594"/>
                  </a:lnTo>
                  <a:lnTo>
                    <a:pt x="3643" y="5562"/>
                  </a:lnTo>
                  <a:lnTo>
                    <a:pt x="3611" y="5562"/>
                  </a:lnTo>
                  <a:cubicBezTo>
                    <a:pt x="3611" y="5562"/>
                    <a:pt x="3611" y="5562"/>
                    <a:pt x="3578" y="5529"/>
                  </a:cubicBezTo>
                  <a:lnTo>
                    <a:pt x="3546" y="5529"/>
                  </a:lnTo>
                  <a:cubicBezTo>
                    <a:pt x="2830" y="5399"/>
                    <a:pt x="2310" y="4814"/>
                    <a:pt x="2310" y="4066"/>
                  </a:cubicBezTo>
                  <a:lnTo>
                    <a:pt x="2310" y="3871"/>
                  </a:lnTo>
                  <a:cubicBezTo>
                    <a:pt x="2310" y="3741"/>
                    <a:pt x="2212" y="3643"/>
                    <a:pt x="2082" y="3643"/>
                  </a:cubicBezTo>
                  <a:cubicBezTo>
                    <a:pt x="1952" y="3643"/>
                    <a:pt x="1855" y="3741"/>
                    <a:pt x="1855" y="3871"/>
                  </a:cubicBezTo>
                  <a:lnTo>
                    <a:pt x="1855" y="4066"/>
                  </a:lnTo>
                  <a:cubicBezTo>
                    <a:pt x="1855" y="4521"/>
                    <a:pt x="2017" y="4976"/>
                    <a:pt x="2310" y="5334"/>
                  </a:cubicBezTo>
                  <a:cubicBezTo>
                    <a:pt x="2603" y="5627"/>
                    <a:pt x="2960" y="5854"/>
                    <a:pt x="3350" y="5952"/>
                  </a:cubicBezTo>
                  <a:cubicBezTo>
                    <a:pt x="4098" y="7675"/>
                    <a:pt x="5367" y="8423"/>
                    <a:pt x="6082" y="8716"/>
                  </a:cubicBezTo>
                  <a:cubicBezTo>
                    <a:pt x="6115" y="8749"/>
                    <a:pt x="6180" y="8749"/>
                    <a:pt x="6212" y="8749"/>
                  </a:cubicBezTo>
                  <a:cubicBezTo>
                    <a:pt x="6310" y="8749"/>
                    <a:pt x="6440" y="8716"/>
                    <a:pt x="6505" y="8619"/>
                  </a:cubicBezTo>
                  <a:cubicBezTo>
                    <a:pt x="6602" y="8488"/>
                    <a:pt x="6602" y="8326"/>
                    <a:pt x="6505" y="8196"/>
                  </a:cubicBezTo>
                  <a:cubicBezTo>
                    <a:pt x="6017" y="7578"/>
                    <a:pt x="5692" y="6862"/>
                    <a:pt x="5464" y="5984"/>
                  </a:cubicBezTo>
                  <a:lnTo>
                    <a:pt x="7090" y="5984"/>
                  </a:lnTo>
                  <a:lnTo>
                    <a:pt x="9887" y="8781"/>
                  </a:lnTo>
                  <a:cubicBezTo>
                    <a:pt x="8976" y="9432"/>
                    <a:pt x="7936" y="9854"/>
                    <a:pt x="6798" y="9952"/>
                  </a:cubicBezTo>
                  <a:cubicBezTo>
                    <a:pt x="6667" y="9952"/>
                    <a:pt x="6602" y="10049"/>
                    <a:pt x="6602" y="10179"/>
                  </a:cubicBezTo>
                  <a:cubicBezTo>
                    <a:pt x="6602" y="10292"/>
                    <a:pt x="6701" y="10381"/>
                    <a:pt x="6790" y="10381"/>
                  </a:cubicBezTo>
                  <a:cubicBezTo>
                    <a:pt x="6804" y="10381"/>
                    <a:pt x="6817" y="10379"/>
                    <a:pt x="6830" y="10375"/>
                  </a:cubicBezTo>
                  <a:cubicBezTo>
                    <a:pt x="8131" y="10277"/>
                    <a:pt x="9334" y="9789"/>
                    <a:pt x="10342" y="8944"/>
                  </a:cubicBezTo>
                  <a:cubicBezTo>
                    <a:pt x="10407" y="8911"/>
                    <a:pt x="10407" y="8846"/>
                    <a:pt x="10407" y="8781"/>
                  </a:cubicBezTo>
                  <a:cubicBezTo>
                    <a:pt x="10440" y="8749"/>
                    <a:pt x="10407" y="8684"/>
                    <a:pt x="10342" y="8619"/>
                  </a:cubicBezTo>
                  <a:lnTo>
                    <a:pt x="7318" y="5627"/>
                  </a:lnTo>
                  <a:lnTo>
                    <a:pt x="1757" y="66"/>
                  </a:lnTo>
                  <a:cubicBezTo>
                    <a:pt x="1724" y="1"/>
                    <a:pt x="1659" y="1"/>
                    <a:pt x="159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9" name="Google Shape;252;p16">
              <a:extLst>
                <a:ext uri="{FF2B5EF4-FFF2-40B4-BE49-F238E27FC236}">
                  <a16:creationId xmlns:a16="http://schemas.microsoft.com/office/drawing/2014/main" id="{7FDB7B96-66E3-1DAA-F02C-9A51CEA58AEC}"/>
                </a:ext>
              </a:extLst>
            </p:cNvPr>
            <p:cNvSpPr/>
            <p:nvPr/>
          </p:nvSpPr>
          <p:spPr>
            <a:xfrm>
              <a:off x="-1735875" y="2508350"/>
              <a:ext cx="437094" cy="437094"/>
            </a:xfrm>
            <a:custGeom>
              <a:avLst/>
              <a:gdLst/>
              <a:ahLst/>
              <a:cxnLst/>
              <a:rect l="l" t="t" r="r" b="b"/>
              <a:pathLst>
                <a:path w="14895" h="14895" extrusionOk="0">
                  <a:moveTo>
                    <a:pt x="7448" y="423"/>
                  </a:moveTo>
                  <a:cubicBezTo>
                    <a:pt x="9334" y="423"/>
                    <a:pt x="11090" y="1171"/>
                    <a:pt x="12391" y="2472"/>
                  </a:cubicBezTo>
                  <a:cubicBezTo>
                    <a:pt x="13724" y="3805"/>
                    <a:pt x="14472" y="5561"/>
                    <a:pt x="14472" y="7447"/>
                  </a:cubicBezTo>
                  <a:cubicBezTo>
                    <a:pt x="14472" y="9301"/>
                    <a:pt x="13724" y="11090"/>
                    <a:pt x="12391" y="12390"/>
                  </a:cubicBezTo>
                  <a:cubicBezTo>
                    <a:pt x="11090" y="13724"/>
                    <a:pt x="9334" y="14439"/>
                    <a:pt x="7448" y="14439"/>
                  </a:cubicBezTo>
                  <a:cubicBezTo>
                    <a:pt x="5562" y="14439"/>
                    <a:pt x="3806" y="13724"/>
                    <a:pt x="2472" y="12390"/>
                  </a:cubicBezTo>
                  <a:cubicBezTo>
                    <a:pt x="1171" y="11057"/>
                    <a:pt x="424" y="9301"/>
                    <a:pt x="424" y="7447"/>
                  </a:cubicBezTo>
                  <a:cubicBezTo>
                    <a:pt x="424" y="5561"/>
                    <a:pt x="1171" y="3805"/>
                    <a:pt x="2472" y="2472"/>
                  </a:cubicBezTo>
                  <a:cubicBezTo>
                    <a:pt x="3806" y="1171"/>
                    <a:pt x="5562" y="423"/>
                    <a:pt x="7448" y="423"/>
                  </a:cubicBezTo>
                  <a:close/>
                  <a:moveTo>
                    <a:pt x="7448" y="0"/>
                  </a:moveTo>
                  <a:cubicBezTo>
                    <a:pt x="5464" y="0"/>
                    <a:pt x="3578" y="781"/>
                    <a:pt x="2180" y="2179"/>
                  </a:cubicBezTo>
                  <a:cubicBezTo>
                    <a:pt x="781" y="3577"/>
                    <a:pt x="1" y="5464"/>
                    <a:pt x="1" y="7447"/>
                  </a:cubicBezTo>
                  <a:cubicBezTo>
                    <a:pt x="1" y="9431"/>
                    <a:pt x="781" y="11317"/>
                    <a:pt x="2180" y="12715"/>
                  </a:cubicBezTo>
                  <a:cubicBezTo>
                    <a:pt x="3578" y="14114"/>
                    <a:pt x="5464" y="14894"/>
                    <a:pt x="7448" y="14894"/>
                  </a:cubicBezTo>
                  <a:cubicBezTo>
                    <a:pt x="9431" y="14894"/>
                    <a:pt x="11318" y="14114"/>
                    <a:pt x="12716" y="12715"/>
                  </a:cubicBezTo>
                  <a:cubicBezTo>
                    <a:pt x="14114" y="11317"/>
                    <a:pt x="14895" y="9431"/>
                    <a:pt x="14895" y="7447"/>
                  </a:cubicBezTo>
                  <a:cubicBezTo>
                    <a:pt x="14895" y="5464"/>
                    <a:pt x="14114" y="3577"/>
                    <a:pt x="12716" y="2179"/>
                  </a:cubicBezTo>
                  <a:cubicBezTo>
                    <a:pt x="11318" y="781"/>
                    <a:pt x="9431" y="0"/>
                    <a:pt x="744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0" name="Google Shape;253;p16">
              <a:extLst>
                <a:ext uri="{FF2B5EF4-FFF2-40B4-BE49-F238E27FC236}">
                  <a16:creationId xmlns:a16="http://schemas.microsoft.com/office/drawing/2014/main" id="{1E88C9CA-2E31-1D1E-50B6-308C29AA4037}"/>
                </a:ext>
              </a:extLst>
            </p:cNvPr>
            <p:cNvSpPr/>
            <p:nvPr/>
          </p:nvSpPr>
          <p:spPr>
            <a:xfrm>
              <a:off x="-1638536" y="2541745"/>
              <a:ext cx="306362" cy="305393"/>
            </a:xfrm>
            <a:custGeom>
              <a:avLst/>
              <a:gdLst/>
              <a:ahLst/>
              <a:cxnLst/>
              <a:rect l="l" t="t" r="r" b="b"/>
              <a:pathLst>
                <a:path w="10440" h="10407" extrusionOk="0">
                  <a:moveTo>
                    <a:pt x="4131" y="423"/>
                  </a:moveTo>
                  <a:cubicBezTo>
                    <a:pt x="7383" y="423"/>
                    <a:pt x="10017" y="3057"/>
                    <a:pt x="10017" y="6309"/>
                  </a:cubicBezTo>
                  <a:cubicBezTo>
                    <a:pt x="10017" y="7610"/>
                    <a:pt x="9594" y="8846"/>
                    <a:pt x="8814" y="9886"/>
                  </a:cubicBezTo>
                  <a:lnTo>
                    <a:pt x="7090" y="8163"/>
                  </a:lnTo>
                  <a:cubicBezTo>
                    <a:pt x="7936" y="7968"/>
                    <a:pt x="8586" y="7220"/>
                    <a:pt x="8586" y="6309"/>
                  </a:cubicBezTo>
                  <a:lnTo>
                    <a:pt x="8586" y="4878"/>
                  </a:lnTo>
                  <a:cubicBezTo>
                    <a:pt x="8586" y="3838"/>
                    <a:pt x="7708" y="2960"/>
                    <a:pt x="6667" y="2960"/>
                  </a:cubicBezTo>
                  <a:lnTo>
                    <a:pt x="5464" y="2960"/>
                  </a:lnTo>
                  <a:cubicBezTo>
                    <a:pt x="5334" y="2960"/>
                    <a:pt x="5236" y="3057"/>
                    <a:pt x="5236" y="3187"/>
                  </a:cubicBezTo>
                  <a:cubicBezTo>
                    <a:pt x="5236" y="3318"/>
                    <a:pt x="5334" y="3415"/>
                    <a:pt x="5464" y="3415"/>
                  </a:cubicBezTo>
                  <a:lnTo>
                    <a:pt x="6667" y="3415"/>
                  </a:lnTo>
                  <a:cubicBezTo>
                    <a:pt x="7480" y="3415"/>
                    <a:pt x="8131" y="4065"/>
                    <a:pt x="8131" y="4878"/>
                  </a:cubicBezTo>
                  <a:lnTo>
                    <a:pt x="8131" y="6309"/>
                  </a:lnTo>
                  <a:cubicBezTo>
                    <a:pt x="8131" y="7122"/>
                    <a:pt x="7480" y="7773"/>
                    <a:pt x="6667" y="7773"/>
                  </a:cubicBezTo>
                  <a:lnTo>
                    <a:pt x="2310" y="3415"/>
                  </a:lnTo>
                  <a:lnTo>
                    <a:pt x="4456" y="3415"/>
                  </a:lnTo>
                  <a:cubicBezTo>
                    <a:pt x="4586" y="3415"/>
                    <a:pt x="4684" y="3318"/>
                    <a:pt x="4684" y="3187"/>
                  </a:cubicBezTo>
                  <a:cubicBezTo>
                    <a:pt x="4684" y="3057"/>
                    <a:pt x="4586" y="2960"/>
                    <a:pt x="4456" y="2960"/>
                  </a:cubicBezTo>
                  <a:lnTo>
                    <a:pt x="1887" y="2960"/>
                  </a:lnTo>
                  <a:lnTo>
                    <a:pt x="554" y="1627"/>
                  </a:lnTo>
                  <a:cubicBezTo>
                    <a:pt x="1562" y="846"/>
                    <a:pt x="2830" y="423"/>
                    <a:pt x="4131" y="423"/>
                  </a:cubicBezTo>
                  <a:close/>
                  <a:moveTo>
                    <a:pt x="4131" y="1"/>
                  </a:moveTo>
                  <a:cubicBezTo>
                    <a:pt x="2667" y="1"/>
                    <a:pt x="1204" y="521"/>
                    <a:pt x="98" y="1464"/>
                  </a:cubicBezTo>
                  <a:cubicBezTo>
                    <a:pt x="33" y="1496"/>
                    <a:pt x="1" y="1561"/>
                    <a:pt x="1" y="1627"/>
                  </a:cubicBezTo>
                  <a:cubicBezTo>
                    <a:pt x="1" y="1659"/>
                    <a:pt x="33" y="1724"/>
                    <a:pt x="66" y="1789"/>
                  </a:cubicBezTo>
                  <a:lnTo>
                    <a:pt x="1659" y="3350"/>
                  </a:lnTo>
                  <a:lnTo>
                    <a:pt x="6440" y="8130"/>
                  </a:lnTo>
                  <a:lnTo>
                    <a:pt x="8684" y="10374"/>
                  </a:lnTo>
                  <a:cubicBezTo>
                    <a:pt x="8716" y="10407"/>
                    <a:pt x="8781" y="10407"/>
                    <a:pt x="8814" y="10407"/>
                  </a:cubicBezTo>
                  <a:lnTo>
                    <a:pt x="8846" y="10407"/>
                  </a:lnTo>
                  <a:cubicBezTo>
                    <a:pt x="8879" y="10407"/>
                    <a:pt x="8944" y="10374"/>
                    <a:pt x="8976" y="10342"/>
                  </a:cubicBezTo>
                  <a:cubicBezTo>
                    <a:pt x="9919" y="9204"/>
                    <a:pt x="10440" y="7773"/>
                    <a:pt x="10440" y="6309"/>
                  </a:cubicBezTo>
                  <a:cubicBezTo>
                    <a:pt x="10440" y="4618"/>
                    <a:pt x="9789" y="3025"/>
                    <a:pt x="8586" y="1854"/>
                  </a:cubicBezTo>
                  <a:cubicBezTo>
                    <a:pt x="7415" y="651"/>
                    <a:pt x="5822" y="1"/>
                    <a:pt x="413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01" name="TextBox 200">
            <a:extLst>
              <a:ext uri="{FF2B5EF4-FFF2-40B4-BE49-F238E27FC236}">
                <a16:creationId xmlns:a16="http://schemas.microsoft.com/office/drawing/2014/main" id="{DDA19845-6A63-AE75-D2C6-97BB3E77D646}"/>
              </a:ext>
            </a:extLst>
          </p:cNvPr>
          <p:cNvSpPr txBox="1"/>
          <p:nvPr/>
        </p:nvSpPr>
        <p:spPr>
          <a:xfrm>
            <a:off x="4156031" y="1035995"/>
            <a:ext cx="44014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ANSWER</a:t>
            </a:r>
          </a:p>
        </p:txBody>
      </p:sp>
    </p:spTree>
    <p:extLst>
      <p:ext uri="{BB962C8B-B14F-4D97-AF65-F5344CB8AC3E}">
        <p14:creationId xmlns:p14="http://schemas.microsoft.com/office/powerpoint/2010/main" val="3778909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" grpId="0" animBg="1"/>
      <p:bldP spid="115" grpId="0" animBg="1"/>
      <p:bldP spid="116" grpId="0" animBg="1"/>
      <p:bldP spid="117" grpId="0" animBg="1"/>
      <p:bldP spid="20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2261781" y="112190"/>
            <a:ext cx="712319" cy="709214"/>
            <a:chOff x="2180974" y="148629"/>
            <a:chExt cx="712319" cy="709214"/>
          </a:xfrm>
        </p:grpSpPr>
        <p:sp>
          <p:nvSpPr>
            <p:cNvPr id="30" name="Oval 29"/>
            <p:cNvSpPr/>
            <p:nvPr/>
          </p:nvSpPr>
          <p:spPr>
            <a:xfrm>
              <a:off x="2180974" y="148629"/>
              <a:ext cx="712319" cy="709214"/>
            </a:xfrm>
            <a:prstGeom prst="ellipse">
              <a:avLst/>
            </a:prstGeom>
            <a:solidFill>
              <a:srgbClr val="77ADC0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Chord 30"/>
            <p:cNvSpPr/>
            <p:nvPr/>
          </p:nvSpPr>
          <p:spPr>
            <a:xfrm rot="4088942">
              <a:off x="2197459" y="160739"/>
              <a:ext cx="676824" cy="685834"/>
            </a:xfrm>
            <a:prstGeom prst="chord">
              <a:avLst>
                <a:gd name="adj1" fmla="val 2761841"/>
                <a:gd name="adj2" fmla="val 16200000"/>
              </a:avLst>
            </a:prstGeom>
            <a:solidFill>
              <a:srgbClr val="0087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40" name="TextBox 39"/>
          <p:cNvSpPr txBox="1"/>
          <p:nvPr/>
        </p:nvSpPr>
        <p:spPr>
          <a:xfrm>
            <a:off x="928438" y="132929"/>
            <a:ext cx="12523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150250" y="88279"/>
            <a:ext cx="88627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TOURISM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1276300" y="3793403"/>
            <a:ext cx="722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607B7897-B16D-44E3-91AE-9D0FF2697117}"/>
              </a:ext>
            </a:extLst>
          </p:cNvPr>
          <p:cNvSpPr txBox="1"/>
          <p:nvPr/>
        </p:nvSpPr>
        <p:spPr>
          <a:xfrm>
            <a:off x="661636" y="2203273"/>
            <a:ext cx="114466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26649"/>
                </a:solidFill>
              </a:rPr>
              <a:t>Grammar: Relative pronouns: </a:t>
            </a:r>
            <a:r>
              <a:rPr lang="en-US" sz="3600" b="1" i="1" dirty="0">
                <a:solidFill>
                  <a:srgbClr val="F26649"/>
                </a:solidFill>
              </a:rPr>
              <a:t>which, who, </a:t>
            </a:r>
            <a:r>
              <a:rPr lang="en-US" sz="3600" b="1" dirty="0">
                <a:solidFill>
                  <a:srgbClr val="F26649"/>
                </a:solidFill>
              </a:rPr>
              <a:t>and </a:t>
            </a:r>
            <a:r>
              <a:rPr lang="en-US" sz="3600" b="1" i="1" dirty="0">
                <a:solidFill>
                  <a:srgbClr val="F26649"/>
                </a:solidFill>
              </a:rPr>
              <a:t>whose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243706" y="95637"/>
            <a:ext cx="7303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8</a:t>
            </a:r>
          </a:p>
        </p:txBody>
      </p:sp>
      <p:grpSp>
        <p:nvGrpSpPr>
          <p:cNvPr id="274" name="Group 273">
            <a:extLst>
              <a:ext uri="{FF2B5EF4-FFF2-40B4-BE49-F238E27FC236}">
                <a16:creationId xmlns:a16="http://schemas.microsoft.com/office/drawing/2014/main" id="{3BCFC5B3-8AA8-A91C-DBD9-461D456A5B34}"/>
              </a:ext>
            </a:extLst>
          </p:cNvPr>
          <p:cNvGrpSpPr/>
          <p:nvPr/>
        </p:nvGrpSpPr>
        <p:grpSpPr>
          <a:xfrm>
            <a:off x="2719029" y="1261655"/>
            <a:ext cx="6438329" cy="941618"/>
            <a:chOff x="2766630" y="1753239"/>
            <a:chExt cx="6438329" cy="941618"/>
          </a:xfrm>
        </p:grpSpPr>
        <p:sp>
          <p:nvSpPr>
            <p:cNvPr id="34" name="Rounded Rectangle 33"/>
            <p:cNvSpPr/>
            <p:nvPr/>
          </p:nvSpPr>
          <p:spPr>
            <a:xfrm>
              <a:off x="3311098" y="1904878"/>
              <a:ext cx="5893861" cy="625641"/>
            </a:xfrm>
            <a:prstGeom prst="roundRect">
              <a:avLst>
                <a:gd name="adj" fmla="val 42661"/>
              </a:avLst>
            </a:prstGeom>
            <a:solidFill>
              <a:srgbClr val="6D9FB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3817788" y="1950419"/>
              <a:ext cx="471298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chemeClr val="bg1"/>
                  </a:solidFill>
                </a:rPr>
                <a:t>LESSON 3: A CLOSER LOOK 2</a:t>
              </a:r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2766630" y="1753239"/>
              <a:ext cx="990895" cy="941618"/>
              <a:chOff x="2766630" y="1746890"/>
              <a:chExt cx="990895" cy="941618"/>
            </a:xfrm>
          </p:grpSpPr>
          <p:pic>
            <p:nvPicPr>
              <p:cNvPr id="35" name="Picture 34"/>
              <p:cNvPicPr>
                <a:picLocks noChangeAspect="1"/>
              </p:cNvPicPr>
              <p:nvPr/>
            </p:nvPicPr>
            <p:blipFill>
              <a:blip r:embed="rId2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766630" y="1746890"/>
                <a:ext cx="990895" cy="941618"/>
              </a:xfrm>
              <a:prstGeom prst="rect">
                <a:avLst/>
              </a:prstGeom>
            </p:spPr>
          </p:pic>
          <p:pic>
            <p:nvPicPr>
              <p:cNvPr id="6" name="Picture 5"/>
              <p:cNvPicPr>
                <a:picLocks noChangeAspect="1"/>
              </p:cNvPicPr>
              <p:nvPr/>
            </p:nvPicPr>
            <p:blipFill rotWithShape="1">
              <a:blip r:embed="rId4"/>
              <a:srcRect t="5582"/>
              <a:stretch/>
            </p:blipFill>
            <p:spPr>
              <a:xfrm>
                <a:off x="2906617" y="1968106"/>
                <a:ext cx="710920" cy="499184"/>
              </a:xfrm>
              <a:prstGeom prst="rect">
                <a:avLst/>
              </a:prstGeom>
            </p:spPr>
          </p:pic>
        </p:grp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238A6187-2EB8-533A-AC3B-2A982BFACC0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1256" t="1756" b="4893"/>
          <a:stretch/>
        </p:blipFill>
        <p:spPr>
          <a:xfrm>
            <a:off x="3823803" y="2849604"/>
            <a:ext cx="4405797" cy="3969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211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669161" y="1103050"/>
            <a:ext cx="1835914" cy="612205"/>
          </a:xfrm>
          <a:prstGeom prst="roundRect">
            <a:avLst/>
          </a:prstGeom>
          <a:solidFill>
            <a:srgbClr val="F8B417"/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315580" y="2120356"/>
            <a:ext cx="1835914" cy="617607"/>
          </a:xfrm>
          <a:prstGeom prst="roundRect">
            <a:avLst/>
          </a:prstGeom>
          <a:solidFill>
            <a:srgbClr val="F8B417"/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PRESENTATION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669161" y="3487517"/>
            <a:ext cx="1835914" cy="601447"/>
          </a:xfrm>
          <a:prstGeom prst="roundRect">
            <a:avLst/>
          </a:prstGeom>
          <a:solidFill>
            <a:srgbClr val="F8B417"/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PRACTICE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2599233" y="5090339"/>
            <a:ext cx="1835914" cy="601447"/>
          </a:xfrm>
          <a:prstGeom prst="roundRect">
            <a:avLst/>
          </a:prstGeom>
          <a:solidFill>
            <a:srgbClr val="F8B417"/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PRODUCTION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71062" y="1244281"/>
            <a:ext cx="5740800" cy="618004"/>
          </a:xfrm>
          <a:prstGeom prst="rect">
            <a:avLst/>
          </a:prstGeom>
          <a:solidFill>
            <a:srgbClr val="FEE3AF"/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chemeClr val="tx1"/>
                </a:solidFill>
              </a:rPr>
              <a:t>Game: B.I.N.G.O</a:t>
            </a:r>
          </a:p>
        </p:txBody>
      </p:sp>
      <p:sp>
        <p:nvSpPr>
          <p:cNvPr id="21" name="Rectangle 20"/>
          <p:cNvSpPr/>
          <p:nvPr/>
        </p:nvSpPr>
        <p:spPr>
          <a:xfrm>
            <a:off x="5571062" y="1943523"/>
            <a:ext cx="5758577" cy="635893"/>
          </a:xfrm>
          <a:prstGeom prst="rect">
            <a:avLst/>
          </a:prstGeom>
          <a:solidFill>
            <a:srgbClr val="FBC864">
              <a:alpha val="50000"/>
            </a:srgbClr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Relative pronouns: </a:t>
            </a:r>
            <a:r>
              <a:rPr lang="en-US" i="1" dirty="0">
                <a:solidFill>
                  <a:schemeClr val="tx1"/>
                </a:solidFill>
              </a:rPr>
              <a:t>which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i="1" dirty="0">
                <a:solidFill>
                  <a:schemeClr val="tx1"/>
                </a:solidFill>
              </a:rPr>
              <a:t>who</a:t>
            </a:r>
            <a:r>
              <a:rPr lang="en-US" dirty="0">
                <a:solidFill>
                  <a:schemeClr val="tx1"/>
                </a:solidFill>
              </a:rPr>
              <a:t>, and </a:t>
            </a:r>
            <a:r>
              <a:rPr lang="en-US" i="1" dirty="0">
                <a:solidFill>
                  <a:schemeClr val="tx1"/>
                </a:solidFill>
              </a:rPr>
              <a:t>whose</a:t>
            </a:r>
            <a:endParaRPr lang="en-GB" i="1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74527" y="2678842"/>
            <a:ext cx="5755112" cy="2712220"/>
          </a:xfrm>
          <a:prstGeom prst="rect">
            <a:avLst/>
          </a:prstGeom>
          <a:solidFill>
            <a:srgbClr val="FBC864">
              <a:alpha val="50000"/>
            </a:srgbClr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vi-VN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1: </a:t>
            </a:r>
            <a:r>
              <a:rPr lang="en-US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Underline the noun or noun phrase in each sentence that </a:t>
            </a:r>
            <a:r>
              <a:rPr lang="en-US" sz="1800" i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which</a:t>
            </a:r>
            <a:r>
              <a:rPr lang="en-US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or </a:t>
            </a:r>
            <a:r>
              <a:rPr lang="en-US" sz="1800" i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who</a:t>
            </a:r>
            <a:r>
              <a:rPr lang="en-US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refers to.</a:t>
            </a: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2: Underline the correct relative pronoun for each sentence. </a:t>
            </a: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vi-VN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vi-VN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Complete each sentence with </a:t>
            </a:r>
            <a:r>
              <a:rPr lang="en-US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who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or </a:t>
            </a:r>
            <a:r>
              <a:rPr lang="en-US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whose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vi-VN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r>
              <a:rPr lang="vi-VN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Match a clause in A with a clause in B to make a complete sentence.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5: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Work in pairs. Discuss and finish the sentences. </a:t>
            </a:r>
          </a:p>
        </p:txBody>
      </p:sp>
      <p:sp>
        <p:nvSpPr>
          <p:cNvPr id="23" name="Rectangle 22"/>
          <p:cNvSpPr/>
          <p:nvPr/>
        </p:nvSpPr>
        <p:spPr>
          <a:xfrm>
            <a:off x="5571062" y="5691785"/>
            <a:ext cx="5743692" cy="257743"/>
          </a:xfrm>
          <a:prstGeom prst="rect">
            <a:avLst/>
          </a:prstGeom>
          <a:solidFill>
            <a:srgbClr val="FBC864">
              <a:alpha val="50000"/>
            </a:srgbClr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Game: LUCKY NUMBERS </a:t>
            </a: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505075" y="1409153"/>
            <a:ext cx="728462" cy="711203"/>
          </a:xfrm>
          <a:prstGeom prst="curvedConnector2">
            <a:avLst/>
          </a:prstGeom>
          <a:ln w="57150">
            <a:solidFill>
              <a:srgbClr val="6D9FB1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stCxn id="17" idx="1"/>
            <a:endCxn id="18" idx="0"/>
          </p:cNvCxnSpPr>
          <p:nvPr/>
        </p:nvCxnSpPr>
        <p:spPr>
          <a:xfrm rot="10800000" flipV="1">
            <a:off x="1587118" y="2429159"/>
            <a:ext cx="728462" cy="1058357"/>
          </a:xfrm>
          <a:prstGeom prst="curvedConnector2">
            <a:avLst/>
          </a:prstGeom>
          <a:ln w="57150">
            <a:solidFill>
              <a:srgbClr val="6D9FB1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Curved Connector 25"/>
          <p:cNvCxnSpPr>
            <a:stCxn id="18" idx="3"/>
            <a:endCxn id="19" idx="0"/>
          </p:cNvCxnSpPr>
          <p:nvPr/>
        </p:nvCxnSpPr>
        <p:spPr>
          <a:xfrm>
            <a:off x="2505075" y="3788241"/>
            <a:ext cx="1012115" cy="1302098"/>
          </a:xfrm>
          <a:prstGeom prst="curvedConnector2">
            <a:avLst/>
          </a:prstGeom>
          <a:ln w="57150">
            <a:solidFill>
              <a:srgbClr val="6D9FB1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LESSON 1: GETTING STARTED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669161" y="5926304"/>
            <a:ext cx="1835914" cy="604154"/>
          </a:xfrm>
          <a:prstGeom prst="roundRect">
            <a:avLst/>
          </a:prstGeom>
          <a:solidFill>
            <a:srgbClr val="F8B417"/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CONSOLIDATION</a:t>
            </a:r>
            <a:endParaRPr lang="en-GB" b="1" dirty="0">
              <a:solidFill>
                <a:schemeClr val="tx1"/>
              </a:solidFill>
            </a:endParaRPr>
          </a:p>
        </p:txBody>
      </p:sp>
      <p:cxnSp>
        <p:nvCxnSpPr>
          <p:cNvPr id="28" name="Curved Connector 27"/>
          <p:cNvCxnSpPr>
            <a:stCxn id="19" idx="1"/>
            <a:endCxn id="27" idx="0"/>
          </p:cNvCxnSpPr>
          <p:nvPr/>
        </p:nvCxnSpPr>
        <p:spPr>
          <a:xfrm rot="10800000" flipV="1">
            <a:off x="1587119" y="5391062"/>
            <a:ext cx="1012115" cy="535241"/>
          </a:xfrm>
          <a:prstGeom prst="curvedConnector2">
            <a:avLst/>
          </a:prstGeom>
          <a:ln w="57150">
            <a:solidFill>
              <a:srgbClr val="6D9FB1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5588839" y="6019710"/>
            <a:ext cx="5740800" cy="684962"/>
          </a:xfrm>
          <a:prstGeom prst="rect">
            <a:avLst/>
          </a:prstGeom>
          <a:solidFill>
            <a:srgbClr val="FBC864">
              <a:alpha val="50000"/>
            </a:srgbClr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3625936" y="247242"/>
            <a:ext cx="5893861" cy="625641"/>
          </a:xfrm>
          <a:prstGeom prst="roundRect">
            <a:avLst>
              <a:gd name="adj" fmla="val 42661"/>
            </a:avLst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4151494" y="282785"/>
            <a:ext cx="47129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LESSON 3: A CLOSER LOOK 2</a:t>
            </a:r>
          </a:p>
        </p:txBody>
      </p:sp>
      <p:grpSp>
        <p:nvGrpSpPr>
          <p:cNvPr id="37" name="Group 36"/>
          <p:cNvGrpSpPr/>
          <p:nvPr/>
        </p:nvGrpSpPr>
        <p:grpSpPr>
          <a:xfrm>
            <a:off x="3081468" y="95603"/>
            <a:ext cx="990895" cy="941618"/>
            <a:chOff x="2766630" y="1746890"/>
            <a:chExt cx="990895" cy="941618"/>
          </a:xfrm>
        </p:grpSpPr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66630" y="1746890"/>
              <a:ext cx="990895" cy="941618"/>
            </a:xfrm>
            <a:prstGeom prst="rect">
              <a:avLst/>
            </a:prstGeom>
          </p:spPr>
        </p:pic>
        <p:pic>
          <p:nvPicPr>
            <p:cNvPr id="39" name="Picture 38"/>
            <p:cNvPicPr>
              <a:picLocks noChangeAspect="1"/>
            </p:cNvPicPr>
            <p:nvPr/>
          </p:nvPicPr>
          <p:blipFill rotWithShape="1">
            <a:blip r:embed="rId4"/>
            <a:srcRect t="5582"/>
            <a:stretch/>
          </p:blipFill>
          <p:spPr>
            <a:xfrm>
              <a:off x="2906617" y="1968106"/>
              <a:ext cx="710920" cy="49918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582018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32" name="Round Single Corner Rectangle 31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Round Single Corner Rectangle 32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Round Single Corner Rectangle 33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3C5FBF06-B8AC-ED0A-B853-E4001E49557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9396493"/>
              </p:ext>
            </p:extLst>
          </p:nvPr>
        </p:nvGraphicFramePr>
        <p:xfrm>
          <a:off x="648308" y="1071665"/>
          <a:ext cx="11449921" cy="554721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972324">
                  <a:extLst>
                    <a:ext uri="{9D8B030D-6E8A-4147-A177-3AD203B41FA5}">
                      <a16:colId xmlns:a16="http://schemas.microsoft.com/office/drawing/2014/main" val="2835052931"/>
                    </a:ext>
                  </a:extLst>
                </a:gridCol>
                <a:gridCol w="4499985">
                  <a:extLst>
                    <a:ext uri="{9D8B030D-6E8A-4147-A177-3AD203B41FA5}">
                      <a16:colId xmlns:a16="http://schemas.microsoft.com/office/drawing/2014/main" val="1823884427"/>
                    </a:ext>
                  </a:extLst>
                </a:gridCol>
                <a:gridCol w="3034672">
                  <a:extLst>
                    <a:ext uri="{9D8B030D-6E8A-4147-A177-3AD203B41FA5}">
                      <a16:colId xmlns:a16="http://schemas.microsoft.com/office/drawing/2014/main" val="183654722"/>
                    </a:ext>
                  </a:extLst>
                </a:gridCol>
                <a:gridCol w="2942940">
                  <a:extLst>
                    <a:ext uri="{9D8B030D-6E8A-4147-A177-3AD203B41FA5}">
                      <a16:colId xmlns:a16="http://schemas.microsoft.com/office/drawing/2014/main" val="1981262887"/>
                    </a:ext>
                  </a:extLst>
                </a:gridCol>
              </a:tblGrid>
              <a:tr h="21388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solidFill>
                          <a:schemeClr val="dk1"/>
                        </a:solidFill>
                        <a:latin typeface="Fira Sans Extra Condensed Medium"/>
                        <a:ea typeface="Fira Sans Extra Condensed Medium"/>
                        <a:cs typeface="Fira Sans Extra Condensed Medium"/>
                        <a:sym typeface="Fira Sans Extra Condensed Medium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500" b="1" dirty="0">
                          <a:solidFill>
                            <a:schemeClr val="lt1"/>
                          </a:solidFill>
                          <a:latin typeface="Fira Sans Extra Condensed Medium"/>
                          <a:ea typeface="Fira Sans Extra Condensed Medium"/>
                          <a:cs typeface="Fira Sans Extra Condensed Medium"/>
                          <a:sym typeface="Fira Sans Extra Condensed Medium"/>
                        </a:rPr>
                        <a:t>SENTENCES</a:t>
                      </a:r>
                      <a:endParaRPr sz="2500" b="1" dirty="0">
                        <a:solidFill>
                          <a:schemeClr val="lt1"/>
                        </a:solidFill>
                        <a:latin typeface="Fira Sans Extra Condensed Medium"/>
                        <a:ea typeface="Fira Sans Extra Condensed Medium"/>
                        <a:cs typeface="Fira Sans Extra Condensed Medium"/>
                        <a:sym typeface="Fira Sans Extra Condensed Medium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1BFB3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 dirty="0">
                          <a:solidFill>
                            <a:schemeClr val="lt1"/>
                          </a:solidFill>
                          <a:latin typeface="Fira Sans Extra Condensed Medium"/>
                          <a:ea typeface="Fira Sans Extra Condensed Medium"/>
                          <a:cs typeface="Fira Sans Extra Condensed Medium"/>
                          <a:sym typeface="Fira Sans Extra Condensed Medium"/>
                        </a:rPr>
                        <a:t>Nouns/Noun phrases that relative pronouns refer to</a:t>
                      </a:r>
                      <a:endParaRPr sz="2000" b="1" dirty="0">
                        <a:solidFill>
                          <a:schemeClr val="lt1"/>
                        </a:solidFill>
                        <a:latin typeface="Fira Sans Extra Condensed Medium"/>
                        <a:ea typeface="Fira Sans Extra Condensed Medium"/>
                        <a:cs typeface="Fira Sans Extra Condensed Medium"/>
                        <a:sym typeface="Fira Sans Extra Condensed Medium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418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 dirty="0">
                        <a:solidFill>
                          <a:schemeClr val="lt1"/>
                        </a:solidFill>
                        <a:latin typeface="Fira Sans Extra Condensed Medium"/>
                        <a:ea typeface="Fira Sans Extra Condensed Medium"/>
                        <a:cs typeface="Fira Sans Extra Condensed Medium"/>
                        <a:sym typeface="Fira Sans Extra Condensed Medium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6288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1300819"/>
                  </a:ext>
                </a:extLst>
              </a:tr>
              <a:tr h="79380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dirty="0">
                          <a:solidFill>
                            <a:schemeClr val="dk1"/>
                          </a:solidFill>
                          <a:latin typeface="+mn-lt"/>
                          <a:ea typeface="Roboto" panose="02000000000000000000" pitchFamily="2" charset="0"/>
                          <a:cs typeface="Roboto" panose="02000000000000000000" pitchFamily="2" charset="0"/>
                          <a:sym typeface="Roboto"/>
                        </a:rPr>
                        <a:t>Tourists </a:t>
                      </a:r>
                      <a:r>
                        <a:rPr lang="en-US" sz="2200" b="1" dirty="0">
                          <a:solidFill>
                            <a:srgbClr val="C00000"/>
                          </a:solidFill>
                          <a:latin typeface="+mn-lt"/>
                          <a:ea typeface="Roboto" panose="02000000000000000000" pitchFamily="2" charset="0"/>
                          <a:cs typeface="Roboto" panose="02000000000000000000" pitchFamily="2" charset="0"/>
                          <a:sym typeface="Roboto"/>
                        </a:rPr>
                        <a:t>who</a:t>
                      </a:r>
                      <a:r>
                        <a:rPr lang="en-US" sz="2200" dirty="0">
                          <a:solidFill>
                            <a:schemeClr val="dk1"/>
                          </a:solidFill>
                          <a:latin typeface="+mn-lt"/>
                          <a:ea typeface="Roboto" panose="02000000000000000000" pitchFamily="2" charset="0"/>
                          <a:cs typeface="Roboto" panose="02000000000000000000" pitchFamily="2" charset="0"/>
                          <a:sym typeface="Roboto"/>
                        </a:rPr>
                        <a:t> are interested in architecture often visit Hoi An.</a:t>
                      </a: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2200" dirty="0">
                        <a:solidFill>
                          <a:schemeClr val="dk1"/>
                        </a:solidFill>
                        <a:latin typeface="+mn-lt"/>
                        <a:ea typeface="Roboto" panose="02000000000000000000" pitchFamily="2" charset="0"/>
                        <a:cs typeface="Roboto" panose="02000000000000000000" pitchFamily="2" charset="0"/>
                        <a:sym typeface="Roboto"/>
                      </a:endParaRPr>
                    </a:p>
                  </a:txBody>
                  <a:tcPr marL="109725" marR="109725" marT="91425" marB="914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2200" dirty="0">
                        <a:solidFill>
                          <a:schemeClr val="dk1"/>
                        </a:solidFill>
                        <a:latin typeface="+mn-lt"/>
                        <a:ea typeface="Roboto" panose="02000000000000000000" pitchFamily="2" charset="0"/>
                        <a:cs typeface="Roboto" panose="02000000000000000000" pitchFamily="2" charset="0"/>
                        <a:sym typeface="Roboto"/>
                      </a:endParaRPr>
                    </a:p>
                  </a:txBody>
                  <a:tcPr marL="109725" marR="109725" marT="91425" marB="914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200" dirty="0">
                        <a:solidFill>
                          <a:schemeClr val="dk1"/>
                        </a:solidFill>
                        <a:latin typeface="+mn-lt"/>
                        <a:ea typeface="Roboto" panose="02000000000000000000" pitchFamily="2" charset="0"/>
                        <a:cs typeface="Roboto" panose="02000000000000000000" pitchFamily="2" charset="0"/>
                        <a:sym typeface="Roboto"/>
                      </a:endParaRPr>
                    </a:p>
                  </a:txBody>
                  <a:tcPr marL="109725" marR="109725" marT="91425" marB="914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32075317"/>
                  </a:ext>
                </a:extLst>
              </a:tr>
              <a:tr h="79380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dirty="0">
                          <a:solidFill>
                            <a:schemeClr val="dk1"/>
                          </a:solidFill>
                          <a:latin typeface="+mn-lt"/>
                          <a:ea typeface="Roboto" panose="02000000000000000000" pitchFamily="2" charset="0"/>
                          <a:cs typeface="Roboto" panose="02000000000000000000" pitchFamily="2" charset="0"/>
                          <a:sym typeface="Roboto"/>
                        </a:rPr>
                        <a:t>The beach </a:t>
                      </a:r>
                      <a:r>
                        <a:rPr lang="en-US" sz="2200" b="1" dirty="0">
                          <a:solidFill>
                            <a:srgbClr val="C00000"/>
                          </a:solidFill>
                          <a:latin typeface="+mn-lt"/>
                          <a:ea typeface="Roboto" panose="02000000000000000000" pitchFamily="2" charset="0"/>
                          <a:cs typeface="Roboto" panose="02000000000000000000" pitchFamily="2" charset="0"/>
                          <a:sym typeface="Roboto"/>
                        </a:rPr>
                        <a:t>which</a:t>
                      </a:r>
                      <a:r>
                        <a:rPr lang="en-US" sz="2200" dirty="0">
                          <a:solidFill>
                            <a:schemeClr val="dk1"/>
                          </a:solidFill>
                          <a:latin typeface="+mn-lt"/>
                          <a:ea typeface="Roboto" panose="02000000000000000000" pitchFamily="2" charset="0"/>
                          <a:cs typeface="Roboto" panose="02000000000000000000" pitchFamily="2" charset="0"/>
                          <a:sym typeface="Roboto"/>
                        </a:rPr>
                        <a:t> we discovered during our road trip was pristine. </a:t>
                      </a: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2200" dirty="0">
                        <a:solidFill>
                          <a:schemeClr val="dk1"/>
                        </a:solidFill>
                        <a:latin typeface="+mn-lt"/>
                        <a:ea typeface="Roboto" panose="02000000000000000000" pitchFamily="2" charset="0"/>
                        <a:cs typeface="Roboto" panose="02000000000000000000" pitchFamily="2" charset="0"/>
                        <a:sym typeface="Roboto"/>
                      </a:endParaRPr>
                    </a:p>
                  </a:txBody>
                  <a:tcPr marL="109725" marR="109725" marT="91425" marB="91425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200" dirty="0">
                        <a:solidFill>
                          <a:schemeClr val="dk1"/>
                        </a:solidFill>
                        <a:latin typeface="+mn-lt"/>
                        <a:ea typeface="Roboto" panose="02000000000000000000" pitchFamily="2" charset="0"/>
                        <a:cs typeface="Roboto" panose="02000000000000000000" pitchFamily="2" charset="0"/>
                        <a:sym typeface="Roboto"/>
                      </a:endParaRPr>
                    </a:p>
                  </a:txBody>
                  <a:tcPr marL="109725" marR="109725" marT="91425" marB="91425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200" dirty="0">
                        <a:solidFill>
                          <a:schemeClr val="dk1"/>
                        </a:solidFill>
                        <a:latin typeface="+mn-lt"/>
                        <a:ea typeface="Roboto" panose="02000000000000000000" pitchFamily="2" charset="0"/>
                        <a:cs typeface="Roboto" panose="02000000000000000000" pitchFamily="2" charset="0"/>
                        <a:sym typeface="Roboto"/>
                      </a:endParaRPr>
                    </a:p>
                  </a:txBody>
                  <a:tcPr marL="109725" marR="109725" marT="91425" marB="91425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40726487"/>
                  </a:ext>
                </a:extLst>
              </a:tr>
              <a:tr h="77588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dirty="0">
                          <a:solidFill>
                            <a:schemeClr val="dk1"/>
                          </a:solidFill>
                          <a:latin typeface="+mn-lt"/>
                          <a:ea typeface="Roboto" panose="02000000000000000000" pitchFamily="2" charset="0"/>
                          <a:cs typeface="Roboto" panose="02000000000000000000" pitchFamily="2" charset="0"/>
                          <a:sym typeface="Roboto"/>
                        </a:rPr>
                        <a:t>That is the chef </a:t>
                      </a:r>
                      <a:r>
                        <a:rPr lang="en-US" sz="2200" b="1" dirty="0">
                          <a:solidFill>
                            <a:srgbClr val="C00000"/>
                          </a:solidFill>
                          <a:latin typeface="+mn-lt"/>
                          <a:ea typeface="Roboto" panose="02000000000000000000" pitchFamily="2" charset="0"/>
                          <a:cs typeface="Roboto" panose="02000000000000000000" pitchFamily="2" charset="0"/>
                          <a:sym typeface="Roboto"/>
                        </a:rPr>
                        <a:t>whose</a:t>
                      </a:r>
                      <a:r>
                        <a:rPr lang="en-US" sz="2200" dirty="0">
                          <a:solidFill>
                            <a:schemeClr val="dk1"/>
                          </a:solidFill>
                          <a:latin typeface="+mn-lt"/>
                          <a:ea typeface="Roboto" panose="02000000000000000000" pitchFamily="2" charset="0"/>
                          <a:cs typeface="Roboto" panose="02000000000000000000" pitchFamily="2" charset="0"/>
                          <a:sym typeface="Roboto"/>
                        </a:rPr>
                        <a:t> restaurant has earned a Michelin star.</a:t>
                      </a: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2200" dirty="0">
                        <a:solidFill>
                          <a:schemeClr val="dk1"/>
                        </a:solidFill>
                        <a:latin typeface="+mn-lt"/>
                        <a:ea typeface="Roboto" panose="02000000000000000000" pitchFamily="2" charset="0"/>
                        <a:cs typeface="Roboto" panose="02000000000000000000" pitchFamily="2" charset="0"/>
                        <a:sym typeface="Roboto"/>
                      </a:endParaRPr>
                    </a:p>
                  </a:txBody>
                  <a:tcPr marL="109725" marR="109725" marT="91425" marB="91425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200" dirty="0">
                        <a:solidFill>
                          <a:schemeClr val="dk1"/>
                        </a:solidFill>
                        <a:latin typeface="+mn-lt"/>
                        <a:ea typeface="Roboto" panose="02000000000000000000" pitchFamily="2" charset="0"/>
                        <a:cs typeface="Roboto" panose="02000000000000000000" pitchFamily="2" charset="0"/>
                        <a:sym typeface="Roboto"/>
                      </a:endParaRPr>
                    </a:p>
                  </a:txBody>
                  <a:tcPr marL="109725" marR="109725" marT="91425" marB="91425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200" dirty="0">
                        <a:solidFill>
                          <a:schemeClr val="dk1"/>
                        </a:solidFill>
                        <a:latin typeface="+mn-lt"/>
                        <a:ea typeface="Roboto" panose="02000000000000000000" pitchFamily="2" charset="0"/>
                        <a:cs typeface="Roboto" panose="02000000000000000000" pitchFamily="2" charset="0"/>
                        <a:sym typeface="Roboto"/>
                      </a:endParaRPr>
                    </a:p>
                  </a:txBody>
                  <a:tcPr marL="109725" marR="109725" marT="91425" marB="91425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4389380"/>
                  </a:ext>
                </a:extLst>
              </a:tr>
              <a:tr h="793809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dirty="0">
                          <a:solidFill>
                            <a:schemeClr val="dk1"/>
                          </a:solidFill>
                          <a:latin typeface="+mn-lt"/>
                          <a:ea typeface="Roboto" panose="02000000000000000000" pitchFamily="2" charset="0"/>
                          <a:cs typeface="Roboto" panose="02000000000000000000" pitchFamily="2" charset="0"/>
                          <a:sym typeface="Roboto"/>
                        </a:rPr>
                        <a:t>We explored a historic castle </a:t>
                      </a:r>
                      <a:r>
                        <a:rPr lang="en-US" sz="2200" b="1" dirty="0">
                          <a:solidFill>
                            <a:srgbClr val="C00000"/>
                          </a:solidFill>
                          <a:latin typeface="+mn-lt"/>
                          <a:ea typeface="Roboto" panose="02000000000000000000" pitchFamily="2" charset="0"/>
                          <a:cs typeface="Roboto" panose="02000000000000000000" pitchFamily="2" charset="0"/>
                          <a:sym typeface="Roboto"/>
                        </a:rPr>
                        <a:t>whose</a:t>
                      </a:r>
                      <a:r>
                        <a:rPr lang="en-US" sz="2200" dirty="0">
                          <a:solidFill>
                            <a:schemeClr val="dk1"/>
                          </a:solidFill>
                          <a:latin typeface="+mn-lt"/>
                          <a:ea typeface="Roboto" panose="02000000000000000000" pitchFamily="2" charset="0"/>
                          <a:cs typeface="Roboto" panose="02000000000000000000" pitchFamily="2" charset="0"/>
                          <a:sym typeface="Roboto"/>
                        </a:rPr>
                        <a:t> walls were damaged by the tornado.</a:t>
                      </a: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2200" dirty="0">
                        <a:solidFill>
                          <a:schemeClr val="dk1"/>
                        </a:solidFill>
                        <a:latin typeface="+mn-lt"/>
                        <a:ea typeface="Roboto" panose="02000000000000000000" pitchFamily="2" charset="0"/>
                        <a:cs typeface="Roboto" panose="02000000000000000000" pitchFamily="2" charset="0"/>
                        <a:sym typeface="Roboto"/>
                      </a:endParaRPr>
                    </a:p>
                  </a:txBody>
                  <a:tcPr marL="109725" marR="1097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200" dirty="0">
                        <a:solidFill>
                          <a:schemeClr val="dk1"/>
                        </a:solidFill>
                        <a:latin typeface="+mn-lt"/>
                        <a:ea typeface="Roboto" panose="02000000000000000000" pitchFamily="2" charset="0"/>
                        <a:cs typeface="Roboto" panose="02000000000000000000" pitchFamily="2" charset="0"/>
                        <a:sym typeface="Roboto"/>
                      </a:endParaRPr>
                    </a:p>
                  </a:txBody>
                  <a:tcPr marL="109725" marR="1097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200" dirty="0">
                        <a:solidFill>
                          <a:schemeClr val="dk1"/>
                        </a:solidFill>
                        <a:latin typeface="+mn-lt"/>
                        <a:ea typeface="Roboto" panose="02000000000000000000" pitchFamily="2" charset="0"/>
                        <a:cs typeface="Roboto" panose="02000000000000000000" pitchFamily="2" charset="0"/>
                        <a:sym typeface="Roboto"/>
                      </a:endParaRPr>
                    </a:p>
                  </a:txBody>
                  <a:tcPr marL="109725" marR="1097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73749437"/>
                  </a:ext>
                </a:extLst>
              </a:tr>
            </a:tbl>
          </a:graphicData>
        </a:graphic>
      </p:graphicFrame>
      <p:grpSp>
        <p:nvGrpSpPr>
          <p:cNvPr id="9" name="Google Shape;1935;p34">
            <a:extLst>
              <a:ext uri="{FF2B5EF4-FFF2-40B4-BE49-F238E27FC236}">
                <a16:creationId xmlns:a16="http://schemas.microsoft.com/office/drawing/2014/main" id="{D7BBE63B-7FCD-3860-FD34-1CB471070FFA}"/>
              </a:ext>
            </a:extLst>
          </p:cNvPr>
          <p:cNvGrpSpPr/>
          <p:nvPr/>
        </p:nvGrpSpPr>
        <p:grpSpPr>
          <a:xfrm>
            <a:off x="861621" y="2314439"/>
            <a:ext cx="559375" cy="560550"/>
            <a:chOff x="-559375" y="2410325"/>
            <a:chExt cx="559375" cy="560550"/>
          </a:xfrm>
        </p:grpSpPr>
        <p:sp>
          <p:nvSpPr>
            <p:cNvPr id="11" name="Google Shape;1936;p34">
              <a:extLst>
                <a:ext uri="{FF2B5EF4-FFF2-40B4-BE49-F238E27FC236}">
                  <a16:creationId xmlns:a16="http://schemas.microsoft.com/office/drawing/2014/main" id="{96F165D5-BD7F-762B-43A3-333EF99F9FC2}"/>
                </a:ext>
              </a:extLst>
            </p:cNvPr>
            <p:cNvSpPr/>
            <p:nvPr/>
          </p:nvSpPr>
          <p:spPr>
            <a:xfrm>
              <a:off x="-551250" y="2597675"/>
              <a:ext cx="543125" cy="364250"/>
            </a:xfrm>
            <a:custGeom>
              <a:avLst/>
              <a:gdLst/>
              <a:ahLst/>
              <a:cxnLst/>
              <a:rect l="l" t="t" r="r" b="b"/>
              <a:pathLst>
                <a:path w="21725" h="14570" extrusionOk="0">
                  <a:moveTo>
                    <a:pt x="424" y="1"/>
                  </a:moveTo>
                  <a:cubicBezTo>
                    <a:pt x="196" y="1"/>
                    <a:pt x="1" y="196"/>
                    <a:pt x="1" y="423"/>
                  </a:cubicBezTo>
                  <a:lnTo>
                    <a:pt x="1" y="14147"/>
                  </a:lnTo>
                  <a:cubicBezTo>
                    <a:pt x="1" y="14374"/>
                    <a:pt x="196" y="14569"/>
                    <a:pt x="424" y="14569"/>
                  </a:cubicBezTo>
                  <a:lnTo>
                    <a:pt x="10017" y="14569"/>
                  </a:lnTo>
                  <a:cubicBezTo>
                    <a:pt x="10228" y="14293"/>
                    <a:pt x="10545" y="14155"/>
                    <a:pt x="10862" y="14155"/>
                  </a:cubicBezTo>
                  <a:cubicBezTo>
                    <a:pt x="11180" y="14155"/>
                    <a:pt x="11497" y="14293"/>
                    <a:pt x="11708" y="14569"/>
                  </a:cubicBezTo>
                  <a:lnTo>
                    <a:pt x="21301" y="14569"/>
                  </a:lnTo>
                  <a:cubicBezTo>
                    <a:pt x="21529" y="14569"/>
                    <a:pt x="21724" y="14374"/>
                    <a:pt x="21724" y="14147"/>
                  </a:cubicBezTo>
                  <a:lnTo>
                    <a:pt x="21724" y="423"/>
                  </a:lnTo>
                  <a:cubicBezTo>
                    <a:pt x="21724" y="196"/>
                    <a:pt x="21529" y="1"/>
                    <a:pt x="2130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937;p34">
              <a:extLst>
                <a:ext uri="{FF2B5EF4-FFF2-40B4-BE49-F238E27FC236}">
                  <a16:creationId xmlns:a16="http://schemas.microsoft.com/office/drawing/2014/main" id="{7B7C6E5B-8473-6C04-D484-DDCF820ACA86}"/>
                </a:ext>
              </a:extLst>
            </p:cNvPr>
            <p:cNvSpPr/>
            <p:nvPr/>
          </p:nvSpPr>
          <p:spPr>
            <a:xfrm>
              <a:off x="-62625" y="2597675"/>
              <a:ext cx="54500" cy="364250"/>
            </a:xfrm>
            <a:custGeom>
              <a:avLst/>
              <a:gdLst/>
              <a:ahLst/>
              <a:cxnLst/>
              <a:rect l="l" t="t" r="r" b="b"/>
              <a:pathLst>
                <a:path w="2180" h="14570" extrusionOk="0">
                  <a:moveTo>
                    <a:pt x="0" y="1"/>
                  </a:moveTo>
                  <a:cubicBezTo>
                    <a:pt x="228" y="1"/>
                    <a:pt x="423" y="196"/>
                    <a:pt x="423" y="423"/>
                  </a:cubicBezTo>
                  <a:lnTo>
                    <a:pt x="423" y="14147"/>
                  </a:lnTo>
                  <a:cubicBezTo>
                    <a:pt x="423" y="14374"/>
                    <a:pt x="228" y="14569"/>
                    <a:pt x="0" y="14569"/>
                  </a:cubicBezTo>
                  <a:lnTo>
                    <a:pt x="1756" y="14569"/>
                  </a:lnTo>
                  <a:cubicBezTo>
                    <a:pt x="1984" y="14569"/>
                    <a:pt x="2179" y="14374"/>
                    <a:pt x="2179" y="14147"/>
                  </a:cubicBezTo>
                  <a:lnTo>
                    <a:pt x="2179" y="423"/>
                  </a:lnTo>
                  <a:cubicBezTo>
                    <a:pt x="2179" y="196"/>
                    <a:pt x="1984" y="1"/>
                    <a:pt x="1756" y="1"/>
                  </a:cubicBezTo>
                  <a:close/>
                </a:path>
              </a:pathLst>
            </a:custGeom>
            <a:solidFill>
              <a:srgbClr val="000000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938;p34">
              <a:extLst>
                <a:ext uri="{FF2B5EF4-FFF2-40B4-BE49-F238E27FC236}">
                  <a16:creationId xmlns:a16="http://schemas.microsoft.com/office/drawing/2014/main" id="{40791E99-A7CE-3192-05CE-F81F3D6EB76E}"/>
                </a:ext>
              </a:extLst>
            </p:cNvPr>
            <p:cNvSpPr/>
            <p:nvPr/>
          </p:nvSpPr>
          <p:spPr>
            <a:xfrm>
              <a:off x="-515475" y="2648900"/>
              <a:ext cx="471575" cy="279700"/>
            </a:xfrm>
            <a:custGeom>
              <a:avLst/>
              <a:gdLst/>
              <a:ahLst/>
              <a:cxnLst/>
              <a:rect l="l" t="t" r="r" b="b"/>
              <a:pathLst>
                <a:path w="18863" h="11188" extrusionOk="0">
                  <a:moveTo>
                    <a:pt x="1" y="0"/>
                  </a:moveTo>
                  <a:lnTo>
                    <a:pt x="1" y="11187"/>
                  </a:lnTo>
                  <a:lnTo>
                    <a:pt x="18862" y="11187"/>
                  </a:lnTo>
                  <a:lnTo>
                    <a:pt x="1886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939;p34">
              <a:extLst>
                <a:ext uri="{FF2B5EF4-FFF2-40B4-BE49-F238E27FC236}">
                  <a16:creationId xmlns:a16="http://schemas.microsoft.com/office/drawing/2014/main" id="{F2152023-E077-4CEF-433B-02DBC457E947}"/>
                </a:ext>
              </a:extLst>
            </p:cNvPr>
            <p:cNvSpPr/>
            <p:nvPr/>
          </p:nvSpPr>
          <p:spPr>
            <a:xfrm>
              <a:off x="-515475" y="2563000"/>
              <a:ext cx="235800" cy="361525"/>
            </a:xfrm>
            <a:custGeom>
              <a:avLst/>
              <a:gdLst/>
              <a:ahLst/>
              <a:cxnLst/>
              <a:rect l="l" t="t" r="r" b="b"/>
              <a:pathLst>
                <a:path w="9432" h="14461" extrusionOk="0">
                  <a:moveTo>
                    <a:pt x="4905" y="0"/>
                  </a:moveTo>
                  <a:cubicBezTo>
                    <a:pt x="2111" y="0"/>
                    <a:pt x="1" y="997"/>
                    <a:pt x="1" y="997"/>
                  </a:cubicBezTo>
                  <a:lnTo>
                    <a:pt x="1" y="13582"/>
                  </a:lnTo>
                  <a:cubicBezTo>
                    <a:pt x="1527" y="13051"/>
                    <a:pt x="2895" y="12855"/>
                    <a:pt x="4086" y="12855"/>
                  </a:cubicBezTo>
                  <a:cubicBezTo>
                    <a:pt x="7487" y="12855"/>
                    <a:pt x="9431" y="14460"/>
                    <a:pt x="9431" y="14460"/>
                  </a:cubicBezTo>
                  <a:lnTo>
                    <a:pt x="9431" y="997"/>
                  </a:lnTo>
                  <a:cubicBezTo>
                    <a:pt x="7871" y="249"/>
                    <a:pt x="6302" y="0"/>
                    <a:pt x="490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940;p34">
              <a:extLst>
                <a:ext uri="{FF2B5EF4-FFF2-40B4-BE49-F238E27FC236}">
                  <a16:creationId xmlns:a16="http://schemas.microsoft.com/office/drawing/2014/main" id="{CCC2AE31-C462-710A-F6C0-DC1C2DF8A28B}"/>
                </a:ext>
              </a:extLst>
            </p:cNvPr>
            <p:cNvSpPr/>
            <p:nvPr/>
          </p:nvSpPr>
          <p:spPr>
            <a:xfrm>
              <a:off x="-461000" y="2450525"/>
              <a:ext cx="181325" cy="474000"/>
            </a:xfrm>
            <a:custGeom>
              <a:avLst/>
              <a:gdLst/>
              <a:ahLst/>
              <a:cxnLst/>
              <a:rect l="l" t="t" r="r" b="b"/>
              <a:pathLst>
                <a:path w="7253" h="18960" extrusionOk="0">
                  <a:moveTo>
                    <a:pt x="1" y="1"/>
                  </a:moveTo>
                  <a:lnTo>
                    <a:pt x="1" y="13269"/>
                  </a:lnTo>
                  <a:cubicBezTo>
                    <a:pt x="5204" y="14374"/>
                    <a:pt x="7252" y="18959"/>
                    <a:pt x="7252" y="18959"/>
                  </a:cubicBezTo>
                  <a:lnTo>
                    <a:pt x="7252" y="5691"/>
                  </a:lnTo>
                  <a:cubicBezTo>
                    <a:pt x="7252" y="5691"/>
                    <a:pt x="5204" y="1106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41;p34">
              <a:extLst>
                <a:ext uri="{FF2B5EF4-FFF2-40B4-BE49-F238E27FC236}">
                  <a16:creationId xmlns:a16="http://schemas.microsoft.com/office/drawing/2014/main" id="{306ECA1B-39D7-D645-74C1-7AAD22D71F20}"/>
                </a:ext>
              </a:extLst>
            </p:cNvPr>
            <p:cNvSpPr/>
            <p:nvPr/>
          </p:nvSpPr>
          <p:spPr>
            <a:xfrm>
              <a:off x="-406525" y="2418825"/>
              <a:ext cx="130100" cy="505700"/>
            </a:xfrm>
            <a:custGeom>
              <a:avLst/>
              <a:gdLst/>
              <a:ahLst/>
              <a:cxnLst/>
              <a:rect l="l" t="t" r="r" b="b"/>
              <a:pathLst>
                <a:path w="5204" h="20228" extrusionOk="0">
                  <a:moveTo>
                    <a:pt x="0" y="0"/>
                  </a:moveTo>
                  <a:lnTo>
                    <a:pt x="0" y="13268"/>
                  </a:lnTo>
                  <a:cubicBezTo>
                    <a:pt x="4832" y="14295"/>
                    <a:pt x="5065" y="19415"/>
                    <a:pt x="5073" y="20142"/>
                  </a:cubicBezTo>
                  <a:lnTo>
                    <a:pt x="5073" y="20142"/>
                  </a:lnTo>
                  <a:lnTo>
                    <a:pt x="5073" y="6959"/>
                  </a:lnTo>
                  <a:cubicBezTo>
                    <a:pt x="5073" y="6959"/>
                    <a:pt x="5204" y="1106"/>
                    <a:pt x="0" y="0"/>
                  </a:cubicBezTo>
                  <a:close/>
                  <a:moveTo>
                    <a:pt x="5073" y="20142"/>
                  </a:moveTo>
                  <a:lnTo>
                    <a:pt x="5073" y="20227"/>
                  </a:lnTo>
                  <a:cubicBezTo>
                    <a:pt x="5073" y="20227"/>
                    <a:pt x="5074" y="20198"/>
                    <a:pt x="5073" y="2014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942;p34">
              <a:extLst>
                <a:ext uri="{FF2B5EF4-FFF2-40B4-BE49-F238E27FC236}">
                  <a16:creationId xmlns:a16="http://schemas.microsoft.com/office/drawing/2014/main" id="{4F182F88-C787-5BEF-4EFB-6F1365A44DA4}"/>
                </a:ext>
              </a:extLst>
            </p:cNvPr>
            <p:cNvSpPr/>
            <p:nvPr/>
          </p:nvSpPr>
          <p:spPr>
            <a:xfrm>
              <a:off x="-279700" y="2563000"/>
              <a:ext cx="235800" cy="361525"/>
            </a:xfrm>
            <a:custGeom>
              <a:avLst/>
              <a:gdLst/>
              <a:ahLst/>
              <a:cxnLst/>
              <a:rect l="l" t="t" r="r" b="b"/>
              <a:pathLst>
                <a:path w="9432" h="14461" extrusionOk="0">
                  <a:moveTo>
                    <a:pt x="4527" y="0"/>
                  </a:moveTo>
                  <a:cubicBezTo>
                    <a:pt x="3130" y="0"/>
                    <a:pt x="1561" y="249"/>
                    <a:pt x="0" y="997"/>
                  </a:cubicBezTo>
                  <a:lnTo>
                    <a:pt x="0" y="14460"/>
                  </a:lnTo>
                  <a:cubicBezTo>
                    <a:pt x="0" y="14460"/>
                    <a:pt x="1945" y="12855"/>
                    <a:pt x="5346" y="12855"/>
                  </a:cubicBezTo>
                  <a:cubicBezTo>
                    <a:pt x="6537" y="12855"/>
                    <a:pt x="7905" y="13051"/>
                    <a:pt x="9431" y="13582"/>
                  </a:cubicBezTo>
                  <a:lnTo>
                    <a:pt x="9431" y="997"/>
                  </a:lnTo>
                  <a:cubicBezTo>
                    <a:pt x="9431" y="997"/>
                    <a:pt x="7321" y="0"/>
                    <a:pt x="45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1943;p34">
              <a:extLst>
                <a:ext uri="{FF2B5EF4-FFF2-40B4-BE49-F238E27FC236}">
                  <a16:creationId xmlns:a16="http://schemas.microsoft.com/office/drawing/2014/main" id="{398309DC-B3E4-F0EA-327B-C4A9EE74EFAC}"/>
                </a:ext>
              </a:extLst>
            </p:cNvPr>
            <p:cNvSpPr/>
            <p:nvPr/>
          </p:nvSpPr>
          <p:spPr>
            <a:xfrm>
              <a:off x="-279700" y="2516375"/>
              <a:ext cx="203275" cy="408150"/>
            </a:xfrm>
            <a:custGeom>
              <a:avLst/>
              <a:gdLst/>
              <a:ahLst/>
              <a:cxnLst/>
              <a:rect l="l" t="t" r="r" b="b"/>
              <a:pathLst>
                <a:path w="8131" h="16326" extrusionOk="0">
                  <a:moveTo>
                    <a:pt x="8130" y="1"/>
                  </a:moveTo>
                  <a:cubicBezTo>
                    <a:pt x="2862" y="1"/>
                    <a:pt x="0" y="3057"/>
                    <a:pt x="0" y="3057"/>
                  </a:cubicBezTo>
                  <a:lnTo>
                    <a:pt x="0" y="16325"/>
                  </a:lnTo>
                  <a:cubicBezTo>
                    <a:pt x="0" y="16325"/>
                    <a:pt x="2862" y="13269"/>
                    <a:pt x="8130" y="13269"/>
                  </a:cubicBezTo>
                  <a:lnTo>
                    <a:pt x="813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1944;p34">
              <a:extLst>
                <a:ext uri="{FF2B5EF4-FFF2-40B4-BE49-F238E27FC236}">
                  <a16:creationId xmlns:a16="http://schemas.microsoft.com/office/drawing/2014/main" id="{667D3DF0-B223-C6AC-C573-9B0CC76FEB5F}"/>
                </a:ext>
              </a:extLst>
            </p:cNvPr>
            <p:cNvSpPr/>
            <p:nvPr/>
          </p:nvSpPr>
          <p:spPr>
            <a:xfrm>
              <a:off x="-559375" y="2410325"/>
              <a:ext cx="559375" cy="560550"/>
            </a:xfrm>
            <a:custGeom>
              <a:avLst/>
              <a:gdLst/>
              <a:ahLst/>
              <a:cxnLst/>
              <a:rect l="l" t="t" r="r" b="b"/>
              <a:pathLst>
                <a:path w="22375" h="22422" extrusionOk="0">
                  <a:moveTo>
                    <a:pt x="6440" y="763"/>
                  </a:moveTo>
                  <a:cubicBezTo>
                    <a:pt x="8228" y="1218"/>
                    <a:pt x="9692" y="2552"/>
                    <a:pt x="10277" y="4340"/>
                  </a:cubicBezTo>
                  <a:cubicBezTo>
                    <a:pt x="10635" y="5283"/>
                    <a:pt x="10830" y="6291"/>
                    <a:pt x="10862" y="7299"/>
                  </a:cubicBezTo>
                  <a:lnTo>
                    <a:pt x="10862" y="17250"/>
                  </a:lnTo>
                  <a:cubicBezTo>
                    <a:pt x="10114" y="15299"/>
                    <a:pt x="8488" y="13836"/>
                    <a:pt x="6440" y="13348"/>
                  </a:cubicBezTo>
                  <a:lnTo>
                    <a:pt x="6440" y="763"/>
                  </a:lnTo>
                  <a:close/>
                  <a:moveTo>
                    <a:pt x="4228" y="2031"/>
                  </a:moveTo>
                  <a:cubicBezTo>
                    <a:pt x="4749" y="2161"/>
                    <a:pt x="5269" y="2324"/>
                    <a:pt x="5757" y="2552"/>
                  </a:cubicBezTo>
                  <a:lnTo>
                    <a:pt x="5789" y="2552"/>
                  </a:lnTo>
                  <a:lnTo>
                    <a:pt x="5789" y="13608"/>
                  </a:lnTo>
                  <a:cubicBezTo>
                    <a:pt x="5789" y="13771"/>
                    <a:pt x="5887" y="13901"/>
                    <a:pt x="6049" y="13933"/>
                  </a:cubicBezTo>
                  <a:cubicBezTo>
                    <a:pt x="8033" y="14291"/>
                    <a:pt x="9627" y="15690"/>
                    <a:pt x="10277" y="17608"/>
                  </a:cubicBezTo>
                  <a:cubicBezTo>
                    <a:pt x="10472" y="18096"/>
                    <a:pt x="10602" y="18616"/>
                    <a:pt x="10700" y="19137"/>
                  </a:cubicBezTo>
                  <a:cubicBezTo>
                    <a:pt x="10407" y="18714"/>
                    <a:pt x="10082" y="18291"/>
                    <a:pt x="9724" y="17901"/>
                  </a:cubicBezTo>
                  <a:cubicBezTo>
                    <a:pt x="8293" y="16275"/>
                    <a:pt x="6375" y="15137"/>
                    <a:pt x="4228" y="14616"/>
                  </a:cubicBezTo>
                  <a:lnTo>
                    <a:pt x="4228" y="6389"/>
                  </a:lnTo>
                  <a:lnTo>
                    <a:pt x="4228" y="2031"/>
                  </a:lnTo>
                  <a:close/>
                  <a:moveTo>
                    <a:pt x="3610" y="6812"/>
                  </a:moveTo>
                  <a:lnTo>
                    <a:pt x="3610" y="14877"/>
                  </a:lnTo>
                  <a:cubicBezTo>
                    <a:pt x="3610" y="15039"/>
                    <a:pt x="3708" y="15169"/>
                    <a:pt x="3871" y="15202"/>
                  </a:cubicBezTo>
                  <a:cubicBezTo>
                    <a:pt x="5952" y="15657"/>
                    <a:pt x="7838" y="16763"/>
                    <a:pt x="9236" y="18356"/>
                  </a:cubicBezTo>
                  <a:cubicBezTo>
                    <a:pt x="9627" y="18746"/>
                    <a:pt x="9952" y="19169"/>
                    <a:pt x="10244" y="19624"/>
                  </a:cubicBezTo>
                  <a:cubicBezTo>
                    <a:pt x="9789" y="19397"/>
                    <a:pt x="9269" y="19202"/>
                    <a:pt x="8748" y="19039"/>
                  </a:cubicBezTo>
                  <a:cubicBezTo>
                    <a:pt x="7768" y="18776"/>
                    <a:pt x="6755" y="18644"/>
                    <a:pt x="5741" y="18644"/>
                  </a:cubicBezTo>
                  <a:cubicBezTo>
                    <a:pt x="4502" y="18644"/>
                    <a:pt x="3262" y="18841"/>
                    <a:pt x="2082" y="19234"/>
                  </a:cubicBezTo>
                  <a:lnTo>
                    <a:pt x="2082" y="7299"/>
                  </a:lnTo>
                  <a:cubicBezTo>
                    <a:pt x="2570" y="7104"/>
                    <a:pt x="3090" y="6942"/>
                    <a:pt x="3610" y="6812"/>
                  </a:cubicBezTo>
                  <a:close/>
                  <a:moveTo>
                    <a:pt x="18992" y="4568"/>
                  </a:moveTo>
                  <a:lnTo>
                    <a:pt x="18992" y="7917"/>
                  </a:lnTo>
                  <a:cubicBezTo>
                    <a:pt x="18960" y="8161"/>
                    <a:pt x="19139" y="8283"/>
                    <a:pt x="19317" y="8283"/>
                  </a:cubicBezTo>
                  <a:cubicBezTo>
                    <a:pt x="19496" y="8283"/>
                    <a:pt x="19675" y="8161"/>
                    <a:pt x="19643" y="7917"/>
                  </a:cubicBezTo>
                  <a:lnTo>
                    <a:pt x="19643" y="7072"/>
                  </a:lnTo>
                  <a:cubicBezTo>
                    <a:pt x="19935" y="7169"/>
                    <a:pt x="20163" y="7234"/>
                    <a:pt x="20293" y="7299"/>
                  </a:cubicBezTo>
                  <a:lnTo>
                    <a:pt x="20293" y="19234"/>
                  </a:lnTo>
                  <a:cubicBezTo>
                    <a:pt x="19095" y="18842"/>
                    <a:pt x="17844" y="18633"/>
                    <a:pt x="16582" y="18633"/>
                  </a:cubicBezTo>
                  <a:cubicBezTo>
                    <a:pt x="15858" y="18633"/>
                    <a:pt x="15130" y="18702"/>
                    <a:pt x="14407" y="18844"/>
                  </a:cubicBezTo>
                  <a:cubicBezTo>
                    <a:pt x="15968" y="18161"/>
                    <a:pt x="17626" y="17836"/>
                    <a:pt x="19285" y="17836"/>
                  </a:cubicBezTo>
                  <a:cubicBezTo>
                    <a:pt x="19480" y="17836"/>
                    <a:pt x="19610" y="17673"/>
                    <a:pt x="19610" y="17511"/>
                  </a:cubicBezTo>
                  <a:lnTo>
                    <a:pt x="19610" y="9934"/>
                  </a:lnTo>
                  <a:cubicBezTo>
                    <a:pt x="19594" y="9738"/>
                    <a:pt x="19447" y="9641"/>
                    <a:pt x="19297" y="9641"/>
                  </a:cubicBezTo>
                  <a:cubicBezTo>
                    <a:pt x="19147" y="9641"/>
                    <a:pt x="18992" y="9738"/>
                    <a:pt x="18960" y="9934"/>
                  </a:cubicBezTo>
                  <a:lnTo>
                    <a:pt x="18960" y="17185"/>
                  </a:lnTo>
                  <a:cubicBezTo>
                    <a:pt x="16911" y="17218"/>
                    <a:pt x="14895" y="17771"/>
                    <a:pt x="13106" y="18746"/>
                  </a:cubicBezTo>
                  <a:cubicBezTo>
                    <a:pt x="12521" y="19072"/>
                    <a:pt x="12000" y="19429"/>
                    <a:pt x="11480" y="19852"/>
                  </a:cubicBezTo>
                  <a:lnTo>
                    <a:pt x="11480" y="7430"/>
                  </a:lnTo>
                  <a:cubicBezTo>
                    <a:pt x="13561" y="5608"/>
                    <a:pt x="16228" y="4600"/>
                    <a:pt x="18960" y="4600"/>
                  </a:cubicBezTo>
                  <a:lnTo>
                    <a:pt x="18992" y="4568"/>
                  </a:lnTo>
                  <a:close/>
                  <a:moveTo>
                    <a:pt x="5784" y="19304"/>
                  </a:moveTo>
                  <a:cubicBezTo>
                    <a:pt x="6711" y="19304"/>
                    <a:pt x="7641" y="19422"/>
                    <a:pt x="8553" y="19657"/>
                  </a:cubicBezTo>
                  <a:cubicBezTo>
                    <a:pt x="9139" y="19852"/>
                    <a:pt x="9757" y="20080"/>
                    <a:pt x="10309" y="20405"/>
                  </a:cubicBezTo>
                  <a:lnTo>
                    <a:pt x="2082" y="20405"/>
                  </a:lnTo>
                  <a:lnTo>
                    <a:pt x="2082" y="19950"/>
                  </a:lnTo>
                  <a:cubicBezTo>
                    <a:pt x="3279" y="19519"/>
                    <a:pt x="4529" y="19304"/>
                    <a:pt x="5784" y="19304"/>
                  </a:cubicBezTo>
                  <a:close/>
                  <a:moveTo>
                    <a:pt x="16672" y="19300"/>
                  </a:moveTo>
                  <a:cubicBezTo>
                    <a:pt x="17902" y="19300"/>
                    <a:pt x="19128" y="19513"/>
                    <a:pt x="20293" y="19950"/>
                  </a:cubicBezTo>
                  <a:lnTo>
                    <a:pt x="20293" y="20405"/>
                  </a:lnTo>
                  <a:lnTo>
                    <a:pt x="12065" y="20405"/>
                  </a:lnTo>
                  <a:cubicBezTo>
                    <a:pt x="12618" y="20080"/>
                    <a:pt x="13204" y="19852"/>
                    <a:pt x="13789" y="19689"/>
                  </a:cubicBezTo>
                  <a:cubicBezTo>
                    <a:pt x="14734" y="19432"/>
                    <a:pt x="15704" y="19300"/>
                    <a:pt x="16672" y="19300"/>
                  </a:cubicBezTo>
                  <a:close/>
                  <a:moveTo>
                    <a:pt x="6122" y="1"/>
                  </a:moveTo>
                  <a:cubicBezTo>
                    <a:pt x="5953" y="1"/>
                    <a:pt x="5789" y="147"/>
                    <a:pt x="5789" y="340"/>
                  </a:cubicBezTo>
                  <a:lnTo>
                    <a:pt x="5789" y="1836"/>
                  </a:lnTo>
                  <a:cubicBezTo>
                    <a:pt x="5236" y="1609"/>
                    <a:pt x="4618" y="1413"/>
                    <a:pt x="4001" y="1283"/>
                  </a:cubicBezTo>
                  <a:cubicBezTo>
                    <a:pt x="3984" y="1281"/>
                    <a:pt x="3967" y="1279"/>
                    <a:pt x="3950" y="1279"/>
                  </a:cubicBezTo>
                  <a:cubicBezTo>
                    <a:pt x="3773" y="1279"/>
                    <a:pt x="3610" y="1430"/>
                    <a:pt x="3610" y="1609"/>
                  </a:cubicBezTo>
                  <a:lnTo>
                    <a:pt x="3610" y="6129"/>
                  </a:lnTo>
                  <a:cubicBezTo>
                    <a:pt x="2927" y="6291"/>
                    <a:pt x="2245" y="6519"/>
                    <a:pt x="1594" y="6779"/>
                  </a:cubicBezTo>
                  <a:cubicBezTo>
                    <a:pt x="1464" y="6877"/>
                    <a:pt x="1399" y="7007"/>
                    <a:pt x="1432" y="7169"/>
                  </a:cubicBezTo>
                  <a:lnTo>
                    <a:pt x="749" y="7169"/>
                  </a:lnTo>
                  <a:cubicBezTo>
                    <a:pt x="326" y="7169"/>
                    <a:pt x="1" y="7495"/>
                    <a:pt x="1" y="7917"/>
                  </a:cubicBezTo>
                  <a:lnTo>
                    <a:pt x="1" y="17966"/>
                  </a:lnTo>
                  <a:cubicBezTo>
                    <a:pt x="17" y="18161"/>
                    <a:pt x="171" y="18259"/>
                    <a:pt x="326" y="18259"/>
                  </a:cubicBezTo>
                  <a:cubicBezTo>
                    <a:pt x="480" y="18259"/>
                    <a:pt x="635" y="18161"/>
                    <a:pt x="651" y="17966"/>
                  </a:cubicBezTo>
                  <a:lnTo>
                    <a:pt x="651" y="7917"/>
                  </a:lnTo>
                  <a:cubicBezTo>
                    <a:pt x="651" y="7852"/>
                    <a:pt x="684" y="7820"/>
                    <a:pt x="749" y="7820"/>
                  </a:cubicBezTo>
                  <a:lnTo>
                    <a:pt x="1432" y="7820"/>
                  </a:lnTo>
                  <a:lnTo>
                    <a:pt x="1432" y="20730"/>
                  </a:lnTo>
                  <a:cubicBezTo>
                    <a:pt x="1432" y="20893"/>
                    <a:pt x="1562" y="21055"/>
                    <a:pt x="1757" y="21055"/>
                  </a:cubicBezTo>
                  <a:lnTo>
                    <a:pt x="20618" y="21055"/>
                  </a:lnTo>
                  <a:cubicBezTo>
                    <a:pt x="20813" y="21055"/>
                    <a:pt x="20976" y="20893"/>
                    <a:pt x="20976" y="20730"/>
                  </a:cubicBezTo>
                  <a:lnTo>
                    <a:pt x="20976" y="7820"/>
                  </a:lnTo>
                  <a:lnTo>
                    <a:pt x="21626" y="7820"/>
                  </a:lnTo>
                  <a:cubicBezTo>
                    <a:pt x="21691" y="7820"/>
                    <a:pt x="21724" y="7852"/>
                    <a:pt x="21724" y="7917"/>
                  </a:cubicBezTo>
                  <a:lnTo>
                    <a:pt x="21724" y="21641"/>
                  </a:lnTo>
                  <a:cubicBezTo>
                    <a:pt x="21724" y="21706"/>
                    <a:pt x="21691" y="21738"/>
                    <a:pt x="21626" y="21738"/>
                  </a:cubicBezTo>
                  <a:lnTo>
                    <a:pt x="12163" y="21738"/>
                  </a:lnTo>
                  <a:cubicBezTo>
                    <a:pt x="11903" y="21462"/>
                    <a:pt x="11545" y="21324"/>
                    <a:pt x="11187" y="21324"/>
                  </a:cubicBezTo>
                  <a:cubicBezTo>
                    <a:pt x="10830" y="21324"/>
                    <a:pt x="10472" y="21462"/>
                    <a:pt x="10212" y="21738"/>
                  </a:cubicBezTo>
                  <a:lnTo>
                    <a:pt x="749" y="21738"/>
                  </a:lnTo>
                  <a:cubicBezTo>
                    <a:pt x="684" y="21738"/>
                    <a:pt x="651" y="21706"/>
                    <a:pt x="651" y="21641"/>
                  </a:cubicBezTo>
                  <a:lnTo>
                    <a:pt x="651" y="19950"/>
                  </a:lnTo>
                  <a:cubicBezTo>
                    <a:pt x="619" y="19754"/>
                    <a:pt x="464" y="19657"/>
                    <a:pt x="314" y="19657"/>
                  </a:cubicBezTo>
                  <a:cubicBezTo>
                    <a:pt x="163" y="19657"/>
                    <a:pt x="17" y="19754"/>
                    <a:pt x="1" y="19950"/>
                  </a:cubicBezTo>
                  <a:lnTo>
                    <a:pt x="1" y="21641"/>
                  </a:lnTo>
                  <a:cubicBezTo>
                    <a:pt x="1" y="22063"/>
                    <a:pt x="326" y="22421"/>
                    <a:pt x="749" y="22421"/>
                  </a:cubicBezTo>
                  <a:lnTo>
                    <a:pt x="10342" y="22421"/>
                  </a:lnTo>
                  <a:cubicBezTo>
                    <a:pt x="10440" y="22389"/>
                    <a:pt x="10537" y="22356"/>
                    <a:pt x="10602" y="22291"/>
                  </a:cubicBezTo>
                  <a:cubicBezTo>
                    <a:pt x="10748" y="22096"/>
                    <a:pt x="10968" y="21998"/>
                    <a:pt x="11187" y="21998"/>
                  </a:cubicBezTo>
                  <a:cubicBezTo>
                    <a:pt x="11407" y="21998"/>
                    <a:pt x="11626" y="22096"/>
                    <a:pt x="11773" y="22291"/>
                  </a:cubicBezTo>
                  <a:cubicBezTo>
                    <a:pt x="11838" y="22356"/>
                    <a:pt x="11903" y="22389"/>
                    <a:pt x="12033" y="22421"/>
                  </a:cubicBezTo>
                  <a:lnTo>
                    <a:pt x="21626" y="22421"/>
                  </a:lnTo>
                  <a:cubicBezTo>
                    <a:pt x="22049" y="22421"/>
                    <a:pt x="22374" y="22063"/>
                    <a:pt x="22374" y="21641"/>
                  </a:cubicBezTo>
                  <a:lnTo>
                    <a:pt x="22374" y="7917"/>
                  </a:lnTo>
                  <a:cubicBezTo>
                    <a:pt x="22374" y="7495"/>
                    <a:pt x="22049" y="7169"/>
                    <a:pt x="21626" y="7169"/>
                  </a:cubicBezTo>
                  <a:lnTo>
                    <a:pt x="20976" y="7169"/>
                  </a:lnTo>
                  <a:cubicBezTo>
                    <a:pt x="20976" y="7007"/>
                    <a:pt x="20911" y="6877"/>
                    <a:pt x="20781" y="6779"/>
                  </a:cubicBezTo>
                  <a:cubicBezTo>
                    <a:pt x="20423" y="6617"/>
                    <a:pt x="20033" y="6486"/>
                    <a:pt x="19675" y="6389"/>
                  </a:cubicBezTo>
                  <a:lnTo>
                    <a:pt x="19675" y="4243"/>
                  </a:lnTo>
                  <a:cubicBezTo>
                    <a:pt x="19675" y="4047"/>
                    <a:pt x="19512" y="3917"/>
                    <a:pt x="19350" y="3917"/>
                  </a:cubicBezTo>
                  <a:cubicBezTo>
                    <a:pt x="19289" y="3917"/>
                    <a:pt x="19229" y="3916"/>
                    <a:pt x="19168" y="3916"/>
                  </a:cubicBezTo>
                  <a:cubicBezTo>
                    <a:pt x="17052" y="3916"/>
                    <a:pt x="14972" y="4467"/>
                    <a:pt x="13139" y="5478"/>
                  </a:cubicBezTo>
                  <a:cubicBezTo>
                    <a:pt x="12553" y="5804"/>
                    <a:pt x="12000" y="6161"/>
                    <a:pt x="11513" y="6584"/>
                  </a:cubicBezTo>
                  <a:cubicBezTo>
                    <a:pt x="11415" y="5739"/>
                    <a:pt x="11253" y="4893"/>
                    <a:pt x="10927" y="4113"/>
                  </a:cubicBezTo>
                  <a:cubicBezTo>
                    <a:pt x="10212" y="1999"/>
                    <a:pt x="8391" y="438"/>
                    <a:pt x="6212" y="15"/>
                  </a:cubicBezTo>
                  <a:cubicBezTo>
                    <a:pt x="6182" y="5"/>
                    <a:pt x="6152" y="1"/>
                    <a:pt x="61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" name="Google Shape;1900;p34">
            <a:extLst>
              <a:ext uri="{FF2B5EF4-FFF2-40B4-BE49-F238E27FC236}">
                <a16:creationId xmlns:a16="http://schemas.microsoft.com/office/drawing/2014/main" id="{7DCCCE0B-84C5-69A5-E687-E4AF816BE3BF}"/>
              </a:ext>
            </a:extLst>
          </p:cNvPr>
          <p:cNvGrpSpPr/>
          <p:nvPr/>
        </p:nvGrpSpPr>
        <p:grpSpPr>
          <a:xfrm>
            <a:off x="915333" y="5896091"/>
            <a:ext cx="568300" cy="560175"/>
            <a:chOff x="-1947150" y="2402550"/>
            <a:chExt cx="568300" cy="560175"/>
          </a:xfrm>
        </p:grpSpPr>
        <p:sp>
          <p:nvSpPr>
            <p:cNvPr id="25" name="Google Shape;1901;p34">
              <a:extLst>
                <a:ext uri="{FF2B5EF4-FFF2-40B4-BE49-F238E27FC236}">
                  <a16:creationId xmlns:a16="http://schemas.microsoft.com/office/drawing/2014/main" id="{21D888B4-1326-FD6B-C33B-5B80C274D93A}"/>
                </a:ext>
              </a:extLst>
            </p:cNvPr>
            <p:cNvSpPr/>
            <p:nvPr/>
          </p:nvSpPr>
          <p:spPr>
            <a:xfrm>
              <a:off x="-1939025" y="2410700"/>
              <a:ext cx="307350" cy="543900"/>
            </a:xfrm>
            <a:custGeom>
              <a:avLst/>
              <a:gdLst/>
              <a:ahLst/>
              <a:cxnLst/>
              <a:rect l="l" t="t" r="r" b="b"/>
              <a:pathLst>
                <a:path w="12294" h="21756" extrusionOk="0">
                  <a:moveTo>
                    <a:pt x="976" y="0"/>
                  </a:moveTo>
                  <a:cubicBezTo>
                    <a:pt x="424" y="33"/>
                    <a:pt x="33" y="455"/>
                    <a:pt x="33" y="976"/>
                  </a:cubicBezTo>
                  <a:lnTo>
                    <a:pt x="33" y="2244"/>
                  </a:lnTo>
                  <a:lnTo>
                    <a:pt x="456" y="10179"/>
                  </a:lnTo>
                  <a:lnTo>
                    <a:pt x="1" y="18081"/>
                  </a:lnTo>
                  <a:lnTo>
                    <a:pt x="1" y="20813"/>
                  </a:lnTo>
                  <a:cubicBezTo>
                    <a:pt x="1" y="21333"/>
                    <a:pt x="424" y="21756"/>
                    <a:pt x="976" y="21756"/>
                  </a:cubicBezTo>
                  <a:lnTo>
                    <a:pt x="11318" y="21756"/>
                  </a:lnTo>
                  <a:cubicBezTo>
                    <a:pt x="11838" y="21756"/>
                    <a:pt x="12293" y="21333"/>
                    <a:pt x="12293" y="20813"/>
                  </a:cubicBezTo>
                  <a:lnTo>
                    <a:pt x="12293" y="18081"/>
                  </a:lnTo>
                  <a:lnTo>
                    <a:pt x="11838" y="10179"/>
                  </a:lnTo>
                  <a:lnTo>
                    <a:pt x="12293" y="2244"/>
                  </a:lnTo>
                  <a:lnTo>
                    <a:pt x="12293" y="976"/>
                  </a:lnTo>
                  <a:cubicBezTo>
                    <a:pt x="12293" y="455"/>
                    <a:pt x="11838" y="0"/>
                    <a:pt x="1131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1902;p34">
              <a:extLst>
                <a:ext uri="{FF2B5EF4-FFF2-40B4-BE49-F238E27FC236}">
                  <a16:creationId xmlns:a16="http://schemas.microsoft.com/office/drawing/2014/main" id="{8C436DC6-FE55-3D7D-45D5-D6CA1BDEBDFA}"/>
                </a:ext>
              </a:extLst>
            </p:cNvPr>
            <p:cNvSpPr/>
            <p:nvPr/>
          </p:nvSpPr>
          <p:spPr>
            <a:xfrm>
              <a:off x="-1699175" y="2410700"/>
              <a:ext cx="67500" cy="543900"/>
            </a:xfrm>
            <a:custGeom>
              <a:avLst/>
              <a:gdLst/>
              <a:ahLst/>
              <a:cxnLst/>
              <a:rect l="l" t="t" r="r" b="b"/>
              <a:pathLst>
                <a:path w="2700" h="21756" extrusionOk="0">
                  <a:moveTo>
                    <a:pt x="0" y="0"/>
                  </a:moveTo>
                  <a:cubicBezTo>
                    <a:pt x="520" y="0"/>
                    <a:pt x="943" y="455"/>
                    <a:pt x="943" y="976"/>
                  </a:cubicBezTo>
                  <a:lnTo>
                    <a:pt x="943" y="2244"/>
                  </a:lnTo>
                  <a:lnTo>
                    <a:pt x="520" y="10179"/>
                  </a:lnTo>
                  <a:lnTo>
                    <a:pt x="943" y="18081"/>
                  </a:lnTo>
                  <a:lnTo>
                    <a:pt x="943" y="20813"/>
                  </a:lnTo>
                  <a:cubicBezTo>
                    <a:pt x="943" y="21333"/>
                    <a:pt x="520" y="21756"/>
                    <a:pt x="0" y="21756"/>
                  </a:cubicBezTo>
                  <a:lnTo>
                    <a:pt x="1756" y="21756"/>
                  </a:lnTo>
                  <a:cubicBezTo>
                    <a:pt x="2277" y="21756"/>
                    <a:pt x="2699" y="21333"/>
                    <a:pt x="2699" y="20813"/>
                  </a:cubicBezTo>
                  <a:lnTo>
                    <a:pt x="2699" y="18081"/>
                  </a:lnTo>
                  <a:lnTo>
                    <a:pt x="2277" y="10179"/>
                  </a:lnTo>
                  <a:lnTo>
                    <a:pt x="2699" y="2244"/>
                  </a:lnTo>
                  <a:lnTo>
                    <a:pt x="2699" y="976"/>
                  </a:lnTo>
                  <a:cubicBezTo>
                    <a:pt x="2699" y="455"/>
                    <a:pt x="2277" y="0"/>
                    <a:pt x="1756" y="0"/>
                  </a:cubicBezTo>
                  <a:close/>
                </a:path>
              </a:pathLst>
            </a:custGeom>
            <a:solidFill>
              <a:srgbClr val="000000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1903;p34">
              <a:extLst>
                <a:ext uri="{FF2B5EF4-FFF2-40B4-BE49-F238E27FC236}">
                  <a16:creationId xmlns:a16="http://schemas.microsoft.com/office/drawing/2014/main" id="{6A0760D5-A956-7977-880A-FFDC0EC98DEE}"/>
                </a:ext>
              </a:extLst>
            </p:cNvPr>
            <p:cNvSpPr/>
            <p:nvPr/>
          </p:nvSpPr>
          <p:spPr>
            <a:xfrm>
              <a:off x="-1938200" y="2466775"/>
              <a:ext cx="306525" cy="395950"/>
            </a:xfrm>
            <a:custGeom>
              <a:avLst/>
              <a:gdLst/>
              <a:ahLst/>
              <a:cxnLst/>
              <a:rect l="l" t="t" r="r" b="b"/>
              <a:pathLst>
                <a:path w="12261" h="15838" extrusionOk="0">
                  <a:moveTo>
                    <a:pt x="0" y="1"/>
                  </a:moveTo>
                  <a:lnTo>
                    <a:pt x="0" y="15838"/>
                  </a:lnTo>
                  <a:lnTo>
                    <a:pt x="12260" y="15838"/>
                  </a:lnTo>
                  <a:lnTo>
                    <a:pt x="1226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1904;p34">
              <a:extLst>
                <a:ext uri="{FF2B5EF4-FFF2-40B4-BE49-F238E27FC236}">
                  <a16:creationId xmlns:a16="http://schemas.microsoft.com/office/drawing/2014/main" id="{63AF94F3-733A-E4BA-2964-A374939C9D37}"/>
                </a:ext>
              </a:extLst>
            </p:cNvPr>
            <p:cNvSpPr/>
            <p:nvPr/>
          </p:nvSpPr>
          <p:spPr>
            <a:xfrm>
              <a:off x="-1675600" y="2466775"/>
              <a:ext cx="43925" cy="395950"/>
            </a:xfrm>
            <a:custGeom>
              <a:avLst/>
              <a:gdLst/>
              <a:ahLst/>
              <a:cxnLst/>
              <a:rect l="l" t="t" r="r" b="b"/>
              <a:pathLst>
                <a:path w="1757" h="15838" extrusionOk="0">
                  <a:moveTo>
                    <a:pt x="0" y="1"/>
                  </a:moveTo>
                  <a:lnTo>
                    <a:pt x="0" y="15838"/>
                  </a:lnTo>
                  <a:lnTo>
                    <a:pt x="1756" y="15838"/>
                  </a:lnTo>
                  <a:lnTo>
                    <a:pt x="1756" y="1"/>
                  </a:lnTo>
                  <a:close/>
                </a:path>
              </a:pathLst>
            </a:custGeom>
            <a:solidFill>
              <a:srgbClr val="000000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1905;p34">
              <a:extLst>
                <a:ext uri="{FF2B5EF4-FFF2-40B4-BE49-F238E27FC236}">
                  <a16:creationId xmlns:a16="http://schemas.microsoft.com/office/drawing/2014/main" id="{DDDAEB0B-A4D7-5048-B835-04E87C5FD0B1}"/>
                </a:ext>
              </a:extLst>
            </p:cNvPr>
            <p:cNvSpPr/>
            <p:nvPr/>
          </p:nvSpPr>
          <p:spPr>
            <a:xfrm>
              <a:off x="-1827625" y="2894425"/>
              <a:ext cx="85375" cy="27650"/>
            </a:xfrm>
            <a:custGeom>
              <a:avLst/>
              <a:gdLst/>
              <a:ahLst/>
              <a:cxnLst/>
              <a:rect l="l" t="t" r="r" b="b"/>
              <a:pathLst>
                <a:path w="3415" h="1106" extrusionOk="0">
                  <a:moveTo>
                    <a:pt x="748" y="0"/>
                  </a:moveTo>
                  <a:cubicBezTo>
                    <a:pt x="0" y="0"/>
                    <a:pt x="0" y="1106"/>
                    <a:pt x="748" y="1106"/>
                  </a:cubicBezTo>
                  <a:lnTo>
                    <a:pt x="2667" y="1106"/>
                  </a:lnTo>
                  <a:cubicBezTo>
                    <a:pt x="3415" y="1106"/>
                    <a:pt x="3415" y="0"/>
                    <a:pt x="26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1906;p34">
              <a:extLst>
                <a:ext uri="{FF2B5EF4-FFF2-40B4-BE49-F238E27FC236}">
                  <a16:creationId xmlns:a16="http://schemas.microsoft.com/office/drawing/2014/main" id="{E3A697B5-885F-F3E6-FE54-1624E206B053}"/>
                </a:ext>
              </a:extLst>
            </p:cNvPr>
            <p:cNvSpPr/>
            <p:nvPr/>
          </p:nvSpPr>
          <p:spPr>
            <a:xfrm>
              <a:off x="-1902425" y="2517200"/>
              <a:ext cx="234150" cy="80500"/>
            </a:xfrm>
            <a:custGeom>
              <a:avLst/>
              <a:gdLst/>
              <a:ahLst/>
              <a:cxnLst/>
              <a:rect l="l" t="t" r="r" b="b"/>
              <a:pathLst>
                <a:path w="9366" h="3220" extrusionOk="0">
                  <a:moveTo>
                    <a:pt x="456" y="0"/>
                  </a:moveTo>
                  <a:cubicBezTo>
                    <a:pt x="195" y="0"/>
                    <a:pt x="0" y="195"/>
                    <a:pt x="0" y="455"/>
                  </a:cubicBezTo>
                  <a:lnTo>
                    <a:pt x="0" y="2797"/>
                  </a:lnTo>
                  <a:cubicBezTo>
                    <a:pt x="0" y="3024"/>
                    <a:pt x="195" y="3220"/>
                    <a:pt x="456" y="3220"/>
                  </a:cubicBezTo>
                  <a:lnTo>
                    <a:pt x="8943" y="3220"/>
                  </a:lnTo>
                  <a:cubicBezTo>
                    <a:pt x="9171" y="3220"/>
                    <a:pt x="9366" y="3024"/>
                    <a:pt x="9366" y="2797"/>
                  </a:cubicBezTo>
                  <a:lnTo>
                    <a:pt x="9366" y="455"/>
                  </a:lnTo>
                  <a:cubicBezTo>
                    <a:pt x="9366" y="195"/>
                    <a:pt x="9171" y="0"/>
                    <a:pt x="89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907;p34">
              <a:extLst>
                <a:ext uri="{FF2B5EF4-FFF2-40B4-BE49-F238E27FC236}">
                  <a16:creationId xmlns:a16="http://schemas.microsoft.com/office/drawing/2014/main" id="{E4FD021A-CC43-27C9-33CB-4F8BF51B7397}"/>
                </a:ext>
              </a:extLst>
            </p:cNvPr>
            <p:cNvSpPr/>
            <p:nvPr/>
          </p:nvSpPr>
          <p:spPr>
            <a:xfrm>
              <a:off x="-1892675" y="2639950"/>
              <a:ext cx="187825" cy="160750"/>
            </a:xfrm>
            <a:custGeom>
              <a:avLst/>
              <a:gdLst/>
              <a:ahLst/>
              <a:cxnLst/>
              <a:rect l="l" t="t" r="r" b="b"/>
              <a:pathLst>
                <a:path w="7513" h="6430" extrusionOk="0">
                  <a:moveTo>
                    <a:pt x="4293" y="1"/>
                  </a:moveTo>
                  <a:cubicBezTo>
                    <a:pt x="1431" y="1"/>
                    <a:pt x="1" y="3448"/>
                    <a:pt x="2049" y="5464"/>
                  </a:cubicBezTo>
                  <a:cubicBezTo>
                    <a:pt x="2706" y="6131"/>
                    <a:pt x="3514" y="6429"/>
                    <a:pt x="4305" y="6429"/>
                  </a:cubicBezTo>
                  <a:cubicBezTo>
                    <a:pt x="5945" y="6429"/>
                    <a:pt x="7513" y="5150"/>
                    <a:pt x="7513" y="3220"/>
                  </a:cubicBezTo>
                  <a:cubicBezTo>
                    <a:pt x="7513" y="1431"/>
                    <a:pt x="6082" y="1"/>
                    <a:pt x="42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908;p34">
              <a:extLst>
                <a:ext uri="{FF2B5EF4-FFF2-40B4-BE49-F238E27FC236}">
                  <a16:creationId xmlns:a16="http://schemas.microsoft.com/office/drawing/2014/main" id="{A3703C48-1DD8-DD7A-C273-89DB140CBA2D}"/>
                </a:ext>
              </a:extLst>
            </p:cNvPr>
            <p:cNvSpPr/>
            <p:nvPr/>
          </p:nvSpPr>
          <p:spPr>
            <a:xfrm>
              <a:off x="-1806500" y="2639950"/>
              <a:ext cx="108150" cy="160725"/>
            </a:xfrm>
            <a:custGeom>
              <a:avLst/>
              <a:gdLst/>
              <a:ahLst/>
              <a:cxnLst/>
              <a:rect l="l" t="t" r="r" b="b"/>
              <a:pathLst>
                <a:path w="4326" h="6429" extrusionOk="0">
                  <a:moveTo>
                    <a:pt x="846" y="1"/>
                  </a:moveTo>
                  <a:cubicBezTo>
                    <a:pt x="553" y="1"/>
                    <a:pt x="261" y="33"/>
                    <a:pt x="1" y="131"/>
                  </a:cubicBezTo>
                  <a:cubicBezTo>
                    <a:pt x="3090" y="1009"/>
                    <a:pt x="3090" y="5399"/>
                    <a:pt x="1" y="6309"/>
                  </a:cubicBezTo>
                  <a:cubicBezTo>
                    <a:pt x="288" y="6390"/>
                    <a:pt x="578" y="6429"/>
                    <a:pt x="862" y="6429"/>
                  </a:cubicBezTo>
                  <a:cubicBezTo>
                    <a:pt x="2410" y="6429"/>
                    <a:pt x="3813" y="5291"/>
                    <a:pt x="4033" y="3643"/>
                  </a:cubicBezTo>
                  <a:cubicBezTo>
                    <a:pt x="4326" y="1724"/>
                    <a:pt x="2797" y="1"/>
                    <a:pt x="846" y="1"/>
                  </a:cubicBezTo>
                  <a:close/>
                </a:path>
              </a:pathLst>
            </a:custGeom>
            <a:solidFill>
              <a:srgbClr val="000000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909;p34">
              <a:extLst>
                <a:ext uri="{FF2B5EF4-FFF2-40B4-BE49-F238E27FC236}">
                  <a16:creationId xmlns:a16="http://schemas.microsoft.com/office/drawing/2014/main" id="{4C5AB05C-B1BB-8E19-547B-9D8522C93C64}"/>
                </a:ext>
              </a:extLst>
            </p:cNvPr>
            <p:cNvSpPr/>
            <p:nvPr/>
          </p:nvSpPr>
          <p:spPr>
            <a:xfrm>
              <a:off x="-1744775" y="2552950"/>
              <a:ext cx="355375" cy="329350"/>
            </a:xfrm>
            <a:custGeom>
              <a:avLst/>
              <a:gdLst/>
              <a:ahLst/>
              <a:cxnLst/>
              <a:rect l="l" t="t" r="r" b="b"/>
              <a:pathLst>
                <a:path w="14215" h="13174" extrusionOk="0">
                  <a:moveTo>
                    <a:pt x="1853" y="1"/>
                  </a:moveTo>
                  <a:cubicBezTo>
                    <a:pt x="1087" y="1"/>
                    <a:pt x="324" y="773"/>
                    <a:pt x="784" y="1692"/>
                  </a:cubicBezTo>
                  <a:lnTo>
                    <a:pt x="3938" y="7708"/>
                  </a:lnTo>
                  <a:lnTo>
                    <a:pt x="3970" y="7773"/>
                  </a:lnTo>
                  <a:lnTo>
                    <a:pt x="2182" y="6830"/>
                  </a:lnTo>
                  <a:cubicBezTo>
                    <a:pt x="1993" y="6736"/>
                    <a:pt x="1812" y="6694"/>
                    <a:pt x="1642" y="6694"/>
                  </a:cubicBezTo>
                  <a:cubicBezTo>
                    <a:pt x="584" y="6694"/>
                    <a:pt x="1" y="8318"/>
                    <a:pt x="1206" y="8879"/>
                  </a:cubicBezTo>
                  <a:lnTo>
                    <a:pt x="6182" y="11350"/>
                  </a:lnTo>
                  <a:cubicBezTo>
                    <a:pt x="6507" y="11513"/>
                    <a:pt x="6800" y="11806"/>
                    <a:pt x="6995" y="12163"/>
                  </a:cubicBezTo>
                  <a:cubicBezTo>
                    <a:pt x="7293" y="12806"/>
                    <a:pt x="7932" y="13174"/>
                    <a:pt x="8603" y="13174"/>
                  </a:cubicBezTo>
                  <a:cubicBezTo>
                    <a:pt x="8882" y="13174"/>
                    <a:pt x="9166" y="13110"/>
                    <a:pt x="9434" y="12976"/>
                  </a:cubicBezTo>
                  <a:lnTo>
                    <a:pt x="13011" y="11090"/>
                  </a:lnTo>
                  <a:cubicBezTo>
                    <a:pt x="13889" y="10635"/>
                    <a:pt x="14214" y="9529"/>
                    <a:pt x="13759" y="8651"/>
                  </a:cubicBezTo>
                  <a:cubicBezTo>
                    <a:pt x="13629" y="8391"/>
                    <a:pt x="13531" y="8131"/>
                    <a:pt x="13466" y="7838"/>
                  </a:cubicBezTo>
                  <a:lnTo>
                    <a:pt x="13466" y="7773"/>
                  </a:lnTo>
                  <a:cubicBezTo>
                    <a:pt x="13141" y="6472"/>
                    <a:pt x="12653" y="5204"/>
                    <a:pt x="12035" y="4001"/>
                  </a:cubicBezTo>
                  <a:lnTo>
                    <a:pt x="10962" y="1952"/>
                  </a:lnTo>
                  <a:cubicBezTo>
                    <a:pt x="10761" y="1572"/>
                    <a:pt x="10376" y="1361"/>
                    <a:pt x="9975" y="1361"/>
                  </a:cubicBezTo>
                  <a:cubicBezTo>
                    <a:pt x="9793" y="1361"/>
                    <a:pt x="9607" y="1405"/>
                    <a:pt x="9434" y="1497"/>
                  </a:cubicBezTo>
                  <a:lnTo>
                    <a:pt x="9466" y="1497"/>
                  </a:lnTo>
                  <a:cubicBezTo>
                    <a:pt x="9011" y="1692"/>
                    <a:pt x="8783" y="2180"/>
                    <a:pt x="8848" y="2668"/>
                  </a:cubicBezTo>
                  <a:cubicBezTo>
                    <a:pt x="8620" y="2449"/>
                    <a:pt x="8347" y="2352"/>
                    <a:pt x="8080" y="2352"/>
                  </a:cubicBezTo>
                  <a:cubicBezTo>
                    <a:pt x="7432" y="2352"/>
                    <a:pt x="6815" y="2916"/>
                    <a:pt x="6930" y="3676"/>
                  </a:cubicBezTo>
                  <a:cubicBezTo>
                    <a:pt x="6698" y="3444"/>
                    <a:pt x="6425" y="3344"/>
                    <a:pt x="6157" y="3344"/>
                  </a:cubicBezTo>
                  <a:cubicBezTo>
                    <a:pt x="5450" y="3344"/>
                    <a:pt x="4784" y="4044"/>
                    <a:pt x="5044" y="4846"/>
                  </a:cubicBezTo>
                  <a:lnTo>
                    <a:pt x="2832" y="619"/>
                  </a:lnTo>
                  <a:cubicBezTo>
                    <a:pt x="2598" y="183"/>
                    <a:pt x="2225" y="1"/>
                    <a:pt x="1853" y="1"/>
                  </a:cubicBezTo>
                  <a:close/>
                </a:path>
              </a:pathLst>
            </a:custGeom>
            <a:solidFill>
              <a:srgbClr val="FFF1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910;p34">
              <a:extLst>
                <a:ext uri="{FF2B5EF4-FFF2-40B4-BE49-F238E27FC236}">
                  <a16:creationId xmlns:a16="http://schemas.microsoft.com/office/drawing/2014/main" id="{6F3E2E3D-670C-A756-0E03-EB4C42784BCA}"/>
                </a:ext>
              </a:extLst>
            </p:cNvPr>
            <p:cNvSpPr/>
            <p:nvPr/>
          </p:nvSpPr>
          <p:spPr>
            <a:xfrm>
              <a:off x="-1551225" y="2587000"/>
              <a:ext cx="162625" cy="295475"/>
            </a:xfrm>
            <a:custGeom>
              <a:avLst/>
              <a:gdLst/>
              <a:ahLst/>
              <a:cxnLst/>
              <a:rect l="l" t="t" r="r" b="b"/>
              <a:pathLst>
                <a:path w="6505" h="11819" extrusionOk="0">
                  <a:moveTo>
                    <a:pt x="2260" y="0"/>
                  </a:moveTo>
                  <a:cubicBezTo>
                    <a:pt x="2079" y="0"/>
                    <a:pt x="1895" y="44"/>
                    <a:pt x="1724" y="135"/>
                  </a:cubicBezTo>
                  <a:cubicBezTo>
                    <a:pt x="1594" y="200"/>
                    <a:pt x="1464" y="297"/>
                    <a:pt x="1367" y="395"/>
                  </a:cubicBezTo>
                  <a:cubicBezTo>
                    <a:pt x="1432" y="460"/>
                    <a:pt x="1464" y="525"/>
                    <a:pt x="1497" y="623"/>
                  </a:cubicBezTo>
                  <a:lnTo>
                    <a:pt x="2570" y="2639"/>
                  </a:lnTo>
                  <a:cubicBezTo>
                    <a:pt x="3188" y="3842"/>
                    <a:pt x="3675" y="5110"/>
                    <a:pt x="4001" y="6411"/>
                  </a:cubicBezTo>
                  <a:lnTo>
                    <a:pt x="4001" y="6476"/>
                  </a:lnTo>
                  <a:cubicBezTo>
                    <a:pt x="4066" y="6769"/>
                    <a:pt x="4163" y="7029"/>
                    <a:pt x="4293" y="7289"/>
                  </a:cubicBezTo>
                  <a:cubicBezTo>
                    <a:pt x="4749" y="8200"/>
                    <a:pt x="4423" y="9273"/>
                    <a:pt x="3545" y="9728"/>
                  </a:cubicBezTo>
                  <a:lnTo>
                    <a:pt x="1" y="11582"/>
                  </a:lnTo>
                  <a:cubicBezTo>
                    <a:pt x="275" y="11736"/>
                    <a:pt x="586" y="11818"/>
                    <a:pt x="900" y="11818"/>
                  </a:cubicBezTo>
                  <a:cubicBezTo>
                    <a:pt x="1180" y="11818"/>
                    <a:pt x="1463" y="11753"/>
                    <a:pt x="1724" y="11614"/>
                  </a:cubicBezTo>
                  <a:lnTo>
                    <a:pt x="5269" y="9728"/>
                  </a:lnTo>
                  <a:cubicBezTo>
                    <a:pt x="6179" y="9273"/>
                    <a:pt x="6505" y="8200"/>
                    <a:pt x="6049" y="7289"/>
                  </a:cubicBezTo>
                  <a:cubicBezTo>
                    <a:pt x="5919" y="7029"/>
                    <a:pt x="5789" y="6769"/>
                    <a:pt x="5724" y="6476"/>
                  </a:cubicBezTo>
                  <a:lnTo>
                    <a:pt x="5724" y="6411"/>
                  </a:lnTo>
                  <a:cubicBezTo>
                    <a:pt x="5432" y="5110"/>
                    <a:pt x="4944" y="3842"/>
                    <a:pt x="4326" y="2639"/>
                  </a:cubicBezTo>
                  <a:lnTo>
                    <a:pt x="3253" y="623"/>
                  </a:lnTo>
                  <a:cubicBezTo>
                    <a:pt x="3051" y="219"/>
                    <a:pt x="2663" y="0"/>
                    <a:pt x="2260" y="0"/>
                  </a:cubicBezTo>
                  <a:close/>
                </a:path>
              </a:pathLst>
            </a:custGeom>
            <a:solidFill>
              <a:srgbClr val="000000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911;p34">
              <a:extLst>
                <a:ext uri="{FF2B5EF4-FFF2-40B4-BE49-F238E27FC236}">
                  <a16:creationId xmlns:a16="http://schemas.microsoft.com/office/drawing/2014/main" id="{0AEB17CD-6457-4369-3F6B-62823A8EAD36}"/>
                </a:ext>
              </a:extLst>
            </p:cNvPr>
            <p:cNvSpPr/>
            <p:nvPr/>
          </p:nvSpPr>
          <p:spPr>
            <a:xfrm>
              <a:off x="-1618700" y="2674100"/>
              <a:ext cx="14650" cy="27675"/>
            </a:xfrm>
            <a:custGeom>
              <a:avLst/>
              <a:gdLst/>
              <a:ahLst/>
              <a:cxnLst/>
              <a:rect l="l" t="t" r="r" b="b"/>
              <a:pathLst>
                <a:path w="586" h="1107" extrusionOk="0">
                  <a:moveTo>
                    <a:pt x="1" y="0"/>
                  </a:moveTo>
                  <a:lnTo>
                    <a:pt x="586" y="1106"/>
                  </a:lnTo>
                </a:path>
              </a:pathLst>
            </a:custGeom>
            <a:solidFill>
              <a:srgbClr val="FFF1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912;p34">
              <a:extLst>
                <a:ext uri="{FF2B5EF4-FFF2-40B4-BE49-F238E27FC236}">
                  <a16:creationId xmlns:a16="http://schemas.microsoft.com/office/drawing/2014/main" id="{16AA3894-1A0D-7639-037F-8BA7F2C52BB9}"/>
                </a:ext>
              </a:extLst>
            </p:cNvPr>
            <p:cNvSpPr/>
            <p:nvPr/>
          </p:nvSpPr>
          <p:spPr>
            <a:xfrm>
              <a:off x="-1571550" y="2644825"/>
              <a:ext cx="16300" cy="31725"/>
            </a:xfrm>
            <a:custGeom>
              <a:avLst/>
              <a:gdLst/>
              <a:ahLst/>
              <a:cxnLst/>
              <a:rect l="l" t="t" r="r" b="b"/>
              <a:pathLst>
                <a:path w="652" h="1269" extrusionOk="0">
                  <a:moveTo>
                    <a:pt x="1" y="1"/>
                  </a:moveTo>
                  <a:lnTo>
                    <a:pt x="651" y="1269"/>
                  </a:lnTo>
                </a:path>
              </a:pathLst>
            </a:custGeom>
            <a:solidFill>
              <a:srgbClr val="FFF1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913;p34">
              <a:extLst>
                <a:ext uri="{FF2B5EF4-FFF2-40B4-BE49-F238E27FC236}">
                  <a16:creationId xmlns:a16="http://schemas.microsoft.com/office/drawing/2014/main" id="{CA32D105-F0FC-6F28-0BD0-680FDA3A87F7}"/>
                </a:ext>
              </a:extLst>
            </p:cNvPr>
            <p:cNvSpPr/>
            <p:nvPr/>
          </p:nvSpPr>
          <p:spPr>
            <a:xfrm>
              <a:off x="-1523575" y="2619625"/>
              <a:ext cx="16275" cy="31725"/>
            </a:xfrm>
            <a:custGeom>
              <a:avLst/>
              <a:gdLst/>
              <a:ahLst/>
              <a:cxnLst/>
              <a:rect l="l" t="t" r="r" b="b"/>
              <a:pathLst>
                <a:path w="651" h="1269" extrusionOk="0">
                  <a:moveTo>
                    <a:pt x="0" y="1"/>
                  </a:moveTo>
                  <a:lnTo>
                    <a:pt x="651" y="1269"/>
                  </a:lnTo>
                </a:path>
              </a:pathLst>
            </a:custGeom>
            <a:solidFill>
              <a:srgbClr val="FFF1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914;p34">
              <a:extLst>
                <a:ext uri="{FF2B5EF4-FFF2-40B4-BE49-F238E27FC236}">
                  <a16:creationId xmlns:a16="http://schemas.microsoft.com/office/drawing/2014/main" id="{40CC3CB2-0212-D9CD-B58D-A5DFF0DFF0DA}"/>
                </a:ext>
              </a:extLst>
            </p:cNvPr>
            <p:cNvSpPr/>
            <p:nvPr/>
          </p:nvSpPr>
          <p:spPr>
            <a:xfrm>
              <a:off x="-1837400" y="2886300"/>
              <a:ext cx="104900" cy="43925"/>
            </a:xfrm>
            <a:custGeom>
              <a:avLst/>
              <a:gdLst/>
              <a:ahLst/>
              <a:cxnLst/>
              <a:rect l="l" t="t" r="r" b="b"/>
              <a:pathLst>
                <a:path w="4196" h="1757" extrusionOk="0">
                  <a:moveTo>
                    <a:pt x="3058" y="683"/>
                  </a:moveTo>
                  <a:cubicBezTo>
                    <a:pt x="3318" y="715"/>
                    <a:pt x="3318" y="1073"/>
                    <a:pt x="3058" y="1106"/>
                  </a:cubicBezTo>
                  <a:lnTo>
                    <a:pt x="1139" y="1106"/>
                  </a:lnTo>
                  <a:cubicBezTo>
                    <a:pt x="879" y="1073"/>
                    <a:pt x="879" y="715"/>
                    <a:pt x="1139" y="683"/>
                  </a:cubicBezTo>
                  <a:close/>
                  <a:moveTo>
                    <a:pt x="1139" y="0"/>
                  </a:moveTo>
                  <a:cubicBezTo>
                    <a:pt x="1" y="0"/>
                    <a:pt x="1" y="1756"/>
                    <a:pt x="1139" y="1756"/>
                  </a:cubicBezTo>
                  <a:lnTo>
                    <a:pt x="3058" y="1756"/>
                  </a:lnTo>
                  <a:cubicBezTo>
                    <a:pt x="4196" y="1756"/>
                    <a:pt x="4196" y="0"/>
                    <a:pt x="30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915;p34">
              <a:extLst>
                <a:ext uri="{FF2B5EF4-FFF2-40B4-BE49-F238E27FC236}">
                  <a16:creationId xmlns:a16="http://schemas.microsoft.com/office/drawing/2014/main" id="{4FA34230-B0A0-92C4-B332-EF0A51ACA1F4}"/>
                </a:ext>
              </a:extLst>
            </p:cNvPr>
            <p:cNvSpPr/>
            <p:nvPr/>
          </p:nvSpPr>
          <p:spPr>
            <a:xfrm>
              <a:off x="-1838175" y="2682625"/>
              <a:ext cx="105875" cy="75225"/>
            </a:xfrm>
            <a:custGeom>
              <a:avLst/>
              <a:gdLst/>
              <a:ahLst/>
              <a:cxnLst/>
              <a:rect l="l" t="t" r="r" b="b"/>
              <a:pathLst>
                <a:path w="4235" h="3009" extrusionOk="0">
                  <a:moveTo>
                    <a:pt x="3779" y="1"/>
                  </a:moveTo>
                  <a:cubicBezTo>
                    <a:pt x="3711" y="1"/>
                    <a:pt x="3641" y="25"/>
                    <a:pt x="3576" y="82"/>
                  </a:cubicBezTo>
                  <a:lnTo>
                    <a:pt x="1430" y="2228"/>
                  </a:lnTo>
                  <a:lnTo>
                    <a:pt x="682" y="1481"/>
                  </a:lnTo>
                  <a:cubicBezTo>
                    <a:pt x="616" y="1414"/>
                    <a:pt x="541" y="1386"/>
                    <a:pt x="468" y="1386"/>
                  </a:cubicBezTo>
                  <a:cubicBezTo>
                    <a:pt x="221" y="1386"/>
                    <a:pt x="1" y="1710"/>
                    <a:pt x="227" y="1936"/>
                  </a:cubicBezTo>
                  <a:lnTo>
                    <a:pt x="1203" y="2911"/>
                  </a:lnTo>
                  <a:cubicBezTo>
                    <a:pt x="1268" y="2976"/>
                    <a:pt x="1349" y="3009"/>
                    <a:pt x="1430" y="3009"/>
                  </a:cubicBezTo>
                  <a:cubicBezTo>
                    <a:pt x="1511" y="3009"/>
                    <a:pt x="1593" y="2976"/>
                    <a:pt x="1658" y="2911"/>
                  </a:cubicBezTo>
                  <a:lnTo>
                    <a:pt x="4032" y="537"/>
                  </a:lnTo>
                  <a:cubicBezTo>
                    <a:pt x="4235" y="309"/>
                    <a:pt x="4022" y="1"/>
                    <a:pt x="37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1916;p34">
              <a:extLst>
                <a:ext uri="{FF2B5EF4-FFF2-40B4-BE49-F238E27FC236}">
                  <a16:creationId xmlns:a16="http://schemas.microsoft.com/office/drawing/2014/main" id="{A53D2253-0AB3-0216-7798-85346399DF56}"/>
                </a:ext>
              </a:extLst>
            </p:cNvPr>
            <p:cNvSpPr/>
            <p:nvPr/>
          </p:nvSpPr>
          <p:spPr>
            <a:xfrm>
              <a:off x="-1947150" y="2402550"/>
              <a:ext cx="568300" cy="560175"/>
            </a:xfrm>
            <a:custGeom>
              <a:avLst/>
              <a:gdLst/>
              <a:ahLst/>
              <a:cxnLst/>
              <a:rect l="l" t="t" r="r" b="b"/>
              <a:pathLst>
                <a:path w="22732" h="22407" extrusionOk="0">
                  <a:moveTo>
                    <a:pt x="10732" y="4911"/>
                  </a:moveTo>
                  <a:cubicBezTo>
                    <a:pt x="10797" y="4911"/>
                    <a:pt x="10830" y="4976"/>
                    <a:pt x="10830" y="5041"/>
                  </a:cubicBezTo>
                  <a:lnTo>
                    <a:pt x="10830" y="6017"/>
                  </a:lnTo>
                  <a:cubicBezTo>
                    <a:pt x="10700" y="5919"/>
                    <a:pt x="10537" y="5822"/>
                    <a:pt x="10342" y="5757"/>
                  </a:cubicBezTo>
                  <a:cubicBezTo>
                    <a:pt x="10204" y="5719"/>
                    <a:pt x="10067" y="5701"/>
                    <a:pt x="9934" y="5701"/>
                  </a:cubicBezTo>
                  <a:cubicBezTo>
                    <a:pt x="9029" y="5701"/>
                    <a:pt x="8286" y="6517"/>
                    <a:pt x="8456" y="7480"/>
                  </a:cubicBezTo>
                  <a:lnTo>
                    <a:pt x="2245" y="7480"/>
                  </a:lnTo>
                  <a:cubicBezTo>
                    <a:pt x="2180" y="7480"/>
                    <a:pt x="2147" y="7415"/>
                    <a:pt x="2147" y="7383"/>
                  </a:cubicBezTo>
                  <a:lnTo>
                    <a:pt x="2147" y="5041"/>
                  </a:lnTo>
                  <a:cubicBezTo>
                    <a:pt x="2114" y="4976"/>
                    <a:pt x="2180" y="4911"/>
                    <a:pt x="2245" y="4911"/>
                  </a:cubicBezTo>
                  <a:close/>
                  <a:moveTo>
                    <a:pt x="6473" y="9817"/>
                  </a:moveTo>
                  <a:cubicBezTo>
                    <a:pt x="7849" y="9817"/>
                    <a:pt x="9223" y="10750"/>
                    <a:pt x="9366" y="12456"/>
                  </a:cubicBezTo>
                  <a:cubicBezTo>
                    <a:pt x="8944" y="12586"/>
                    <a:pt x="8618" y="12879"/>
                    <a:pt x="8456" y="13236"/>
                  </a:cubicBezTo>
                  <a:cubicBezTo>
                    <a:pt x="8228" y="13692"/>
                    <a:pt x="8261" y="14244"/>
                    <a:pt x="8553" y="14700"/>
                  </a:cubicBezTo>
                  <a:cubicBezTo>
                    <a:pt x="7947" y="15333"/>
                    <a:pt x="7220" y="15606"/>
                    <a:pt x="6511" y="15606"/>
                  </a:cubicBezTo>
                  <a:cubicBezTo>
                    <a:pt x="4708" y="15606"/>
                    <a:pt x="3026" y="13841"/>
                    <a:pt x="3773" y="11740"/>
                  </a:cubicBezTo>
                  <a:cubicBezTo>
                    <a:pt x="4239" y="10430"/>
                    <a:pt x="5357" y="9817"/>
                    <a:pt x="6473" y="9817"/>
                  </a:cubicBezTo>
                  <a:close/>
                  <a:moveTo>
                    <a:pt x="12293" y="2895"/>
                  </a:moveTo>
                  <a:lnTo>
                    <a:pt x="12293" y="8554"/>
                  </a:lnTo>
                  <a:lnTo>
                    <a:pt x="11480" y="7025"/>
                  </a:lnTo>
                  <a:lnTo>
                    <a:pt x="11480" y="5041"/>
                  </a:lnTo>
                  <a:cubicBezTo>
                    <a:pt x="11480" y="4619"/>
                    <a:pt x="11122" y="4261"/>
                    <a:pt x="10732" y="4261"/>
                  </a:cubicBezTo>
                  <a:lnTo>
                    <a:pt x="2245" y="4261"/>
                  </a:lnTo>
                  <a:cubicBezTo>
                    <a:pt x="1822" y="4261"/>
                    <a:pt x="1464" y="4619"/>
                    <a:pt x="1464" y="5041"/>
                  </a:cubicBezTo>
                  <a:lnTo>
                    <a:pt x="1464" y="7383"/>
                  </a:lnTo>
                  <a:cubicBezTo>
                    <a:pt x="1464" y="7806"/>
                    <a:pt x="1822" y="8131"/>
                    <a:pt x="2245" y="8131"/>
                  </a:cubicBezTo>
                  <a:lnTo>
                    <a:pt x="8748" y="8131"/>
                  </a:lnTo>
                  <a:lnTo>
                    <a:pt x="11285" y="13009"/>
                  </a:lnTo>
                  <a:lnTo>
                    <a:pt x="10407" y="12553"/>
                  </a:lnTo>
                  <a:cubicBezTo>
                    <a:pt x="10277" y="12488"/>
                    <a:pt x="10147" y="12456"/>
                    <a:pt x="10017" y="12423"/>
                  </a:cubicBezTo>
                  <a:cubicBezTo>
                    <a:pt x="9837" y="10322"/>
                    <a:pt x="8150" y="9173"/>
                    <a:pt x="6462" y="9173"/>
                  </a:cubicBezTo>
                  <a:cubicBezTo>
                    <a:pt x="5093" y="9173"/>
                    <a:pt x="3723" y="9929"/>
                    <a:pt x="3155" y="11545"/>
                  </a:cubicBezTo>
                  <a:cubicBezTo>
                    <a:pt x="2246" y="14110"/>
                    <a:pt x="4312" y="16274"/>
                    <a:pt x="6526" y="16274"/>
                  </a:cubicBezTo>
                  <a:cubicBezTo>
                    <a:pt x="7400" y="16274"/>
                    <a:pt x="8296" y="15937"/>
                    <a:pt x="9041" y="15155"/>
                  </a:cubicBezTo>
                  <a:cubicBezTo>
                    <a:pt x="10082" y="15740"/>
                    <a:pt x="11220" y="16228"/>
                    <a:pt x="12293" y="16781"/>
                  </a:cubicBezTo>
                  <a:lnTo>
                    <a:pt x="12293" y="18082"/>
                  </a:lnTo>
                  <a:lnTo>
                    <a:pt x="684" y="18082"/>
                  </a:lnTo>
                  <a:lnTo>
                    <a:pt x="684" y="2895"/>
                  </a:lnTo>
                  <a:close/>
                  <a:moveTo>
                    <a:pt x="12293" y="18732"/>
                  </a:moveTo>
                  <a:lnTo>
                    <a:pt x="12293" y="21139"/>
                  </a:lnTo>
                  <a:cubicBezTo>
                    <a:pt x="12293" y="21464"/>
                    <a:pt x="12033" y="21789"/>
                    <a:pt x="11675" y="21789"/>
                  </a:cubicBezTo>
                  <a:lnTo>
                    <a:pt x="1301" y="21789"/>
                  </a:lnTo>
                  <a:cubicBezTo>
                    <a:pt x="944" y="21789"/>
                    <a:pt x="651" y="21496"/>
                    <a:pt x="651" y="21139"/>
                  </a:cubicBezTo>
                  <a:lnTo>
                    <a:pt x="651" y="18732"/>
                  </a:lnTo>
                  <a:close/>
                  <a:moveTo>
                    <a:pt x="1301" y="1"/>
                  </a:moveTo>
                  <a:cubicBezTo>
                    <a:pt x="586" y="1"/>
                    <a:pt x="1" y="586"/>
                    <a:pt x="1" y="1302"/>
                  </a:cubicBezTo>
                  <a:lnTo>
                    <a:pt x="1" y="21139"/>
                  </a:lnTo>
                  <a:cubicBezTo>
                    <a:pt x="1" y="21822"/>
                    <a:pt x="586" y="22407"/>
                    <a:pt x="1301" y="22407"/>
                  </a:cubicBezTo>
                  <a:lnTo>
                    <a:pt x="11643" y="22407"/>
                  </a:lnTo>
                  <a:cubicBezTo>
                    <a:pt x="12358" y="22407"/>
                    <a:pt x="12944" y="21822"/>
                    <a:pt x="12944" y="21139"/>
                  </a:cubicBezTo>
                  <a:lnTo>
                    <a:pt x="12944" y="17074"/>
                  </a:lnTo>
                  <a:lnTo>
                    <a:pt x="14114" y="17659"/>
                  </a:lnTo>
                  <a:cubicBezTo>
                    <a:pt x="14407" y="17789"/>
                    <a:pt x="14635" y="18017"/>
                    <a:pt x="14765" y="18309"/>
                  </a:cubicBezTo>
                  <a:cubicBezTo>
                    <a:pt x="15153" y="19063"/>
                    <a:pt x="15909" y="19495"/>
                    <a:pt x="16697" y="19495"/>
                  </a:cubicBezTo>
                  <a:cubicBezTo>
                    <a:pt x="17031" y="19495"/>
                    <a:pt x="17371" y="19417"/>
                    <a:pt x="17691" y="19252"/>
                  </a:cubicBezTo>
                  <a:lnTo>
                    <a:pt x="19643" y="18244"/>
                  </a:lnTo>
                  <a:cubicBezTo>
                    <a:pt x="19925" y="18047"/>
                    <a:pt x="19766" y="17628"/>
                    <a:pt x="19463" y="17628"/>
                  </a:cubicBezTo>
                  <a:cubicBezTo>
                    <a:pt x="19418" y="17628"/>
                    <a:pt x="19369" y="17638"/>
                    <a:pt x="19317" y="17659"/>
                  </a:cubicBezTo>
                  <a:lnTo>
                    <a:pt x="17366" y="18667"/>
                  </a:lnTo>
                  <a:cubicBezTo>
                    <a:pt x="17141" y="18784"/>
                    <a:pt x="16902" y="18840"/>
                    <a:pt x="16667" y="18840"/>
                  </a:cubicBezTo>
                  <a:cubicBezTo>
                    <a:pt x="16120" y="18840"/>
                    <a:pt x="15600" y="18540"/>
                    <a:pt x="15350" y="18017"/>
                  </a:cubicBezTo>
                  <a:cubicBezTo>
                    <a:pt x="15122" y="17594"/>
                    <a:pt x="14797" y="17269"/>
                    <a:pt x="14374" y="17041"/>
                  </a:cubicBezTo>
                  <a:lnTo>
                    <a:pt x="9399" y="14602"/>
                  </a:lnTo>
                  <a:cubicBezTo>
                    <a:pt x="8573" y="14203"/>
                    <a:pt x="8995" y="13030"/>
                    <a:pt x="9746" y="13030"/>
                  </a:cubicBezTo>
                  <a:cubicBezTo>
                    <a:pt x="9852" y="13030"/>
                    <a:pt x="9965" y="13054"/>
                    <a:pt x="10082" y="13106"/>
                  </a:cubicBezTo>
                  <a:lnTo>
                    <a:pt x="11903" y="14082"/>
                  </a:lnTo>
                  <a:cubicBezTo>
                    <a:pt x="11965" y="14123"/>
                    <a:pt x="12029" y="14141"/>
                    <a:pt x="12092" y="14141"/>
                  </a:cubicBezTo>
                  <a:cubicBezTo>
                    <a:pt x="12323" y="14141"/>
                    <a:pt x="12519" y="13890"/>
                    <a:pt x="12391" y="13659"/>
                  </a:cubicBezTo>
                  <a:lnTo>
                    <a:pt x="9236" y="7643"/>
                  </a:lnTo>
                  <a:cubicBezTo>
                    <a:pt x="8877" y="6992"/>
                    <a:pt x="9432" y="6357"/>
                    <a:pt x="9981" y="6357"/>
                  </a:cubicBezTo>
                  <a:cubicBezTo>
                    <a:pt x="10228" y="6357"/>
                    <a:pt x="10473" y="6485"/>
                    <a:pt x="10635" y="6797"/>
                  </a:cubicBezTo>
                  <a:lnTo>
                    <a:pt x="12846" y="11025"/>
                  </a:lnTo>
                  <a:lnTo>
                    <a:pt x="13431" y="12131"/>
                  </a:lnTo>
                  <a:cubicBezTo>
                    <a:pt x="13504" y="12235"/>
                    <a:pt x="13604" y="12279"/>
                    <a:pt x="13702" y="12279"/>
                  </a:cubicBezTo>
                  <a:cubicBezTo>
                    <a:pt x="13908" y="12279"/>
                    <a:pt x="14105" y="12081"/>
                    <a:pt x="14017" y="11838"/>
                  </a:cubicBezTo>
                  <a:lnTo>
                    <a:pt x="13431" y="10765"/>
                  </a:lnTo>
                  <a:cubicBezTo>
                    <a:pt x="13266" y="10173"/>
                    <a:pt x="13720" y="9703"/>
                    <a:pt x="14217" y="9703"/>
                  </a:cubicBezTo>
                  <a:cubicBezTo>
                    <a:pt x="14404" y="9703"/>
                    <a:pt x="14596" y="9769"/>
                    <a:pt x="14765" y="9919"/>
                  </a:cubicBezTo>
                  <a:lnTo>
                    <a:pt x="15382" y="11123"/>
                  </a:lnTo>
                  <a:cubicBezTo>
                    <a:pt x="15456" y="11238"/>
                    <a:pt x="15559" y="11285"/>
                    <a:pt x="15660" y="11285"/>
                  </a:cubicBezTo>
                  <a:cubicBezTo>
                    <a:pt x="15874" y="11285"/>
                    <a:pt x="16078" y="11073"/>
                    <a:pt x="15968" y="10830"/>
                  </a:cubicBezTo>
                  <a:lnTo>
                    <a:pt x="15317" y="9594"/>
                  </a:lnTo>
                  <a:cubicBezTo>
                    <a:pt x="15271" y="9085"/>
                    <a:pt x="15702" y="8708"/>
                    <a:pt x="16153" y="8708"/>
                  </a:cubicBezTo>
                  <a:cubicBezTo>
                    <a:pt x="16337" y="8708"/>
                    <a:pt x="16524" y="8770"/>
                    <a:pt x="16683" y="8911"/>
                  </a:cubicBezTo>
                  <a:lnTo>
                    <a:pt x="17301" y="10147"/>
                  </a:lnTo>
                  <a:cubicBezTo>
                    <a:pt x="17373" y="10250"/>
                    <a:pt x="17471" y="10294"/>
                    <a:pt x="17568" y="10294"/>
                  </a:cubicBezTo>
                  <a:cubicBezTo>
                    <a:pt x="17776" y="10294"/>
                    <a:pt x="17975" y="10088"/>
                    <a:pt x="17886" y="9822"/>
                  </a:cubicBezTo>
                  <a:lnTo>
                    <a:pt x="17269" y="8619"/>
                  </a:lnTo>
                  <a:cubicBezTo>
                    <a:pt x="17189" y="8060"/>
                    <a:pt x="17623" y="7710"/>
                    <a:pt x="18068" y="7710"/>
                  </a:cubicBezTo>
                  <a:cubicBezTo>
                    <a:pt x="18349" y="7710"/>
                    <a:pt x="18634" y="7849"/>
                    <a:pt x="18797" y="8163"/>
                  </a:cubicBezTo>
                  <a:lnTo>
                    <a:pt x="19838" y="10180"/>
                  </a:lnTo>
                  <a:cubicBezTo>
                    <a:pt x="20456" y="11350"/>
                    <a:pt x="20943" y="12618"/>
                    <a:pt x="21236" y="13887"/>
                  </a:cubicBezTo>
                  <a:cubicBezTo>
                    <a:pt x="21301" y="14212"/>
                    <a:pt x="21431" y="14537"/>
                    <a:pt x="21594" y="14862"/>
                  </a:cubicBezTo>
                  <a:cubicBezTo>
                    <a:pt x="21951" y="15578"/>
                    <a:pt x="21691" y="16456"/>
                    <a:pt x="20976" y="16846"/>
                  </a:cubicBezTo>
                  <a:cubicBezTo>
                    <a:pt x="20665" y="17044"/>
                    <a:pt x="20845" y="17462"/>
                    <a:pt x="21132" y="17462"/>
                  </a:cubicBezTo>
                  <a:cubicBezTo>
                    <a:pt x="21176" y="17462"/>
                    <a:pt x="21222" y="17453"/>
                    <a:pt x="21269" y="17431"/>
                  </a:cubicBezTo>
                  <a:cubicBezTo>
                    <a:pt x="22309" y="16879"/>
                    <a:pt x="22732" y="15578"/>
                    <a:pt x="22179" y="14537"/>
                  </a:cubicBezTo>
                  <a:cubicBezTo>
                    <a:pt x="22049" y="14277"/>
                    <a:pt x="21951" y="13984"/>
                    <a:pt x="21886" y="13724"/>
                  </a:cubicBezTo>
                  <a:cubicBezTo>
                    <a:pt x="21561" y="12358"/>
                    <a:pt x="21073" y="11090"/>
                    <a:pt x="20423" y="9854"/>
                  </a:cubicBezTo>
                  <a:lnTo>
                    <a:pt x="19350" y="7838"/>
                  </a:lnTo>
                  <a:cubicBezTo>
                    <a:pt x="19072" y="7311"/>
                    <a:pt x="18569" y="7061"/>
                    <a:pt x="18068" y="7061"/>
                  </a:cubicBezTo>
                  <a:cubicBezTo>
                    <a:pt x="17457" y="7061"/>
                    <a:pt x="16847" y="7434"/>
                    <a:pt x="16651" y="8131"/>
                  </a:cubicBezTo>
                  <a:cubicBezTo>
                    <a:pt x="16483" y="8071"/>
                    <a:pt x="16313" y="8042"/>
                    <a:pt x="16147" y="8042"/>
                  </a:cubicBezTo>
                  <a:cubicBezTo>
                    <a:pt x="15504" y="8042"/>
                    <a:pt x="14913" y="8467"/>
                    <a:pt x="14732" y="9139"/>
                  </a:cubicBezTo>
                  <a:cubicBezTo>
                    <a:pt x="14567" y="9084"/>
                    <a:pt x="14399" y="9057"/>
                    <a:pt x="14233" y="9057"/>
                  </a:cubicBezTo>
                  <a:cubicBezTo>
                    <a:pt x="13711" y="9057"/>
                    <a:pt x="13215" y="9320"/>
                    <a:pt x="12944" y="9789"/>
                  </a:cubicBezTo>
                  <a:lnTo>
                    <a:pt x="12944" y="1302"/>
                  </a:lnTo>
                  <a:cubicBezTo>
                    <a:pt x="12944" y="586"/>
                    <a:pt x="12358" y="1"/>
                    <a:pt x="11675" y="1"/>
                  </a:cubicBezTo>
                  <a:lnTo>
                    <a:pt x="4033" y="1"/>
                  </a:lnTo>
                  <a:cubicBezTo>
                    <a:pt x="3643" y="66"/>
                    <a:pt x="3643" y="619"/>
                    <a:pt x="4033" y="684"/>
                  </a:cubicBezTo>
                  <a:lnTo>
                    <a:pt x="11675" y="684"/>
                  </a:lnTo>
                  <a:cubicBezTo>
                    <a:pt x="12000" y="684"/>
                    <a:pt x="12293" y="944"/>
                    <a:pt x="12293" y="1302"/>
                  </a:cubicBezTo>
                  <a:lnTo>
                    <a:pt x="12293" y="2277"/>
                  </a:lnTo>
                  <a:lnTo>
                    <a:pt x="684" y="2277"/>
                  </a:lnTo>
                  <a:lnTo>
                    <a:pt x="684" y="1302"/>
                  </a:lnTo>
                  <a:cubicBezTo>
                    <a:pt x="684" y="944"/>
                    <a:pt x="944" y="684"/>
                    <a:pt x="1301" y="684"/>
                  </a:cubicBezTo>
                  <a:lnTo>
                    <a:pt x="2180" y="684"/>
                  </a:lnTo>
                  <a:cubicBezTo>
                    <a:pt x="2570" y="619"/>
                    <a:pt x="2570" y="66"/>
                    <a:pt x="21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6" name="Google Shape;3563;p46">
            <a:extLst>
              <a:ext uri="{FF2B5EF4-FFF2-40B4-BE49-F238E27FC236}">
                <a16:creationId xmlns:a16="http://schemas.microsoft.com/office/drawing/2014/main" id="{56F61D91-9B73-D91D-926C-00433E9DA80C}"/>
              </a:ext>
            </a:extLst>
          </p:cNvPr>
          <p:cNvGrpSpPr/>
          <p:nvPr/>
        </p:nvGrpSpPr>
        <p:grpSpPr>
          <a:xfrm>
            <a:off x="870537" y="4672971"/>
            <a:ext cx="520242" cy="495513"/>
            <a:chOff x="-1027000" y="2599475"/>
            <a:chExt cx="430100" cy="462600"/>
          </a:xfrm>
        </p:grpSpPr>
        <p:sp>
          <p:nvSpPr>
            <p:cNvPr id="77" name="Google Shape;3564;p46">
              <a:extLst>
                <a:ext uri="{FF2B5EF4-FFF2-40B4-BE49-F238E27FC236}">
                  <a16:creationId xmlns:a16="http://schemas.microsoft.com/office/drawing/2014/main" id="{E7BED6C2-77EA-E21F-D21B-A3EFF7F289CA}"/>
                </a:ext>
              </a:extLst>
            </p:cNvPr>
            <p:cNvSpPr/>
            <p:nvPr/>
          </p:nvSpPr>
          <p:spPr>
            <a:xfrm>
              <a:off x="-1019700" y="2605975"/>
              <a:ext cx="208150" cy="449600"/>
            </a:xfrm>
            <a:custGeom>
              <a:avLst/>
              <a:gdLst/>
              <a:ahLst/>
              <a:cxnLst/>
              <a:rect l="l" t="t" r="r" b="b"/>
              <a:pathLst>
                <a:path w="8326" h="17984" extrusionOk="0">
                  <a:moveTo>
                    <a:pt x="3968" y="0"/>
                  </a:moveTo>
                  <a:cubicBezTo>
                    <a:pt x="3513" y="33"/>
                    <a:pt x="3123" y="423"/>
                    <a:pt x="3123" y="911"/>
                  </a:cubicBezTo>
                  <a:lnTo>
                    <a:pt x="3123" y="1984"/>
                  </a:lnTo>
                  <a:cubicBezTo>
                    <a:pt x="3123" y="1756"/>
                    <a:pt x="3025" y="1529"/>
                    <a:pt x="2863" y="1399"/>
                  </a:cubicBezTo>
                  <a:cubicBezTo>
                    <a:pt x="2733" y="1236"/>
                    <a:pt x="2505" y="1138"/>
                    <a:pt x="2245" y="1138"/>
                  </a:cubicBezTo>
                  <a:cubicBezTo>
                    <a:pt x="1790" y="1138"/>
                    <a:pt x="1399" y="1529"/>
                    <a:pt x="1399" y="1984"/>
                  </a:cubicBezTo>
                  <a:lnTo>
                    <a:pt x="1399" y="4813"/>
                  </a:lnTo>
                  <a:lnTo>
                    <a:pt x="1399" y="4846"/>
                  </a:lnTo>
                  <a:cubicBezTo>
                    <a:pt x="1237" y="4748"/>
                    <a:pt x="1074" y="4716"/>
                    <a:pt x="911" y="4716"/>
                  </a:cubicBezTo>
                  <a:cubicBezTo>
                    <a:pt x="391" y="4716"/>
                    <a:pt x="1" y="5171"/>
                    <a:pt x="1" y="5659"/>
                  </a:cubicBezTo>
                  <a:lnTo>
                    <a:pt x="1" y="11122"/>
                  </a:lnTo>
                  <a:cubicBezTo>
                    <a:pt x="1" y="11382"/>
                    <a:pt x="66" y="11642"/>
                    <a:pt x="196" y="11870"/>
                  </a:cubicBezTo>
                  <a:lnTo>
                    <a:pt x="1172" y="13496"/>
                  </a:lnTo>
                  <a:cubicBezTo>
                    <a:pt x="1204" y="13561"/>
                    <a:pt x="1237" y="13658"/>
                    <a:pt x="1237" y="13723"/>
                  </a:cubicBezTo>
                  <a:lnTo>
                    <a:pt x="1237" y="17431"/>
                  </a:lnTo>
                  <a:cubicBezTo>
                    <a:pt x="1237" y="17723"/>
                    <a:pt x="1464" y="17983"/>
                    <a:pt x="1757" y="17983"/>
                  </a:cubicBezTo>
                  <a:lnTo>
                    <a:pt x="6928" y="17983"/>
                  </a:lnTo>
                  <a:cubicBezTo>
                    <a:pt x="7220" y="17983"/>
                    <a:pt x="7448" y="17723"/>
                    <a:pt x="7448" y="17431"/>
                  </a:cubicBezTo>
                  <a:lnTo>
                    <a:pt x="7448" y="14504"/>
                  </a:lnTo>
                  <a:cubicBezTo>
                    <a:pt x="7448" y="14406"/>
                    <a:pt x="7480" y="14309"/>
                    <a:pt x="7545" y="14211"/>
                  </a:cubicBezTo>
                  <a:lnTo>
                    <a:pt x="8001" y="13626"/>
                  </a:lnTo>
                  <a:cubicBezTo>
                    <a:pt x="8196" y="13366"/>
                    <a:pt x="8326" y="13041"/>
                    <a:pt x="8326" y="12683"/>
                  </a:cubicBezTo>
                  <a:lnTo>
                    <a:pt x="8326" y="3057"/>
                  </a:lnTo>
                  <a:cubicBezTo>
                    <a:pt x="8326" y="2569"/>
                    <a:pt x="7936" y="2179"/>
                    <a:pt x="7448" y="2179"/>
                  </a:cubicBezTo>
                  <a:cubicBezTo>
                    <a:pt x="6960" y="2179"/>
                    <a:pt x="6602" y="2569"/>
                    <a:pt x="6602" y="3057"/>
                  </a:cubicBezTo>
                  <a:lnTo>
                    <a:pt x="6602" y="2179"/>
                  </a:lnTo>
                  <a:cubicBezTo>
                    <a:pt x="6602" y="1951"/>
                    <a:pt x="6505" y="1724"/>
                    <a:pt x="6342" y="1561"/>
                  </a:cubicBezTo>
                  <a:cubicBezTo>
                    <a:pt x="6180" y="1399"/>
                    <a:pt x="5952" y="1301"/>
                    <a:pt x="5724" y="1301"/>
                  </a:cubicBezTo>
                  <a:cubicBezTo>
                    <a:pt x="5237" y="1301"/>
                    <a:pt x="4846" y="1691"/>
                    <a:pt x="4846" y="2179"/>
                  </a:cubicBezTo>
                  <a:lnTo>
                    <a:pt x="4846" y="878"/>
                  </a:lnTo>
                  <a:cubicBezTo>
                    <a:pt x="4846" y="651"/>
                    <a:pt x="4749" y="423"/>
                    <a:pt x="4619" y="260"/>
                  </a:cubicBezTo>
                  <a:cubicBezTo>
                    <a:pt x="4456" y="98"/>
                    <a:pt x="4228" y="0"/>
                    <a:pt x="3968" y="0"/>
                  </a:cubicBezTo>
                  <a:close/>
                </a:path>
              </a:pathLst>
            </a:custGeom>
            <a:solidFill>
              <a:srgbClr val="FFCE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3565;p46">
              <a:extLst>
                <a:ext uri="{FF2B5EF4-FFF2-40B4-BE49-F238E27FC236}">
                  <a16:creationId xmlns:a16="http://schemas.microsoft.com/office/drawing/2014/main" id="{D1F23553-E94B-C8DA-9904-C644FA7EB23A}"/>
                </a:ext>
              </a:extLst>
            </p:cNvPr>
            <p:cNvSpPr/>
            <p:nvPr/>
          </p:nvSpPr>
          <p:spPr>
            <a:xfrm>
              <a:off x="-1019700" y="2723850"/>
              <a:ext cx="186200" cy="331725"/>
            </a:xfrm>
            <a:custGeom>
              <a:avLst/>
              <a:gdLst/>
              <a:ahLst/>
              <a:cxnLst/>
              <a:rect l="l" t="t" r="r" b="b"/>
              <a:pathLst>
                <a:path w="7448" h="13269" extrusionOk="0">
                  <a:moveTo>
                    <a:pt x="911" y="1"/>
                  </a:moveTo>
                  <a:cubicBezTo>
                    <a:pt x="424" y="1"/>
                    <a:pt x="1" y="423"/>
                    <a:pt x="1" y="944"/>
                  </a:cubicBezTo>
                  <a:lnTo>
                    <a:pt x="1" y="6407"/>
                  </a:lnTo>
                  <a:cubicBezTo>
                    <a:pt x="1" y="6667"/>
                    <a:pt x="66" y="6927"/>
                    <a:pt x="196" y="7155"/>
                  </a:cubicBezTo>
                  <a:lnTo>
                    <a:pt x="1172" y="8781"/>
                  </a:lnTo>
                  <a:cubicBezTo>
                    <a:pt x="1237" y="8846"/>
                    <a:pt x="1237" y="8911"/>
                    <a:pt x="1237" y="9008"/>
                  </a:cubicBezTo>
                  <a:lnTo>
                    <a:pt x="1237" y="12716"/>
                  </a:lnTo>
                  <a:cubicBezTo>
                    <a:pt x="1237" y="13008"/>
                    <a:pt x="1497" y="13268"/>
                    <a:pt x="1790" y="13268"/>
                  </a:cubicBezTo>
                  <a:lnTo>
                    <a:pt x="6928" y="13268"/>
                  </a:lnTo>
                  <a:cubicBezTo>
                    <a:pt x="7220" y="13268"/>
                    <a:pt x="7448" y="13008"/>
                    <a:pt x="7448" y="12716"/>
                  </a:cubicBezTo>
                  <a:lnTo>
                    <a:pt x="7448" y="12358"/>
                  </a:lnTo>
                  <a:lnTo>
                    <a:pt x="3513" y="12358"/>
                  </a:lnTo>
                  <a:cubicBezTo>
                    <a:pt x="2830" y="12358"/>
                    <a:pt x="2245" y="11805"/>
                    <a:pt x="2245" y="11090"/>
                  </a:cubicBezTo>
                  <a:lnTo>
                    <a:pt x="2245" y="8488"/>
                  </a:lnTo>
                  <a:cubicBezTo>
                    <a:pt x="2245" y="8391"/>
                    <a:pt x="2245" y="8293"/>
                    <a:pt x="2180" y="8228"/>
                  </a:cubicBezTo>
                  <a:lnTo>
                    <a:pt x="1204" y="6602"/>
                  </a:lnTo>
                  <a:cubicBezTo>
                    <a:pt x="1074" y="6374"/>
                    <a:pt x="1009" y="6114"/>
                    <a:pt x="1009" y="5854"/>
                  </a:cubicBezTo>
                  <a:lnTo>
                    <a:pt x="1009" y="391"/>
                  </a:lnTo>
                  <a:cubicBezTo>
                    <a:pt x="1009" y="261"/>
                    <a:pt x="1042" y="131"/>
                    <a:pt x="1074" y="33"/>
                  </a:cubicBezTo>
                  <a:cubicBezTo>
                    <a:pt x="1042" y="1"/>
                    <a:pt x="977" y="1"/>
                    <a:pt x="911" y="1"/>
                  </a:cubicBezTo>
                  <a:close/>
                </a:path>
              </a:pathLst>
            </a:custGeom>
            <a:solidFill>
              <a:srgbClr val="000000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3566;p46">
              <a:extLst>
                <a:ext uri="{FF2B5EF4-FFF2-40B4-BE49-F238E27FC236}">
                  <a16:creationId xmlns:a16="http://schemas.microsoft.com/office/drawing/2014/main" id="{2683C4CF-D3F8-2B33-9875-451130F83260}"/>
                </a:ext>
              </a:extLst>
            </p:cNvPr>
            <p:cNvSpPr/>
            <p:nvPr/>
          </p:nvSpPr>
          <p:spPr>
            <a:xfrm>
              <a:off x="-898550" y="2639300"/>
              <a:ext cx="27675" cy="148000"/>
            </a:xfrm>
            <a:custGeom>
              <a:avLst/>
              <a:gdLst/>
              <a:ahLst/>
              <a:cxnLst/>
              <a:rect l="l" t="t" r="r" b="b"/>
              <a:pathLst>
                <a:path w="1107" h="5920" extrusionOk="0">
                  <a:moveTo>
                    <a:pt x="878" y="0"/>
                  </a:moveTo>
                  <a:cubicBezTo>
                    <a:pt x="423" y="0"/>
                    <a:pt x="65" y="326"/>
                    <a:pt x="0" y="781"/>
                  </a:cubicBezTo>
                  <a:lnTo>
                    <a:pt x="0" y="5919"/>
                  </a:lnTo>
                  <a:lnTo>
                    <a:pt x="1106" y="5919"/>
                  </a:lnTo>
                  <a:cubicBezTo>
                    <a:pt x="1041" y="5756"/>
                    <a:pt x="1041" y="5626"/>
                    <a:pt x="1041" y="5464"/>
                  </a:cubicBezTo>
                  <a:lnTo>
                    <a:pt x="1041" y="0"/>
                  </a:lnTo>
                  <a:close/>
                </a:path>
              </a:pathLst>
            </a:custGeom>
            <a:solidFill>
              <a:srgbClr val="000000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3567;p46">
              <a:extLst>
                <a:ext uri="{FF2B5EF4-FFF2-40B4-BE49-F238E27FC236}">
                  <a16:creationId xmlns:a16="http://schemas.microsoft.com/office/drawing/2014/main" id="{DC50BD31-D630-5E92-9E6F-66BEE3AC766F}"/>
                </a:ext>
              </a:extLst>
            </p:cNvPr>
            <p:cNvSpPr/>
            <p:nvPr/>
          </p:nvSpPr>
          <p:spPr>
            <a:xfrm>
              <a:off x="-811575" y="2605975"/>
              <a:ext cx="208150" cy="449600"/>
            </a:xfrm>
            <a:custGeom>
              <a:avLst/>
              <a:gdLst/>
              <a:ahLst/>
              <a:cxnLst/>
              <a:rect l="l" t="t" r="r" b="b"/>
              <a:pathLst>
                <a:path w="8326" h="17984" extrusionOk="0">
                  <a:moveTo>
                    <a:pt x="4326" y="0"/>
                  </a:moveTo>
                  <a:cubicBezTo>
                    <a:pt x="4098" y="0"/>
                    <a:pt x="3871" y="98"/>
                    <a:pt x="3708" y="260"/>
                  </a:cubicBezTo>
                  <a:cubicBezTo>
                    <a:pt x="3546" y="423"/>
                    <a:pt x="3448" y="651"/>
                    <a:pt x="3448" y="878"/>
                  </a:cubicBezTo>
                  <a:lnTo>
                    <a:pt x="3448" y="2179"/>
                  </a:lnTo>
                  <a:cubicBezTo>
                    <a:pt x="3448" y="1691"/>
                    <a:pt x="3058" y="1301"/>
                    <a:pt x="2603" y="1301"/>
                  </a:cubicBezTo>
                  <a:cubicBezTo>
                    <a:pt x="2342" y="1301"/>
                    <a:pt x="2147" y="1399"/>
                    <a:pt x="1985" y="1561"/>
                  </a:cubicBezTo>
                  <a:cubicBezTo>
                    <a:pt x="1822" y="1724"/>
                    <a:pt x="1725" y="1951"/>
                    <a:pt x="1725" y="2179"/>
                  </a:cubicBezTo>
                  <a:lnTo>
                    <a:pt x="1725" y="3057"/>
                  </a:lnTo>
                  <a:cubicBezTo>
                    <a:pt x="1725" y="2569"/>
                    <a:pt x="1334" y="2179"/>
                    <a:pt x="846" y="2179"/>
                  </a:cubicBezTo>
                  <a:cubicBezTo>
                    <a:pt x="391" y="2179"/>
                    <a:pt x="1" y="2569"/>
                    <a:pt x="1" y="3057"/>
                  </a:cubicBezTo>
                  <a:lnTo>
                    <a:pt x="1" y="12683"/>
                  </a:lnTo>
                  <a:cubicBezTo>
                    <a:pt x="1" y="13041"/>
                    <a:pt x="99" y="13366"/>
                    <a:pt x="326" y="13626"/>
                  </a:cubicBezTo>
                  <a:lnTo>
                    <a:pt x="749" y="14211"/>
                  </a:lnTo>
                  <a:cubicBezTo>
                    <a:pt x="814" y="14309"/>
                    <a:pt x="846" y="14406"/>
                    <a:pt x="846" y="14504"/>
                  </a:cubicBezTo>
                  <a:lnTo>
                    <a:pt x="846" y="17366"/>
                  </a:lnTo>
                  <a:cubicBezTo>
                    <a:pt x="846" y="17691"/>
                    <a:pt x="1139" y="17983"/>
                    <a:pt x="1464" y="17983"/>
                  </a:cubicBezTo>
                  <a:lnTo>
                    <a:pt x="6440" y="17983"/>
                  </a:lnTo>
                  <a:cubicBezTo>
                    <a:pt x="6798" y="17983"/>
                    <a:pt x="7058" y="17691"/>
                    <a:pt x="7058" y="17366"/>
                  </a:cubicBezTo>
                  <a:lnTo>
                    <a:pt x="7058" y="13723"/>
                  </a:lnTo>
                  <a:cubicBezTo>
                    <a:pt x="7058" y="13658"/>
                    <a:pt x="7090" y="13561"/>
                    <a:pt x="7123" y="13496"/>
                  </a:cubicBezTo>
                  <a:lnTo>
                    <a:pt x="8098" y="11870"/>
                  </a:lnTo>
                  <a:cubicBezTo>
                    <a:pt x="8261" y="11642"/>
                    <a:pt x="8326" y="11382"/>
                    <a:pt x="8326" y="11122"/>
                  </a:cubicBezTo>
                  <a:lnTo>
                    <a:pt x="8326" y="5659"/>
                  </a:lnTo>
                  <a:cubicBezTo>
                    <a:pt x="8326" y="5138"/>
                    <a:pt x="7903" y="4716"/>
                    <a:pt x="7383" y="4716"/>
                  </a:cubicBezTo>
                  <a:cubicBezTo>
                    <a:pt x="7220" y="4716"/>
                    <a:pt x="7058" y="4781"/>
                    <a:pt x="6928" y="4846"/>
                  </a:cubicBezTo>
                  <a:lnTo>
                    <a:pt x="6928" y="4813"/>
                  </a:lnTo>
                  <a:lnTo>
                    <a:pt x="6928" y="2016"/>
                  </a:lnTo>
                  <a:cubicBezTo>
                    <a:pt x="6928" y="1561"/>
                    <a:pt x="6537" y="1138"/>
                    <a:pt x="6082" y="1138"/>
                  </a:cubicBezTo>
                  <a:cubicBezTo>
                    <a:pt x="5822" y="1138"/>
                    <a:pt x="5594" y="1236"/>
                    <a:pt x="5432" y="1399"/>
                  </a:cubicBezTo>
                  <a:cubicBezTo>
                    <a:pt x="5269" y="1561"/>
                    <a:pt x="5172" y="1756"/>
                    <a:pt x="5172" y="2016"/>
                  </a:cubicBezTo>
                  <a:lnTo>
                    <a:pt x="5172" y="911"/>
                  </a:lnTo>
                  <a:cubicBezTo>
                    <a:pt x="5172" y="423"/>
                    <a:pt x="4814" y="33"/>
                    <a:pt x="4326" y="0"/>
                  </a:cubicBezTo>
                  <a:close/>
                </a:path>
              </a:pathLst>
            </a:custGeom>
            <a:solidFill>
              <a:srgbClr val="FFCE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3568;p46">
              <a:extLst>
                <a:ext uri="{FF2B5EF4-FFF2-40B4-BE49-F238E27FC236}">
                  <a16:creationId xmlns:a16="http://schemas.microsoft.com/office/drawing/2014/main" id="{68591236-F220-6934-357B-B837B2EC9652}"/>
                </a:ext>
              </a:extLst>
            </p:cNvPr>
            <p:cNvSpPr/>
            <p:nvPr/>
          </p:nvSpPr>
          <p:spPr>
            <a:xfrm>
              <a:off x="-660350" y="2634425"/>
              <a:ext cx="25" cy="4075"/>
            </a:xfrm>
            <a:custGeom>
              <a:avLst/>
              <a:gdLst/>
              <a:ahLst/>
              <a:cxnLst/>
              <a:rect l="l" t="t" r="r" b="b"/>
              <a:pathLst>
                <a:path w="1" h="163" extrusionOk="0">
                  <a:moveTo>
                    <a:pt x="1" y="0"/>
                  </a:moveTo>
                  <a:lnTo>
                    <a:pt x="1" y="163"/>
                  </a:lnTo>
                  <a:cubicBezTo>
                    <a:pt x="1" y="98"/>
                    <a:pt x="1" y="65"/>
                    <a:pt x="1" y="0"/>
                  </a:cubicBezTo>
                  <a:close/>
                  <a:moveTo>
                    <a:pt x="1" y="0"/>
                  </a:moveTo>
                  <a:close/>
                </a:path>
              </a:pathLst>
            </a:custGeom>
            <a:solidFill>
              <a:srgbClr val="FFB0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3569;p46">
              <a:extLst>
                <a:ext uri="{FF2B5EF4-FFF2-40B4-BE49-F238E27FC236}">
                  <a16:creationId xmlns:a16="http://schemas.microsoft.com/office/drawing/2014/main" id="{C273118E-BDCF-4223-1FB1-9126D1B1DB0D}"/>
                </a:ext>
              </a:extLst>
            </p:cNvPr>
            <p:cNvSpPr/>
            <p:nvPr/>
          </p:nvSpPr>
          <p:spPr>
            <a:xfrm>
              <a:off x="-811575" y="2660425"/>
              <a:ext cx="176450" cy="395150"/>
            </a:xfrm>
            <a:custGeom>
              <a:avLst/>
              <a:gdLst/>
              <a:ahLst/>
              <a:cxnLst/>
              <a:rect l="l" t="t" r="r" b="b"/>
              <a:pathLst>
                <a:path w="7058" h="15806" extrusionOk="0">
                  <a:moveTo>
                    <a:pt x="846" y="1"/>
                  </a:moveTo>
                  <a:cubicBezTo>
                    <a:pt x="391" y="1"/>
                    <a:pt x="1" y="391"/>
                    <a:pt x="1" y="879"/>
                  </a:cubicBezTo>
                  <a:lnTo>
                    <a:pt x="1" y="10505"/>
                  </a:lnTo>
                  <a:cubicBezTo>
                    <a:pt x="1" y="10863"/>
                    <a:pt x="99" y="11188"/>
                    <a:pt x="326" y="11448"/>
                  </a:cubicBezTo>
                  <a:lnTo>
                    <a:pt x="749" y="12033"/>
                  </a:lnTo>
                  <a:cubicBezTo>
                    <a:pt x="814" y="12131"/>
                    <a:pt x="846" y="12228"/>
                    <a:pt x="846" y="12326"/>
                  </a:cubicBezTo>
                  <a:lnTo>
                    <a:pt x="846" y="15188"/>
                  </a:lnTo>
                  <a:cubicBezTo>
                    <a:pt x="846" y="15513"/>
                    <a:pt x="1139" y="15805"/>
                    <a:pt x="1464" y="15805"/>
                  </a:cubicBezTo>
                  <a:lnTo>
                    <a:pt x="6472" y="15805"/>
                  </a:lnTo>
                  <a:cubicBezTo>
                    <a:pt x="6798" y="15805"/>
                    <a:pt x="7058" y="15513"/>
                    <a:pt x="7058" y="15188"/>
                  </a:cubicBezTo>
                  <a:lnTo>
                    <a:pt x="7058" y="15090"/>
                  </a:lnTo>
                  <a:lnTo>
                    <a:pt x="2342" y="15090"/>
                  </a:lnTo>
                  <a:cubicBezTo>
                    <a:pt x="1985" y="15090"/>
                    <a:pt x="1725" y="14797"/>
                    <a:pt x="1725" y="14472"/>
                  </a:cubicBezTo>
                  <a:lnTo>
                    <a:pt x="1725" y="11610"/>
                  </a:lnTo>
                  <a:cubicBezTo>
                    <a:pt x="1725" y="11513"/>
                    <a:pt x="1692" y="11415"/>
                    <a:pt x="1627" y="11318"/>
                  </a:cubicBezTo>
                  <a:lnTo>
                    <a:pt x="1172" y="10732"/>
                  </a:lnTo>
                  <a:cubicBezTo>
                    <a:pt x="977" y="10472"/>
                    <a:pt x="846" y="10147"/>
                    <a:pt x="846" y="9789"/>
                  </a:cubicBezTo>
                  <a:lnTo>
                    <a:pt x="846" y="164"/>
                  </a:lnTo>
                  <a:cubicBezTo>
                    <a:pt x="846" y="99"/>
                    <a:pt x="846" y="66"/>
                    <a:pt x="879" y="1"/>
                  </a:cubicBezTo>
                  <a:close/>
                </a:path>
              </a:pathLst>
            </a:custGeom>
            <a:solidFill>
              <a:srgbClr val="000000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3570;p46">
              <a:extLst>
                <a:ext uri="{FF2B5EF4-FFF2-40B4-BE49-F238E27FC236}">
                  <a16:creationId xmlns:a16="http://schemas.microsoft.com/office/drawing/2014/main" id="{713681EA-B7BA-064D-9176-C3B40E605BAE}"/>
                </a:ext>
              </a:extLst>
            </p:cNvPr>
            <p:cNvSpPr/>
            <p:nvPr/>
          </p:nvSpPr>
          <p:spPr>
            <a:xfrm>
              <a:off x="-725375" y="2605975"/>
              <a:ext cx="26850" cy="153675"/>
            </a:xfrm>
            <a:custGeom>
              <a:avLst/>
              <a:gdLst/>
              <a:ahLst/>
              <a:cxnLst/>
              <a:rect l="l" t="t" r="r" b="b"/>
              <a:pathLst>
                <a:path w="1074" h="6147" extrusionOk="0">
                  <a:moveTo>
                    <a:pt x="878" y="0"/>
                  </a:moveTo>
                  <a:cubicBezTo>
                    <a:pt x="650" y="0"/>
                    <a:pt x="423" y="98"/>
                    <a:pt x="260" y="260"/>
                  </a:cubicBezTo>
                  <a:cubicBezTo>
                    <a:pt x="98" y="423"/>
                    <a:pt x="0" y="651"/>
                    <a:pt x="0" y="878"/>
                  </a:cubicBezTo>
                  <a:lnTo>
                    <a:pt x="0" y="2179"/>
                  </a:lnTo>
                  <a:lnTo>
                    <a:pt x="0" y="6146"/>
                  </a:lnTo>
                  <a:cubicBezTo>
                    <a:pt x="585" y="6146"/>
                    <a:pt x="1073" y="5659"/>
                    <a:pt x="1073" y="5073"/>
                  </a:cubicBezTo>
                  <a:cubicBezTo>
                    <a:pt x="1041" y="3350"/>
                    <a:pt x="1008" y="325"/>
                    <a:pt x="1008" y="325"/>
                  </a:cubicBezTo>
                  <a:cubicBezTo>
                    <a:pt x="1008" y="228"/>
                    <a:pt x="1041" y="130"/>
                    <a:pt x="1073" y="33"/>
                  </a:cubicBezTo>
                  <a:cubicBezTo>
                    <a:pt x="1008" y="33"/>
                    <a:pt x="943" y="0"/>
                    <a:pt x="878" y="0"/>
                  </a:cubicBezTo>
                  <a:close/>
                </a:path>
              </a:pathLst>
            </a:custGeom>
            <a:solidFill>
              <a:srgbClr val="000000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3571;p46">
              <a:extLst>
                <a:ext uri="{FF2B5EF4-FFF2-40B4-BE49-F238E27FC236}">
                  <a16:creationId xmlns:a16="http://schemas.microsoft.com/office/drawing/2014/main" id="{6C5239AF-F2BD-4926-1917-32BCEDF3790F}"/>
                </a:ext>
              </a:extLst>
            </p:cNvPr>
            <p:cNvSpPr/>
            <p:nvPr/>
          </p:nvSpPr>
          <p:spPr>
            <a:xfrm>
              <a:off x="-768475" y="2639300"/>
              <a:ext cx="26850" cy="117900"/>
            </a:xfrm>
            <a:custGeom>
              <a:avLst/>
              <a:gdLst/>
              <a:ahLst/>
              <a:cxnLst/>
              <a:rect l="l" t="t" r="r" b="b"/>
              <a:pathLst>
                <a:path w="1074" h="4716" extrusionOk="0">
                  <a:moveTo>
                    <a:pt x="846" y="0"/>
                  </a:moveTo>
                  <a:cubicBezTo>
                    <a:pt x="618" y="0"/>
                    <a:pt x="391" y="98"/>
                    <a:pt x="261" y="228"/>
                  </a:cubicBezTo>
                  <a:cubicBezTo>
                    <a:pt x="196" y="293"/>
                    <a:pt x="131" y="358"/>
                    <a:pt x="98" y="423"/>
                  </a:cubicBezTo>
                  <a:cubicBezTo>
                    <a:pt x="33" y="553"/>
                    <a:pt x="1" y="716"/>
                    <a:pt x="1" y="879"/>
                  </a:cubicBezTo>
                  <a:lnTo>
                    <a:pt x="1" y="4716"/>
                  </a:lnTo>
                  <a:lnTo>
                    <a:pt x="1041" y="4716"/>
                  </a:lnTo>
                  <a:cubicBezTo>
                    <a:pt x="1041" y="2960"/>
                    <a:pt x="1009" y="326"/>
                    <a:pt x="1009" y="326"/>
                  </a:cubicBezTo>
                  <a:cubicBezTo>
                    <a:pt x="1009" y="228"/>
                    <a:pt x="1041" y="98"/>
                    <a:pt x="1074" y="0"/>
                  </a:cubicBezTo>
                  <a:close/>
                </a:path>
              </a:pathLst>
            </a:custGeom>
            <a:solidFill>
              <a:srgbClr val="000000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3572;p46">
              <a:extLst>
                <a:ext uri="{FF2B5EF4-FFF2-40B4-BE49-F238E27FC236}">
                  <a16:creationId xmlns:a16="http://schemas.microsoft.com/office/drawing/2014/main" id="{F1C12049-386C-35EA-E43A-A65314CAC8F1}"/>
                </a:ext>
              </a:extLst>
            </p:cNvPr>
            <p:cNvSpPr/>
            <p:nvPr/>
          </p:nvSpPr>
          <p:spPr>
            <a:xfrm>
              <a:off x="-854650" y="2661250"/>
              <a:ext cx="25225" cy="98400"/>
            </a:xfrm>
            <a:custGeom>
              <a:avLst/>
              <a:gdLst/>
              <a:ahLst/>
              <a:cxnLst/>
              <a:rect l="l" t="t" r="r" b="b"/>
              <a:pathLst>
                <a:path w="1009" h="3936" extrusionOk="0">
                  <a:moveTo>
                    <a:pt x="846" y="1"/>
                  </a:moveTo>
                  <a:cubicBezTo>
                    <a:pt x="391" y="1"/>
                    <a:pt x="33" y="326"/>
                    <a:pt x="0" y="748"/>
                  </a:cubicBezTo>
                  <a:lnTo>
                    <a:pt x="0" y="3935"/>
                  </a:lnTo>
                  <a:lnTo>
                    <a:pt x="1009" y="3935"/>
                  </a:lnTo>
                  <a:lnTo>
                    <a:pt x="1009" y="1"/>
                  </a:lnTo>
                  <a:close/>
                </a:path>
              </a:pathLst>
            </a:custGeom>
            <a:solidFill>
              <a:srgbClr val="000000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3573;p46">
              <a:extLst>
                <a:ext uri="{FF2B5EF4-FFF2-40B4-BE49-F238E27FC236}">
                  <a16:creationId xmlns:a16="http://schemas.microsoft.com/office/drawing/2014/main" id="{A607D439-D8DA-2B9C-8CA8-068C466214EB}"/>
                </a:ext>
              </a:extLst>
            </p:cNvPr>
            <p:cNvSpPr/>
            <p:nvPr/>
          </p:nvSpPr>
          <p:spPr>
            <a:xfrm>
              <a:off x="-915625" y="2719275"/>
              <a:ext cx="208150" cy="174725"/>
            </a:xfrm>
            <a:custGeom>
              <a:avLst/>
              <a:gdLst/>
              <a:ahLst/>
              <a:cxnLst/>
              <a:rect l="l" t="t" r="r" b="b"/>
              <a:pathLst>
                <a:path w="8326" h="6989" extrusionOk="0">
                  <a:moveTo>
                    <a:pt x="2309" y="1"/>
                  </a:moveTo>
                  <a:cubicBezTo>
                    <a:pt x="1767" y="1"/>
                    <a:pt x="1224" y="212"/>
                    <a:pt x="813" y="639"/>
                  </a:cubicBezTo>
                  <a:cubicBezTo>
                    <a:pt x="0" y="1419"/>
                    <a:pt x="0" y="2720"/>
                    <a:pt x="748" y="3533"/>
                  </a:cubicBezTo>
                  <a:lnTo>
                    <a:pt x="3773" y="6818"/>
                  </a:lnTo>
                  <a:cubicBezTo>
                    <a:pt x="3887" y="6931"/>
                    <a:pt x="4033" y="6988"/>
                    <a:pt x="4179" y="6988"/>
                  </a:cubicBezTo>
                  <a:cubicBezTo>
                    <a:pt x="4326" y="6988"/>
                    <a:pt x="4472" y="6931"/>
                    <a:pt x="4586" y="6818"/>
                  </a:cubicBezTo>
                  <a:lnTo>
                    <a:pt x="7578" y="3533"/>
                  </a:lnTo>
                  <a:cubicBezTo>
                    <a:pt x="8325" y="2688"/>
                    <a:pt x="8293" y="1419"/>
                    <a:pt x="7512" y="639"/>
                  </a:cubicBezTo>
                  <a:cubicBezTo>
                    <a:pt x="7090" y="216"/>
                    <a:pt x="6553" y="5"/>
                    <a:pt x="6017" y="5"/>
                  </a:cubicBezTo>
                  <a:cubicBezTo>
                    <a:pt x="5480" y="5"/>
                    <a:pt x="4943" y="216"/>
                    <a:pt x="4521" y="639"/>
                  </a:cubicBezTo>
                  <a:lnTo>
                    <a:pt x="4163" y="997"/>
                  </a:lnTo>
                  <a:lnTo>
                    <a:pt x="3773" y="606"/>
                  </a:lnTo>
                  <a:cubicBezTo>
                    <a:pt x="3370" y="204"/>
                    <a:pt x="2840" y="1"/>
                    <a:pt x="230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3574;p46">
              <a:extLst>
                <a:ext uri="{FF2B5EF4-FFF2-40B4-BE49-F238E27FC236}">
                  <a16:creationId xmlns:a16="http://schemas.microsoft.com/office/drawing/2014/main" id="{54443483-1169-9A95-2F02-43A9B114581B}"/>
                </a:ext>
              </a:extLst>
            </p:cNvPr>
            <p:cNvSpPr/>
            <p:nvPr/>
          </p:nvSpPr>
          <p:spPr>
            <a:xfrm>
              <a:off x="-915625" y="2719775"/>
              <a:ext cx="126025" cy="174225"/>
            </a:xfrm>
            <a:custGeom>
              <a:avLst/>
              <a:gdLst/>
              <a:ahLst/>
              <a:cxnLst/>
              <a:rect l="l" t="t" r="r" b="b"/>
              <a:pathLst>
                <a:path w="5041" h="6969" extrusionOk="0">
                  <a:moveTo>
                    <a:pt x="2266" y="1"/>
                  </a:moveTo>
                  <a:cubicBezTo>
                    <a:pt x="1734" y="1"/>
                    <a:pt x="1207" y="204"/>
                    <a:pt x="813" y="619"/>
                  </a:cubicBezTo>
                  <a:cubicBezTo>
                    <a:pt x="0" y="1399"/>
                    <a:pt x="0" y="2700"/>
                    <a:pt x="748" y="3513"/>
                  </a:cubicBezTo>
                  <a:lnTo>
                    <a:pt x="3773" y="6798"/>
                  </a:lnTo>
                  <a:cubicBezTo>
                    <a:pt x="3887" y="6911"/>
                    <a:pt x="4033" y="6968"/>
                    <a:pt x="4179" y="6968"/>
                  </a:cubicBezTo>
                  <a:cubicBezTo>
                    <a:pt x="4326" y="6968"/>
                    <a:pt x="4472" y="6911"/>
                    <a:pt x="4586" y="6798"/>
                  </a:cubicBezTo>
                  <a:lnTo>
                    <a:pt x="5041" y="6277"/>
                  </a:lnTo>
                  <a:lnTo>
                    <a:pt x="2472" y="3513"/>
                  </a:lnTo>
                  <a:cubicBezTo>
                    <a:pt x="1724" y="2700"/>
                    <a:pt x="1757" y="1399"/>
                    <a:pt x="2537" y="619"/>
                  </a:cubicBezTo>
                  <a:cubicBezTo>
                    <a:pt x="2732" y="424"/>
                    <a:pt x="2927" y="294"/>
                    <a:pt x="3155" y="196"/>
                  </a:cubicBezTo>
                  <a:cubicBezTo>
                    <a:pt x="2872" y="66"/>
                    <a:pt x="2568" y="1"/>
                    <a:pt x="2266" y="1"/>
                  </a:cubicBezTo>
                  <a:close/>
                </a:path>
              </a:pathLst>
            </a:custGeom>
            <a:solidFill>
              <a:srgbClr val="000000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3575;p46">
              <a:extLst>
                <a:ext uri="{FF2B5EF4-FFF2-40B4-BE49-F238E27FC236}">
                  <a16:creationId xmlns:a16="http://schemas.microsoft.com/office/drawing/2014/main" id="{D44B66E6-303A-A438-896E-3F8E0A94F078}"/>
                </a:ext>
              </a:extLst>
            </p:cNvPr>
            <p:cNvSpPr/>
            <p:nvPr/>
          </p:nvSpPr>
          <p:spPr>
            <a:xfrm>
              <a:off x="-681475" y="2634425"/>
              <a:ext cx="25225" cy="125225"/>
            </a:xfrm>
            <a:custGeom>
              <a:avLst/>
              <a:gdLst/>
              <a:ahLst/>
              <a:cxnLst/>
              <a:rect l="l" t="t" r="r" b="b"/>
              <a:pathLst>
                <a:path w="1009" h="5009" extrusionOk="0">
                  <a:moveTo>
                    <a:pt x="878" y="0"/>
                  </a:moveTo>
                  <a:cubicBezTo>
                    <a:pt x="618" y="0"/>
                    <a:pt x="390" y="98"/>
                    <a:pt x="228" y="261"/>
                  </a:cubicBezTo>
                  <a:cubicBezTo>
                    <a:pt x="98" y="391"/>
                    <a:pt x="0" y="586"/>
                    <a:pt x="0" y="781"/>
                  </a:cubicBezTo>
                  <a:lnTo>
                    <a:pt x="0" y="5008"/>
                  </a:lnTo>
                  <a:cubicBezTo>
                    <a:pt x="553" y="5008"/>
                    <a:pt x="1008" y="4553"/>
                    <a:pt x="1008" y="3968"/>
                  </a:cubicBezTo>
                  <a:lnTo>
                    <a:pt x="1008" y="33"/>
                  </a:lnTo>
                  <a:lnTo>
                    <a:pt x="1008" y="0"/>
                  </a:lnTo>
                  <a:close/>
                </a:path>
              </a:pathLst>
            </a:custGeom>
            <a:solidFill>
              <a:srgbClr val="000000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3576;p46">
              <a:extLst>
                <a:ext uri="{FF2B5EF4-FFF2-40B4-BE49-F238E27FC236}">
                  <a16:creationId xmlns:a16="http://schemas.microsoft.com/office/drawing/2014/main" id="{3AB2C584-0DEA-9007-8E32-69FBC0B73F26}"/>
                </a:ext>
              </a:extLst>
            </p:cNvPr>
            <p:cNvSpPr/>
            <p:nvPr/>
          </p:nvSpPr>
          <p:spPr>
            <a:xfrm>
              <a:off x="-941650" y="2605975"/>
              <a:ext cx="26850" cy="151225"/>
            </a:xfrm>
            <a:custGeom>
              <a:avLst/>
              <a:gdLst/>
              <a:ahLst/>
              <a:cxnLst/>
              <a:rect l="l" t="t" r="r" b="b"/>
              <a:pathLst>
                <a:path w="1074" h="6049" extrusionOk="0">
                  <a:moveTo>
                    <a:pt x="846" y="0"/>
                  </a:moveTo>
                  <a:cubicBezTo>
                    <a:pt x="716" y="33"/>
                    <a:pt x="586" y="65"/>
                    <a:pt x="456" y="130"/>
                  </a:cubicBezTo>
                  <a:cubicBezTo>
                    <a:pt x="196" y="293"/>
                    <a:pt x="1" y="586"/>
                    <a:pt x="1" y="911"/>
                  </a:cubicBezTo>
                  <a:lnTo>
                    <a:pt x="1" y="6049"/>
                  </a:lnTo>
                  <a:cubicBezTo>
                    <a:pt x="586" y="6049"/>
                    <a:pt x="1074" y="5561"/>
                    <a:pt x="1074" y="4976"/>
                  </a:cubicBezTo>
                  <a:cubicBezTo>
                    <a:pt x="1041" y="3220"/>
                    <a:pt x="1009" y="390"/>
                    <a:pt x="1009" y="390"/>
                  </a:cubicBezTo>
                  <a:cubicBezTo>
                    <a:pt x="1009" y="260"/>
                    <a:pt x="1041" y="163"/>
                    <a:pt x="1074" y="33"/>
                  </a:cubicBezTo>
                  <a:cubicBezTo>
                    <a:pt x="1009" y="33"/>
                    <a:pt x="944" y="0"/>
                    <a:pt x="846" y="0"/>
                  </a:cubicBezTo>
                  <a:close/>
                </a:path>
              </a:pathLst>
            </a:custGeom>
            <a:solidFill>
              <a:srgbClr val="000000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3577;p46">
              <a:extLst>
                <a:ext uri="{FF2B5EF4-FFF2-40B4-BE49-F238E27FC236}">
                  <a16:creationId xmlns:a16="http://schemas.microsoft.com/office/drawing/2014/main" id="{ECFEA67E-0E4E-33A0-B254-151F182F0A4B}"/>
                </a:ext>
              </a:extLst>
            </p:cNvPr>
            <p:cNvSpPr/>
            <p:nvPr/>
          </p:nvSpPr>
          <p:spPr>
            <a:xfrm>
              <a:off x="-985550" y="2706775"/>
              <a:ext cx="78075" cy="187025"/>
            </a:xfrm>
            <a:custGeom>
              <a:avLst/>
              <a:gdLst/>
              <a:ahLst/>
              <a:cxnLst/>
              <a:rect l="l" t="t" r="r" b="b"/>
              <a:pathLst>
                <a:path w="3123" h="7481" extrusionOk="0">
                  <a:moveTo>
                    <a:pt x="33" y="1"/>
                  </a:moveTo>
                  <a:lnTo>
                    <a:pt x="33" y="781"/>
                  </a:lnTo>
                  <a:lnTo>
                    <a:pt x="1" y="814"/>
                  </a:lnTo>
                  <a:cubicBezTo>
                    <a:pt x="293" y="976"/>
                    <a:pt x="489" y="1269"/>
                    <a:pt x="489" y="1627"/>
                  </a:cubicBezTo>
                  <a:lnTo>
                    <a:pt x="489" y="4618"/>
                  </a:lnTo>
                  <a:cubicBezTo>
                    <a:pt x="489" y="4716"/>
                    <a:pt x="554" y="4814"/>
                    <a:pt x="651" y="4846"/>
                  </a:cubicBezTo>
                  <a:lnTo>
                    <a:pt x="976" y="4944"/>
                  </a:lnTo>
                  <a:lnTo>
                    <a:pt x="1041" y="4944"/>
                  </a:lnTo>
                  <a:cubicBezTo>
                    <a:pt x="2017" y="5236"/>
                    <a:pt x="2667" y="6179"/>
                    <a:pt x="2667" y="7220"/>
                  </a:cubicBezTo>
                  <a:lnTo>
                    <a:pt x="2667" y="7252"/>
                  </a:lnTo>
                  <a:cubicBezTo>
                    <a:pt x="2667" y="7383"/>
                    <a:pt x="2765" y="7480"/>
                    <a:pt x="2895" y="7480"/>
                  </a:cubicBezTo>
                  <a:cubicBezTo>
                    <a:pt x="3025" y="7480"/>
                    <a:pt x="3123" y="7383"/>
                    <a:pt x="3123" y="7285"/>
                  </a:cubicBezTo>
                  <a:lnTo>
                    <a:pt x="3123" y="6505"/>
                  </a:lnTo>
                  <a:cubicBezTo>
                    <a:pt x="3123" y="5464"/>
                    <a:pt x="2472" y="4553"/>
                    <a:pt x="1497" y="4228"/>
                  </a:cubicBezTo>
                  <a:lnTo>
                    <a:pt x="1399" y="4228"/>
                  </a:lnTo>
                  <a:lnTo>
                    <a:pt x="911" y="4098"/>
                  </a:lnTo>
                  <a:lnTo>
                    <a:pt x="911" y="911"/>
                  </a:lnTo>
                  <a:cubicBezTo>
                    <a:pt x="911" y="423"/>
                    <a:pt x="521" y="1"/>
                    <a:pt x="33" y="1"/>
                  </a:cubicBezTo>
                  <a:close/>
                </a:path>
              </a:pathLst>
            </a:custGeom>
            <a:solidFill>
              <a:srgbClr val="000000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3578;p46">
              <a:extLst>
                <a:ext uri="{FF2B5EF4-FFF2-40B4-BE49-F238E27FC236}">
                  <a16:creationId xmlns:a16="http://schemas.microsoft.com/office/drawing/2014/main" id="{5621E13E-9261-40E5-0338-8EBF35D0B7BA}"/>
                </a:ext>
              </a:extLst>
            </p:cNvPr>
            <p:cNvSpPr/>
            <p:nvPr/>
          </p:nvSpPr>
          <p:spPr>
            <a:xfrm>
              <a:off x="-705050" y="2723850"/>
              <a:ext cx="96750" cy="177250"/>
            </a:xfrm>
            <a:custGeom>
              <a:avLst/>
              <a:gdLst/>
              <a:ahLst/>
              <a:cxnLst/>
              <a:rect l="l" t="t" r="r" b="b"/>
              <a:pathLst>
                <a:path w="3870" h="7090" extrusionOk="0">
                  <a:moveTo>
                    <a:pt x="3122" y="1"/>
                  </a:moveTo>
                  <a:cubicBezTo>
                    <a:pt x="2634" y="1"/>
                    <a:pt x="2211" y="423"/>
                    <a:pt x="2211" y="944"/>
                  </a:cubicBezTo>
                  <a:lnTo>
                    <a:pt x="2211" y="4098"/>
                  </a:lnTo>
                  <a:lnTo>
                    <a:pt x="1724" y="4228"/>
                  </a:lnTo>
                  <a:cubicBezTo>
                    <a:pt x="1691" y="4261"/>
                    <a:pt x="1691" y="4261"/>
                    <a:pt x="1659" y="4261"/>
                  </a:cubicBezTo>
                  <a:cubicBezTo>
                    <a:pt x="650" y="4553"/>
                    <a:pt x="0" y="5496"/>
                    <a:pt x="0" y="6537"/>
                  </a:cubicBezTo>
                  <a:lnTo>
                    <a:pt x="0" y="6862"/>
                  </a:lnTo>
                  <a:cubicBezTo>
                    <a:pt x="0" y="6992"/>
                    <a:pt x="98" y="7090"/>
                    <a:pt x="228" y="7090"/>
                  </a:cubicBezTo>
                  <a:lnTo>
                    <a:pt x="358" y="7090"/>
                  </a:lnTo>
                  <a:cubicBezTo>
                    <a:pt x="455" y="7090"/>
                    <a:pt x="553" y="6992"/>
                    <a:pt x="553" y="6862"/>
                  </a:cubicBezTo>
                  <a:cubicBezTo>
                    <a:pt x="553" y="5822"/>
                    <a:pt x="1203" y="4878"/>
                    <a:pt x="2211" y="4586"/>
                  </a:cubicBezTo>
                  <a:cubicBezTo>
                    <a:pt x="2244" y="4586"/>
                    <a:pt x="2244" y="4586"/>
                    <a:pt x="2276" y="4553"/>
                  </a:cubicBezTo>
                  <a:lnTo>
                    <a:pt x="2569" y="4488"/>
                  </a:lnTo>
                  <a:cubicBezTo>
                    <a:pt x="2667" y="4456"/>
                    <a:pt x="2764" y="4358"/>
                    <a:pt x="2764" y="4228"/>
                  </a:cubicBezTo>
                  <a:lnTo>
                    <a:pt x="2764" y="1269"/>
                  </a:lnTo>
                  <a:cubicBezTo>
                    <a:pt x="2764" y="748"/>
                    <a:pt x="3187" y="326"/>
                    <a:pt x="3675" y="326"/>
                  </a:cubicBezTo>
                  <a:cubicBezTo>
                    <a:pt x="3740" y="326"/>
                    <a:pt x="3805" y="326"/>
                    <a:pt x="3870" y="358"/>
                  </a:cubicBezTo>
                  <a:cubicBezTo>
                    <a:pt x="3675" y="131"/>
                    <a:pt x="3415" y="1"/>
                    <a:pt x="3122" y="1"/>
                  </a:cubicBezTo>
                  <a:close/>
                </a:path>
              </a:pathLst>
            </a:custGeom>
            <a:solidFill>
              <a:srgbClr val="000000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3579;p46">
              <a:extLst>
                <a:ext uri="{FF2B5EF4-FFF2-40B4-BE49-F238E27FC236}">
                  <a16:creationId xmlns:a16="http://schemas.microsoft.com/office/drawing/2014/main" id="{F1984D56-D01F-9328-FE8E-AFCDA5563604}"/>
                </a:ext>
              </a:extLst>
            </p:cNvPr>
            <p:cNvSpPr/>
            <p:nvPr/>
          </p:nvSpPr>
          <p:spPr>
            <a:xfrm>
              <a:off x="-984725" y="2634425"/>
              <a:ext cx="26850" cy="92700"/>
            </a:xfrm>
            <a:custGeom>
              <a:avLst/>
              <a:gdLst/>
              <a:ahLst/>
              <a:cxnLst/>
              <a:rect l="l" t="t" r="r" b="b"/>
              <a:pathLst>
                <a:path w="1074" h="3708" extrusionOk="0">
                  <a:moveTo>
                    <a:pt x="846" y="0"/>
                  </a:moveTo>
                  <a:cubicBezTo>
                    <a:pt x="651" y="0"/>
                    <a:pt x="456" y="65"/>
                    <a:pt x="325" y="195"/>
                  </a:cubicBezTo>
                  <a:cubicBezTo>
                    <a:pt x="195" y="293"/>
                    <a:pt x="130" y="391"/>
                    <a:pt x="65" y="553"/>
                  </a:cubicBezTo>
                  <a:cubicBezTo>
                    <a:pt x="33" y="651"/>
                    <a:pt x="0" y="748"/>
                    <a:pt x="0" y="878"/>
                  </a:cubicBezTo>
                  <a:lnTo>
                    <a:pt x="0" y="3708"/>
                  </a:lnTo>
                  <a:lnTo>
                    <a:pt x="488" y="3708"/>
                  </a:lnTo>
                  <a:cubicBezTo>
                    <a:pt x="781" y="3708"/>
                    <a:pt x="1008" y="3480"/>
                    <a:pt x="1008" y="3187"/>
                  </a:cubicBezTo>
                  <a:cubicBezTo>
                    <a:pt x="1008" y="1756"/>
                    <a:pt x="1008" y="358"/>
                    <a:pt x="1008" y="358"/>
                  </a:cubicBezTo>
                  <a:cubicBezTo>
                    <a:pt x="1008" y="228"/>
                    <a:pt x="1041" y="130"/>
                    <a:pt x="1073" y="33"/>
                  </a:cubicBezTo>
                  <a:cubicBezTo>
                    <a:pt x="1008" y="0"/>
                    <a:pt x="943" y="0"/>
                    <a:pt x="846" y="0"/>
                  </a:cubicBezTo>
                  <a:close/>
                </a:path>
              </a:pathLst>
            </a:custGeom>
            <a:solidFill>
              <a:srgbClr val="000000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3580;p46">
              <a:extLst>
                <a:ext uri="{FF2B5EF4-FFF2-40B4-BE49-F238E27FC236}">
                  <a16:creationId xmlns:a16="http://schemas.microsoft.com/office/drawing/2014/main" id="{D89B49CE-8AE1-6D4E-8EEC-5A840FA2B542}"/>
                </a:ext>
              </a:extLst>
            </p:cNvPr>
            <p:cNvSpPr/>
            <p:nvPr/>
          </p:nvSpPr>
          <p:spPr>
            <a:xfrm>
              <a:off x="-1027000" y="2805950"/>
              <a:ext cx="44725" cy="256125"/>
            </a:xfrm>
            <a:custGeom>
              <a:avLst/>
              <a:gdLst/>
              <a:ahLst/>
              <a:cxnLst/>
              <a:rect l="l" t="t" r="r" b="b"/>
              <a:pathLst>
                <a:path w="1789" h="10245" extrusionOk="0">
                  <a:moveTo>
                    <a:pt x="293" y="1"/>
                  </a:moveTo>
                  <a:cubicBezTo>
                    <a:pt x="130" y="1"/>
                    <a:pt x="0" y="131"/>
                    <a:pt x="0" y="294"/>
                  </a:cubicBezTo>
                  <a:lnTo>
                    <a:pt x="0" y="3123"/>
                  </a:lnTo>
                  <a:cubicBezTo>
                    <a:pt x="0" y="3416"/>
                    <a:pt x="98" y="3741"/>
                    <a:pt x="260" y="4001"/>
                  </a:cubicBezTo>
                  <a:lnTo>
                    <a:pt x="1236" y="5627"/>
                  </a:lnTo>
                  <a:cubicBezTo>
                    <a:pt x="1236" y="5659"/>
                    <a:pt x="1269" y="5692"/>
                    <a:pt x="1269" y="5724"/>
                  </a:cubicBezTo>
                  <a:lnTo>
                    <a:pt x="1269" y="9984"/>
                  </a:lnTo>
                  <a:cubicBezTo>
                    <a:pt x="1269" y="10115"/>
                    <a:pt x="1366" y="10245"/>
                    <a:pt x="1529" y="10245"/>
                  </a:cubicBezTo>
                  <a:cubicBezTo>
                    <a:pt x="1691" y="10245"/>
                    <a:pt x="1789" y="10115"/>
                    <a:pt x="1789" y="9984"/>
                  </a:cubicBezTo>
                  <a:lnTo>
                    <a:pt x="1789" y="5724"/>
                  </a:lnTo>
                  <a:cubicBezTo>
                    <a:pt x="1789" y="5594"/>
                    <a:pt x="1756" y="5464"/>
                    <a:pt x="1691" y="5334"/>
                  </a:cubicBezTo>
                  <a:lnTo>
                    <a:pt x="716" y="3741"/>
                  </a:lnTo>
                  <a:cubicBezTo>
                    <a:pt x="618" y="3546"/>
                    <a:pt x="553" y="3318"/>
                    <a:pt x="553" y="3123"/>
                  </a:cubicBezTo>
                  <a:lnTo>
                    <a:pt x="553" y="294"/>
                  </a:lnTo>
                  <a:cubicBezTo>
                    <a:pt x="553" y="131"/>
                    <a:pt x="423" y="1"/>
                    <a:pt x="2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3581;p46">
              <a:extLst>
                <a:ext uri="{FF2B5EF4-FFF2-40B4-BE49-F238E27FC236}">
                  <a16:creationId xmlns:a16="http://schemas.microsoft.com/office/drawing/2014/main" id="{A24E4B0E-14C0-5F35-3F2C-B0CA11FA1ED3}"/>
                </a:ext>
              </a:extLst>
            </p:cNvPr>
            <p:cNvSpPr/>
            <p:nvPr/>
          </p:nvSpPr>
          <p:spPr>
            <a:xfrm>
              <a:off x="-840025" y="3022225"/>
              <a:ext cx="13850" cy="39850"/>
            </a:xfrm>
            <a:custGeom>
              <a:avLst/>
              <a:gdLst/>
              <a:ahLst/>
              <a:cxnLst/>
              <a:rect l="l" t="t" r="r" b="b"/>
              <a:pathLst>
                <a:path w="554" h="1594" extrusionOk="0">
                  <a:moveTo>
                    <a:pt x="261" y="0"/>
                  </a:moveTo>
                  <a:cubicBezTo>
                    <a:pt x="131" y="0"/>
                    <a:pt x="1" y="98"/>
                    <a:pt x="1" y="260"/>
                  </a:cubicBezTo>
                  <a:lnTo>
                    <a:pt x="1" y="1333"/>
                  </a:lnTo>
                  <a:cubicBezTo>
                    <a:pt x="1" y="1464"/>
                    <a:pt x="131" y="1594"/>
                    <a:pt x="261" y="1594"/>
                  </a:cubicBezTo>
                  <a:cubicBezTo>
                    <a:pt x="424" y="1594"/>
                    <a:pt x="554" y="1464"/>
                    <a:pt x="554" y="1333"/>
                  </a:cubicBezTo>
                  <a:lnTo>
                    <a:pt x="554" y="260"/>
                  </a:lnTo>
                  <a:cubicBezTo>
                    <a:pt x="554" y="98"/>
                    <a:pt x="424" y="0"/>
                    <a:pt x="2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3582;p46">
              <a:extLst>
                <a:ext uri="{FF2B5EF4-FFF2-40B4-BE49-F238E27FC236}">
                  <a16:creationId xmlns:a16="http://schemas.microsoft.com/office/drawing/2014/main" id="{7DEAB9DE-0DE2-8497-5AF1-4DF1213117AB}"/>
                </a:ext>
              </a:extLst>
            </p:cNvPr>
            <p:cNvSpPr/>
            <p:nvPr/>
          </p:nvSpPr>
          <p:spPr>
            <a:xfrm>
              <a:off x="-1027000" y="2599475"/>
              <a:ext cx="430100" cy="462600"/>
            </a:xfrm>
            <a:custGeom>
              <a:avLst/>
              <a:gdLst/>
              <a:ahLst/>
              <a:cxnLst/>
              <a:rect l="l" t="t" r="r" b="b"/>
              <a:pathLst>
                <a:path w="17204" h="18504" extrusionOk="0">
                  <a:moveTo>
                    <a:pt x="6016" y="1854"/>
                  </a:moveTo>
                  <a:cubicBezTo>
                    <a:pt x="6342" y="1854"/>
                    <a:pt x="6602" y="2114"/>
                    <a:pt x="6602" y="2439"/>
                  </a:cubicBezTo>
                  <a:lnTo>
                    <a:pt x="6602" y="4520"/>
                  </a:lnTo>
                  <a:cubicBezTo>
                    <a:pt x="6179" y="4553"/>
                    <a:pt x="5789" y="4715"/>
                    <a:pt x="5431" y="4943"/>
                  </a:cubicBezTo>
                  <a:lnTo>
                    <a:pt x="5431" y="2439"/>
                  </a:lnTo>
                  <a:cubicBezTo>
                    <a:pt x="5431" y="2114"/>
                    <a:pt x="5691" y="1854"/>
                    <a:pt x="6016" y="1854"/>
                  </a:cubicBezTo>
                  <a:close/>
                  <a:moveTo>
                    <a:pt x="11220" y="1854"/>
                  </a:moveTo>
                  <a:cubicBezTo>
                    <a:pt x="11545" y="1854"/>
                    <a:pt x="11805" y="2114"/>
                    <a:pt x="11805" y="2439"/>
                  </a:cubicBezTo>
                  <a:lnTo>
                    <a:pt x="11805" y="4943"/>
                  </a:lnTo>
                  <a:cubicBezTo>
                    <a:pt x="11447" y="4715"/>
                    <a:pt x="11024" y="4585"/>
                    <a:pt x="10602" y="4553"/>
                  </a:cubicBezTo>
                  <a:lnTo>
                    <a:pt x="10602" y="2439"/>
                  </a:lnTo>
                  <a:cubicBezTo>
                    <a:pt x="10602" y="2114"/>
                    <a:pt x="10894" y="1854"/>
                    <a:pt x="11220" y="1854"/>
                  </a:cubicBezTo>
                  <a:close/>
                  <a:moveTo>
                    <a:pt x="7740" y="2732"/>
                  </a:moveTo>
                  <a:cubicBezTo>
                    <a:pt x="8065" y="2732"/>
                    <a:pt x="8325" y="2992"/>
                    <a:pt x="8325" y="3317"/>
                  </a:cubicBezTo>
                  <a:lnTo>
                    <a:pt x="8325" y="5138"/>
                  </a:lnTo>
                  <a:cubicBezTo>
                    <a:pt x="8000" y="4845"/>
                    <a:pt x="7577" y="4650"/>
                    <a:pt x="7155" y="4585"/>
                  </a:cubicBezTo>
                  <a:lnTo>
                    <a:pt x="7155" y="3317"/>
                  </a:lnTo>
                  <a:cubicBezTo>
                    <a:pt x="7155" y="2992"/>
                    <a:pt x="7415" y="2732"/>
                    <a:pt x="7740" y="2732"/>
                  </a:cubicBezTo>
                  <a:close/>
                  <a:moveTo>
                    <a:pt x="9463" y="2732"/>
                  </a:moveTo>
                  <a:cubicBezTo>
                    <a:pt x="9789" y="2732"/>
                    <a:pt x="10081" y="2992"/>
                    <a:pt x="10081" y="3317"/>
                  </a:cubicBezTo>
                  <a:lnTo>
                    <a:pt x="10081" y="4585"/>
                  </a:lnTo>
                  <a:cubicBezTo>
                    <a:pt x="9626" y="4650"/>
                    <a:pt x="9236" y="4845"/>
                    <a:pt x="8878" y="5138"/>
                  </a:cubicBezTo>
                  <a:lnTo>
                    <a:pt x="8878" y="3317"/>
                  </a:lnTo>
                  <a:cubicBezTo>
                    <a:pt x="8878" y="2992"/>
                    <a:pt x="9138" y="2732"/>
                    <a:pt x="9463" y="2732"/>
                  </a:cubicBezTo>
                  <a:close/>
                  <a:moveTo>
                    <a:pt x="4293" y="0"/>
                  </a:moveTo>
                  <a:cubicBezTo>
                    <a:pt x="3642" y="0"/>
                    <a:pt x="3155" y="520"/>
                    <a:pt x="3155" y="1138"/>
                  </a:cubicBezTo>
                  <a:lnTo>
                    <a:pt x="3155" y="1301"/>
                  </a:lnTo>
                  <a:cubicBezTo>
                    <a:pt x="2960" y="1203"/>
                    <a:pt x="2764" y="1138"/>
                    <a:pt x="2537" y="1138"/>
                  </a:cubicBezTo>
                  <a:cubicBezTo>
                    <a:pt x="1919" y="1138"/>
                    <a:pt x="1399" y="1626"/>
                    <a:pt x="1399" y="2276"/>
                  </a:cubicBezTo>
                  <a:lnTo>
                    <a:pt x="1399" y="4715"/>
                  </a:lnTo>
                  <a:lnTo>
                    <a:pt x="1203" y="4715"/>
                  </a:lnTo>
                  <a:cubicBezTo>
                    <a:pt x="553" y="4715"/>
                    <a:pt x="0" y="5236"/>
                    <a:pt x="0" y="5919"/>
                  </a:cubicBezTo>
                  <a:lnTo>
                    <a:pt x="0" y="7382"/>
                  </a:lnTo>
                  <a:cubicBezTo>
                    <a:pt x="0" y="7545"/>
                    <a:pt x="130" y="7642"/>
                    <a:pt x="293" y="7642"/>
                  </a:cubicBezTo>
                  <a:cubicBezTo>
                    <a:pt x="423" y="7642"/>
                    <a:pt x="553" y="7545"/>
                    <a:pt x="553" y="7382"/>
                  </a:cubicBezTo>
                  <a:lnTo>
                    <a:pt x="553" y="5919"/>
                  </a:lnTo>
                  <a:cubicBezTo>
                    <a:pt x="553" y="5561"/>
                    <a:pt x="846" y="5268"/>
                    <a:pt x="1203" y="5268"/>
                  </a:cubicBezTo>
                  <a:cubicBezTo>
                    <a:pt x="1561" y="5268"/>
                    <a:pt x="1854" y="5561"/>
                    <a:pt x="1854" y="5919"/>
                  </a:cubicBezTo>
                  <a:lnTo>
                    <a:pt x="1854" y="9073"/>
                  </a:lnTo>
                  <a:cubicBezTo>
                    <a:pt x="1854" y="9203"/>
                    <a:pt x="1951" y="9301"/>
                    <a:pt x="2049" y="9333"/>
                  </a:cubicBezTo>
                  <a:lnTo>
                    <a:pt x="2537" y="9463"/>
                  </a:lnTo>
                  <a:cubicBezTo>
                    <a:pt x="3317" y="9691"/>
                    <a:pt x="3935" y="10341"/>
                    <a:pt x="4065" y="11154"/>
                  </a:cubicBezTo>
                  <a:cubicBezTo>
                    <a:pt x="4098" y="11284"/>
                    <a:pt x="4195" y="11349"/>
                    <a:pt x="4325" y="11349"/>
                  </a:cubicBezTo>
                  <a:lnTo>
                    <a:pt x="4390" y="11349"/>
                  </a:lnTo>
                  <a:cubicBezTo>
                    <a:pt x="4520" y="11349"/>
                    <a:pt x="4618" y="11187"/>
                    <a:pt x="4586" y="11057"/>
                  </a:cubicBezTo>
                  <a:cubicBezTo>
                    <a:pt x="4423" y="10049"/>
                    <a:pt x="3675" y="9236"/>
                    <a:pt x="2699" y="8943"/>
                  </a:cubicBezTo>
                  <a:lnTo>
                    <a:pt x="2407" y="8878"/>
                  </a:lnTo>
                  <a:lnTo>
                    <a:pt x="2407" y="5919"/>
                  </a:lnTo>
                  <a:cubicBezTo>
                    <a:pt x="2407" y="5528"/>
                    <a:pt x="2244" y="5203"/>
                    <a:pt x="1951" y="4976"/>
                  </a:cubicBezTo>
                  <a:lnTo>
                    <a:pt x="1951" y="2276"/>
                  </a:lnTo>
                  <a:cubicBezTo>
                    <a:pt x="1951" y="1951"/>
                    <a:pt x="2212" y="1659"/>
                    <a:pt x="2537" y="1659"/>
                  </a:cubicBezTo>
                  <a:cubicBezTo>
                    <a:pt x="2862" y="1659"/>
                    <a:pt x="3155" y="1951"/>
                    <a:pt x="3155" y="2276"/>
                  </a:cubicBezTo>
                  <a:lnTo>
                    <a:pt x="3155" y="6439"/>
                  </a:lnTo>
                  <a:cubicBezTo>
                    <a:pt x="3155" y="6569"/>
                    <a:pt x="3252" y="6699"/>
                    <a:pt x="3415" y="6699"/>
                  </a:cubicBezTo>
                  <a:cubicBezTo>
                    <a:pt x="3577" y="6699"/>
                    <a:pt x="3675" y="6569"/>
                    <a:pt x="3675" y="6439"/>
                  </a:cubicBezTo>
                  <a:lnTo>
                    <a:pt x="3675" y="1138"/>
                  </a:lnTo>
                  <a:cubicBezTo>
                    <a:pt x="3675" y="813"/>
                    <a:pt x="3968" y="553"/>
                    <a:pt x="4293" y="553"/>
                  </a:cubicBezTo>
                  <a:cubicBezTo>
                    <a:pt x="4618" y="553"/>
                    <a:pt x="4878" y="813"/>
                    <a:pt x="4878" y="1138"/>
                  </a:cubicBezTo>
                  <a:lnTo>
                    <a:pt x="4878" y="5463"/>
                  </a:lnTo>
                  <a:cubicBezTo>
                    <a:pt x="4163" y="6341"/>
                    <a:pt x="4195" y="7642"/>
                    <a:pt x="5008" y="8520"/>
                  </a:cubicBezTo>
                  <a:lnTo>
                    <a:pt x="8033" y="11805"/>
                  </a:lnTo>
                  <a:cubicBezTo>
                    <a:pt x="8130" y="11870"/>
                    <a:pt x="8228" y="11967"/>
                    <a:pt x="8325" y="12000"/>
                  </a:cubicBezTo>
                  <a:lnTo>
                    <a:pt x="8325" y="12943"/>
                  </a:lnTo>
                  <a:cubicBezTo>
                    <a:pt x="8325" y="13235"/>
                    <a:pt x="8228" y="13496"/>
                    <a:pt x="8065" y="13723"/>
                  </a:cubicBezTo>
                  <a:lnTo>
                    <a:pt x="7610" y="14309"/>
                  </a:lnTo>
                  <a:cubicBezTo>
                    <a:pt x="7512" y="14439"/>
                    <a:pt x="7480" y="14601"/>
                    <a:pt x="7480" y="14764"/>
                  </a:cubicBezTo>
                  <a:lnTo>
                    <a:pt x="7480" y="16000"/>
                  </a:lnTo>
                  <a:cubicBezTo>
                    <a:pt x="7480" y="16162"/>
                    <a:pt x="7577" y="16292"/>
                    <a:pt x="7740" y="16292"/>
                  </a:cubicBezTo>
                  <a:cubicBezTo>
                    <a:pt x="7903" y="16292"/>
                    <a:pt x="8000" y="16162"/>
                    <a:pt x="8000" y="16000"/>
                  </a:cubicBezTo>
                  <a:lnTo>
                    <a:pt x="8000" y="14764"/>
                  </a:lnTo>
                  <a:cubicBezTo>
                    <a:pt x="8000" y="14731"/>
                    <a:pt x="8033" y="14666"/>
                    <a:pt x="8065" y="14634"/>
                  </a:cubicBezTo>
                  <a:lnTo>
                    <a:pt x="8488" y="14048"/>
                  </a:lnTo>
                  <a:cubicBezTo>
                    <a:pt x="8520" y="14016"/>
                    <a:pt x="8585" y="13951"/>
                    <a:pt x="8618" y="13918"/>
                  </a:cubicBezTo>
                  <a:cubicBezTo>
                    <a:pt x="8650" y="13951"/>
                    <a:pt x="8683" y="14016"/>
                    <a:pt x="8716" y="14048"/>
                  </a:cubicBezTo>
                  <a:lnTo>
                    <a:pt x="9171" y="14634"/>
                  </a:lnTo>
                  <a:cubicBezTo>
                    <a:pt x="9171" y="14666"/>
                    <a:pt x="9203" y="14731"/>
                    <a:pt x="9203" y="14764"/>
                  </a:cubicBezTo>
                  <a:lnTo>
                    <a:pt x="9203" y="18243"/>
                  </a:lnTo>
                  <a:cubicBezTo>
                    <a:pt x="9203" y="18374"/>
                    <a:pt x="9333" y="18504"/>
                    <a:pt x="9463" y="18504"/>
                  </a:cubicBezTo>
                  <a:cubicBezTo>
                    <a:pt x="9626" y="18504"/>
                    <a:pt x="9756" y="18374"/>
                    <a:pt x="9756" y="18243"/>
                  </a:cubicBezTo>
                  <a:lnTo>
                    <a:pt x="9756" y="14764"/>
                  </a:lnTo>
                  <a:cubicBezTo>
                    <a:pt x="9756" y="14601"/>
                    <a:pt x="9691" y="14439"/>
                    <a:pt x="9594" y="14309"/>
                  </a:cubicBezTo>
                  <a:lnTo>
                    <a:pt x="9138" y="13723"/>
                  </a:lnTo>
                  <a:cubicBezTo>
                    <a:pt x="8976" y="13496"/>
                    <a:pt x="8878" y="13235"/>
                    <a:pt x="8878" y="12943"/>
                  </a:cubicBezTo>
                  <a:lnTo>
                    <a:pt x="8878" y="12032"/>
                  </a:lnTo>
                  <a:cubicBezTo>
                    <a:pt x="9008" y="11967"/>
                    <a:pt x="9138" y="11902"/>
                    <a:pt x="9236" y="11805"/>
                  </a:cubicBezTo>
                  <a:lnTo>
                    <a:pt x="9886" y="11089"/>
                  </a:lnTo>
                  <a:cubicBezTo>
                    <a:pt x="9984" y="10959"/>
                    <a:pt x="9984" y="10797"/>
                    <a:pt x="9886" y="10699"/>
                  </a:cubicBezTo>
                  <a:cubicBezTo>
                    <a:pt x="9821" y="10650"/>
                    <a:pt x="9748" y="10626"/>
                    <a:pt x="9679" y="10626"/>
                  </a:cubicBezTo>
                  <a:cubicBezTo>
                    <a:pt x="9610" y="10626"/>
                    <a:pt x="9545" y="10650"/>
                    <a:pt x="9496" y="10699"/>
                  </a:cubicBezTo>
                  <a:lnTo>
                    <a:pt x="8846" y="11414"/>
                  </a:lnTo>
                  <a:cubicBezTo>
                    <a:pt x="8781" y="11479"/>
                    <a:pt x="8716" y="11512"/>
                    <a:pt x="8650" y="11512"/>
                  </a:cubicBezTo>
                  <a:lnTo>
                    <a:pt x="8618" y="11512"/>
                  </a:lnTo>
                  <a:cubicBezTo>
                    <a:pt x="8553" y="11512"/>
                    <a:pt x="8488" y="11479"/>
                    <a:pt x="8423" y="11447"/>
                  </a:cubicBezTo>
                  <a:lnTo>
                    <a:pt x="5399" y="8162"/>
                  </a:lnTo>
                  <a:cubicBezTo>
                    <a:pt x="4748" y="7447"/>
                    <a:pt x="4748" y="6309"/>
                    <a:pt x="5464" y="5626"/>
                  </a:cubicBezTo>
                  <a:cubicBezTo>
                    <a:pt x="5821" y="5268"/>
                    <a:pt x="6285" y="5089"/>
                    <a:pt x="6748" y="5089"/>
                  </a:cubicBezTo>
                  <a:cubicBezTo>
                    <a:pt x="7211" y="5089"/>
                    <a:pt x="7675" y="5268"/>
                    <a:pt x="8033" y="5626"/>
                  </a:cubicBezTo>
                  <a:lnTo>
                    <a:pt x="8423" y="6016"/>
                  </a:lnTo>
                  <a:cubicBezTo>
                    <a:pt x="8472" y="6065"/>
                    <a:pt x="8537" y="6089"/>
                    <a:pt x="8602" y="6089"/>
                  </a:cubicBezTo>
                  <a:cubicBezTo>
                    <a:pt x="8667" y="6089"/>
                    <a:pt x="8732" y="6065"/>
                    <a:pt x="8781" y="6016"/>
                  </a:cubicBezTo>
                  <a:lnTo>
                    <a:pt x="9171" y="5626"/>
                  </a:lnTo>
                  <a:cubicBezTo>
                    <a:pt x="9529" y="5268"/>
                    <a:pt x="9992" y="5089"/>
                    <a:pt x="10455" y="5089"/>
                  </a:cubicBezTo>
                  <a:cubicBezTo>
                    <a:pt x="10919" y="5089"/>
                    <a:pt x="11382" y="5268"/>
                    <a:pt x="11740" y="5626"/>
                  </a:cubicBezTo>
                  <a:lnTo>
                    <a:pt x="11772" y="5626"/>
                  </a:lnTo>
                  <a:cubicBezTo>
                    <a:pt x="12455" y="6309"/>
                    <a:pt x="12488" y="7447"/>
                    <a:pt x="11805" y="8162"/>
                  </a:cubicBezTo>
                  <a:lnTo>
                    <a:pt x="10244" y="9853"/>
                  </a:lnTo>
                  <a:cubicBezTo>
                    <a:pt x="10146" y="9984"/>
                    <a:pt x="10179" y="10146"/>
                    <a:pt x="10276" y="10244"/>
                  </a:cubicBezTo>
                  <a:cubicBezTo>
                    <a:pt x="10322" y="10289"/>
                    <a:pt x="10388" y="10313"/>
                    <a:pt x="10456" y="10313"/>
                  </a:cubicBezTo>
                  <a:cubicBezTo>
                    <a:pt x="10534" y="10313"/>
                    <a:pt x="10614" y="10281"/>
                    <a:pt x="10667" y="10211"/>
                  </a:cubicBezTo>
                  <a:lnTo>
                    <a:pt x="12228" y="8520"/>
                  </a:lnTo>
                  <a:cubicBezTo>
                    <a:pt x="13008" y="7642"/>
                    <a:pt x="13041" y="6374"/>
                    <a:pt x="12325" y="5463"/>
                  </a:cubicBezTo>
                  <a:lnTo>
                    <a:pt x="12325" y="1138"/>
                  </a:lnTo>
                  <a:cubicBezTo>
                    <a:pt x="12325" y="813"/>
                    <a:pt x="12585" y="553"/>
                    <a:pt x="12911" y="553"/>
                  </a:cubicBezTo>
                  <a:cubicBezTo>
                    <a:pt x="13268" y="553"/>
                    <a:pt x="13528" y="813"/>
                    <a:pt x="13528" y="1138"/>
                  </a:cubicBezTo>
                  <a:lnTo>
                    <a:pt x="13528" y="6439"/>
                  </a:lnTo>
                  <a:cubicBezTo>
                    <a:pt x="13528" y="6601"/>
                    <a:pt x="13626" y="6699"/>
                    <a:pt x="13789" y="6699"/>
                  </a:cubicBezTo>
                  <a:cubicBezTo>
                    <a:pt x="13951" y="6699"/>
                    <a:pt x="14049" y="6601"/>
                    <a:pt x="14049" y="6439"/>
                  </a:cubicBezTo>
                  <a:lnTo>
                    <a:pt x="14049" y="2276"/>
                  </a:lnTo>
                  <a:cubicBezTo>
                    <a:pt x="14049" y="1951"/>
                    <a:pt x="14341" y="1691"/>
                    <a:pt x="14667" y="1691"/>
                  </a:cubicBezTo>
                  <a:cubicBezTo>
                    <a:pt x="14992" y="1691"/>
                    <a:pt x="15252" y="1951"/>
                    <a:pt x="15252" y="2276"/>
                  </a:cubicBezTo>
                  <a:lnTo>
                    <a:pt x="15252" y="4976"/>
                  </a:lnTo>
                  <a:cubicBezTo>
                    <a:pt x="14959" y="5203"/>
                    <a:pt x="14797" y="5528"/>
                    <a:pt x="14797" y="5919"/>
                  </a:cubicBezTo>
                  <a:lnTo>
                    <a:pt x="14797" y="8878"/>
                  </a:lnTo>
                  <a:lnTo>
                    <a:pt x="14504" y="8975"/>
                  </a:lnTo>
                  <a:cubicBezTo>
                    <a:pt x="13528" y="9236"/>
                    <a:pt x="12780" y="10049"/>
                    <a:pt x="12618" y="11057"/>
                  </a:cubicBezTo>
                  <a:cubicBezTo>
                    <a:pt x="12585" y="11187"/>
                    <a:pt x="12683" y="11349"/>
                    <a:pt x="12813" y="11382"/>
                  </a:cubicBezTo>
                  <a:cubicBezTo>
                    <a:pt x="12830" y="11385"/>
                    <a:pt x="12847" y="11387"/>
                    <a:pt x="12863" y="11387"/>
                  </a:cubicBezTo>
                  <a:cubicBezTo>
                    <a:pt x="13002" y="11387"/>
                    <a:pt x="13109" y="11271"/>
                    <a:pt x="13138" y="11154"/>
                  </a:cubicBezTo>
                  <a:cubicBezTo>
                    <a:pt x="13268" y="10341"/>
                    <a:pt x="13886" y="9691"/>
                    <a:pt x="14667" y="9496"/>
                  </a:cubicBezTo>
                  <a:lnTo>
                    <a:pt x="15154" y="9366"/>
                  </a:lnTo>
                  <a:cubicBezTo>
                    <a:pt x="15252" y="9333"/>
                    <a:pt x="15350" y="9203"/>
                    <a:pt x="15350" y="9106"/>
                  </a:cubicBezTo>
                  <a:lnTo>
                    <a:pt x="15350" y="5919"/>
                  </a:lnTo>
                  <a:cubicBezTo>
                    <a:pt x="15350" y="5561"/>
                    <a:pt x="15642" y="5268"/>
                    <a:pt x="16000" y="5268"/>
                  </a:cubicBezTo>
                  <a:cubicBezTo>
                    <a:pt x="16358" y="5268"/>
                    <a:pt x="16650" y="5561"/>
                    <a:pt x="16650" y="5919"/>
                  </a:cubicBezTo>
                  <a:lnTo>
                    <a:pt x="16650" y="11382"/>
                  </a:lnTo>
                  <a:cubicBezTo>
                    <a:pt x="16650" y="11610"/>
                    <a:pt x="16585" y="11805"/>
                    <a:pt x="16488" y="12000"/>
                  </a:cubicBezTo>
                  <a:lnTo>
                    <a:pt x="15512" y="13626"/>
                  </a:lnTo>
                  <a:cubicBezTo>
                    <a:pt x="15447" y="13723"/>
                    <a:pt x="15382" y="13853"/>
                    <a:pt x="15382" y="14016"/>
                  </a:cubicBezTo>
                  <a:lnTo>
                    <a:pt x="15382" y="18243"/>
                  </a:lnTo>
                  <a:cubicBezTo>
                    <a:pt x="15382" y="18406"/>
                    <a:pt x="15512" y="18504"/>
                    <a:pt x="15675" y="18504"/>
                  </a:cubicBezTo>
                  <a:cubicBezTo>
                    <a:pt x="15805" y="18504"/>
                    <a:pt x="15935" y="18406"/>
                    <a:pt x="15935" y="18243"/>
                  </a:cubicBezTo>
                  <a:lnTo>
                    <a:pt x="15935" y="14016"/>
                  </a:lnTo>
                  <a:cubicBezTo>
                    <a:pt x="15935" y="13951"/>
                    <a:pt x="15935" y="13918"/>
                    <a:pt x="15967" y="13918"/>
                  </a:cubicBezTo>
                  <a:lnTo>
                    <a:pt x="16943" y="12292"/>
                  </a:lnTo>
                  <a:cubicBezTo>
                    <a:pt x="17106" y="12000"/>
                    <a:pt x="17203" y="11707"/>
                    <a:pt x="17203" y="11382"/>
                  </a:cubicBezTo>
                  <a:lnTo>
                    <a:pt x="17203" y="5919"/>
                  </a:lnTo>
                  <a:cubicBezTo>
                    <a:pt x="17203" y="5236"/>
                    <a:pt x="16683" y="4715"/>
                    <a:pt x="16000" y="4715"/>
                  </a:cubicBezTo>
                  <a:lnTo>
                    <a:pt x="15805" y="4715"/>
                  </a:lnTo>
                  <a:lnTo>
                    <a:pt x="15805" y="2276"/>
                  </a:lnTo>
                  <a:cubicBezTo>
                    <a:pt x="15805" y="1626"/>
                    <a:pt x="15284" y="1138"/>
                    <a:pt x="14667" y="1138"/>
                  </a:cubicBezTo>
                  <a:cubicBezTo>
                    <a:pt x="14439" y="1138"/>
                    <a:pt x="14244" y="1171"/>
                    <a:pt x="14081" y="1301"/>
                  </a:cubicBezTo>
                  <a:lnTo>
                    <a:pt x="14081" y="1138"/>
                  </a:lnTo>
                  <a:cubicBezTo>
                    <a:pt x="14081" y="520"/>
                    <a:pt x="13561" y="0"/>
                    <a:pt x="12943" y="0"/>
                  </a:cubicBezTo>
                  <a:cubicBezTo>
                    <a:pt x="12325" y="0"/>
                    <a:pt x="11805" y="520"/>
                    <a:pt x="11805" y="1138"/>
                  </a:cubicBezTo>
                  <a:lnTo>
                    <a:pt x="11805" y="1463"/>
                  </a:lnTo>
                  <a:cubicBezTo>
                    <a:pt x="11642" y="1366"/>
                    <a:pt x="11415" y="1301"/>
                    <a:pt x="11220" y="1301"/>
                  </a:cubicBezTo>
                  <a:cubicBezTo>
                    <a:pt x="10602" y="1301"/>
                    <a:pt x="10114" y="1756"/>
                    <a:pt x="10081" y="2341"/>
                  </a:cubicBezTo>
                  <a:cubicBezTo>
                    <a:pt x="9886" y="2244"/>
                    <a:pt x="9691" y="2179"/>
                    <a:pt x="9463" y="2179"/>
                  </a:cubicBezTo>
                  <a:cubicBezTo>
                    <a:pt x="9138" y="2179"/>
                    <a:pt x="8813" y="2341"/>
                    <a:pt x="8618" y="2569"/>
                  </a:cubicBezTo>
                  <a:cubicBezTo>
                    <a:pt x="8390" y="2341"/>
                    <a:pt x="8098" y="2179"/>
                    <a:pt x="7740" y="2179"/>
                  </a:cubicBezTo>
                  <a:cubicBezTo>
                    <a:pt x="7512" y="2179"/>
                    <a:pt x="7317" y="2244"/>
                    <a:pt x="7155" y="2341"/>
                  </a:cubicBezTo>
                  <a:cubicBezTo>
                    <a:pt x="7090" y="1756"/>
                    <a:pt x="6602" y="1301"/>
                    <a:pt x="6016" y="1301"/>
                  </a:cubicBezTo>
                  <a:cubicBezTo>
                    <a:pt x="5789" y="1301"/>
                    <a:pt x="5594" y="1366"/>
                    <a:pt x="5431" y="1463"/>
                  </a:cubicBezTo>
                  <a:lnTo>
                    <a:pt x="5431" y="1138"/>
                  </a:lnTo>
                  <a:cubicBezTo>
                    <a:pt x="5431" y="520"/>
                    <a:pt x="4911" y="0"/>
                    <a:pt x="42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6" name="Google Shape;3721;p46">
            <a:extLst>
              <a:ext uri="{FF2B5EF4-FFF2-40B4-BE49-F238E27FC236}">
                <a16:creationId xmlns:a16="http://schemas.microsoft.com/office/drawing/2014/main" id="{9D63B025-1319-2427-04A5-CF866F4E3BD6}"/>
              </a:ext>
            </a:extLst>
          </p:cNvPr>
          <p:cNvGrpSpPr/>
          <p:nvPr/>
        </p:nvGrpSpPr>
        <p:grpSpPr>
          <a:xfrm>
            <a:off x="836912" y="3459164"/>
            <a:ext cx="576613" cy="495513"/>
            <a:chOff x="11894875" y="2767550"/>
            <a:chExt cx="466675" cy="345850"/>
          </a:xfrm>
        </p:grpSpPr>
        <p:sp>
          <p:nvSpPr>
            <p:cNvPr id="97" name="Google Shape;3722;p46">
              <a:extLst>
                <a:ext uri="{FF2B5EF4-FFF2-40B4-BE49-F238E27FC236}">
                  <a16:creationId xmlns:a16="http://schemas.microsoft.com/office/drawing/2014/main" id="{A47E3CCD-CF8E-1273-7B38-6F1B44856F81}"/>
                </a:ext>
              </a:extLst>
            </p:cNvPr>
            <p:cNvSpPr/>
            <p:nvPr/>
          </p:nvSpPr>
          <p:spPr>
            <a:xfrm>
              <a:off x="12234925" y="2774375"/>
              <a:ext cx="31500" cy="33175"/>
            </a:xfrm>
            <a:custGeom>
              <a:avLst/>
              <a:gdLst/>
              <a:ahLst/>
              <a:cxnLst/>
              <a:rect l="l" t="t" r="r" b="b"/>
              <a:pathLst>
                <a:path w="1260" h="1327" extrusionOk="0">
                  <a:moveTo>
                    <a:pt x="284" y="0"/>
                  </a:moveTo>
                  <a:cubicBezTo>
                    <a:pt x="187" y="0"/>
                    <a:pt x="89" y="65"/>
                    <a:pt x="89" y="163"/>
                  </a:cubicBezTo>
                  <a:lnTo>
                    <a:pt x="24" y="1171"/>
                  </a:lnTo>
                  <a:cubicBezTo>
                    <a:pt x="0" y="1266"/>
                    <a:pt x="81" y="1326"/>
                    <a:pt x="164" y="1326"/>
                  </a:cubicBezTo>
                  <a:cubicBezTo>
                    <a:pt x="195" y="1326"/>
                    <a:pt x="226" y="1318"/>
                    <a:pt x="252" y="1301"/>
                  </a:cubicBezTo>
                  <a:lnTo>
                    <a:pt x="1130" y="846"/>
                  </a:lnTo>
                  <a:cubicBezTo>
                    <a:pt x="1227" y="781"/>
                    <a:pt x="1260" y="651"/>
                    <a:pt x="1195" y="585"/>
                  </a:cubicBezTo>
                  <a:cubicBezTo>
                    <a:pt x="935" y="293"/>
                    <a:pt x="642" y="98"/>
                    <a:pt x="284" y="0"/>
                  </a:cubicBezTo>
                  <a:close/>
                </a:path>
              </a:pathLst>
            </a:custGeom>
            <a:solidFill>
              <a:srgbClr val="F28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3723;p46">
              <a:extLst>
                <a:ext uri="{FF2B5EF4-FFF2-40B4-BE49-F238E27FC236}">
                  <a16:creationId xmlns:a16="http://schemas.microsoft.com/office/drawing/2014/main" id="{F0F6B648-3618-BDCC-E2F7-0E08E14C79F2}"/>
                </a:ext>
              </a:extLst>
            </p:cNvPr>
            <p:cNvSpPr/>
            <p:nvPr/>
          </p:nvSpPr>
          <p:spPr>
            <a:xfrm>
              <a:off x="12264775" y="2817600"/>
              <a:ext cx="34175" cy="31800"/>
            </a:xfrm>
            <a:custGeom>
              <a:avLst/>
              <a:gdLst/>
              <a:ahLst/>
              <a:cxnLst/>
              <a:rect l="l" t="t" r="r" b="b"/>
              <a:pathLst>
                <a:path w="1367" h="1272" extrusionOk="0">
                  <a:moveTo>
                    <a:pt x="934" y="1"/>
                  </a:moveTo>
                  <a:cubicBezTo>
                    <a:pt x="895" y="1"/>
                    <a:pt x="855" y="19"/>
                    <a:pt x="814" y="60"/>
                  </a:cubicBezTo>
                  <a:lnTo>
                    <a:pt x="98" y="710"/>
                  </a:lnTo>
                  <a:cubicBezTo>
                    <a:pt x="1" y="808"/>
                    <a:pt x="33" y="970"/>
                    <a:pt x="163" y="1003"/>
                  </a:cubicBezTo>
                  <a:lnTo>
                    <a:pt x="1106" y="1263"/>
                  </a:lnTo>
                  <a:cubicBezTo>
                    <a:pt x="1129" y="1269"/>
                    <a:pt x="1151" y="1271"/>
                    <a:pt x="1172" y="1271"/>
                  </a:cubicBezTo>
                  <a:cubicBezTo>
                    <a:pt x="1268" y="1271"/>
                    <a:pt x="1334" y="1213"/>
                    <a:pt x="1334" y="1133"/>
                  </a:cubicBezTo>
                  <a:cubicBezTo>
                    <a:pt x="1367" y="743"/>
                    <a:pt x="1269" y="385"/>
                    <a:pt x="1074" y="92"/>
                  </a:cubicBezTo>
                  <a:cubicBezTo>
                    <a:pt x="1036" y="36"/>
                    <a:pt x="987" y="1"/>
                    <a:pt x="934" y="1"/>
                  </a:cubicBezTo>
                  <a:close/>
                </a:path>
              </a:pathLst>
            </a:custGeom>
            <a:solidFill>
              <a:srgbClr val="F28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3724;p46">
              <a:extLst>
                <a:ext uri="{FF2B5EF4-FFF2-40B4-BE49-F238E27FC236}">
                  <a16:creationId xmlns:a16="http://schemas.microsoft.com/office/drawing/2014/main" id="{B0CCCB67-F2DC-CEC9-5B12-E8D4E1952A07}"/>
                </a:ext>
              </a:extLst>
            </p:cNvPr>
            <p:cNvSpPr/>
            <p:nvPr/>
          </p:nvSpPr>
          <p:spPr>
            <a:xfrm>
              <a:off x="12024950" y="2774375"/>
              <a:ext cx="30700" cy="33175"/>
            </a:xfrm>
            <a:custGeom>
              <a:avLst/>
              <a:gdLst/>
              <a:ahLst/>
              <a:cxnLst/>
              <a:rect l="l" t="t" r="r" b="b"/>
              <a:pathLst>
                <a:path w="1228" h="1327" extrusionOk="0">
                  <a:moveTo>
                    <a:pt x="943" y="0"/>
                  </a:moveTo>
                  <a:cubicBezTo>
                    <a:pt x="618" y="98"/>
                    <a:pt x="293" y="293"/>
                    <a:pt x="65" y="585"/>
                  </a:cubicBezTo>
                  <a:cubicBezTo>
                    <a:pt x="0" y="651"/>
                    <a:pt x="0" y="781"/>
                    <a:pt x="98" y="846"/>
                  </a:cubicBezTo>
                  <a:lnTo>
                    <a:pt x="976" y="1301"/>
                  </a:lnTo>
                  <a:cubicBezTo>
                    <a:pt x="1011" y="1318"/>
                    <a:pt x="1046" y="1326"/>
                    <a:pt x="1077" y="1326"/>
                  </a:cubicBezTo>
                  <a:cubicBezTo>
                    <a:pt x="1164" y="1326"/>
                    <a:pt x="1227" y="1266"/>
                    <a:pt x="1204" y="1171"/>
                  </a:cubicBezTo>
                  <a:lnTo>
                    <a:pt x="1171" y="163"/>
                  </a:lnTo>
                  <a:cubicBezTo>
                    <a:pt x="1171" y="65"/>
                    <a:pt x="1074" y="0"/>
                    <a:pt x="943" y="0"/>
                  </a:cubicBezTo>
                  <a:close/>
                </a:path>
              </a:pathLst>
            </a:custGeom>
            <a:solidFill>
              <a:srgbClr val="F28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3725;p46">
              <a:extLst>
                <a:ext uri="{FF2B5EF4-FFF2-40B4-BE49-F238E27FC236}">
                  <a16:creationId xmlns:a16="http://schemas.microsoft.com/office/drawing/2014/main" id="{D70A047C-9F51-D52B-9A37-1E86C57BF295}"/>
                </a:ext>
              </a:extLst>
            </p:cNvPr>
            <p:cNvSpPr/>
            <p:nvPr/>
          </p:nvSpPr>
          <p:spPr>
            <a:xfrm>
              <a:off x="11992425" y="2817600"/>
              <a:ext cx="34175" cy="31800"/>
            </a:xfrm>
            <a:custGeom>
              <a:avLst/>
              <a:gdLst/>
              <a:ahLst/>
              <a:cxnLst/>
              <a:rect l="l" t="t" r="r" b="b"/>
              <a:pathLst>
                <a:path w="1367" h="1272" extrusionOk="0">
                  <a:moveTo>
                    <a:pt x="415" y="1"/>
                  </a:moveTo>
                  <a:cubicBezTo>
                    <a:pt x="358" y="1"/>
                    <a:pt x="299" y="36"/>
                    <a:pt x="261" y="92"/>
                  </a:cubicBezTo>
                  <a:cubicBezTo>
                    <a:pt x="66" y="385"/>
                    <a:pt x="1" y="743"/>
                    <a:pt x="1" y="1133"/>
                  </a:cubicBezTo>
                  <a:cubicBezTo>
                    <a:pt x="27" y="1213"/>
                    <a:pt x="98" y="1271"/>
                    <a:pt x="177" y="1271"/>
                  </a:cubicBezTo>
                  <a:cubicBezTo>
                    <a:pt x="194" y="1271"/>
                    <a:pt x="211" y="1269"/>
                    <a:pt x="228" y="1263"/>
                  </a:cubicBezTo>
                  <a:lnTo>
                    <a:pt x="1204" y="1003"/>
                  </a:lnTo>
                  <a:cubicBezTo>
                    <a:pt x="1301" y="970"/>
                    <a:pt x="1366" y="808"/>
                    <a:pt x="1269" y="710"/>
                  </a:cubicBezTo>
                  <a:lnTo>
                    <a:pt x="521" y="60"/>
                  </a:lnTo>
                  <a:cubicBezTo>
                    <a:pt x="494" y="19"/>
                    <a:pt x="455" y="1"/>
                    <a:pt x="415" y="1"/>
                  </a:cubicBezTo>
                  <a:close/>
                </a:path>
              </a:pathLst>
            </a:custGeom>
            <a:solidFill>
              <a:srgbClr val="F28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3726;p46">
              <a:extLst>
                <a:ext uri="{FF2B5EF4-FFF2-40B4-BE49-F238E27FC236}">
                  <a16:creationId xmlns:a16="http://schemas.microsoft.com/office/drawing/2014/main" id="{90E64023-4543-09B0-CB14-7507EC270DD5}"/>
                </a:ext>
              </a:extLst>
            </p:cNvPr>
            <p:cNvSpPr/>
            <p:nvPr/>
          </p:nvSpPr>
          <p:spPr>
            <a:xfrm>
              <a:off x="12039575" y="2841600"/>
              <a:ext cx="218725" cy="197000"/>
            </a:xfrm>
            <a:custGeom>
              <a:avLst/>
              <a:gdLst/>
              <a:ahLst/>
              <a:cxnLst/>
              <a:rect l="l" t="t" r="r" b="b"/>
              <a:pathLst>
                <a:path w="8749" h="7880" extrusionOk="0">
                  <a:moveTo>
                    <a:pt x="2299" y="1"/>
                  </a:moveTo>
                  <a:cubicBezTo>
                    <a:pt x="1705" y="1"/>
                    <a:pt x="1114" y="230"/>
                    <a:pt x="651" y="693"/>
                  </a:cubicBezTo>
                  <a:cubicBezTo>
                    <a:pt x="228" y="1116"/>
                    <a:pt x="1" y="1734"/>
                    <a:pt x="1" y="2319"/>
                  </a:cubicBezTo>
                  <a:cubicBezTo>
                    <a:pt x="1" y="2872"/>
                    <a:pt x="196" y="3457"/>
                    <a:pt x="619" y="3880"/>
                  </a:cubicBezTo>
                  <a:lnTo>
                    <a:pt x="2602" y="6026"/>
                  </a:lnTo>
                  <a:lnTo>
                    <a:pt x="2537" y="7880"/>
                  </a:lnTo>
                  <a:lnTo>
                    <a:pt x="5724" y="7880"/>
                  </a:lnTo>
                  <a:lnTo>
                    <a:pt x="5724" y="6189"/>
                  </a:lnTo>
                  <a:lnTo>
                    <a:pt x="7871" y="3880"/>
                  </a:lnTo>
                  <a:cubicBezTo>
                    <a:pt x="8749" y="2970"/>
                    <a:pt x="8716" y="1571"/>
                    <a:pt x="7838" y="693"/>
                  </a:cubicBezTo>
                  <a:cubicBezTo>
                    <a:pt x="7383" y="238"/>
                    <a:pt x="6797" y="10"/>
                    <a:pt x="6180" y="10"/>
                  </a:cubicBezTo>
                  <a:cubicBezTo>
                    <a:pt x="5692" y="10"/>
                    <a:pt x="5204" y="173"/>
                    <a:pt x="4814" y="466"/>
                  </a:cubicBezTo>
                  <a:lnTo>
                    <a:pt x="4423" y="758"/>
                  </a:lnTo>
                  <a:cubicBezTo>
                    <a:pt x="4375" y="791"/>
                    <a:pt x="4310" y="807"/>
                    <a:pt x="4245" y="807"/>
                  </a:cubicBezTo>
                  <a:cubicBezTo>
                    <a:pt x="4180" y="807"/>
                    <a:pt x="4115" y="791"/>
                    <a:pt x="4066" y="758"/>
                  </a:cubicBezTo>
                  <a:lnTo>
                    <a:pt x="3708" y="466"/>
                  </a:lnTo>
                  <a:cubicBezTo>
                    <a:pt x="3282" y="157"/>
                    <a:pt x="2789" y="1"/>
                    <a:pt x="2299" y="1"/>
                  </a:cubicBezTo>
                  <a:close/>
                </a:path>
              </a:pathLst>
            </a:custGeom>
            <a:solidFill>
              <a:srgbClr val="F73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3727;p46">
              <a:extLst>
                <a:ext uri="{FF2B5EF4-FFF2-40B4-BE49-F238E27FC236}">
                  <a16:creationId xmlns:a16="http://schemas.microsoft.com/office/drawing/2014/main" id="{DBF06621-5F61-AB32-0174-57138BD34A1A}"/>
                </a:ext>
              </a:extLst>
            </p:cNvPr>
            <p:cNvSpPr/>
            <p:nvPr/>
          </p:nvSpPr>
          <p:spPr>
            <a:xfrm>
              <a:off x="12039575" y="2841775"/>
              <a:ext cx="103275" cy="196825"/>
            </a:xfrm>
            <a:custGeom>
              <a:avLst/>
              <a:gdLst/>
              <a:ahLst/>
              <a:cxnLst/>
              <a:rect l="l" t="t" r="r" b="b"/>
              <a:pathLst>
                <a:path w="4131" h="7873" extrusionOk="0">
                  <a:moveTo>
                    <a:pt x="2295" y="1"/>
                  </a:moveTo>
                  <a:cubicBezTo>
                    <a:pt x="1703" y="1"/>
                    <a:pt x="1114" y="233"/>
                    <a:pt x="684" y="686"/>
                  </a:cubicBezTo>
                  <a:cubicBezTo>
                    <a:pt x="228" y="1109"/>
                    <a:pt x="1" y="1727"/>
                    <a:pt x="1" y="2312"/>
                  </a:cubicBezTo>
                  <a:cubicBezTo>
                    <a:pt x="1" y="2865"/>
                    <a:pt x="196" y="3450"/>
                    <a:pt x="619" y="3873"/>
                  </a:cubicBezTo>
                  <a:lnTo>
                    <a:pt x="2602" y="6019"/>
                  </a:lnTo>
                  <a:lnTo>
                    <a:pt x="2537" y="7873"/>
                  </a:lnTo>
                  <a:lnTo>
                    <a:pt x="4066" y="7873"/>
                  </a:lnTo>
                  <a:lnTo>
                    <a:pt x="4131" y="6019"/>
                  </a:lnTo>
                  <a:lnTo>
                    <a:pt x="2147" y="3873"/>
                  </a:lnTo>
                  <a:cubicBezTo>
                    <a:pt x="1724" y="3450"/>
                    <a:pt x="1529" y="2865"/>
                    <a:pt x="1529" y="2312"/>
                  </a:cubicBezTo>
                  <a:cubicBezTo>
                    <a:pt x="1529" y="1727"/>
                    <a:pt x="1757" y="1109"/>
                    <a:pt x="2180" y="686"/>
                  </a:cubicBezTo>
                  <a:cubicBezTo>
                    <a:pt x="2440" y="426"/>
                    <a:pt x="2732" y="231"/>
                    <a:pt x="3058" y="133"/>
                  </a:cubicBezTo>
                  <a:cubicBezTo>
                    <a:pt x="2811" y="45"/>
                    <a:pt x="2553" y="1"/>
                    <a:pt x="2295" y="1"/>
                  </a:cubicBezTo>
                  <a:close/>
                </a:path>
              </a:pathLst>
            </a:custGeom>
            <a:solidFill>
              <a:srgbClr val="F73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3728;p46">
              <a:extLst>
                <a:ext uri="{FF2B5EF4-FFF2-40B4-BE49-F238E27FC236}">
                  <a16:creationId xmlns:a16="http://schemas.microsoft.com/office/drawing/2014/main" id="{A0DD23B9-E64D-D91A-EB43-3A1A549CBB7C}"/>
                </a:ext>
              </a:extLst>
            </p:cNvPr>
            <p:cNvSpPr/>
            <p:nvPr/>
          </p:nvSpPr>
          <p:spPr>
            <a:xfrm>
              <a:off x="11936325" y="2979250"/>
              <a:ext cx="414650" cy="127650"/>
            </a:xfrm>
            <a:custGeom>
              <a:avLst/>
              <a:gdLst/>
              <a:ahLst/>
              <a:cxnLst/>
              <a:rect l="l" t="t" r="r" b="b"/>
              <a:pathLst>
                <a:path w="16586" h="5106" extrusionOk="0">
                  <a:moveTo>
                    <a:pt x="1" y="0"/>
                  </a:moveTo>
                  <a:lnTo>
                    <a:pt x="1" y="4260"/>
                  </a:lnTo>
                  <a:lnTo>
                    <a:pt x="2050" y="4293"/>
                  </a:lnTo>
                  <a:lnTo>
                    <a:pt x="2212" y="4423"/>
                  </a:lnTo>
                  <a:cubicBezTo>
                    <a:pt x="2700" y="4845"/>
                    <a:pt x="3350" y="5106"/>
                    <a:pt x="3968" y="5106"/>
                  </a:cubicBezTo>
                  <a:lnTo>
                    <a:pt x="9041" y="5106"/>
                  </a:lnTo>
                  <a:cubicBezTo>
                    <a:pt x="9464" y="5106"/>
                    <a:pt x="9887" y="4976"/>
                    <a:pt x="10277" y="4780"/>
                  </a:cubicBezTo>
                  <a:lnTo>
                    <a:pt x="16131" y="1756"/>
                  </a:lnTo>
                  <a:cubicBezTo>
                    <a:pt x="16423" y="1594"/>
                    <a:pt x="16586" y="1333"/>
                    <a:pt x="16586" y="1041"/>
                  </a:cubicBezTo>
                  <a:cubicBezTo>
                    <a:pt x="16586" y="911"/>
                    <a:pt x="16553" y="781"/>
                    <a:pt x="16521" y="683"/>
                  </a:cubicBezTo>
                  <a:cubicBezTo>
                    <a:pt x="16370" y="382"/>
                    <a:pt x="16084" y="216"/>
                    <a:pt x="15782" y="216"/>
                  </a:cubicBezTo>
                  <a:cubicBezTo>
                    <a:pt x="15692" y="216"/>
                    <a:pt x="15602" y="231"/>
                    <a:pt x="15513" y="260"/>
                  </a:cubicBezTo>
                  <a:lnTo>
                    <a:pt x="10212" y="2114"/>
                  </a:lnTo>
                  <a:cubicBezTo>
                    <a:pt x="10147" y="2016"/>
                    <a:pt x="10212" y="2081"/>
                    <a:pt x="10147" y="2016"/>
                  </a:cubicBezTo>
                  <a:cubicBezTo>
                    <a:pt x="10244" y="1854"/>
                    <a:pt x="10310" y="1691"/>
                    <a:pt x="10310" y="1496"/>
                  </a:cubicBezTo>
                  <a:cubicBezTo>
                    <a:pt x="10310" y="1171"/>
                    <a:pt x="10114" y="846"/>
                    <a:pt x="9854" y="683"/>
                  </a:cubicBezTo>
                  <a:cubicBezTo>
                    <a:pt x="9692" y="585"/>
                    <a:pt x="9529" y="520"/>
                    <a:pt x="9334" y="520"/>
                  </a:cubicBezTo>
                  <a:lnTo>
                    <a:pt x="5984" y="520"/>
                  </a:lnTo>
                  <a:cubicBezTo>
                    <a:pt x="5659" y="195"/>
                    <a:pt x="5204" y="0"/>
                    <a:pt x="4749" y="0"/>
                  </a:cubicBezTo>
                  <a:close/>
                </a:path>
              </a:pathLst>
            </a:custGeom>
            <a:solidFill>
              <a:srgbClr val="FFCE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3729;p46">
              <a:extLst>
                <a:ext uri="{FF2B5EF4-FFF2-40B4-BE49-F238E27FC236}">
                  <a16:creationId xmlns:a16="http://schemas.microsoft.com/office/drawing/2014/main" id="{D3B7CCD2-C3B8-C787-DFD9-8DD0B51A6DEB}"/>
                </a:ext>
              </a:extLst>
            </p:cNvPr>
            <p:cNvSpPr/>
            <p:nvPr/>
          </p:nvSpPr>
          <p:spPr>
            <a:xfrm>
              <a:off x="12085925" y="2992250"/>
              <a:ext cx="108150" cy="48800"/>
            </a:xfrm>
            <a:custGeom>
              <a:avLst/>
              <a:gdLst/>
              <a:ahLst/>
              <a:cxnLst/>
              <a:rect l="l" t="t" r="r" b="b"/>
              <a:pathLst>
                <a:path w="4326" h="1952" extrusionOk="0">
                  <a:moveTo>
                    <a:pt x="0" y="0"/>
                  </a:moveTo>
                  <a:lnTo>
                    <a:pt x="0" y="1952"/>
                  </a:lnTo>
                  <a:lnTo>
                    <a:pt x="3350" y="1952"/>
                  </a:lnTo>
                  <a:cubicBezTo>
                    <a:pt x="3870" y="1952"/>
                    <a:pt x="4326" y="1529"/>
                    <a:pt x="4326" y="976"/>
                  </a:cubicBezTo>
                  <a:cubicBezTo>
                    <a:pt x="4326" y="456"/>
                    <a:pt x="3870" y="0"/>
                    <a:pt x="3350" y="0"/>
                  </a:cubicBezTo>
                  <a:close/>
                </a:path>
              </a:pathLst>
            </a:custGeom>
            <a:solidFill>
              <a:srgbClr val="FFCE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3730;p46">
              <a:extLst>
                <a:ext uri="{FF2B5EF4-FFF2-40B4-BE49-F238E27FC236}">
                  <a16:creationId xmlns:a16="http://schemas.microsoft.com/office/drawing/2014/main" id="{A24DF093-3569-2EA7-5EAE-3B737D8662EB}"/>
                </a:ext>
              </a:extLst>
            </p:cNvPr>
            <p:cNvSpPr/>
            <p:nvPr/>
          </p:nvSpPr>
          <p:spPr>
            <a:xfrm>
              <a:off x="12085925" y="3006875"/>
              <a:ext cx="108150" cy="34175"/>
            </a:xfrm>
            <a:custGeom>
              <a:avLst/>
              <a:gdLst/>
              <a:ahLst/>
              <a:cxnLst/>
              <a:rect l="l" t="t" r="r" b="b"/>
              <a:pathLst>
                <a:path w="4326" h="1367" extrusionOk="0">
                  <a:moveTo>
                    <a:pt x="4228" y="1"/>
                  </a:moveTo>
                  <a:cubicBezTo>
                    <a:pt x="4098" y="358"/>
                    <a:pt x="3740" y="586"/>
                    <a:pt x="3350" y="586"/>
                  </a:cubicBezTo>
                  <a:lnTo>
                    <a:pt x="781" y="586"/>
                  </a:lnTo>
                  <a:cubicBezTo>
                    <a:pt x="358" y="586"/>
                    <a:pt x="0" y="944"/>
                    <a:pt x="0" y="1367"/>
                  </a:cubicBezTo>
                  <a:lnTo>
                    <a:pt x="3350" y="1367"/>
                  </a:lnTo>
                  <a:cubicBezTo>
                    <a:pt x="3870" y="1367"/>
                    <a:pt x="4326" y="944"/>
                    <a:pt x="4326" y="391"/>
                  </a:cubicBezTo>
                  <a:cubicBezTo>
                    <a:pt x="4326" y="261"/>
                    <a:pt x="4293" y="131"/>
                    <a:pt x="4228" y="1"/>
                  </a:cubicBezTo>
                  <a:close/>
                </a:path>
              </a:pathLst>
            </a:custGeom>
            <a:solidFill>
              <a:srgbClr val="FFB0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3731;p46">
              <a:extLst>
                <a:ext uri="{FF2B5EF4-FFF2-40B4-BE49-F238E27FC236}">
                  <a16:creationId xmlns:a16="http://schemas.microsoft.com/office/drawing/2014/main" id="{259E0F34-9197-6D96-4BE8-B94CE6EBFFE3}"/>
                </a:ext>
              </a:extLst>
            </p:cNvPr>
            <p:cNvSpPr/>
            <p:nvPr/>
          </p:nvSpPr>
          <p:spPr>
            <a:xfrm>
              <a:off x="11936325" y="2993875"/>
              <a:ext cx="414650" cy="113025"/>
            </a:xfrm>
            <a:custGeom>
              <a:avLst/>
              <a:gdLst/>
              <a:ahLst/>
              <a:cxnLst/>
              <a:rect l="l" t="t" r="r" b="b"/>
              <a:pathLst>
                <a:path w="16586" h="4521" extrusionOk="0">
                  <a:moveTo>
                    <a:pt x="16456" y="0"/>
                  </a:moveTo>
                  <a:cubicBezTo>
                    <a:pt x="16391" y="98"/>
                    <a:pt x="16261" y="196"/>
                    <a:pt x="16163" y="261"/>
                  </a:cubicBezTo>
                  <a:lnTo>
                    <a:pt x="10277" y="3317"/>
                  </a:lnTo>
                  <a:cubicBezTo>
                    <a:pt x="9887" y="3513"/>
                    <a:pt x="9464" y="3610"/>
                    <a:pt x="9041" y="3610"/>
                  </a:cubicBezTo>
                  <a:lnTo>
                    <a:pt x="4001" y="3610"/>
                  </a:lnTo>
                  <a:cubicBezTo>
                    <a:pt x="3350" y="3610"/>
                    <a:pt x="2700" y="3382"/>
                    <a:pt x="2212" y="2960"/>
                  </a:cubicBezTo>
                  <a:cubicBezTo>
                    <a:pt x="2115" y="2862"/>
                    <a:pt x="1984" y="2797"/>
                    <a:pt x="1854" y="2797"/>
                  </a:cubicBezTo>
                  <a:lnTo>
                    <a:pt x="1" y="2765"/>
                  </a:lnTo>
                  <a:lnTo>
                    <a:pt x="1" y="3675"/>
                  </a:lnTo>
                  <a:lnTo>
                    <a:pt x="2050" y="3708"/>
                  </a:lnTo>
                  <a:lnTo>
                    <a:pt x="2212" y="3870"/>
                  </a:lnTo>
                  <a:cubicBezTo>
                    <a:pt x="2700" y="4293"/>
                    <a:pt x="3350" y="4521"/>
                    <a:pt x="3968" y="4521"/>
                  </a:cubicBezTo>
                  <a:lnTo>
                    <a:pt x="9041" y="4521"/>
                  </a:lnTo>
                  <a:cubicBezTo>
                    <a:pt x="9464" y="4521"/>
                    <a:pt x="9887" y="4391"/>
                    <a:pt x="10277" y="4195"/>
                  </a:cubicBezTo>
                  <a:lnTo>
                    <a:pt x="16131" y="1171"/>
                  </a:lnTo>
                  <a:cubicBezTo>
                    <a:pt x="16423" y="1009"/>
                    <a:pt x="16586" y="748"/>
                    <a:pt x="16586" y="456"/>
                  </a:cubicBezTo>
                  <a:cubicBezTo>
                    <a:pt x="16586" y="326"/>
                    <a:pt x="16553" y="228"/>
                    <a:pt x="16521" y="98"/>
                  </a:cubicBezTo>
                  <a:cubicBezTo>
                    <a:pt x="16488" y="65"/>
                    <a:pt x="16488" y="33"/>
                    <a:pt x="16456" y="0"/>
                  </a:cubicBezTo>
                  <a:close/>
                </a:path>
              </a:pathLst>
            </a:custGeom>
            <a:solidFill>
              <a:srgbClr val="000000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3732;p46">
              <a:extLst>
                <a:ext uri="{FF2B5EF4-FFF2-40B4-BE49-F238E27FC236}">
                  <a16:creationId xmlns:a16="http://schemas.microsoft.com/office/drawing/2014/main" id="{C2F08005-037F-B6B7-8D1E-020DAA1D8D0F}"/>
                </a:ext>
              </a:extLst>
            </p:cNvPr>
            <p:cNvSpPr/>
            <p:nvPr/>
          </p:nvSpPr>
          <p:spPr>
            <a:xfrm>
              <a:off x="11902175" y="2970300"/>
              <a:ext cx="63450" cy="126850"/>
            </a:xfrm>
            <a:custGeom>
              <a:avLst/>
              <a:gdLst/>
              <a:ahLst/>
              <a:cxnLst/>
              <a:rect l="l" t="t" r="r" b="b"/>
              <a:pathLst>
                <a:path w="2538" h="5074" extrusionOk="0">
                  <a:moveTo>
                    <a:pt x="196" y="0"/>
                  </a:moveTo>
                  <a:cubicBezTo>
                    <a:pt x="99" y="0"/>
                    <a:pt x="1" y="65"/>
                    <a:pt x="1" y="163"/>
                  </a:cubicBezTo>
                  <a:lnTo>
                    <a:pt x="1" y="4911"/>
                  </a:lnTo>
                  <a:cubicBezTo>
                    <a:pt x="1" y="5008"/>
                    <a:pt x="99" y="5073"/>
                    <a:pt x="196" y="5073"/>
                  </a:cubicBezTo>
                  <a:lnTo>
                    <a:pt x="2050" y="5073"/>
                  </a:lnTo>
                  <a:cubicBezTo>
                    <a:pt x="2310" y="5073"/>
                    <a:pt x="2505" y="4911"/>
                    <a:pt x="2537" y="4651"/>
                  </a:cubicBezTo>
                  <a:cubicBezTo>
                    <a:pt x="2537" y="4651"/>
                    <a:pt x="2537" y="4618"/>
                    <a:pt x="2537" y="4586"/>
                  </a:cubicBezTo>
                  <a:lnTo>
                    <a:pt x="2537" y="488"/>
                  </a:lnTo>
                  <a:cubicBezTo>
                    <a:pt x="2537" y="423"/>
                    <a:pt x="2537" y="391"/>
                    <a:pt x="2537" y="358"/>
                  </a:cubicBezTo>
                  <a:cubicBezTo>
                    <a:pt x="2505" y="163"/>
                    <a:pt x="2310" y="0"/>
                    <a:pt x="2050" y="0"/>
                  </a:cubicBezTo>
                  <a:close/>
                </a:path>
              </a:pathLst>
            </a:custGeom>
            <a:solidFill>
              <a:srgbClr val="41BF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3733;p46">
              <a:extLst>
                <a:ext uri="{FF2B5EF4-FFF2-40B4-BE49-F238E27FC236}">
                  <a16:creationId xmlns:a16="http://schemas.microsoft.com/office/drawing/2014/main" id="{D7A67C3D-2522-4314-E8F0-FD52A897F104}"/>
                </a:ext>
              </a:extLst>
            </p:cNvPr>
            <p:cNvSpPr/>
            <p:nvPr/>
          </p:nvSpPr>
          <p:spPr>
            <a:xfrm>
              <a:off x="11894875" y="2834450"/>
              <a:ext cx="466675" cy="247250"/>
            </a:xfrm>
            <a:custGeom>
              <a:avLst/>
              <a:gdLst/>
              <a:ahLst/>
              <a:cxnLst/>
              <a:rect l="l" t="t" r="r" b="b"/>
              <a:pathLst>
                <a:path w="18667" h="9890" extrusionOk="0">
                  <a:moveTo>
                    <a:pt x="8036" y="0"/>
                  </a:moveTo>
                  <a:cubicBezTo>
                    <a:pt x="7992" y="0"/>
                    <a:pt x="7947" y="1"/>
                    <a:pt x="7903" y="4"/>
                  </a:cubicBezTo>
                  <a:cubicBezTo>
                    <a:pt x="7285" y="69"/>
                    <a:pt x="6699" y="329"/>
                    <a:pt x="6244" y="752"/>
                  </a:cubicBezTo>
                  <a:cubicBezTo>
                    <a:pt x="5789" y="1239"/>
                    <a:pt x="5529" y="1890"/>
                    <a:pt x="5496" y="2540"/>
                  </a:cubicBezTo>
                  <a:cubicBezTo>
                    <a:pt x="5496" y="3223"/>
                    <a:pt x="5724" y="3873"/>
                    <a:pt x="6212" y="4361"/>
                  </a:cubicBezTo>
                  <a:lnTo>
                    <a:pt x="6407" y="4589"/>
                  </a:lnTo>
                  <a:cubicBezTo>
                    <a:pt x="6455" y="4638"/>
                    <a:pt x="6520" y="4662"/>
                    <a:pt x="6590" y="4662"/>
                  </a:cubicBezTo>
                  <a:cubicBezTo>
                    <a:pt x="6659" y="4662"/>
                    <a:pt x="6732" y="4638"/>
                    <a:pt x="6797" y="4589"/>
                  </a:cubicBezTo>
                  <a:cubicBezTo>
                    <a:pt x="6894" y="4491"/>
                    <a:pt x="6894" y="4329"/>
                    <a:pt x="6797" y="4199"/>
                  </a:cubicBezTo>
                  <a:lnTo>
                    <a:pt x="6602" y="4003"/>
                  </a:lnTo>
                  <a:cubicBezTo>
                    <a:pt x="5821" y="3191"/>
                    <a:pt x="5854" y="1922"/>
                    <a:pt x="6634" y="1142"/>
                  </a:cubicBezTo>
                  <a:cubicBezTo>
                    <a:pt x="7023" y="754"/>
                    <a:pt x="7545" y="557"/>
                    <a:pt x="8066" y="557"/>
                  </a:cubicBezTo>
                  <a:cubicBezTo>
                    <a:pt x="8505" y="557"/>
                    <a:pt x="8944" y="697"/>
                    <a:pt x="9301" y="979"/>
                  </a:cubicBezTo>
                  <a:lnTo>
                    <a:pt x="9691" y="1239"/>
                  </a:lnTo>
                  <a:cubicBezTo>
                    <a:pt x="9789" y="1321"/>
                    <a:pt x="9911" y="1361"/>
                    <a:pt x="10033" y="1361"/>
                  </a:cubicBezTo>
                  <a:cubicBezTo>
                    <a:pt x="10155" y="1361"/>
                    <a:pt x="10276" y="1321"/>
                    <a:pt x="10374" y="1239"/>
                  </a:cubicBezTo>
                  <a:lnTo>
                    <a:pt x="10732" y="979"/>
                  </a:lnTo>
                  <a:cubicBezTo>
                    <a:pt x="11104" y="697"/>
                    <a:pt x="11550" y="557"/>
                    <a:pt x="11994" y="557"/>
                  </a:cubicBezTo>
                  <a:cubicBezTo>
                    <a:pt x="12520" y="557"/>
                    <a:pt x="13043" y="754"/>
                    <a:pt x="13431" y="1142"/>
                  </a:cubicBezTo>
                  <a:cubicBezTo>
                    <a:pt x="14211" y="1922"/>
                    <a:pt x="14211" y="3191"/>
                    <a:pt x="13463" y="4003"/>
                  </a:cubicBezTo>
                  <a:lnTo>
                    <a:pt x="11447" y="6150"/>
                  </a:lnTo>
                  <a:cubicBezTo>
                    <a:pt x="11317" y="6085"/>
                    <a:pt x="11155" y="6052"/>
                    <a:pt x="10992" y="6052"/>
                  </a:cubicBezTo>
                  <a:lnTo>
                    <a:pt x="8520" y="6052"/>
                  </a:lnTo>
                  <a:lnTo>
                    <a:pt x="7577" y="5044"/>
                  </a:lnTo>
                  <a:cubicBezTo>
                    <a:pt x="7529" y="4995"/>
                    <a:pt x="7464" y="4971"/>
                    <a:pt x="7394" y="4971"/>
                  </a:cubicBezTo>
                  <a:cubicBezTo>
                    <a:pt x="7325" y="4971"/>
                    <a:pt x="7252" y="4995"/>
                    <a:pt x="7187" y="5044"/>
                  </a:cubicBezTo>
                  <a:cubicBezTo>
                    <a:pt x="7090" y="5142"/>
                    <a:pt x="7090" y="5304"/>
                    <a:pt x="7187" y="5434"/>
                  </a:cubicBezTo>
                  <a:lnTo>
                    <a:pt x="7772" y="6052"/>
                  </a:lnTo>
                  <a:lnTo>
                    <a:pt x="7740" y="6052"/>
                  </a:lnTo>
                  <a:cubicBezTo>
                    <a:pt x="7382" y="5727"/>
                    <a:pt x="6894" y="5532"/>
                    <a:pt x="6407" y="5532"/>
                  </a:cubicBezTo>
                  <a:lnTo>
                    <a:pt x="2992" y="5532"/>
                  </a:lnTo>
                  <a:cubicBezTo>
                    <a:pt x="2862" y="5304"/>
                    <a:pt x="2634" y="5142"/>
                    <a:pt x="2342" y="5142"/>
                  </a:cubicBezTo>
                  <a:lnTo>
                    <a:pt x="293" y="5142"/>
                  </a:lnTo>
                  <a:cubicBezTo>
                    <a:pt x="130" y="5142"/>
                    <a:pt x="0" y="5272"/>
                    <a:pt x="0" y="5434"/>
                  </a:cubicBezTo>
                  <a:cubicBezTo>
                    <a:pt x="0" y="5564"/>
                    <a:pt x="130" y="5695"/>
                    <a:pt x="293" y="5695"/>
                  </a:cubicBezTo>
                  <a:lnTo>
                    <a:pt x="2342" y="5695"/>
                  </a:lnTo>
                  <a:cubicBezTo>
                    <a:pt x="2472" y="5695"/>
                    <a:pt x="2569" y="5792"/>
                    <a:pt x="2569" y="5922"/>
                  </a:cubicBezTo>
                  <a:lnTo>
                    <a:pt x="2569" y="7938"/>
                  </a:lnTo>
                  <a:cubicBezTo>
                    <a:pt x="2569" y="8101"/>
                    <a:pt x="2699" y="8231"/>
                    <a:pt x="2829" y="8231"/>
                  </a:cubicBezTo>
                  <a:cubicBezTo>
                    <a:pt x="2992" y="8231"/>
                    <a:pt x="3122" y="8101"/>
                    <a:pt x="3122" y="7938"/>
                  </a:cubicBezTo>
                  <a:lnTo>
                    <a:pt x="3122" y="6085"/>
                  </a:lnTo>
                  <a:lnTo>
                    <a:pt x="6407" y="6085"/>
                  </a:lnTo>
                  <a:cubicBezTo>
                    <a:pt x="6797" y="6085"/>
                    <a:pt x="7155" y="6215"/>
                    <a:pt x="7447" y="6507"/>
                  </a:cubicBezTo>
                  <a:cubicBezTo>
                    <a:pt x="7512" y="6573"/>
                    <a:pt x="7577" y="6605"/>
                    <a:pt x="7642" y="6605"/>
                  </a:cubicBezTo>
                  <a:lnTo>
                    <a:pt x="10992" y="6605"/>
                  </a:lnTo>
                  <a:cubicBezTo>
                    <a:pt x="11382" y="6605"/>
                    <a:pt x="11675" y="6898"/>
                    <a:pt x="11675" y="7288"/>
                  </a:cubicBezTo>
                  <a:cubicBezTo>
                    <a:pt x="11675" y="7678"/>
                    <a:pt x="11382" y="8003"/>
                    <a:pt x="10992" y="8003"/>
                  </a:cubicBezTo>
                  <a:lnTo>
                    <a:pt x="8260" y="8003"/>
                  </a:lnTo>
                  <a:cubicBezTo>
                    <a:pt x="8130" y="8003"/>
                    <a:pt x="8033" y="8036"/>
                    <a:pt x="7935" y="8133"/>
                  </a:cubicBezTo>
                  <a:lnTo>
                    <a:pt x="7480" y="8589"/>
                  </a:lnTo>
                  <a:cubicBezTo>
                    <a:pt x="7350" y="8686"/>
                    <a:pt x="7350" y="8881"/>
                    <a:pt x="7480" y="8979"/>
                  </a:cubicBezTo>
                  <a:cubicBezTo>
                    <a:pt x="7512" y="9044"/>
                    <a:pt x="7577" y="9044"/>
                    <a:pt x="7675" y="9044"/>
                  </a:cubicBezTo>
                  <a:cubicBezTo>
                    <a:pt x="7740" y="9044"/>
                    <a:pt x="7805" y="9044"/>
                    <a:pt x="7838" y="8979"/>
                  </a:cubicBezTo>
                  <a:lnTo>
                    <a:pt x="8293" y="8524"/>
                  </a:lnTo>
                  <a:lnTo>
                    <a:pt x="10992" y="8524"/>
                  </a:lnTo>
                  <a:cubicBezTo>
                    <a:pt x="11285" y="8524"/>
                    <a:pt x="11577" y="8426"/>
                    <a:pt x="11805" y="8231"/>
                  </a:cubicBezTo>
                  <a:lnTo>
                    <a:pt x="17236" y="6312"/>
                  </a:lnTo>
                  <a:cubicBezTo>
                    <a:pt x="17302" y="6290"/>
                    <a:pt x="17367" y="6280"/>
                    <a:pt x="17431" y="6280"/>
                  </a:cubicBezTo>
                  <a:cubicBezTo>
                    <a:pt x="17650" y="6280"/>
                    <a:pt x="17843" y="6403"/>
                    <a:pt x="17919" y="6605"/>
                  </a:cubicBezTo>
                  <a:cubicBezTo>
                    <a:pt x="18049" y="6865"/>
                    <a:pt x="17951" y="7158"/>
                    <a:pt x="17691" y="7288"/>
                  </a:cubicBezTo>
                  <a:lnTo>
                    <a:pt x="13691" y="9369"/>
                  </a:lnTo>
                  <a:cubicBezTo>
                    <a:pt x="13528" y="9434"/>
                    <a:pt x="13496" y="9597"/>
                    <a:pt x="13561" y="9727"/>
                  </a:cubicBezTo>
                  <a:cubicBezTo>
                    <a:pt x="13593" y="9824"/>
                    <a:pt x="13691" y="9890"/>
                    <a:pt x="13789" y="9890"/>
                  </a:cubicBezTo>
                  <a:cubicBezTo>
                    <a:pt x="13854" y="9890"/>
                    <a:pt x="13886" y="9890"/>
                    <a:pt x="13919" y="9857"/>
                  </a:cubicBezTo>
                  <a:lnTo>
                    <a:pt x="17919" y="7776"/>
                  </a:lnTo>
                  <a:cubicBezTo>
                    <a:pt x="18439" y="7516"/>
                    <a:pt x="18667" y="6898"/>
                    <a:pt x="18406" y="6377"/>
                  </a:cubicBezTo>
                  <a:cubicBezTo>
                    <a:pt x="18230" y="5974"/>
                    <a:pt x="17839" y="5727"/>
                    <a:pt x="17430" y="5727"/>
                  </a:cubicBezTo>
                  <a:cubicBezTo>
                    <a:pt x="17311" y="5727"/>
                    <a:pt x="17190" y="5748"/>
                    <a:pt x="17073" y="5792"/>
                  </a:cubicBezTo>
                  <a:lnTo>
                    <a:pt x="12195" y="7516"/>
                  </a:lnTo>
                  <a:cubicBezTo>
                    <a:pt x="12228" y="7418"/>
                    <a:pt x="12228" y="7353"/>
                    <a:pt x="12228" y="7288"/>
                  </a:cubicBezTo>
                  <a:cubicBezTo>
                    <a:pt x="12228" y="6963"/>
                    <a:pt x="12098" y="6670"/>
                    <a:pt x="11902" y="6442"/>
                  </a:cubicBezTo>
                  <a:lnTo>
                    <a:pt x="13854" y="4361"/>
                  </a:lnTo>
                  <a:cubicBezTo>
                    <a:pt x="14309" y="3873"/>
                    <a:pt x="14569" y="3223"/>
                    <a:pt x="14569" y="2540"/>
                  </a:cubicBezTo>
                  <a:cubicBezTo>
                    <a:pt x="14537" y="1890"/>
                    <a:pt x="14276" y="1239"/>
                    <a:pt x="13789" y="752"/>
                  </a:cubicBezTo>
                  <a:cubicBezTo>
                    <a:pt x="13366" y="329"/>
                    <a:pt x="12781" y="69"/>
                    <a:pt x="12163" y="4"/>
                  </a:cubicBezTo>
                  <a:cubicBezTo>
                    <a:pt x="12118" y="1"/>
                    <a:pt x="12073" y="0"/>
                    <a:pt x="12029" y="0"/>
                  </a:cubicBezTo>
                  <a:cubicBezTo>
                    <a:pt x="11456" y="0"/>
                    <a:pt x="10889" y="192"/>
                    <a:pt x="10407" y="524"/>
                  </a:cubicBezTo>
                  <a:lnTo>
                    <a:pt x="10049" y="817"/>
                  </a:lnTo>
                  <a:lnTo>
                    <a:pt x="10016" y="817"/>
                  </a:lnTo>
                  <a:lnTo>
                    <a:pt x="9626" y="524"/>
                  </a:lnTo>
                  <a:cubicBezTo>
                    <a:pt x="9174" y="192"/>
                    <a:pt x="8609" y="0"/>
                    <a:pt x="803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3734;p46">
              <a:extLst>
                <a:ext uri="{FF2B5EF4-FFF2-40B4-BE49-F238E27FC236}">
                  <a16:creationId xmlns:a16="http://schemas.microsoft.com/office/drawing/2014/main" id="{8627D2A2-62A2-224C-559A-890B04B30B48}"/>
                </a:ext>
              </a:extLst>
            </p:cNvPr>
            <p:cNvSpPr/>
            <p:nvPr/>
          </p:nvSpPr>
          <p:spPr>
            <a:xfrm>
              <a:off x="11895675" y="3054850"/>
              <a:ext cx="326050" cy="58550"/>
            </a:xfrm>
            <a:custGeom>
              <a:avLst/>
              <a:gdLst/>
              <a:ahLst/>
              <a:cxnLst/>
              <a:rect l="l" t="t" r="r" b="b"/>
              <a:pathLst>
                <a:path w="13042" h="2342" extrusionOk="0">
                  <a:moveTo>
                    <a:pt x="2797" y="0"/>
                  </a:moveTo>
                  <a:cubicBezTo>
                    <a:pt x="2667" y="0"/>
                    <a:pt x="2537" y="130"/>
                    <a:pt x="2537" y="293"/>
                  </a:cubicBezTo>
                  <a:lnTo>
                    <a:pt x="2537" y="1204"/>
                  </a:lnTo>
                  <a:cubicBezTo>
                    <a:pt x="2537" y="1334"/>
                    <a:pt x="2440" y="1431"/>
                    <a:pt x="2310" y="1431"/>
                  </a:cubicBezTo>
                  <a:lnTo>
                    <a:pt x="261" y="1431"/>
                  </a:lnTo>
                  <a:cubicBezTo>
                    <a:pt x="98" y="1431"/>
                    <a:pt x="1" y="1561"/>
                    <a:pt x="1" y="1691"/>
                  </a:cubicBezTo>
                  <a:cubicBezTo>
                    <a:pt x="1" y="1854"/>
                    <a:pt x="98" y="1984"/>
                    <a:pt x="261" y="1984"/>
                  </a:cubicBezTo>
                  <a:lnTo>
                    <a:pt x="2310" y="1984"/>
                  </a:lnTo>
                  <a:cubicBezTo>
                    <a:pt x="2602" y="1984"/>
                    <a:pt x="2863" y="1789"/>
                    <a:pt x="2993" y="1561"/>
                  </a:cubicBezTo>
                  <a:lnTo>
                    <a:pt x="3578" y="1561"/>
                  </a:lnTo>
                  <a:lnTo>
                    <a:pt x="3676" y="1626"/>
                  </a:lnTo>
                  <a:cubicBezTo>
                    <a:pt x="4196" y="2082"/>
                    <a:pt x="4911" y="2342"/>
                    <a:pt x="5594" y="2342"/>
                  </a:cubicBezTo>
                  <a:lnTo>
                    <a:pt x="10667" y="2342"/>
                  </a:lnTo>
                  <a:cubicBezTo>
                    <a:pt x="11123" y="2342"/>
                    <a:pt x="11610" y="2244"/>
                    <a:pt x="12033" y="2017"/>
                  </a:cubicBezTo>
                  <a:lnTo>
                    <a:pt x="12879" y="1594"/>
                  </a:lnTo>
                  <a:cubicBezTo>
                    <a:pt x="13009" y="1496"/>
                    <a:pt x="13041" y="1334"/>
                    <a:pt x="12976" y="1204"/>
                  </a:cubicBezTo>
                  <a:cubicBezTo>
                    <a:pt x="12933" y="1117"/>
                    <a:pt x="12846" y="1074"/>
                    <a:pt x="12755" y="1074"/>
                  </a:cubicBezTo>
                  <a:cubicBezTo>
                    <a:pt x="12709" y="1074"/>
                    <a:pt x="12662" y="1084"/>
                    <a:pt x="12618" y="1106"/>
                  </a:cubicBezTo>
                  <a:lnTo>
                    <a:pt x="11773" y="1529"/>
                  </a:lnTo>
                  <a:cubicBezTo>
                    <a:pt x="11448" y="1691"/>
                    <a:pt x="11057" y="1789"/>
                    <a:pt x="10667" y="1789"/>
                  </a:cubicBezTo>
                  <a:lnTo>
                    <a:pt x="5627" y="1789"/>
                  </a:lnTo>
                  <a:cubicBezTo>
                    <a:pt x="5041" y="1789"/>
                    <a:pt x="4456" y="1594"/>
                    <a:pt x="4033" y="1204"/>
                  </a:cubicBezTo>
                  <a:lnTo>
                    <a:pt x="3871" y="1074"/>
                  </a:lnTo>
                  <a:cubicBezTo>
                    <a:pt x="3806" y="1041"/>
                    <a:pt x="3741" y="1008"/>
                    <a:pt x="3676" y="1008"/>
                  </a:cubicBezTo>
                  <a:lnTo>
                    <a:pt x="3090" y="1008"/>
                  </a:lnTo>
                  <a:lnTo>
                    <a:pt x="3090" y="293"/>
                  </a:lnTo>
                  <a:cubicBezTo>
                    <a:pt x="3090" y="130"/>
                    <a:pt x="2960" y="0"/>
                    <a:pt x="279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3735;p46">
              <a:extLst>
                <a:ext uri="{FF2B5EF4-FFF2-40B4-BE49-F238E27FC236}">
                  <a16:creationId xmlns:a16="http://schemas.microsoft.com/office/drawing/2014/main" id="{88E3DC3A-BAF2-F018-7676-788C40DDEA7D}"/>
                </a:ext>
              </a:extLst>
            </p:cNvPr>
            <p:cNvSpPr/>
            <p:nvPr/>
          </p:nvSpPr>
          <p:spPr>
            <a:xfrm>
              <a:off x="12228200" y="2767550"/>
              <a:ext cx="44725" cy="46675"/>
            </a:xfrm>
            <a:custGeom>
              <a:avLst/>
              <a:gdLst/>
              <a:ahLst/>
              <a:cxnLst/>
              <a:rect l="l" t="t" r="r" b="b"/>
              <a:pathLst>
                <a:path w="1789" h="1867" extrusionOk="0">
                  <a:moveTo>
                    <a:pt x="618" y="566"/>
                  </a:moveTo>
                  <a:cubicBezTo>
                    <a:pt x="813" y="663"/>
                    <a:pt x="976" y="761"/>
                    <a:pt x="1139" y="924"/>
                  </a:cubicBezTo>
                  <a:lnTo>
                    <a:pt x="553" y="1249"/>
                  </a:lnTo>
                  <a:lnTo>
                    <a:pt x="618" y="566"/>
                  </a:lnTo>
                  <a:close/>
                  <a:moveTo>
                    <a:pt x="514" y="0"/>
                  </a:moveTo>
                  <a:cubicBezTo>
                    <a:pt x="421" y="0"/>
                    <a:pt x="332" y="30"/>
                    <a:pt x="260" y="78"/>
                  </a:cubicBezTo>
                  <a:cubicBezTo>
                    <a:pt x="130" y="176"/>
                    <a:pt x="65" y="273"/>
                    <a:pt x="65" y="403"/>
                  </a:cubicBezTo>
                  <a:lnTo>
                    <a:pt x="0" y="1411"/>
                  </a:lnTo>
                  <a:cubicBezTo>
                    <a:pt x="0" y="1574"/>
                    <a:pt x="65" y="1737"/>
                    <a:pt x="228" y="1802"/>
                  </a:cubicBezTo>
                  <a:cubicBezTo>
                    <a:pt x="293" y="1867"/>
                    <a:pt x="358" y="1867"/>
                    <a:pt x="456" y="1867"/>
                  </a:cubicBezTo>
                  <a:cubicBezTo>
                    <a:pt x="521" y="1867"/>
                    <a:pt x="586" y="1867"/>
                    <a:pt x="651" y="1834"/>
                  </a:cubicBezTo>
                  <a:lnTo>
                    <a:pt x="1529" y="1346"/>
                  </a:lnTo>
                  <a:cubicBezTo>
                    <a:pt x="1659" y="1281"/>
                    <a:pt x="1724" y="1184"/>
                    <a:pt x="1756" y="1054"/>
                  </a:cubicBezTo>
                  <a:cubicBezTo>
                    <a:pt x="1789" y="924"/>
                    <a:pt x="1756" y="793"/>
                    <a:pt x="1659" y="696"/>
                  </a:cubicBezTo>
                  <a:cubicBezTo>
                    <a:pt x="1366" y="338"/>
                    <a:pt x="1008" y="111"/>
                    <a:pt x="618" y="13"/>
                  </a:cubicBezTo>
                  <a:cubicBezTo>
                    <a:pt x="583" y="4"/>
                    <a:pt x="548" y="0"/>
                    <a:pt x="51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3736;p46">
              <a:extLst>
                <a:ext uri="{FF2B5EF4-FFF2-40B4-BE49-F238E27FC236}">
                  <a16:creationId xmlns:a16="http://schemas.microsoft.com/office/drawing/2014/main" id="{40560B2D-EFE7-12DE-0E00-54A7D3EDB322}"/>
                </a:ext>
              </a:extLst>
            </p:cNvPr>
            <p:cNvSpPr/>
            <p:nvPr/>
          </p:nvSpPr>
          <p:spPr>
            <a:xfrm>
              <a:off x="12258275" y="2810725"/>
              <a:ext cx="47175" cy="45775"/>
            </a:xfrm>
            <a:custGeom>
              <a:avLst/>
              <a:gdLst/>
              <a:ahLst/>
              <a:cxnLst/>
              <a:rect l="l" t="t" r="r" b="b"/>
              <a:pathLst>
                <a:path w="1887" h="1831" extrusionOk="0">
                  <a:moveTo>
                    <a:pt x="1171" y="595"/>
                  </a:moveTo>
                  <a:cubicBezTo>
                    <a:pt x="1269" y="790"/>
                    <a:pt x="1334" y="1018"/>
                    <a:pt x="1334" y="1245"/>
                  </a:cubicBezTo>
                  <a:lnTo>
                    <a:pt x="683" y="1050"/>
                  </a:lnTo>
                  <a:lnTo>
                    <a:pt x="1171" y="595"/>
                  </a:lnTo>
                  <a:close/>
                  <a:moveTo>
                    <a:pt x="1180" y="1"/>
                  </a:moveTo>
                  <a:cubicBezTo>
                    <a:pt x="1092" y="1"/>
                    <a:pt x="991" y="54"/>
                    <a:pt x="911" y="107"/>
                  </a:cubicBezTo>
                  <a:lnTo>
                    <a:pt x="163" y="790"/>
                  </a:lnTo>
                  <a:cubicBezTo>
                    <a:pt x="33" y="920"/>
                    <a:pt x="1" y="1083"/>
                    <a:pt x="33" y="1213"/>
                  </a:cubicBezTo>
                  <a:cubicBezTo>
                    <a:pt x="66" y="1375"/>
                    <a:pt x="196" y="1505"/>
                    <a:pt x="358" y="1538"/>
                  </a:cubicBezTo>
                  <a:lnTo>
                    <a:pt x="1301" y="1798"/>
                  </a:lnTo>
                  <a:cubicBezTo>
                    <a:pt x="1334" y="1831"/>
                    <a:pt x="1399" y="1831"/>
                    <a:pt x="1431" y="1831"/>
                  </a:cubicBezTo>
                  <a:cubicBezTo>
                    <a:pt x="1529" y="1831"/>
                    <a:pt x="1594" y="1798"/>
                    <a:pt x="1692" y="1733"/>
                  </a:cubicBezTo>
                  <a:cubicBezTo>
                    <a:pt x="1789" y="1668"/>
                    <a:pt x="1854" y="1538"/>
                    <a:pt x="1854" y="1408"/>
                  </a:cubicBezTo>
                  <a:cubicBezTo>
                    <a:pt x="1887" y="985"/>
                    <a:pt x="1789" y="562"/>
                    <a:pt x="1562" y="205"/>
                  </a:cubicBezTo>
                  <a:cubicBezTo>
                    <a:pt x="1496" y="107"/>
                    <a:pt x="1366" y="42"/>
                    <a:pt x="1236" y="10"/>
                  </a:cubicBezTo>
                  <a:cubicBezTo>
                    <a:pt x="1218" y="4"/>
                    <a:pt x="1199" y="1"/>
                    <a:pt x="118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3737;p46">
              <a:extLst>
                <a:ext uri="{FF2B5EF4-FFF2-40B4-BE49-F238E27FC236}">
                  <a16:creationId xmlns:a16="http://schemas.microsoft.com/office/drawing/2014/main" id="{E0122BB1-F21D-AC6A-7BE5-71E71A3A5B39}"/>
                </a:ext>
              </a:extLst>
            </p:cNvPr>
            <p:cNvSpPr/>
            <p:nvPr/>
          </p:nvSpPr>
          <p:spPr>
            <a:xfrm>
              <a:off x="12018450" y="2767550"/>
              <a:ext cx="43925" cy="46675"/>
            </a:xfrm>
            <a:custGeom>
              <a:avLst/>
              <a:gdLst/>
              <a:ahLst/>
              <a:cxnLst/>
              <a:rect l="l" t="t" r="r" b="b"/>
              <a:pathLst>
                <a:path w="1757" h="1867" extrusionOk="0">
                  <a:moveTo>
                    <a:pt x="1171" y="566"/>
                  </a:moveTo>
                  <a:lnTo>
                    <a:pt x="1203" y="1249"/>
                  </a:lnTo>
                  <a:lnTo>
                    <a:pt x="1203" y="1249"/>
                  </a:lnTo>
                  <a:lnTo>
                    <a:pt x="618" y="924"/>
                  </a:lnTo>
                  <a:cubicBezTo>
                    <a:pt x="781" y="761"/>
                    <a:pt x="943" y="663"/>
                    <a:pt x="1171" y="566"/>
                  </a:cubicBezTo>
                  <a:close/>
                  <a:moveTo>
                    <a:pt x="1268" y="1"/>
                  </a:moveTo>
                  <a:cubicBezTo>
                    <a:pt x="1236" y="1"/>
                    <a:pt x="1203" y="5"/>
                    <a:pt x="1171" y="13"/>
                  </a:cubicBezTo>
                  <a:cubicBezTo>
                    <a:pt x="748" y="111"/>
                    <a:pt x="391" y="338"/>
                    <a:pt x="98" y="696"/>
                  </a:cubicBezTo>
                  <a:cubicBezTo>
                    <a:pt x="33" y="793"/>
                    <a:pt x="0" y="924"/>
                    <a:pt x="33" y="1054"/>
                  </a:cubicBezTo>
                  <a:cubicBezTo>
                    <a:pt x="33" y="1184"/>
                    <a:pt x="130" y="1281"/>
                    <a:pt x="228" y="1346"/>
                  </a:cubicBezTo>
                  <a:lnTo>
                    <a:pt x="1106" y="1834"/>
                  </a:lnTo>
                  <a:cubicBezTo>
                    <a:pt x="1171" y="1867"/>
                    <a:pt x="1236" y="1867"/>
                    <a:pt x="1334" y="1867"/>
                  </a:cubicBezTo>
                  <a:cubicBezTo>
                    <a:pt x="1399" y="1867"/>
                    <a:pt x="1496" y="1867"/>
                    <a:pt x="1561" y="1802"/>
                  </a:cubicBezTo>
                  <a:cubicBezTo>
                    <a:pt x="1691" y="1737"/>
                    <a:pt x="1756" y="1574"/>
                    <a:pt x="1756" y="1411"/>
                  </a:cubicBezTo>
                  <a:lnTo>
                    <a:pt x="1691" y="403"/>
                  </a:lnTo>
                  <a:cubicBezTo>
                    <a:pt x="1691" y="306"/>
                    <a:pt x="1626" y="176"/>
                    <a:pt x="1529" y="111"/>
                  </a:cubicBezTo>
                  <a:cubicBezTo>
                    <a:pt x="1456" y="37"/>
                    <a:pt x="1364" y="1"/>
                    <a:pt x="126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3738;p46">
              <a:extLst>
                <a:ext uri="{FF2B5EF4-FFF2-40B4-BE49-F238E27FC236}">
                  <a16:creationId xmlns:a16="http://schemas.microsoft.com/office/drawing/2014/main" id="{857F62F1-36E5-6975-1B14-B3FA96AF6D15}"/>
                </a:ext>
              </a:extLst>
            </p:cNvPr>
            <p:cNvSpPr/>
            <p:nvPr/>
          </p:nvSpPr>
          <p:spPr>
            <a:xfrm>
              <a:off x="11985100" y="2810950"/>
              <a:ext cx="47200" cy="45550"/>
            </a:xfrm>
            <a:custGeom>
              <a:avLst/>
              <a:gdLst/>
              <a:ahLst/>
              <a:cxnLst/>
              <a:rect l="l" t="t" r="r" b="b"/>
              <a:pathLst>
                <a:path w="1888" h="1822" extrusionOk="0">
                  <a:moveTo>
                    <a:pt x="716" y="586"/>
                  </a:moveTo>
                  <a:lnTo>
                    <a:pt x="1237" y="1041"/>
                  </a:lnTo>
                  <a:lnTo>
                    <a:pt x="586" y="1236"/>
                  </a:lnTo>
                  <a:cubicBezTo>
                    <a:pt x="586" y="1009"/>
                    <a:pt x="619" y="781"/>
                    <a:pt x="716" y="586"/>
                  </a:cubicBezTo>
                  <a:close/>
                  <a:moveTo>
                    <a:pt x="651" y="1"/>
                  </a:moveTo>
                  <a:cubicBezTo>
                    <a:pt x="521" y="1"/>
                    <a:pt x="391" y="98"/>
                    <a:pt x="326" y="196"/>
                  </a:cubicBezTo>
                  <a:cubicBezTo>
                    <a:pt x="99" y="553"/>
                    <a:pt x="1" y="944"/>
                    <a:pt x="33" y="1399"/>
                  </a:cubicBezTo>
                  <a:cubicBezTo>
                    <a:pt x="33" y="1529"/>
                    <a:pt x="99" y="1659"/>
                    <a:pt x="229" y="1724"/>
                  </a:cubicBezTo>
                  <a:cubicBezTo>
                    <a:pt x="294" y="1789"/>
                    <a:pt x="391" y="1822"/>
                    <a:pt x="489" y="1822"/>
                  </a:cubicBezTo>
                  <a:cubicBezTo>
                    <a:pt x="521" y="1822"/>
                    <a:pt x="554" y="1789"/>
                    <a:pt x="586" y="1789"/>
                  </a:cubicBezTo>
                  <a:lnTo>
                    <a:pt x="1562" y="1529"/>
                  </a:lnTo>
                  <a:cubicBezTo>
                    <a:pt x="1725" y="1496"/>
                    <a:pt x="1822" y="1366"/>
                    <a:pt x="1855" y="1204"/>
                  </a:cubicBezTo>
                  <a:cubicBezTo>
                    <a:pt x="1887" y="1074"/>
                    <a:pt x="1855" y="911"/>
                    <a:pt x="1725" y="781"/>
                  </a:cubicBezTo>
                  <a:lnTo>
                    <a:pt x="1009" y="98"/>
                  </a:lnTo>
                  <a:cubicBezTo>
                    <a:pt x="912" y="33"/>
                    <a:pt x="781" y="1"/>
                    <a:pt x="65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7" name="Rectangle: Rounded Corners 156">
            <a:extLst>
              <a:ext uri="{FF2B5EF4-FFF2-40B4-BE49-F238E27FC236}">
                <a16:creationId xmlns:a16="http://schemas.microsoft.com/office/drawing/2014/main" id="{F466961A-B69F-3EA2-E80F-5EDB94AE878F}"/>
              </a:ext>
            </a:extLst>
          </p:cNvPr>
          <p:cNvSpPr/>
          <p:nvPr/>
        </p:nvSpPr>
        <p:spPr>
          <a:xfrm>
            <a:off x="9582114" y="5794211"/>
            <a:ext cx="2282574" cy="63187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300" b="1" dirty="0">
                <a:solidFill>
                  <a:srgbClr val="F16649"/>
                </a:solidFill>
              </a:rPr>
              <a:t>possession by things</a:t>
            </a:r>
          </a:p>
        </p:txBody>
      </p:sp>
      <p:sp>
        <p:nvSpPr>
          <p:cNvPr id="162" name="Rectangle: Rounded Corners 161">
            <a:extLst>
              <a:ext uri="{FF2B5EF4-FFF2-40B4-BE49-F238E27FC236}">
                <a16:creationId xmlns:a16="http://schemas.microsoft.com/office/drawing/2014/main" id="{3E14EBB4-8F99-A289-0607-51500C98DC0A}"/>
              </a:ext>
            </a:extLst>
          </p:cNvPr>
          <p:cNvSpPr/>
          <p:nvPr/>
        </p:nvSpPr>
        <p:spPr>
          <a:xfrm>
            <a:off x="9589386" y="4422321"/>
            <a:ext cx="2282574" cy="63187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300" b="1" dirty="0">
                <a:solidFill>
                  <a:srgbClr val="F16649"/>
                </a:solidFill>
              </a:rPr>
              <a:t>possession by people</a:t>
            </a:r>
          </a:p>
        </p:txBody>
      </p:sp>
      <p:sp>
        <p:nvSpPr>
          <p:cNvPr id="163" name="Rectangle: Rounded Corners 162">
            <a:extLst>
              <a:ext uri="{FF2B5EF4-FFF2-40B4-BE49-F238E27FC236}">
                <a16:creationId xmlns:a16="http://schemas.microsoft.com/office/drawing/2014/main" id="{AA23301C-CFC4-E0B2-207B-EEE1C1548150}"/>
              </a:ext>
            </a:extLst>
          </p:cNvPr>
          <p:cNvSpPr/>
          <p:nvPr/>
        </p:nvSpPr>
        <p:spPr>
          <a:xfrm>
            <a:off x="9589385" y="3200537"/>
            <a:ext cx="2184925" cy="63187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300" b="1" dirty="0">
                <a:solidFill>
                  <a:srgbClr val="F16649"/>
                </a:solidFill>
              </a:rPr>
              <a:t>a thing</a:t>
            </a:r>
          </a:p>
        </p:txBody>
      </p:sp>
      <p:sp>
        <p:nvSpPr>
          <p:cNvPr id="165" name="Rectangle: Rounded Corners 164">
            <a:extLst>
              <a:ext uri="{FF2B5EF4-FFF2-40B4-BE49-F238E27FC236}">
                <a16:creationId xmlns:a16="http://schemas.microsoft.com/office/drawing/2014/main" id="{C1F2D1F7-53AB-8325-C76F-F0542A6C1EC2}"/>
              </a:ext>
            </a:extLst>
          </p:cNvPr>
          <p:cNvSpPr/>
          <p:nvPr/>
        </p:nvSpPr>
        <p:spPr>
          <a:xfrm>
            <a:off x="9589386" y="2038703"/>
            <a:ext cx="2275302" cy="63187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300" b="1" dirty="0">
                <a:solidFill>
                  <a:srgbClr val="F16649"/>
                </a:solidFill>
              </a:rPr>
              <a:t>a person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0A01ACF3-F1CF-B170-0B10-302B54EDB90F}"/>
              </a:ext>
            </a:extLst>
          </p:cNvPr>
          <p:cNvSpPr/>
          <p:nvPr/>
        </p:nvSpPr>
        <p:spPr>
          <a:xfrm>
            <a:off x="6373268" y="2070946"/>
            <a:ext cx="2064680" cy="63187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300" b="1" dirty="0">
                <a:solidFill>
                  <a:schemeClr val="accent5"/>
                </a:solidFill>
              </a:rPr>
              <a:t>Tourists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70A6F3CA-4F14-0F66-4708-7FE237972618}"/>
              </a:ext>
            </a:extLst>
          </p:cNvPr>
          <p:cNvSpPr/>
          <p:nvPr/>
        </p:nvSpPr>
        <p:spPr>
          <a:xfrm>
            <a:off x="6373268" y="4493767"/>
            <a:ext cx="2064680" cy="63187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300" b="1" dirty="0">
                <a:solidFill>
                  <a:schemeClr val="accent5"/>
                </a:solidFill>
              </a:rPr>
              <a:t>the chef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5678C9E8-4959-A4E5-44C7-FD83291325D4}"/>
              </a:ext>
            </a:extLst>
          </p:cNvPr>
          <p:cNvSpPr/>
          <p:nvPr/>
        </p:nvSpPr>
        <p:spPr>
          <a:xfrm>
            <a:off x="6373268" y="3269447"/>
            <a:ext cx="2064680" cy="63187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300" b="1" dirty="0">
                <a:solidFill>
                  <a:schemeClr val="accent5"/>
                </a:solidFill>
              </a:rPr>
              <a:t>The beach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C071C13F-6C69-E0FD-A395-C36A1D3A2DED}"/>
              </a:ext>
            </a:extLst>
          </p:cNvPr>
          <p:cNvSpPr/>
          <p:nvPr/>
        </p:nvSpPr>
        <p:spPr>
          <a:xfrm>
            <a:off x="6373268" y="5619520"/>
            <a:ext cx="2326035" cy="63187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300" b="1" dirty="0">
                <a:solidFill>
                  <a:schemeClr val="accent5"/>
                </a:solidFill>
              </a:rPr>
              <a:t>a historic castle</a:t>
            </a:r>
          </a:p>
        </p:txBody>
      </p:sp>
    </p:spTree>
    <p:extLst>
      <p:ext uri="{BB962C8B-B14F-4D97-AF65-F5344CB8AC3E}">
        <p14:creationId xmlns:p14="http://schemas.microsoft.com/office/powerpoint/2010/main" val="1485820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7" grpId="0" animBg="1"/>
      <p:bldP spid="162" grpId="0" animBg="1"/>
      <p:bldP spid="163" grpId="0" animBg="1"/>
      <p:bldP spid="165" grpId="0" animBg="1"/>
      <p:bldP spid="2" grpId="0" animBg="1"/>
      <p:bldP spid="6" grpId="0" animBg="1"/>
      <p:bldP spid="7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32" name="Round Single Corner Rectangle 31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Round Single Corner Rectangle 32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Round Single Corner Rectangle 33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D90742A-5D5B-3307-C5EE-1257F59262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586" y="1251752"/>
            <a:ext cx="5100485" cy="379438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965BBFA-6401-F7C1-4174-90EBC273D9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25866" y="1974730"/>
            <a:ext cx="5848446" cy="3832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99315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0" y="-41665"/>
            <a:ext cx="12192000" cy="1083309"/>
            <a:chOff x="7620" y="-7620"/>
            <a:chExt cx="12192000" cy="1083309"/>
          </a:xfrm>
        </p:grpSpPr>
        <p:sp>
          <p:nvSpPr>
            <p:cNvPr id="26" name="Round Single Corner Rectangle 25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Round Single Corner Rectangle 26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Round Single Corner Rectangle 27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30417" y="1150334"/>
            <a:ext cx="1179496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Underline the noun or noun phrase in each sentence that </a:t>
            </a:r>
            <a:r>
              <a:rPr lang="en-US" sz="2400" b="1" i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which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 or </a:t>
            </a:r>
            <a:r>
              <a:rPr lang="en-US" sz="2400" b="1" i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who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 refers to.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8103" y="1129876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0888" y="1027236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Content Placeholder 2"/>
          <p:cNvSpPr>
            <a:spLocks noGrp="1"/>
          </p:cNvSpPr>
          <p:nvPr>
            <p:ph idx="1"/>
          </p:nvPr>
        </p:nvSpPr>
        <p:spPr>
          <a:xfrm>
            <a:off x="1281409" y="1937359"/>
            <a:ext cx="10646431" cy="4725676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3200" dirty="0">
                <a:solidFill>
                  <a:srgbClr val="F16649"/>
                </a:solidFill>
              </a:rPr>
              <a:t>1. </a:t>
            </a:r>
            <a:r>
              <a:rPr lang="en-US" sz="3200" dirty="0"/>
              <a:t>People </a:t>
            </a:r>
            <a:r>
              <a:rPr lang="en-US" sz="3200" b="1" dirty="0">
                <a:solidFill>
                  <a:srgbClr val="F16649"/>
                </a:solidFill>
              </a:rPr>
              <a:t>who</a:t>
            </a:r>
            <a:r>
              <a:rPr lang="en-US" sz="3200" dirty="0"/>
              <a:t> travel abroad usually use travel apps.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3200" dirty="0">
                <a:solidFill>
                  <a:srgbClr val="F16649"/>
                </a:solidFill>
              </a:rPr>
              <a:t>2. </a:t>
            </a:r>
            <a:r>
              <a:rPr lang="en-US" sz="3200" dirty="0"/>
              <a:t>The brochure </a:t>
            </a:r>
            <a:r>
              <a:rPr lang="en-US" sz="3200" b="1" dirty="0">
                <a:solidFill>
                  <a:srgbClr val="F16649"/>
                </a:solidFill>
              </a:rPr>
              <a:t>which</a:t>
            </a:r>
            <a:r>
              <a:rPr lang="en-US" sz="3200" dirty="0"/>
              <a:t> you can get free at the airport is useful for your stay in Bangkok.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3200" dirty="0">
                <a:solidFill>
                  <a:srgbClr val="F16649"/>
                </a:solidFill>
              </a:rPr>
              <a:t>3. </a:t>
            </a:r>
            <a:r>
              <a:rPr lang="en-US" sz="3200" dirty="0"/>
              <a:t>Is this the video </a:t>
            </a:r>
            <a:r>
              <a:rPr lang="en-US" sz="3200" b="1" dirty="0">
                <a:solidFill>
                  <a:srgbClr val="F16649"/>
                </a:solidFill>
              </a:rPr>
              <a:t>which</a:t>
            </a:r>
            <a:r>
              <a:rPr lang="en-US" sz="3200" dirty="0"/>
              <a:t> explains some new trends in tourism?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3200" dirty="0">
                <a:solidFill>
                  <a:srgbClr val="F16649"/>
                </a:solidFill>
              </a:rPr>
              <a:t>4. </a:t>
            </a:r>
            <a:r>
              <a:rPr lang="en-US" sz="3200" dirty="0"/>
              <a:t>Could you recommend to me a local tour guide </a:t>
            </a:r>
            <a:r>
              <a:rPr lang="en-US" sz="3200" b="1" dirty="0">
                <a:solidFill>
                  <a:srgbClr val="F16649"/>
                </a:solidFill>
              </a:rPr>
              <a:t>who</a:t>
            </a:r>
            <a:r>
              <a:rPr lang="en-US" sz="3200" dirty="0"/>
              <a:t> can speak English?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3200" dirty="0">
                <a:solidFill>
                  <a:srgbClr val="F16649"/>
                </a:solidFill>
              </a:rPr>
              <a:t>5. </a:t>
            </a:r>
            <a:r>
              <a:rPr lang="en-US" sz="3200" dirty="0"/>
              <a:t>They want to visit a city </a:t>
            </a:r>
            <a:r>
              <a:rPr lang="en-US" sz="3200" b="1" dirty="0">
                <a:solidFill>
                  <a:srgbClr val="F16649"/>
                </a:solidFill>
              </a:rPr>
              <a:t>which</a:t>
            </a:r>
            <a:r>
              <a:rPr lang="en-US" sz="3200" dirty="0"/>
              <a:t> is famous for its rich history.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280EB18-3491-3D7C-DD96-265805B9C35D}"/>
              </a:ext>
            </a:extLst>
          </p:cNvPr>
          <p:cNvSpPr txBox="1"/>
          <p:nvPr/>
        </p:nvSpPr>
        <p:spPr>
          <a:xfrm>
            <a:off x="4866905" y="-3488386"/>
            <a:ext cx="24558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</a:rPr>
              <a:t>mental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27EB4DD0-8F3F-1858-403C-9127041BA1EE}"/>
              </a:ext>
            </a:extLst>
          </p:cNvPr>
          <p:cNvCxnSpPr/>
          <p:nvPr/>
        </p:nvCxnSpPr>
        <p:spPr>
          <a:xfrm>
            <a:off x="1791415" y="2479040"/>
            <a:ext cx="1076960" cy="0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6297550-C62B-0E05-7E96-C806F6E5886A}"/>
              </a:ext>
            </a:extLst>
          </p:cNvPr>
          <p:cNvCxnSpPr>
            <a:cxnSpLocks/>
          </p:cNvCxnSpPr>
          <p:nvPr/>
        </p:nvCxnSpPr>
        <p:spPr>
          <a:xfrm>
            <a:off x="4788615" y="5720080"/>
            <a:ext cx="850185" cy="0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44E9006-8859-F663-9269-1445C93D382C}"/>
              </a:ext>
            </a:extLst>
          </p:cNvPr>
          <p:cNvCxnSpPr>
            <a:cxnSpLocks/>
          </p:cNvCxnSpPr>
          <p:nvPr/>
        </p:nvCxnSpPr>
        <p:spPr>
          <a:xfrm>
            <a:off x="6696085" y="4704080"/>
            <a:ext cx="2823835" cy="0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4DD16BC-0699-4863-CDAF-F3BB5CC69573}"/>
              </a:ext>
            </a:extLst>
          </p:cNvPr>
          <p:cNvCxnSpPr>
            <a:cxnSpLocks/>
          </p:cNvCxnSpPr>
          <p:nvPr/>
        </p:nvCxnSpPr>
        <p:spPr>
          <a:xfrm>
            <a:off x="2868375" y="4084320"/>
            <a:ext cx="1520745" cy="0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4562647F-4E26-88FA-78D9-837B813A09A4}"/>
              </a:ext>
            </a:extLst>
          </p:cNvPr>
          <p:cNvCxnSpPr>
            <a:cxnSpLocks/>
          </p:cNvCxnSpPr>
          <p:nvPr/>
        </p:nvCxnSpPr>
        <p:spPr>
          <a:xfrm>
            <a:off x="1794670" y="3007360"/>
            <a:ext cx="2259170" cy="0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0924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0" y="-15478"/>
            <a:ext cx="12192000" cy="1083309"/>
            <a:chOff x="7620" y="-7620"/>
            <a:chExt cx="12192000" cy="1083309"/>
          </a:xfrm>
        </p:grpSpPr>
        <p:sp>
          <p:nvSpPr>
            <p:cNvPr id="18" name="Round Single Corner Rectangle 17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42458" y="1244640"/>
            <a:ext cx="10490178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Underline the correct relative pronoun for each sentence. 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87067" y="1254947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15230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87067" y="1869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</a:p>
        </p:txBody>
      </p:sp>
      <p:sp>
        <p:nvSpPr>
          <p:cNvPr id="2" name="Hộp Văn bản 4">
            <a:extLst>
              <a:ext uri="{FF2B5EF4-FFF2-40B4-BE49-F238E27FC236}">
                <a16:creationId xmlns:a16="http://schemas.microsoft.com/office/drawing/2014/main" id="{E3A9C1B8-0CE8-0D50-9A56-544198A0E515}"/>
              </a:ext>
            </a:extLst>
          </p:cNvPr>
          <p:cNvSpPr txBox="1"/>
          <p:nvPr/>
        </p:nvSpPr>
        <p:spPr>
          <a:xfrm>
            <a:off x="1108880" y="1841242"/>
            <a:ext cx="10543267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F16649"/>
                </a:solidFill>
              </a:rPr>
              <a:t>1</a:t>
            </a:r>
            <a:r>
              <a:rPr lang="en-US" sz="3200" dirty="0"/>
              <a:t>. This is the brochure </a:t>
            </a:r>
            <a:r>
              <a:rPr lang="en-US" sz="3200" b="1" dirty="0">
                <a:solidFill>
                  <a:srgbClr val="F16649"/>
                </a:solidFill>
              </a:rPr>
              <a:t>which</a:t>
            </a:r>
            <a:r>
              <a:rPr lang="en-US" sz="3200" dirty="0"/>
              <a:t> / </a:t>
            </a:r>
            <a:r>
              <a:rPr lang="en-US" sz="3200" b="1" dirty="0">
                <a:solidFill>
                  <a:srgbClr val="F16649"/>
                </a:solidFill>
              </a:rPr>
              <a:t>who</a:t>
            </a:r>
            <a:r>
              <a:rPr lang="en-US" sz="3200" dirty="0"/>
              <a:t> provides the information you need for your visit to Beijing.</a:t>
            </a:r>
          </a:p>
          <a:p>
            <a:r>
              <a:rPr lang="en-US" sz="3200" dirty="0">
                <a:solidFill>
                  <a:srgbClr val="F16649"/>
                </a:solidFill>
              </a:rPr>
              <a:t>2. </a:t>
            </a:r>
            <a:r>
              <a:rPr lang="en-US" sz="3200" dirty="0"/>
              <a:t>ABC is the company </a:t>
            </a:r>
            <a:r>
              <a:rPr lang="en-US" sz="3200" b="1" dirty="0">
                <a:solidFill>
                  <a:srgbClr val="F16649"/>
                </a:solidFill>
              </a:rPr>
              <a:t>which</a:t>
            </a:r>
            <a:r>
              <a:rPr lang="en-US" sz="3200" dirty="0"/>
              <a:t> / </a:t>
            </a:r>
            <a:r>
              <a:rPr lang="en-US" sz="3200" b="1" dirty="0">
                <a:solidFill>
                  <a:srgbClr val="F16649"/>
                </a:solidFill>
              </a:rPr>
              <a:t>who</a:t>
            </a:r>
            <a:r>
              <a:rPr lang="en-US" sz="3200" dirty="0"/>
              <a:t> won the Best Travel Agency Award last year.</a:t>
            </a:r>
          </a:p>
          <a:p>
            <a:r>
              <a:rPr lang="en-US" sz="3200" dirty="0">
                <a:solidFill>
                  <a:srgbClr val="F16649"/>
                </a:solidFill>
              </a:rPr>
              <a:t>3. </a:t>
            </a:r>
            <a:r>
              <a:rPr lang="en-US" sz="3200" dirty="0"/>
              <a:t>The elders </a:t>
            </a:r>
            <a:r>
              <a:rPr lang="en-US" sz="3200" b="1" dirty="0">
                <a:solidFill>
                  <a:srgbClr val="F16649"/>
                </a:solidFill>
              </a:rPr>
              <a:t>which</a:t>
            </a:r>
            <a:r>
              <a:rPr lang="en-US" sz="3200" dirty="0"/>
              <a:t> / </a:t>
            </a:r>
            <a:r>
              <a:rPr lang="en-US" sz="3200" b="1" dirty="0">
                <a:solidFill>
                  <a:srgbClr val="F16649"/>
                </a:solidFill>
              </a:rPr>
              <a:t>who</a:t>
            </a:r>
            <a:r>
              <a:rPr lang="en-US" sz="3200" dirty="0"/>
              <a:t> are not good at using online apps prefer package tours.</a:t>
            </a:r>
          </a:p>
          <a:p>
            <a:r>
              <a:rPr lang="en-US" sz="3200" dirty="0">
                <a:solidFill>
                  <a:srgbClr val="F16649"/>
                </a:solidFill>
              </a:rPr>
              <a:t>4. </a:t>
            </a:r>
            <a:r>
              <a:rPr lang="en-US" sz="3200" dirty="0"/>
              <a:t>A hop-on hop-off bus </a:t>
            </a:r>
            <a:r>
              <a:rPr lang="en-US" sz="3200" b="1" dirty="0">
                <a:solidFill>
                  <a:srgbClr val="F16649"/>
                </a:solidFill>
              </a:rPr>
              <a:t>which</a:t>
            </a:r>
            <a:r>
              <a:rPr lang="en-US" sz="3200" dirty="0"/>
              <a:t> / </a:t>
            </a:r>
            <a:r>
              <a:rPr lang="en-US" sz="3200" b="1" dirty="0">
                <a:solidFill>
                  <a:srgbClr val="F16649"/>
                </a:solidFill>
              </a:rPr>
              <a:t>who</a:t>
            </a:r>
            <a:r>
              <a:rPr lang="en-US" sz="3200" dirty="0"/>
              <a:t> runs from here every hour is the fastest way to visit a city.</a:t>
            </a:r>
          </a:p>
          <a:p>
            <a:r>
              <a:rPr lang="en-US" sz="3200" dirty="0">
                <a:solidFill>
                  <a:srgbClr val="F16649"/>
                </a:solidFill>
              </a:rPr>
              <a:t>5. </a:t>
            </a:r>
            <a:r>
              <a:rPr lang="en-US" sz="3200" dirty="0"/>
              <a:t>Food tourism is for tourists </a:t>
            </a:r>
            <a:r>
              <a:rPr lang="en-US" sz="3200" b="1" dirty="0">
                <a:solidFill>
                  <a:srgbClr val="F16649"/>
                </a:solidFill>
              </a:rPr>
              <a:t>which</a:t>
            </a:r>
            <a:r>
              <a:rPr lang="en-US" sz="3200" dirty="0"/>
              <a:t> / </a:t>
            </a:r>
            <a:r>
              <a:rPr lang="en-US" sz="3200" b="1" dirty="0">
                <a:solidFill>
                  <a:srgbClr val="F16649"/>
                </a:solidFill>
              </a:rPr>
              <a:t>who</a:t>
            </a:r>
            <a:r>
              <a:rPr lang="en-US" sz="3200" dirty="0"/>
              <a:t> want to explore the unique dishes of a place.</a:t>
            </a:r>
            <a:endParaRPr lang="en-US" sz="3200" dirty="0">
              <a:effectLst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71A198A6-B5A5-9DF9-6809-CF7FE2847C34}"/>
              </a:ext>
            </a:extLst>
          </p:cNvPr>
          <p:cNvCxnSpPr/>
          <p:nvPr/>
        </p:nvCxnSpPr>
        <p:spPr>
          <a:xfrm>
            <a:off x="4885135" y="2372360"/>
            <a:ext cx="1076960" cy="0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5DFD18C4-FB4A-4E48-5EF8-12DE6DA5D054}"/>
              </a:ext>
            </a:extLst>
          </p:cNvPr>
          <p:cNvCxnSpPr>
            <a:cxnSpLocks/>
          </p:cNvCxnSpPr>
          <p:nvPr/>
        </p:nvCxnSpPr>
        <p:spPr>
          <a:xfrm>
            <a:off x="4680723" y="4338320"/>
            <a:ext cx="904737" cy="0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6F6C904-CAE0-8D77-D487-33544E508AFE}"/>
              </a:ext>
            </a:extLst>
          </p:cNvPr>
          <p:cNvCxnSpPr/>
          <p:nvPr/>
        </p:nvCxnSpPr>
        <p:spPr>
          <a:xfrm>
            <a:off x="4942840" y="3337560"/>
            <a:ext cx="1076960" cy="0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8FA56E4-0C7E-DB6C-7EA3-6CB23B9C46B6}"/>
              </a:ext>
            </a:extLst>
          </p:cNvPr>
          <p:cNvCxnSpPr/>
          <p:nvPr/>
        </p:nvCxnSpPr>
        <p:spPr>
          <a:xfrm>
            <a:off x="5171308" y="5290256"/>
            <a:ext cx="1076960" cy="0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DD85E78-667F-FE6A-CAF1-DA07E7E5532B}"/>
              </a:ext>
            </a:extLst>
          </p:cNvPr>
          <p:cNvCxnSpPr>
            <a:cxnSpLocks/>
          </p:cNvCxnSpPr>
          <p:nvPr/>
        </p:nvCxnSpPr>
        <p:spPr>
          <a:xfrm>
            <a:off x="7416303" y="6289040"/>
            <a:ext cx="904737" cy="0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9224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5510</TotalTime>
  <Words>1574</Words>
  <PresentationFormat>Widescreen</PresentationFormat>
  <Paragraphs>238</Paragraphs>
  <Slides>26</Slides>
  <Notes>23</Notes>
  <HiddenSlides>7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9" baseType="lpstr">
      <vt:lpstr>Adobe Gothic Std B</vt:lpstr>
      <vt:lpstr>Arial</vt:lpstr>
      <vt:lpstr>Arvo</vt:lpstr>
      <vt:lpstr>Calibri</vt:lpstr>
      <vt:lpstr>Calibri Light</vt:lpstr>
      <vt:lpstr>ChronicaProMediumIt</vt:lpstr>
      <vt:lpstr>Fira Sans Extra Condensed Medium</vt:lpstr>
      <vt:lpstr>Myriad Pro</vt:lpstr>
      <vt:lpstr>Roboto</vt:lpstr>
      <vt:lpstr>Söhne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2020-12-09T02:04:09Z</dcterms:created>
  <dcterms:modified xsi:type="dcterms:W3CDTF">2024-05-26T07:50:14Z</dcterms:modified>
</cp:coreProperties>
</file>