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4" r:id="rId3"/>
    <p:sldId id="266" r:id="rId4"/>
    <p:sldId id="268" r:id="rId5"/>
    <p:sldId id="271" r:id="rId6"/>
    <p:sldId id="273" r:id="rId7"/>
    <p:sldId id="274" r:id="rId8"/>
    <p:sldId id="276" r:id="rId9"/>
    <p:sldId id="275" r:id="rId10"/>
    <p:sldId id="278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6FDB31-39EF-3EF8-9D7A-FDCF9B2F61DB}" v="12" dt="2020-09-27T03:45:58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3c8abd764942117ece2e78e39bf02487fea4532b5ebb8eef717e5deda29f1d11::" providerId="AD" clId="Web-{3E6FDB31-39EF-3EF8-9D7A-FDCF9B2F61DB}"/>
    <pc:docChg chg="modSld">
      <pc:chgData name="Người dùng Khách" userId="S::urn:spo:anon#3c8abd764942117ece2e78e39bf02487fea4532b5ebb8eef717e5deda29f1d11::" providerId="AD" clId="Web-{3E6FDB31-39EF-3EF8-9D7A-FDCF9B2F61DB}" dt="2020-09-27T03:45:58.544" v="11" actId="20577"/>
      <pc:docMkLst>
        <pc:docMk/>
      </pc:docMkLst>
      <pc:sldChg chg="delSp modSp delAnim">
        <pc:chgData name="Người dùng Khách" userId="S::urn:spo:anon#3c8abd764942117ece2e78e39bf02487fea4532b5ebb8eef717e5deda29f1d11::" providerId="AD" clId="Web-{3E6FDB31-39EF-3EF8-9D7A-FDCF9B2F61DB}" dt="2020-09-27T03:45:48.215" v="9" actId="20577"/>
        <pc:sldMkLst>
          <pc:docMk/>
          <pc:sldMk cId="0" sldId="273"/>
        </pc:sldMkLst>
        <pc:spChg chg="del">
          <ac:chgData name="Người dùng Khách" userId="S::urn:spo:anon#3c8abd764942117ece2e78e39bf02487fea4532b5ebb8eef717e5deda29f1d11::" providerId="AD" clId="Web-{3E6FDB31-39EF-3EF8-9D7A-FDCF9B2F61DB}" dt="2020-09-27T03:45:39.075" v="1"/>
          <ac:spMkLst>
            <pc:docMk/>
            <pc:sldMk cId="0" sldId="273"/>
            <ac:spMk id="2" creationId="{00000000-0000-0000-0000-000000000000}"/>
          </ac:spMkLst>
        </pc:spChg>
        <pc:spChg chg="mod">
          <ac:chgData name="Người dùng Khách" userId="S::urn:spo:anon#3c8abd764942117ece2e78e39bf02487fea4532b5ebb8eef717e5deda29f1d11::" providerId="AD" clId="Web-{3E6FDB31-39EF-3EF8-9D7A-FDCF9B2F61DB}" dt="2020-09-27T03:45:45.372" v="4" actId="20577"/>
          <ac:spMkLst>
            <pc:docMk/>
            <pc:sldMk cId="0" sldId="273"/>
            <ac:spMk id="8" creationId="{00000000-0000-0000-0000-000000000000}"/>
          </ac:spMkLst>
        </pc:spChg>
        <pc:spChg chg="mod">
          <ac:chgData name="Người dùng Khách" userId="S::urn:spo:anon#3c8abd764942117ece2e78e39bf02487fea4532b5ebb8eef717e5deda29f1d11::" providerId="AD" clId="Web-{3E6FDB31-39EF-3EF8-9D7A-FDCF9B2F61DB}" dt="2020-09-27T03:45:48.215" v="9" actId="20577"/>
          <ac:spMkLst>
            <pc:docMk/>
            <pc:sldMk cId="0" sldId="273"/>
            <ac:spMk id="9" creationId="{00000000-0000-0000-0000-000000000000}"/>
          </ac:spMkLst>
        </pc:spChg>
        <pc:picChg chg="del">
          <ac:chgData name="Người dùng Khách" userId="S::urn:spo:anon#3c8abd764942117ece2e78e39bf02487fea4532b5ebb8eef717e5deda29f1d11::" providerId="AD" clId="Web-{3E6FDB31-39EF-3EF8-9D7A-FDCF9B2F61DB}" dt="2020-09-27T03:45:36.106" v="0"/>
          <ac:picMkLst>
            <pc:docMk/>
            <pc:sldMk cId="0" sldId="273"/>
            <ac:picMk id="1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2B673-3334-487B-9118-9DE57926BC9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084F6-3F4B-42A5-AE9B-E34364827C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AEE3A3-F1D4-41F5-8AA9-8A9E247D0A7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66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DC1E2C-6F6D-4664-9894-DBACC9672E4C}" type="slidenum">
              <a:rPr lang="zh-CN" altLang="en-US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4590-13E3-4AFB-91A4-710D655C615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D137-EFA2-4FD2-B75F-41A588C879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4590-13E3-4AFB-91A4-710D655C615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D137-EFA2-4FD2-B75F-41A588C879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4590-13E3-4AFB-91A4-710D655C615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D137-EFA2-4FD2-B75F-41A588C879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4590-13E3-4AFB-91A4-710D655C615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D137-EFA2-4FD2-B75F-41A588C879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4590-13E3-4AFB-91A4-710D655C615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D137-EFA2-4FD2-B75F-41A588C879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4590-13E3-4AFB-91A4-710D655C615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D137-EFA2-4FD2-B75F-41A588C879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4590-13E3-4AFB-91A4-710D655C615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D137-EFA2-4FD2-B75F-41A588C879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4590-13E3-4AFB-91A4-710D655C615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D137-EFA2-4FD2-B75F-41A588C879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4590-13E3-4AFB-91A4-710D655C615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D137-EFA2-4FD2-B75F-41A588C879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4590-13E3-4AFB-91A4-710D655C615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D137-EFA2-4FD2-B75F-41A588C879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4590-13E3-4AFB-91A4-710D655C615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D137-EFA2-4FD2-B75F-41A588C879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84590-13E3-4AFB-91A4-710D655C615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0D137-EFA2-4FD2-B75F-41A588C879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audio" Target="../media/audio3.wav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GTV082020_HOANGHUONG (73)">
            <a:hlinkClick r:id="" action="ppaction://media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1906" y="0"/>
            <a:ext cx="9155906" cy="6858000"/>
          </a:xfrm>
        </p:spPr>
      </p:pic>
      <p:sp>
        <p:nvSpPr>
          <p:cNvPr id="7" name="Rectangle: Rounded Corners 6"/>
          <p:cNvSpPr/>
          <p:nvPr/>
        </p:nvSpPr>
        <p:spPr>
          <a:xfrm>
            <a:off x="1013223" y="1555750"/>
            <a:ext cx="6912769" cy="2090738"/>
          </a:xfrm>
          <a:prstGeom prst="roundRect">
            <a:avLst/>
          </a:prstGeom>
          <a:solidFill>
            <a:srgbClr val="D2F4F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08460" y="1754188"/>
            <a:ext cx="7115175" cy="1371600"/>
          </a:xfrm>
          <a:prstGeom prst="rect">
            <a:avLst/>
          </a:prstGeom>
        </p:spPr>
        <p:txBody>
          <a:bodyPr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SG" b="1" dirty="0" err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: </a:t>
            </a:r>
            <a:r>
              <a:rPr lang="en-SG" b="1" dirty="0" err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SG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b="1" dirty="0" err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SG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SG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SG" b="1" dirty="0" err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SG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b="1" dirty="0" err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SG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SG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SG" b="1" dirty="0" err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SG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SG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b="1" dirty="0" err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SG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/>
          <a:srcRect b="10181"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10904" y="1651000"/>
            <a:ext cx="5562600" cy="1898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1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11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3" descr="资源 7343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1482" y="3478213"/>
            <a:ext cx="783431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图片 4" descr="资源 1343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3906" y="276226"/>
            <a:ext cx="25527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图片 5" descr="资源 2343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147" y="2657476"/>
            <a:ext cx="1985963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图片 6" descr="资源 3343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0648" y="569914"/>
            <a:ext cx="1559719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图片 8" descr="资源 5343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09675" y="3940176"/>
            <a:ext cx="7025879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图片 9" descr="资源 63430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9050" y="6208713"/>
            <a:ext cx="91821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156222" y="909639"/>
            <a:ext cx="513278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8000" b="1">
                <a:solidFill>
                  <a:srgbClr val="92A028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Tạm biệt và </a:t>
            </a:r>
          </a:p>
          <a:p>
            <a:pPr algn="ctr" eaLnBrk="1" hangingPunct="1"/>
            <a:r>
              <a:rPr lang="en-US" altLang="zh-CN" sz="8000" b="1">
                <a:solidFill>
                  <a:srgbClr val="92A028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hẹn gặp lại!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DCCF"/>
              </a:clrFrom>
              <a:clrTo>
                <a:srgbClr val="E4DC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67241"/>
            <a:ext cx="7696200" cy="559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_Văn_Bản 13"/>
          <p:cNvSpPr txBox="1"/>
          <p:nvPr/>
        </p:nvSpPr>
        <p:spPr>
          <a:xfrm>
            <a:off x="2362200" y="2286000"/>
            <a:ext cx="4341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"/>
          <p:cNvSpPr/>
          <p:nvPr/>
        </p:nvSpPr>
        <p:spPr>
          <a:xfrm>
            <a:off x="0" y="0"/>
            <a:ext cx="6019800" cy="954088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SG" sz="3200" dirty="0">
              <a:solidFill>
                <a:srgbClr val="002060"/>
              </a:solidFill>
            </a:endParaRPr>
          </a:p>
        </p:txBody>
      </p:sp>
      <p:pic>
        <p:nvPicPr>
          <p:cNvPr id="6" name="Picture 2" descr="E:\Giáo án điện tử CÁNH DIỀU- HUYỀN 2020\OneDrive_2020-08-12 (1)\MÔN TOÁN\HÌNH ẢNH\trang 1 -50\trang 24\eab2142e-0110-40c6-b8d0-80b6e9ef6aa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600201"/>
            <a:ext cx="44196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23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/>
          <p:cNvSpPr/>
          <p:nvPr/>
        </p:nvSpPr>
        <p:spPr>
          <a:xfrm>
            <a:off x="609600" y="228600"/>
            <a:ext cx="8534400" cy="954088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SG" sz="3200" dirty="0">
              <a:solidFill>
                <a:srgbClr val="002060"/>
              </a:solidFill>
            </a:endParaRPr>
          </a:p>
        </p:txBody>
      </p:sp>
      <p:pic>
        <p:nvPicPr>
          <p:cNvPr id="7" name="Picture 2" descr="E:\Giáo án điện tử CÁNH DIỀU- HUYỀN 2020\OneDrive_2020-08-12 (1)\MÔN TOÁN\HÌNH ẢNH\trang 1 -50\trang 24\eab2142e-0110-40c6-b8d0-80b6e9ef6a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8229599" cy="3886200"/>
          </a:xfrm>
          <a:prstGeom prst="rect">
            <a:avLst/>
          </a:prstGeom>
          <a:noFill/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33400" y="5334001"/>
            <a:ext cx="236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.VnTifani HeavyH" pitchFamily="34" charset="0"/>
              </a:rPr>
              <a:t>4 &gt; 1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352800" y="5410200"/>
            <a:ext cx="236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.VnTifani HeavyH" pitchFamily="34" charset="0"/>
              </a:rPr>
              <a:t>2 &lt; 5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867400" y="5410200"/>
            <a:ext cx="236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.VnTifani HeavyH" pitchFamily="34" charset="0"/>
              </a:rPr>
              <a:t>3 =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/>
          <p:cNvSpPr>
            <a:spLocks noGrp="1"/>
          </p:cNvSpPr>
          <p:nvPr>
            <p:ph idx="1"/>
          </p:nvPr>
        </p:nvSpPr>
        <p:spPr>
          <a:xfrm>
            <a:off x="304800" y="228600"/>
            <a:ext cx="8839200" cy="990600"/>
          </a:xfrm>
          <a:prstGeom prst="roundRect">
            <a:avLst>
              <a:gd name="adj" fmla="val 50000"/>
            </a:avLst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SG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SG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SG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SG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SG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SG" sz="2800" dirty="0">
              <a:solidFill>
                <a:srgbClr val="002060"/>
              </a:solidFill>
            </a:endParaRPr>
          </a:p>
        </p:txBody>
      </p:sp>
      <p:sp>
        <p:nvSpPr>
          <p:cNvPr id="5" name="Rectangle: Rounded Corners 2"/>
          <p:cNvSpPr/>
          <p:nvPr/>
        </p:nvSpPr>
        <p:spPr>
          <a:xfrm>
            <a:off x="533400" y="1219200"/>
            <a:ext cx="1828800" cy="655638"/>
          </a:xfrm>
          <a:prstGeom prst="roundRect">
            <a:avLst/>
          </a:prstGeom>
          <a:solidFill>
            <a:schemeClr val="accent6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SG" sz="3200" dirty="0">
              <a:solidFill>
                <a:schemeClr val="tx1"/>
              </a:solidFill>
            </a:endParaRPr>
          </a:p>
        </p:txBody>
      </p:sp>
      <p:pic>
        <p:nvPicPr>
          <p:cNvPr id="7" name="Picture 2" descr="E:\Giáo án điện tử CÁNH DIỀU- HUYỀN 2020\OneDrive_2020-08-12 (1)\MÔN TOÁN\HÌNH ẢNH\trang 1 -50\trang 24\222de55a-7e84-4dc9-b96c-4e5f5b8d5b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000" cy="3408218"/>
          </a:xfrm>
          <a:prstGeom prst="rect">
            <a:avLst/>
          </a:prstGeom>
          <a:noFill/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133600" y="5410200"/>
            <a:ext cx="2057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.VnTifani HeavyH" pitchFamily="34" charset="0"/>
              </a:rPr>
              <a:t>2 &lt; 5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419600" y="5410200"/>
            <a:ext cx="2057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.VnTifani HeavyH" pitchFamily="34" charset="0"/>
              </a:rPr>
              <a:t>4 = 4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553200" y="5410200"/>
            <a:ext cx="2057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.VnTifani HeavyH" pitchFamily="34" charset="0"/>
              </a:rPr>
              <a:t>4 &gt;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/>
          <p:cNvSpPr>
            <a:spLocks noGrp="1"/>
          </p:cNvSpPr>
          <p:nvPr>
            <p:ph idx="1"/>
          </p:nvPr>
        </p:nvSpPr>
        <p:spPr>
          <a:xfrm>
            <a:off x="304800" y="228600"/>
            <a:ext cx="8839200" cy="990600"/>
          </a:xfrm>
          <a:prstGeom prst="roundRect">
            <a:avLst>
              <a:gd name="adj" fmla="val 50000"/>
            </a:avLst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SG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SG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SG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SG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SG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SG" sz="2800" dirty="0">
              <a:solidFill>
                <a:srgbClr val="002060"/>
              </a:solidFill>
            </a:endParaRPr>
          </a:p>
        </p:txBody>
      </p:sp>
      <p:sp>
        <p:nvSpPr>
          <p:cNvPr id="5" name="Rectangle: Rounded Corners 2"/>
          <p:cNvSpPr/>
          <p:nvPr/>
        </p:nvSpPr>
        <p:spPr>
          <a:xfrm>
            <a:off x="533400" y="1219200"/>
            <a:ext cx="1828800" cy="655638"/>
          </a:xfrm>
          <a:prstGeom prst="roundRect">
            <a:avLst/>
          </a:prstGeom>
          <a:solidFill>
            <a:schemeClr val="accent6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SG" sz="3200" dirty="0">
              <a:solidFill>
                <a:schemeClr val="tx1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14400" y="5334000"/>
            <a:ext cx="2057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.VnTifani HeavyH" pitchFamily="34" charset="0"/>
              </a:rPr>
              <a:t>2 &lt; 3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657600" y="5334000"/>
            <a:ext cx="2057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.VnTifani HeavyH" pitchFamily="34" charset="0"/>
              </a:rPr>
              <a:t>3 &gt; 2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400800" y="5334000"/>
            <a:ext cx="2057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.VnTifani HeavyH" pitchFamily="34" charset="0"/>
              </a:rPr>
              <a:t>2 = 2</a:t>
            </a:r>
          </a:p>
        </p:txBody>
      </p:sp>
      <p:pic>
        <p:nvPicPr>
          <p:cNvPr id="11" name="Picture 2" descr="E:\Giáo án điện tử CÁNH DIỀU- HUYỀN 2020\OneDrive_2020-08-12 (1)\MÔN TOÁN\HÌNH ẢNH\trang 1 -50\trang 25\14187793-c1ba-417f-9674-a2b96543b8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8686800" cy="3203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>
            <a:spLocks noGrp="1"/>
          </p:cNvSpPr>
          <p:nvPr>
            <p:ph idx="1"/>
          </p:nvPr>
        </p:nvSpPr>
        <p:spPr>
          <a:xfrm>
            <a:off x="304800" y="228600"/>
            <a:ext cx="8839200" cy="990600"/>
          </a:xfrm>
          <a:prstGeom prst="roundRect">
            <a:avLst>
              <a:gd name="adj" fmla="val 50000"/>
            </a:avLst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SG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SG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SG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SG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SG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SG" sz="2800" dirty="0">
              <a:solidFill>
                <a:srgbClr val="002060"/>
              </a:solidFill>
            </a:endParaRPr>
          </a:p>
        </p:txBody>
      </p:sp>
      <p:sp>
        <p:nvSpPr>
          <p:cNvPr id="5" name="Rectangle: Rounded Corners 2"/>
          <p:cNvSpPr/>
          <p:nvPr/>
        </p:nvSpPr>
        <p:spPr>
          <a:xfrm>
            <a:off x="533400" y="1219200"/>
            <a:ext cx="1828800" cy="655638"/>
          </a:xfrm>
          <a:prstGeom prst="roundRect">
            <a:avLst/>
          </a:prstGeom>
          <a:solidFill>
            <a:schemeClr val="accent6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SG" sz="3200" dirty="0">
              <a:solidFill>
                <a:schemeClr val="tx1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04800" y="5181600"/>
            <a:ext cx="2057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.VnTifani HeavyH"/>
              </a:rPr>
              <a:t>3     5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438400" y="5181600"/>
            <a:ext cx="2057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000">
                <a:latin typeface=".VnTifani HeavyH"/>
              </a:rPr>
              <a:t>4     2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648200" y="5181600"/>
            <a:ext cx="2057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.VnTifani HeavyH" pitchFamily="34" charset="0"/>
              </a:rPr>
              <a:t>4 &lt; 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05600" y="5181600"/>
            <a:ext cx="205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.VnTifani HeavyH" pitchFamily="34" charset="0"/>
              </a:rPr>
              <a:t>5 =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1143000"/>
          </a:xfrm>
          <a:prstGeom prst="roundRect">
            <a:avLst>
              <a:gd name="adj" fmla="val 50000"/>
            </a:avLst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2"/>
          <p:cNvSpPr>
            <a:spLocks noGrp="1"/>
          </p:cNvSpPr>
          <p:nvPr>
            <p:ph idx="1"/>
          </p:nvPr>
        </p:nvSpPr>
        <p:spPr>
          <a:xfrm>
            <a:off x="457200" y="1600201"/>
            <a:ext cx="5562600" cy="533400"/>
          </a:xfrm>
          <a:prstGeom prst="roundRect">
            <a:avLst/>
          </a:prstGeom>
          <a:solidFill>
            <a:schemeClr val="accent6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3200" dirty="0">
              <a:solidFill>
                <a:schemeClr val="tx1"/>
              </a:solidFill>
            </a:endParaRPr>
          </a:p>
        </p:txBody>
      </p:sp>
      <p:pic>
        <p:nvPicPr>
          <p:cNvPr id="7" name="Picture 3" descr="E:\Giáo án điện tử CÁNH DIỀU- HUYỀN 2020\OneDrive_2020-08-12 (1)\MÔN TOÁN\HÌNH ẢNH\trang 1 -50\trang 25\d9eafe9d-1c80-4391-9fe3-a5b7074029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71800"/>
            <a:ext cx="4038600" cy="2895600"/>
          </a:xfrm>
          <a:prstGeom prst="rect">
            <a:avLst/>
          </a:prstGeom>
          <a:noFill/>
        </p:spPr>
      </p:pic>
      <p:pic>
        <p:nvPicPr>
          <p:cNvPr id="9" name="Picture 2" descr="E:\Giáo án điện tử CÁNH DIỀU- HUYỀN 2020\OneDrive_2020-08-12 (1)\MÔN TOÁN\HÌNH ẢNH\trang 1 -50\trang 25\59e4c27c-944b-4c77-803a-c3208fdaebf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971800"/>
            <a:ext cx="3657600" cy="2819400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 rot="19776738">
            <a:off x="4967017" y="2315988"/>
            <a:ext cx="822860" cy="1483996"/>
          </a:xfrm>
          <a:prstGeom prst="downArrow">
            <a:avLst>
              <a:gd name="adj1" fmla="val 645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3048000" y="2209800"/>
            <a:ext cx="6096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ình chữ nhật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5: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CỦNG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CỐ</a:t>
            </a:r>
            <a:endParaRPr lang="vi-VN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06" name="Freeform 38"/>
          <p:cNvSpPr>
            <a:spLocks/>
          </p:cNvSpPr>
          <p:nvPr/>
        </p:nvSpPr>
        <p:spPr bwMode="auto">
          <a:xfrm>
            <a:off x="304800" y="76200"/>
            <a:ext cx="4191000" cy="457200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5" name="Picture 2" descr="035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592308">
            <a:off x="8243888" y="1433512"/>
            <a:ext cx="1371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Freeform 4"/>
          <p:cNvSpPr>
            <a:spLocks/>
          </p:cNvSpPr>
          <p:nvPr/>
        </p:nvSpPr>
        <p:spPr bwMode="auto">
          <a:xfrm>
            <a:off x="5257800" y="838200"/>
            <a:ext cx="4038600" cy="5664200"/>
          </a:xfrm>
          <a:custGeom>
            <a:avLst/>
            <a:gdLst>
              <a:gd name="T0" fmla="*/ 0 w 2432"/>
              <a:gd name="T1" fmla="*/ 2147483647 h 3520"/>
              <a:gd name="T2" fmla="*/ 2147483647 w 2432"/>
              <a:gd name="T3" fmla="*/ 2147483647 h 3520"/>
              <a:gd name="T4" fmla="*/ 2147483647 w 2432"/>
              <a:gd name="T5" fmla="*/ 2147483647 h 3520"/>
              <a:gd name="T6" fmla="*/ 2147483647 w 2432"/>
              <a:gd name="T7" fmla="*/ 2147483647 h 3520"/>
              <a:gd name="T8" fmla="*/ 2147483647 w 2432"/>
              <a:gd name="T9" fmla="*/ 2147483647 h 3520"/>
              <a:gd name="T10" fmla="*/ 2147483647 w 2432"/>
              <a:gd name="T11" fmla="*/ 2147483647 h 3520"/>
              <a:gd name="T12" fmla="*/ 2147483647 w 2432"/>
              <a:gd name="T13" fmla="*/ 2147483647 h 3520"/>
              <a:gd name="T14" fmla="*/ 2147483647 w 2432"/>
              <a:gd name="T15" fmla="*/ 2147483647 h 3520"/>
              <a:gd name="T16" fmla="*/ 2147483647 w 2432"/>
              <a:gd name="T17" fmla="*/ 2147483647 h 3520"/>
              <a:gd name="T18" fmla="*/ 2147483647 w 2432"/>
              <a:gd name="T19" fmla="*/ 2147483647 h 35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2"/>
              <a:gd name="T31" fmla="*/ 0 h 3520"/>
              <a:gd name="T32" fmla="*/ 2432 w 2432"/>
              <a:gd name="T33" fmla="*/ 3520 h 35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2" h="3520">
                <a:moveTo>
                  <a:pt x="0" y="3520"/>
                </a:moveTo>
                <a:cubicBezTo>
                  <a:pt x="32" y="3244"/>
                  <a:pt x="64" y="2968"/>
                  <a:pt x="144" y="2752"/>
                </a:cubicBezTo>
                <a:cubicBezTo>
                  <a:pt x="224" y="2536"/>
                  <a:pt x="368" y="2376"/>
                  <a:pt x="480" y="2224"/>
                </a:cubicBezTo>
                <a:cubicBezTo>
                  <a:pt x="592" y="2072"/>
                  <a:pt x="704" y="1952"/>
                  <a:pt x="816" y="1840"/>
                </a:cubicBezTo>
                <a:cubicBezTo>
                  <a:pt x="928" y="1728"/>
                  <a:pt x="1040" y="1680"/>
                  <a:pt x="1152" y="1552"/>
                </a:cubicBezTo>
                <a:cubicBezTo>
                  <a:pt x="1264" y="1424"/>
                  <a:pt x="1384" y="1192"/>
                  <a:pt x="1488" y="1072"/>
                </a:cubicBezTo>
                <a:cubicBezTo>
                  <a:pt x="1592" y="952"/>
                  <a:pt x="1656" y="920"/>
                  <a:pt x="1776" y="832"/>
                </a:cubicBezTo>
                <a:cubicBezTo>
                  <a:pt x="1896" y="744"/>
                  <a:pt x="2104" y="600"/>
                  <a:pt x="2208" y="544"/>
                </a:cubicBezTo>
                <a:cubicBezTo>
                  <a:pt x="2312" y="488"/>
                  <a:pt x="2368" y="0"/>
                  <a:pt x="2400" y="496"/>
                </a:cubicBezTo>
                <a:cubicBezTo>
                  <a:pt x="2432" y="992"/>
                  <a:pt x="2416" y="2256"/>
                  <a:pt x="2400" y="3520"/>
                </a:cubicBezTo>
              </a:path>
            </a:pathLst>
          </a:custGeom>
          <a:solidFill>
            <a:srgbClr val="4C8FD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7" name="Picture 2" descr="BAR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0308">
            <a:off x="0" y="6453188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AutoShape 6"/>
          <p:cNvSpPr>
            <a:spLocks noChangeArrowheads="1"/>
          </p:cNvSpPr>
          <p:nvPr/>
        </p:nvSpPr>
        <p:spPr bwMode="auto">
          <a:xfrm>
            <a:off x="0" y="4991100"/>
            <a:ext cx="1447800" cy="1143000"/>
          </a:xfrm>
          <a:prstGeom prst="cube">
            <a:avLst>
              <a:gd name="adj" fmla="val 25000"/>
            </a:avLst>
          </a:prstGeom>
          <a:solidFill>
            <a:srgbClr val="663300"/>
          </a:solidFill>
          <a:ln w="9525">
            <a:solidFill>
              <a:srgbClr val="3F273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  <a:p>
            <a:pPr algn="ctr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8375" name="AutoShape 7"/>
          <p:cNvSpPr>
            <a:spLocks noChangeArrowheads="1"/>
          </p:cNvSpPr>
          <p:nvPr/>
        </p:nvSpPr>
        <p:spPr bwMode="auto">
          <a:xfrm>
            <a:off x="1143000" y="4643438"/>
            <a:ext cx="1752600" cy="1563687"/>
          </a:xfrm>
          <a:prstGeom prst="cube">
            <a:avLst>
              <a:gd name="adj" fmla="val 25000"/>
            </a:avLst>
          </a:prstGeom>
          <a:solidFill>
            <a:srgbClr val="663300"/>
          </a:solidFill>
          <a:ln w="9525">
            <a:solidFill>
              <a:srgbClr val="3F273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  <a:p>
            <a:pPr algn="ctr"/>
            <a:r>
              <a:rPr 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8376" name="AutoShape 8"/>
          <p:cNvSpPr>
            <a:spLocks noChangeArrowheads="1"/>
          </p:cNvSpPr>
          <p:nvPr/>
        </p:nvSpPr>
        <p:spPr bwMode="auto">
          <a:xfrm>
            <a:off x="2438400" y="4191000"/>
            <a:ext cx="1828800" cy="2130425"/>
          </a:xfrm>
          <a:prstGeom prst="cube">
            <a:avLst>
              <a:gd name="adj" fmla="val 25000"/>
            </a:avLst>
          </a:prstGeom>
          <a:solidFill>
            <a:srgbClr val="663300"/>
          </a:solidFill>
          <a:ln w="9525">
            <a:solidFill>
              <a:srgbClr val="3F273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66"/>
              </a:solidFill>
            </a:endParaRPr>
          </a:p>
          <a:p>
            <a:pPr algn="ctr"/>
            <a:r>
              <a:rPr lang="en-US" sz="2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8377" name="AutoShape 9"/>
          <p:cNvSpPr>
            <a:spLocks noChangeArrowheads="1"/>
          </p:cNvSpPr>
          <p:nvPr/>
        </p:nvSpPr>
        <p:spPr bwMode="auto">
          <a:xfrm>
            <a:off x="3810000" y="3886200"/>
            <a:ext cx="2286000" cy="2514600"/>
          </a:xfrm>
          <a:prstGeom prst="cube">
            <a:avLst>
              <a:gd name="adj" fmla="val 25000"/>
            </a:avLst>
          </a:prstGeom>
          <a:solidFill>
            <a:srgbClr val="663300"/>
          </a:solidFill>
          <a:ln w="9525">
            <a:solidFill>
              <a:srgbClr val="3F273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486400" y="3429000"/>
            <a:ext cx="1752600" cy="3103563"/>
            <a:chOff x="3456" y="2160"/>
            <a:chExt cx="1104" cy="1955"/>
          </a:xfrm>
        </p:grpSpPr>
        <p:sp>
          <p:nvSpPr>
            <p:cNvPr id="3390" name="AutoShape 11"/>
            <p:cNvSpPr>
              <a:spLocks noChangeArrowheads="1"/>
            </p:cNvSpPr>
            <p:nvPr/>
          </p:nvSpPr>
          <p:spPr bwMode="auto">
            <a:xfrm>
              <a:off x="3456" y="2160"/>
              <a:ext cx="1104" cy="279"/>
            </a:xfrm>
            <a:prstGeom prst="flowChartInputOutput">
              <a:avLst/>
            </a:prstGeom>
            <a:solidFill>
              <a:srgbClr val="996633"/>
            </a:solidFill>
            <a:ln w="9525">
              <a:solidFill>
                <a:srgbClr val="3F273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391" name="Rectangle 12"/>
            <p:cNvSpPr>
              <a:spLocks noChangeArrowheads="1"/>
            </p:cNvSpPr>
            <p:nvPr/>
          </p:nvSpPr>
          <p:spPr bwMode="auto">
            <a:xfrm>
              <a:off x="3456" y="2439"/>
              <a:ext cx="883" cy="1676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rgbClr val="3F273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1143000" y="50292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3….3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3881438" y="4419600"/>
            <a:ext cx="1223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4….4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5486400" y="3962400"/>
            <a:ext cx="1392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5……2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2743200" y="3810000"/>
            <a:ext cx="120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charset="0"/>
              </a:rPr>
              <a:t>4 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&lt;</a:t>
            </a:r>
            <a:r>
              <a:rPr lang="en-US" sz="2000" b="1" dirty="0">
                <a:solidFill>
                  <a:schemeClr val="tx1"/>
                </a:solidFill>
                <a:latin typeface="Arial" charset="0"/>
              </a:rPr>
              <a:t> 5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152400" y="4572000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charset="0"/>
              </a:rPr>
              <a:t>2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&lt;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 1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-14288" y="5313363"/>
            <a:ext cx="1157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2….1</a:t>
            </a: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1281113" y="4119563"/>
            <a:ext cx="1157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charset="0"/>
              </a:rPr>
              <a:t>3 </a:t>
            </a:r>
            <a:r>
              <a:rPr lang="en-US" sz="2000" b="1" dirty="0">
                <a:solidFill>
                  <a:srgbClr val="0070C0"/>
                </a:solidFill>
                <a:latin typeface="Arial" charset="0"/>
              </a:rPr>
              <a:t>=</a:t>
            </a:r>
            <a:r>
              <a:rPr lang="en-US" sz="2000" b="1" dirty="0">
                <a:solidFill>
                  <a:schemeClr val="tx1"/>
                </a:solidFill>
                <a:latin typeface="Arial" charset="0"/>
              </a:rPr>
              <a:t> 3</a:t>
            </a: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2343150" y="4648200"/>
            <a:ext cx="1238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4…..5</a:t>
            </a: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4267200" y="350520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charset="0"/>
              </a:rPr>
              <a:t>4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=</a:t>
            </a:r>
            <a:r>
              <a:rPr lang="en-US" sz="2000" b="1" dirty="0">
                <a:latin typeface="Arial" charset="0"/>
              </a:rPr>
              <a:t> 4</a:t>
            </a:r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5541963" y="3014663"/>
            <a:ext cx="1468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charset="0"/>
              </a:rPr>
              <a:t>5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&gt;</a:t>
            </a:r>
            <a:r>
              <a:rPr lang="en-US" sz="2000" b="1" dirty="0">
                <a:solidFill>
                  <a:schemeClr val="tx1"/>
                </a:solidFill>
                <a:latin typeface="Arial" charset="0"/>
              </a:rPr>
              <a:t> 2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093" name="Picture 23" descr="mouse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7772400" y="762000"/>
            <a:ext cx="1371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92" name="AutoShape 24"/>
          <p:cNvSpPr>
            <a:spLocks noChangeArrowheads="1"/>
          </p:cNvSpPr>
          <p:nvPr/>
        </p:nvSpPr>
        <p:spPr bwMode="auto">
          <a:xfrm>
            <a:off x="4953000" y="0"/>
            <a:ext cx="3429000" cy="1233488"/>
          </a:xfrm>
          <a:prstGeom prst="cloudCallout">
            <a:avLst>
              <a:gd name="adj1" fmla="val 48699"/>
              <a:gd name="adj2" fmla="val 106509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</a:rPr>
              <a:t>Hoan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</a:rPr>
              <a:t>hô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</a:rPr>
              <a:t>bạn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</a:rPr>
              <a:t>giỏi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</a:rPr>
              <a:t>quá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</a:rPr>
              <a:t>!</a:t>
            </a:r>
          </a:p>
        </p:txBody>
      </p:sp>
      <p:pic>
        <p:nvPicPr>
          <p:cNvPr id="58393" name="Picture 25" descr="kitty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95263" y="2738438"/>
            <a:ext cx="116522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4" name="Picture 26" descr="035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237468" flipV="1">
            <a:off x="7142957" y="1908968"/>
            <a:ext cx="13716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95" name="Rectangle 27"/>
          <p:cNvSpPr>
            <a:spLocks noChangeArrowheads="1"/>
          </p:cNvSpPr>
          <p:nvPr/>
        </p:nvSpPr>
        <p:spPr bwMode="auto">
          <a:xfrm>
            <a:off x="-666750" y="738188"/>
            <a:ext cx="601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en-US" sz="4800" dirty="0">
                <a:solidFill>
                  <a:srgbClr val="FF0000"/>
                </a:solidFill>
                <a:latin typeface="Times New Roman" pitchFamily="18" charset="0"/>
              </a:rPr>
              <a:t>          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</a:rPr>
              <a:t>Lên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</a:rPr>
              <a:t>núi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</a:rPr>
              <a:t>hái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</a:rPr>
              <a:t>hoa</a:t>
            </a:r>
            <a:endParaRPr lang="en-US" sz="48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58396" name="WordArt 28"/>
          <p:cNvSpPr>
            <a:spLocks noChangeArrowheads="1" noChangeShapeType="1" noTextEdit="1"/>
          </p:cNvSpPr>
          <p:nvPr/>
        </p:nvSpPr>
        <p:spPr bwMode="auto">
          <a:xfrm>
            <a:off x="1466850" y="433388"/>
            <a:ext cx="1951038" cy="5254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50004"/>
              </a:avLst>
            </a:prstTxWarp>
          </a:bodyPr>
          <a:lstStyle/>
          <a:p>
            <a:pPr algn="ctr"/>
            <a:r>
              <a:rPr lang="vi-VN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Trò chơi</a:t>
            </a:r>
            <a:endParaRPr lang="en-US" sz="4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 rot="9566200">
            <a:off x="7023100" y="5562600"/>
            <a:ext cx="444500" cy="373063"/>
            <a:chOff x="4733" y="799"/>
            <a:chExt cx="388" cy="353"/>
          </a:xfrm>
        </p:grpSpPr>
        <p:sp>
          <p:nvSpPr>
            <p:cNvPr id="3387" name="Freeform 40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" name="Freeform 41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9" name="Freeform 42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 rot="9802911">
            <a:off x="7239000" y="5638800"/>
            <a:ext cx="303213" cy="466725"/>
            <a:chOff x="4733" y="799"/>
            <a:chExt cx="388" cy="353"/>
          </a:xfrm>
        </p:grpSpPr>
        <p:sp>
          <p:nvSpPr>
            <p:cNvPr id="3384" name="Freeform 44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" name="Freeform 45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" name="Freeform 46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 rot="9802911">
            <a:off x="7251700" y="5248275"/>
            <a:ext cx="303213" cy="466725"/>
            <a:chOff x="4733" y="799"/>
            <a:chExt cx="388" cy="353"/>
          </a:xfrm>
        </p:grpSpPr>
        <p:sp>
          <p:nvSpPr>
            <p:cNvPr id="3381" name="Freeform 48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" name="Freeform 49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" name="Freeform 50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 rot="9566200">
            <a:off x="7175500" y="5715000"/>
            <a:ext cx="444500" cy="373063"/>
            <a:chOff x="4733" y="799"/>
            <a:chExt cx="388" cy="353"/>
          </a:xfrm>
        </p:grpSpPr>
        <p:sp>
          <p:nvSpPr>
            <p:cNvPr id="3378" name="Freeform 52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" name="Freeform 53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" name="Freeform 54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 rot="9802911">
            <a:off x="8458200" y="6391275"/>
            <a:ext cx="303213" cy="466725"/>
            <a:chOff x="4733" y="799"/>
            <a:chExt cx="388" cy="353"/>
          </a:xfrm>
        </p:grpSpPr>
        <p:sp>
          <p:nvSpPr>
            <p:cNvPr id="3375" name="Freeform 56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6" name="Freeform 57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7" name="Freeform 58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59"/>
          <p:cNvGrpSpPr>
            <a:grpSpLocks/>
          </p:cNvGrpSpPr>
          <p:nvPr/>
        </p:nvGrpSpPr>
        <p:grpSpPr bwMode="auto">
          <a:xfrm rot="9802911">
            <a:off x="7404100" y="5400675"/>
            <a:ext cx="303213" cy="466725"/>
            <a:chOff x="4733" y="799"/>
            <a:chExt cx="388" cy="353"/>
          </a:xfrm>
        </p:grpSpPr>
        <p:sp>
          <p:nvSpPr>
            <p:cNvPr id="3372" name="Freeform 60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3" name="Freeform 61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4" name="Freeform 62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63"/>
          <p:cNvGrpSpPr>
            <a:grpSpLocks/>
          </p:cNvGrpSpPr>
          <p:nvPr/>
        </p:nvGrpSpPr>
        <p:grpSpPr bwMode="auto">
          <a:xfrm rot="9566200">
            <a:off x="8921750" y="4343400"/>
            <a:ext cx="444500" cy="373063"/>
            <a:chOff x="4733" y="799"/>
            <a:chExt cx="388" cy="353"/>
          </a:xfrm>
        </p:grpSpPr>
        <p:sp>
          <p:nvSpPr>
            <p:cNvPr id="3369" name="Freeform 64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0" name="Freeform 65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1" name="Freeform 66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67"/>
          <p:cNvGrpSpPr>
            <a:grpSpLocks/>
          </p:cNvGrpSpPr>
          <p:nvPr/>
        </p:nvGrpSpPr>
        <p:grpSpPr bwMode="auto">
          <a:xfrm rot="9802911">
            <a:off x="7543800" y="5943600"/>
            <a:ext cx="303213" cy="466725"/>
            <a:chOff x="4733" y="799"/>
            <a:chExt cx="388" cy="353"/>
          </a:xfrm>
        </p:grpSpPr>
        <p:sp>
          <p:nvSpPr>
            <p:cNvPr id="3366" name="Freeform 68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7" name="Freeform 69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8" name="Freeform 70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1"/>
          <p:cNvGrpSpPr>
            <a:grpSpLocks/>
          </p:cNvGrpSpPr>
          <p:nvPr/>
        </p:nvGrpSpPr>
        <p:grpSpPr bwMode="auto">
          <a:xfrm rot="9802911">
            <a:off x="8229600" y="4648200"/>
            <a:ext cx="303213" cy="466725"/>
            <a:chOff x="4733" y="799"/>
            <a:chExt cx="388" cy="353"/>
          </a:xfrm>
        </p:grpSpPr>
        <p:sp>
          <p:nvSpPr>
            <p:cNvPr id="3363" name="Freeform 72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4" name="Freeform 73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5" name="Freeform 74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75"/>
          <p:cNvGrpSpPr>
            <a:grpSpLocks/>
          </p:cNvGrpSpPr>
          <p:nvPr/>
        </p:nvGrpSpPr>
        <p:grpSpPr bwMode="auto">
          <a:xfrm rot="9566200">
            <a:off x="9144000" y="2971800"/>
            <a:ext cx="444500" cy="373063"/>
            <a:chOff x="4733" y="799"/>
            <a:chExt cx="388" cy="353"/>
          </a:xfrm>
        </p:grpSpPr>
        <p:sp>
          <p:nvSpPr>
            <p:cNvPr id="3360" name="Freeform 76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1" name="Freeform 77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2" name="Freeform 78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79"/>
          <p:cNvGrpSpPr>
            <a:grpSpLocks/>
          </p:cNvGrpSpPr>
          <p:nvPr/>
        </p:nvGrpSpPr>
        <p:grpSpPr bwMode="auto">
          <a:xfrm rot="9802911">
            <a:off x="7696200" y="6096000"/>
            <a:ext cx="303213" cy="466725"/>
            <a:chOff x="4733" y="799"/>
            <a:chExt cx="388" cy="353"/>
          </a:xfrm>
        </p:grpSpPr>
        <p:sp>
          <p:nvSpPr>
            <p:cNvPr id="3357" name="Freeform 80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" name="Freeform 81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" name="Freeform 82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 rot="9566200">
            <a:off x="8458200" y="4724400"/>
            <a:ext cx="444500" cy="373063"/>
            <a:chOff x="4733" y="799"/>
            <a:chExt cx="388" cy="353"/>
          </a:xfrm>
        </p:grpSpPr>
        <p:sp>
          <p:nvSpPr>
            <p:cNvPr id="3354" name="Freeform 84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5" name="Freeform 85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6" name="Freeform 86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87"/>
          <p:cNvGrpSpPr>
            <a:grpSpLocks/>
          </p:cNvGrpSpPr>
          <p:nvPr/>
        </p:nvGrpSpPr>
        <p:grpSpPr bwMode="auto">
          <a:xfrm rot="9802911">
            <a:off x="8066088" y="5800725"/>
            <a:ext cx="303212" cy="466725"/>
            <a:chOff x="4733" y="799"/>
            <a:chExt cx="388" cy="353"/>
          </a:xfrm>
        </p:grpSpPr>
        <p:sp>
          <p:nvSpPr>
            <p:cNvPr id="3351" name="Freeform 88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" name="Freeform 89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" name="Freeform 90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91"/>
          <p:cNvGrpSpPr>
            <a:grpSpLocks/>
          </p:cNvGrpSpPr>
          <p:nvPr/>
        </p:nvGrpSpPr>
        <p:grpSpPr bwMode="auto">
          <a:xfrm rot="9802911">
            <a:off x="8078788" y="5410200"/>
            <a:ext cx="303212" cy="466725"/>
            <a:chOff x="4733" y="799"/>
            <a:chExt cx="388" cy="353"/>
          </a:xfrm>
        </p:grpSpPr>
        <p:sp>
          <p:nvSpPr>
            <p:cNvPr id="3348" name="Freeform 92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" name="Freeform 93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0" name="Freeform 94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95"/>
          <p:cNvGrpSpPr>
            <a:grpSpLocks/>
          </p:cNvGrpSpPr>
          <p:nvPr/>
        </p:nvGrpSpPr>
        <p:grpSpPr bwMode="auto">
          <a:xfrm rot="9566200">
            <a:off x="7480300" y="5267325"/>
            <a:ext cx="444500" cy="373063"/>
            <a:chOff x="4733" y="799"/>
            <a:chExt cx="388" cy="353"/>
          </a:xfrm>
        </p:grpSpPr>
        <p:sp>
          <p:nvSpPr>
            <p:cNvPr id="3345" name="Freeform 96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6" name="Freeform 97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7" name="Freeform 98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99"/>
          <p:cNvGrpSpPr>
            <a:grpSpLocks/>
          </p:cNvGrpSpPr>
          <p:nvPr/>
        </p:nvGrpSpPr>
        <p:grpSpPr bwMode="auto">
          <a:xfrm rot="9802911">
            <a:off x="7940675" y="5299075"/>
            <a:ext cx="425450" cy="454025"/>
            <a:chOff x="4733" y="799"/>
            <a:chExt cx="388" cy="353"/>
          </a:xfrm>
        </p:grpSpPr>
        <p:sp>
          <p:nvSpPr>
            <p:cNvPr id="3342" name="Freeform 100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" name="Freeform 101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4" name="Freeform 102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03"/>
          <p:cNvGrpSpPr>
            <a:grpSpLocks/>
          </p:cNvGrpSpPr>
          <p:nvPr/>
        </p:nvGrpSpPr>
        <p:grpSpPr bwMode="auto">
          <a:xfrm rot="9802911">
            <a:off x="7708900" y="4953000"/>
            <a:ext cx="303213" cy="466725"/>
            <a:chOff x="4733" y="799"/>
            <a:chExt cx="388" cy="353"/>
          </a:xfrm>
        </p:grpSpPr>
        <p:sp>
          <p:nvSpPr>
            <p:cNvPr id="3339" name="Freeform 104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" name="Freeform 105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" name="Freeform 106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07"/>
          <p:cNvGrpSpPr>
            <a:grpSpLocks/>
          </p:cNvGrpSpPr>
          <p:nvPr/>
        </p:nvGrpSpPr>
        <p:grpSpPr bwMode="auto">
          <a:xfrm rot="9566200">
            <a:off x="8382000" y="2971800"/>
            <a:ext cx="444500" cy="373063"/>
            <a:chOff x="4733" y="799"/>
            <a:chExt cx="388" cy="353"/>
          </a:xfrm>
        </p:grpSpPr>
        <p:sp>
          <p:nvSpPr>
            <p:cNvPr id="3336" name="Freeform 108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" name="Freeform 109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" name="Freeform 110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11"/>
          <p:cNvGrpSpPr>
            <a:grpSpLocks/>
          </p:cNvGrpSpPr>
          <p:nvPr/>
        </p:nvGrpSpPr>
        <p:grpSpPr bwMode="auto">
          <a:xfrm rot="9802911">
            <a:off x="7061200" y="4508500"/>
            <a:ext cx="303213" cy="466725"/>
            <a:chOff x="4733" y="799"/>
            <a:chExt cx="388" cy="353"/>
          </a:xfrm>
        </p:grpSpPr>
        <p:sp>
          <p:nvSpPr>
            <p:cNvPr id="3333" name="Freeform 112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" name="Freeform 113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" name="Freeform 114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115"/>
          <p:cNvGrpSpPr>
            <a:grpSpLocks/>
          </p:cNvGrpSpPr>
          <p:nvPr/>
        </p:nvGrpSpPr>
        <p:grpSpPr bwMode="auto">
          <a:xfrm rot="9802911">
            <a:off x="9144000" y="3581400"/>
            <a:ext cx="303213" cy="466725"/>
            <a:chOff x="4733" y="799"/>
            <a:chExt cx="388" cy="353"/>
          </a:xfrm>
        </p:grpSpPr>
        <p:sp>
          <p:nvSpPr>
            <p:cNvPr id="3330" name="Freeform 116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" name="Freeform 117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" name="Freeform 118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19"/>
          <p:cNvGrpSpPr>
            <a:grpSpLocks/>
          </p:cNvGrpSpPr>
          <p:nvPr/>
        </p:nvGrpSpPr>
        <p:grpSpPr bwMode="auto">
          <a:xfrm rot="9566200">
            <a:off x="6858000" y="6019800"/>
            <a:ext cx="444500" cy="373063"/>
            <a:chOff x="4733" y="799"/>
            <a:chExt cx="388" cy="353"/>
          </a:xfrm>
        </p:grpSpPr>
        <p:sp>
          <p:nvSpPr>
            <p:cNvPr id="3327" name="Freeform 120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" name="Freeform 121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" name="Freeform 122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123"/>
          <p:cNvGrpSpPr>
            <a:grpSpLocks/>
          </p:cNvGrpSpPr>
          <p:nvPr/>
        </p:nvGrpSpPr>
        <p:grpSpPr bwMode="auto">
          <a:xfrm rot="9802911">
            <a:off x="7162800" y="6391275"/>
            <a:ext cx="303213" cy="466725"/>
            <a:chOff x="4733" y="799"/>
            <a:chExt cx="388" cy="353"/>
          </a:xfrm>
        </p:grpSpPr>
        <p:sp>
          <p:nvSpPr>
            <p:cNvPr id="3324" name="Freeform 124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" name="Freeform 125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" name="Freeform 126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27"/>
          <p:cNvGrpSpPr>
            <a:grpSpLocks/>
          </p:cNvGrpSpPr>
          <p:nvPr/>
        </p:nvGrpSpPr>
        <p:grpSpPr bwMode="auto">
          <a:xfrm rot="9802911">
            <a:off x="7011988" y="4973638"/>
            <a:ext cx="303212" cy="466725"/>
            <a:chOff x="4733" y="799"/>
            <a:chExt cx="388" cy="353"/>
          </a:xfrm>
        </p:grpSpPr>
        <p:sp>
          <p:nvSpPr>
            <p:cNvPr id="3321" name="Freeform 128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" name="Freeform 129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" name="Freeform 130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131"/>
          <p:cNvGrpSpPr>
            <a:grpSpLocks/>
          </p:cNvGrpSpPr>
          <p:nvPr/>
        </p:nvGrpSpPr>
        <p:grpSpPr bwMode="auto">
          <a:xfrm rot="9566200">
            <a:off x="8921750" y="4876800"/>
            <a:ext cx="444500" cy="373063"/>
            <a:chOff x="4733" y="799"/>
            <a:chExt cx="388" cy="353"/>
          </a:xfrm>
        </p:grpSpPr>
        <p:sp>
          <p:nvSpPr>
            <p:cNvPr id="3318" name="Freeform 132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" name="Freeform 133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" name="Freeform 134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135"/>
          <p:cNvGrpSpPr>
            <a:grpSpLocks/>
          </p:cNvGrpSpPr>
          <p:nvPr/>
        </p:nvGrpSpPr>
        <p:grpSpPr bwMode="auto">
          <a:xfrm rot="9802911">
            <a:off x="7696200" y="6096000"/>
            <a:ext cx="303213" cy="466725"/>
            <a:chOff x="4733" y="799"/>
            <a:chExt cx="388" cy="353"/>
          </a:xfrm>
        </p:grpSpPr>
        <p:sp>
          <p:nvSpPr>
            <p:cNvPr id="3315" name="Freeform 136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" name="Freeform 137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" name="Freeform 138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139"/>
          <p:cNvGrpSpPr>
            <a:grpSpLocks/>
          </p:cNvGrpSpPr>
          <p:nvPr/>
        </p:nvGrpSpPr>
        <p:grpSpPr bwMode="auto">
          <a:xfrm rot="9802911">
            <a:off x="7708900" y="5705475"/>
            <a:ext cx="303213" cy="466725"/>
            <a:chOff x="4733" y="799"/>
            <a:chExt cx="388" cy="353"/>
          </a:xfrm>
        </p:grpSpPr>
        <p:sp>
          <p:nvSpPr>
            <p:cNvPr id="3312" name="Freeform 140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" name="Freeform 141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" name="Freeform 142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143"/>
          <p:cNvGrpSpPr>
            <a:grpSpLocks/>
          </p:cNvGrpSpPr>
          <p:nvPr/>
        </p:nvGrpSpPr>
        <p:grpSpPr bwMode="auto">
          <a:xfrm rot="9566200">
            <a:off x="9144000" y="2133600"/>
            <a:ext cx="130175" cy="533400"/>
            <a:chOff x="4733" y="799"/>
            <a:chExt cx="388" cy="353"/>
          </a:xfrm>
        </p:grpSpPr>
        <p:sp>
          <p:nvSpPr>
            <p:cNvPr id="3309" name="Freeform 144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0" name="Freeform 145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" name="Freeform 146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147"/>
          <p:cNvGrpSpPr>
            <a:grpSpLocks/>
          </p:cNvGrpSpPr>
          <p:nvPr/>
        </p:nvGrpSpPr>
        <p:grpSpPr bwMode="auto">
          <a:xfrm rot="9802911">
            <a:off x="7848600" y="6248400"/>
            <a:ext cx="303213" cy="466725"/>
            <a:chOff x="4733" y="799"/>
            <a:chExt cx="388" cy="353"/>
          </a:xfrm>
        </p:grpSpPr>
        <p:sp>
          <p:nvSpPr>
            <p:cNvPr id="3306" name="Freeform 148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" name="Freeform 149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" name="Freeform 150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151"/>
          <p:cNvGrpSpPr>
            <a:grpSpLocks/>
          </p:cNvGrpSpPr>
          <p:nvPr/>
        </p:nvGrpSpPr>
        <p:grpSpPr bwMode="auto">
          <a:xfrm rot="9802911">
            <a:off x="7620000" y="4572000"/>
            <a:ext cx="303213" cy="466725"/>
            <a:chOff x="4733" y="799"/>
            <a:chExt cx="388" cy="353"/>
          </a:xfrm>
        </p:grpSpPr>
        <p:sp>
          <p:nvSpPr>
            <p:cNvPr id="3303" name="Freeform 152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4" name="Freeform 153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5" name="Freeform 154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2" name="Group 155"/>
          <p:cNvGrpSpPr>
            <a:grpSpLocks/>
          </p:cNvGrpSpPr>
          <p:nvPr/>
        </p:nvGrpSpPr>
        <p:grpSpPr bwMode="auto">
          <a:xfrm rot="9566200">
            <a:off x="8002588" y="5876925"/>
            <a:ext cx="444500" cy="373063"/>
            <a:chOff x="4733" y="799"/>
            <a:chExt cx="388" cy="353"/>
          </a:xfrm>
        </p:grpSpPr>
        <p:sp>
          <p:nvSpPr>
            <p:cNvPr id="3300" name="Freeform 156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1" name="Freeform 157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" name="Freeform 158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3" name="Group 159"/>
          <p:cNvGrpSpPr>
            <a:grpSpLocks/>
          </p:cNvGrpSpPr>
          <p:nvPr/>
        </p:nvGrpSpPr>
        <p:grpSpPr bwMode="auto">
          <a:xfrm rot="9802911">
            <a:off x="8218488" y="5953125"/>
            <a:ext cx="303212" cy="466725"/>
            <a:chOff x="4733" y="799"/>
            <a:chExt cx="388" cy="353"/>
          </a:xfrm>
        </p:grpSpPr>
        <p:sp>
          <p:nvSpPr>
            <p:cNvPr id="3297" name="Freeform 160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8" name="Freeform 161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" name="Freeform 162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4" name="Group 163"/>
          <p:cNvGrpSpPr>
            <a:grpSpLocks/>
          </p:cNvGrpSpPr>
          <p:nvPr/>
        </p:nvGrpSpPr>
        <p:grpSpPr bwMode="auto">
          <a:xfrm rot="9802911">
            <a:off x="8453438" y="5529263"/>
            <a:ext cx="76200" cy="466725"/>
            <a:chOff x="4733" y="799"/>
            <a:chExt cx="388" cy="353"/>
          </a:xfrm>
        </p:grpSpPr>
        <p:sp>
          <p:nvSpPr>
            <p:cNvPr id="3294" name="Freeform 164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" name="Freeform 165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" name="Freeform 166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8" name="Group 167"/>
          <p:cNvGrpSpPr>
            <a:grpSpLocks/>
          </p:cNvGrpSpPr>
          <p:nvPr/>
        </p:nvGrpSpPr>
        <p:grpSpPr bwMode="auto">
          <a:xfrm rot="9566200">
            <a:off x="8699500" y="4419600"/>
            <a:ext cx="444500" cy="373063"/>
            <a:chOff x="4733" y="799"/>
            <a:chExt cx="388" cy="353"/>
          </a:xfrm>
        </p:grpSpPr>
        <p:sp>
          <p:nvSpPr>
            <p:cNvPr id="3291" name="Freeform 168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" name="Freeform 169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" name="Freeform 170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9" name="Group 171"/>
          <p:cNvGrpSpPr>
            <a:grpSpLocks/>
          </p:cNvGrpSpPr>
          <p:nvPr/>
        </p:nvGrpSpPr>
        <p:grpSpPr bwMode="auto">
          <a:xfrm rot="9802911">
            <a:off x="9144000" y="1600200"/>
            <a:ext cx="303213" cy="466725"/>
            <a:chOff x="4733" y="799"/>
            <a:chExt cx="388" cy="353"/>
          </a:xfrm>
        </p:grpSpPr>
        <p:sp>
          <p:nvSpPr>
            <p:cNvPr id="3288" name="Freeform 172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" name="Freeform 173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" name="Freeform 174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0" name="Group 175"/>
          <p:cNvGrpSpPr>
            <a:grpSpLocks/>
          </p:cNvGrpSpPr>
          <p:nvPr/>
        </p:nvGrpSpPr>
        <p:grpSpPr bwMode="auto">
          <a:xfrm rot="9802911">
            <a:off x="7861300" y="5105400"/>
            <a:ext cx="303213" cy="466725"/>
            <a:chOff x="4733" y="799"/>
            <a:chExt cx="388" cy="353"/>
          </a:xfrm>
        </p:grpSpPr>
        <p:sp>
          <p:nvSpPr>
            <p:cNvPr id="3285" name="Freeform 176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" name="Freeform 177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" name="Freeform 178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1" name="Group 179"/>
          <p:cNvGrpSpPr>
            <a:grpSpLocks/>
          </p:cNvGrpSpPr>
          <p:nvPr/>
        </p:nvGrpSpPr>
        <p:grpSpPr bwMode="auto">
          <a:xfrm rot="9566200">
            <a:off x="7327900" y="3733800"/>
            <a:ext cx="444500" cy="373063"/>
            <a:chOff x="4733" y="799"/>
            <a:chExt cx="388" cy="353"/>
          </a:xfrm>
        </p:grpSpPr>
        <p:sp>
          <p:nvSpPr>
            <p:cNvPr id="3282" name="Freeform 180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" name="Freeform 181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" name="Freeform 182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2" name="Group 183"/>
          <p:cNvGrpSpPr>
            <a:grpSpLocks/>
          </p:cNvGrpSpPr>
          <p:nvPr/>
        </p:nvGrpSpPr>
        <p:grpSpPr bwMode="auto">
          <a:xfrm rot="9802911">
            <a:off x="7543800" y="3810000"/>
            <a:ext cx="303213" cy="466725"/>
            <a:chOff x="4733" y="799"/>
            <a:chExt cx="388" cy="353"/>
          </a:xfrm>
        </p:grpSpPr>
        <p:sp>
          <p:nvSpPr>
            <p:cNvPr id="3279" name="Freeform 184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" name="Freeform 185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" name="Freeform 186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3" name="Group 187"/>
          <p:cNvGrpSpPr>
            <a:grpSpLocks/>
          </p:cNvGrpSpPr>
          <p:nvPr/>
        </p:nvGrpSpPr>
        <p:grpSpPr bwMode="auto">
          <a:xfrm rot="9802911">
            <a:off x="7556500" y="3419475"/>
            <a:ext cx="303213" cy="466725"/>
            <a:chOff x="4733" y="799"/>
            <a:chExt cx="388" cy="353"/>
          </a:xfrm>
        </p:grpSpPr>
        <p:sp>
          <p:nvSpPr>
            <p:cNvPr id="3276" name="Freeform 188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" name="Freeform 189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" name="Freeform 190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4" name="Group 191"/>
          <p:cNvGrpSpPr>
            <a:grpSpLocks/>
          </p:cNvGrpSpPr>
          <p:nvPr/>
        </p:nvGrpSpPr>
        <p:grpSpPr bwMode="auto">
          <a:xfrm rot="9566200">
            <a:off x="7239000" y="4572000"/>
            <a:ext cx="444500" cy="373063"/>
            <a:chOff x="4733" y="799"/>
            <a:chExt cx="388" cy="353"/>
          </a:xfrm>
        </p:grpSpPr>
        <p:sp>
          <p:nvSpPr>
            <p:cNvPr id="3273" name="Freeform 192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4" name="Freeform 193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5" name="Freeform 194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5" name="Group 195"/>
          <p:cNvGrpSpPr>
            <a:grpSpLocks/>
          </p:cNvGrpSpPr>
          <p:nvPr/>
        </p:nvGrpSpPr>
        <p:grpSpPr bwMode="auto">
          <a:xfrm rot="9802911">
            <a:off x="7162800" y="4038600"/>
            <a:ext cx="303213" cy="466725"/>
            <a:chOff x="4733" y="799"/>
            <a:chExt cx="388" cy="353"/>
          </a:xfrm>
        </p:grpSpPr>
        <p:sp>
          <p:nvSpPr>
            <p:cNvPr id="3270" name="Freeform 196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1" name="Freeform 197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2" name="Freeform 198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6" name="Group 199"/>
          <p:cNvGrpSpPr>
            <a:grpSpLocks/>
          </p:cNvGrpSpPr>
          <p:nvPr/>
        </p:nvGrpSpPr>
        <p:grpSpPr bwMode="auto">
          <a:xfrm rot="9802911">
            <a:off x="7708900" y="3571875"/>
            <a:ext cx="303213" cy="466725"/>
            <a:chOff x="4733" y="799"/>
            <a:chExt cx="388" cy="353"/>
          </a:xfrm>
        </p:grpSpPr>
        <p:sp>
          <p:nvSpPr>
            <p:cNvPr id="3267" name="Freeform 200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8" name="Freeform 201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9" name="Freeform 202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7" name="Group 203"/>
          <p:cNvGrpSpPr>
            <a:grpSpLocks/>
          </p:cNvGrpSpPr>
          <p:nvPr/>
        </p:nvGrpSpPr>
        <p:grpSpPr bwMode="auto">
          <a:xfrm rot="9566200">
            <a:off x="8699500" y="3038475"/>
            <a:ext cx="444500" cy="373063"/>
            <a:chOff x="4733" y="799"/>
            <a:chExt cx="388" cy="353"/>
          </a:xfrm>
        </p:grpSpPr>
        <p:sp>
          <p:nvSpPr>
            <p:cNvPr id="3264" name="Freeform 204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5" name="Freeform 205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6" name="Freeform 206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8" name="Group 207"/>
          <p:cNvGrpSpPr>
            <a:grpSpLocks/>
          </p:cNvGrpSpPr>
          <p:nvPr/>
        </p:nvGrpSpPr>
        <p:grpSpPr bwMode="auto">
          <a:xfrm rot="9802911">
            <a:off x="7848600" y="4114800"/>
            <a:ext cx="303213" cy="466725"/>
            <a:chOff x="4733" y="799"/>
            <a:chExt cx="388" cy="353"/>
          </a:xfrm>
        </p:grpSpPr>
        <p:sp>
          <p:nvSpPr>
            <p:cNvPr id="3261" name="Freeform 208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2" name="Freeform 209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3" name="Freeform 210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9" name="Group 211"/>
          <p:cNvGrpSpPr>
            <a:grpSpLocks/>
          </p:cNvGrpSpPr>
          <p:nvPr/>
        </p:nvGrpSpPr>
        <p:grpSpPr bwMode="auto">
          <a:xfrm rot="9802911">
            <a:off x="7861300" y="3724275"/>
            <a:ext cx="303213" cy="466725"/>
            <a:chOff x="4733" y="799"/>
            <a:chExt cx="388" cy="353"/>
          </a:xfrm>
        </p:grpSpPr>
        <p:sp>
          <p:nvSpPr>
            <p:cNvPr id="3258" name="Freeform 212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9" name="Freeform 213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0" name="Freeform 214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90" name="Group 215"/>
          <p:cNvGrpSpPr>
            <a:grpSpLocks/>
          </p:cNvGrpSpPr>
          <p:nvPr/>
        </p:nvGrpSpPr>
        <p:grpSpPr bwMode="auto">
          <a:xfrm rot="9566200">
            <a:off x="7785100" y="4038600"/>
            <a:ext cx="444500" cy="373063"/>
            <a:chOff x="4733" y="799"/>
            <a:chExt cx="388" cy="353"/>
          </a:xfrm>
        </p:grpSpPr>
        <p:sp>
          <p:nvSpPr>
            <p:cNvPr id="3255" name="Freeform 216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6" name="Freeform 217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7" name="Freeform 218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91" name="Group 219"/>
          <p:cNvGrpSpPr>
            <a:grpSpLocks/>
          </p:cNvGrpSpPr>
          <p:nvPr/>
        </p:nvGrpSpPr>
        <p:grpSpPr bwMode="auto">
          <a:xfrm rot="9802911">
            <a:off x="8001000" y="4267200"/>
            <a:ext cx="303213" cy="466725"/>
            <a:chOff x="4733" y="799"/>
            <a:chExt cx="388" cy="353"/>
          </a:xfrm>
        </p:grpSpPr>
        <p:sp>
          <p:nvSpPr>
            <p:cNvPr id="3252" name="Freeform 220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3" name="Freeform 221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4" name="Freeform 222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92" name="Group 223"/>
          <p:cNvGrpSpPr>
            <a:grpSpLocks/>
          </p:cNvGrpSpPr>
          <p:nvPr/>
        </p:nvGrpSpPr>
        <p:grpSpPr bwMode="auto">
          <a:xfrm rot="9802911">
            <a:off x="8840788" y="3886200"/>
            <a:ext cx="303212" cy="466725"/>
            <a:chOff x="4733" y="799"/>
            <a:chExt cx="388" cy="353"/>
          </a:xfrm>
        </p:grpSpPr>
        <p:sp>
          <p:nvSpPr>
            <p:cNvPr id="3249" name="Freeform 224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0" name="Freeform 225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1" name="Freeform 226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94" name="Group 227"/>
          <p:cNvGrpSpPr>
            <a:grpSpLocks/>
          </p:cNvGrpSpPr>
          <p:nvPr/>
        </p:nvGrpSpPr>
        <p:grpSpPr bwMode="auto">
          <a:xfrm rot="9566200">
            <a:off x="8921750" y="3429000"/>
            <a:ext cx="444500" cy="373063"/>
            <a:chOff x="4733" y="799"/>
            <a:chExt cx="388" cy="353"/>
          </a:xfrm>
        </p:grpSpPr>
        <p:sp>
          <p:nvSpPr>
            <p:cNvPr id="3246" name="Freeform 228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7" name="Freeform 229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8" name="Freeform 230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95" name="Group 231"/>
          <p:cNvGrpSpPr>
            <a:grpSpLocks/>
          </p:cNvGrpSpPr>
          <p:nvPr/>
        </p:nvGrpSpPr>
        <p:grpSpPr bwMode="auto">
          <a:xfrm rot="9802911">
            <a:off x="8370888" y="3971925"/>
            <a:ext cx="303212" cy="466725"/>
            <a:chOff x="4733" y="799"/>
            <a:chExt cx="388" cy="353"/>
          </a:xfrm>
        </p:grpSpPr>
        <p:sp>
          <p:nvSpPr>
            <p:cNvPr id="3243" name="Freeform 232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4" name="Freeform 233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5" name="Freeform 234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96" name="Group 235"/>
          <p:cNvGrpSpPr>
            <a:grpSpLocks/>
          </p:cNvGrpSpPr>
          <p:nvPr/>
        </p:nvGrpSpPr>
        <p:grpSpPr bwMode="auto">
          <a:xfrm rot="9802911">
            <a:off x="8383588" y="3581400"/>
            <a:ext cx="303212" cy="466725"/>
            <a:chOff x="4733" y="799"/>
            <a:chExt cx="388" cy="353"/>
          </a:xfrm>
        </p:grpSpPr>
        <p:sp>
          <p:nvSpPr>
            <p:cNvPr id="3240" name="Freeform 236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1" name="Freeform 237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2" name="Freeform 238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97" name="Group 239"/>
          <p:cNvGrpSpPr>
            <a:grpSpLocks/>
          </p:cNvGrpSpPr>
          <p:nvPr/>
        </p:nvGrpSpPr>
        <p:grpSpPr bwMode="auto">
          <a:xfrm rot="9566200">
            <a:off x="7785100" y="3438525"/>
            <a:ext cx="444500" cy="373063"/>
            <a:chOff x="4733" y="799"/>
            <a:chExt cx="388" cy="353"/>
          </a:xfrm>
        </p:grpSpPr>
        <p:sp>
          <p:nvSpPr>
            <p:cNvPr id="3237" name="Freeform 240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8" name="Freeform 241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9" name="Freeform 242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98" name="Group 243"/>
          <p:cNvGrpSpPr>
            <a:grpSpLocks/>
          </p:cNvGrpSpPr>
          <p:nvPr/>
        </p:nvGrpSpPr>
        <p:grpSpPr bwMode="auto">
          <a:xfrm rot="9802911">
            <a:off x="8001000" y="3514725"/>
            <a:ext cx="303213" cy="466725"/>
            <a:chOff x="4733" y="799"/>
            <a:chExt cx="388" cy="353"/>
          </a:xfrm>
        </p:grpSpPr>
        <p:sp>
          <p:nvSpPr>
            <p:cNvPr id="3234" name="Freeform 244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5" name="Freeform 245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6" name="Freeform 246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99" name="Group 247"/>
          <p:cNvGrpSpPr>
            <a:grpSpLocks/>
          </p:cNvGrpSpPr>
          <p:nvPr/>
        </p:nvGrpSpPr>
        <p:grpSpPr bwMode="auto">
          <a:xfrm rot="9802911">
            <a:off x="8013700" y="3124200"/>
            <a:ext cx="303213" cy="466725"/>
            <a:chOff x="4733" y="799"/>
            <a:chExt cx="388" cy="353"/>
          </a:xfrm>
        </p:grpSpPr>
        <p:sp>
          <p:nvSpPr>
            <p:cNvPr id="3231" name="Freeform 248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2" name="Freeform 249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3" name="Freeform 250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00" name="Group 251"/>
          <p:cNvGrpSpPr>
            <a:grpSpLocks/>
          </p:cNvGrpSpPr>
          <p:nvPr/>
        </p:nvGrpSpPr>
        <p:grpSpPr bwMode="auto">
          <a:xfrm rot="9566200">
            <a:off x="8089900" y="5476875"/>
            <a:ext cx="444500" cy="373063"/>
            <a:chOff x="4733" y="799"/>
            <a:chExt cx="388" cy="353"/>
          </a:xfrm>
        </p:grpSpPr>
        <p:sp>
          <p:nvSpPr>
            <p:cNvPr id="3228" name="Freeform 252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9" name="Freeform 253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0" name="Freeform 254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01" name="Group 255"/>
          <p:cNvGrpSpPr>
            <a:grpSpLocks/>
          </p:cNvGrpSpPr>
          <p:nvPr/>
        </p:nvGrpSpPr>
        <p:grpSpPr bwMode="auto">
          <a:xfrm rot="9802911">
            <a:off x="8991600" y="2514600"/>
            <a:ext cx="303213" cy="466725"/>
            <a:chOff x="4733" y="799"/>
            <a:chExt cx="388" cy="353"/>
          </a:xfrm>
        </p:grpSpPr>
        <p:sp>
          <p:nvSpPr>
            <p:cNvPr id="3225" name="Freeform 256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6" name="Freeform 257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7" name="Freeform 258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02" name="Group 259"/>
          <p:cNvGrpSpPr>
            <a:grpSpLocks/>
          </p:cNvGrpSpPr>
          <p:nvPr/>
        </p:nvGrpSpPr>
        <p:grpSpPr bwMode="auto">
          <a:xfrm rot="9802911">
            <a:off x="8318500" y="5162550"/>
            <a:ext cx="303213" cy="466725"/>
            <a:chOff x="4733" y="799"/>
            <a:chExt cx="388" cy="353"/>
          </a:xfrm>
        </p:grpSpPr>
        <p:sp>
          <p:nvSpPr>
            <p:cNvPr id="3222" name="Freeform 260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3" name="Freeform 261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4" name="Freeform 262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03" name="Group 263"/>
          <p:cNvGrpSpPr>
            <a:grpSpLocks/>
          </p:cNvGrpSpPr>
          <p:nvPr/>
        </p:nvGrpSpPr>
        <p:grpSpPr bwMode="auto">
          <a:xfrm rot="9566200">
            <a:off x="7391400" y="4267200"/>
            <a:ext cx="444500" cy="373063"/>
            <a:chOff x="4733" y="799"/>
            <a:chExt cx="388" cy="353"/>
          </a:xfrm>
        </p:grpSpPr>
        <p:sp>
          <p:nvSpPr>
            <p:cNvPr id="3219" name="Freeform 264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0" name="Freeform 265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Freeform 266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68" name="Group 267"/>
          <p:cNvGrpSpPr>
            <a:grpSpLocks/>
          </p:cNvGrpSpPr>
          <p:nvPr/>
        </p:nvGrpSpPr>
        <p:grpSpPr bwMode="auto">
          <a:xfrm rot="9802911">
            <a:off x="7239000" y="6019800"/>
            <a:ext cx="303213" cy="466725"/>
            <a:chOff x="4733" y="799"/>
            <a:chExt cx="388" cy="353"/>
          </a:xfrm>
        </p:grpSpPr>
        <p:sp>
          <p:nvSpPr>
            <p:cNvPr id="3216" name="Freeform 268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7" name="Freeform 269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8" name="Freeform 270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69" name="Group 271"/>
          <p:cNvGrpSpPr>
            <a:grpSpLocks/>
          </p:cNvGrpSpPr>
          <p:nvPr/>
        </p:nvGrpSpPr>
        <p:grpSpPr bwMode="auto">
          <a:xfrm rot="9802911">
            <a:off x="8470900" y="5314950"/>
            <a:ext cx="303213" cy="466725"/>
            <a:chOff x="4733" y="799"/>
            <a:chExt cx="388" cy="353"/>
          </a:xfrm>
        </p:grpSpPr>
        <p:sp>
          <p:nvSpPr>
            <p:cNvPr id="3213" name="Freeform 272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4" name="Freeform 273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Freeform 274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0" name="Group 275"/>
          <p:cNvGrpSpPr>
            <a:grpSpLocks/>
          </p:cNvGrpSpPr>
          <p:nvPr/>
        </p:nvGrpSpPr>
        <p:grpSpPr bwMode="auto">
          <a:xfrm rot="9566200">
            <a:off x="7924800" y="4800600"/>
            <a:ext cx="444500" cy="373063"/>
            <a:chOff x="4733" y="799"/>
            <a:chExt cx="388" cy="353"/>
          </a:xfrm>
        </p:grpSpPr>
        <p:sp>
          <p:nvSpPr>
            <p:cNvPr id="3210" name="Freeform 276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Freeform 277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Freeform 278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1" name="Group 279"/>
          <p:cNvGrpSpPr>
            <a:grpSpLocks/>
          </p:cNvGrpSpPr>
          <p:nvPr/>
        </p:nvGrpSpPr>
        <p:grpSpPr bwMode="auto">
          <a:xfrm rot="9802911">
            <a:off x="8610600" y="5857875"/>
            <a:ext cx="303213" cy="466725"/>
            <a:chOff x="4733" y="799"/>
            <a:chExt cx="388" cy="353"/>
          </a:xfrm>
        </p:grpSpPr>
        <p:sp>
          <p:nvSpPr>
            <p:cNvPr id="3207" name="Freeform 280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8" name="Freeform 281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Freeform 282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2" name="Group 283"/>
          <p:cNvGrpSpPr>
            <a:grpSpLocks/>
          </p:cNvGrpSpPr>
          <p:nvPr/>
        </p:nvGrpSpPr>
        <p:grpSpPr bwMode="auto">
          <a:xfrm rot="9802911">
            <a:off x="8458200" y="2514600"/>
            <a:ext cx="303213" cy="466725"/>
            <a:chOff x="4733" y="799"/>
            <a:chExt cx="388" cy="353"/>
          </a:xfrm>
        </p:grpSpPr>
        <p:sp>
          <p:nvSpPr>
            <p:cNvPr id="3204" name="Freeform 284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" name="Freeform 285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6" name="Freeform 286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3" name="Group 287"/>
          <p:cNvGrpSpPr>
            <a:grpSpLocks/>
          </p:cNvGrpSpPr>
          <p:nvPr/>
        </p:nvGrpSpPr>
        <p:grpSpPr bwMode="auto">
          <a:xfrm rot="9566200">
            <a:off x="7924800" y="2590800"/>
            <a:ext cx="444500" cy="373063"/>
            <a:chOff x="4733" y="799"/>
            <a:chExt cx="388" cy="353"/>
          </a:xfrm>
        </p:grpSpPr>
        <p:sp>
          <p:nvSpPr>
            <p:cNvPr id="3201" name="Freeform 288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2" name="Freeform 289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3" name="Freeform 290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4" name="Group 291"/>
          <p:cNvGrpSpPr>
            <a:grpSpLocks/>
          </p:cNvGrpSpPr>
          <p:nvPr/>
        </p:nvGrpSpPr>
        <p:grpSpPr bwMode="auto">
          <a:xfrm rot="9802911">
            <a:off x="8763000" y="6010275"/>
            <a:ext cx="303213" cy="466725"/>
            <a:chOff x="4733" y="799"/>
            <a:chExt cx="388" cy="353"/>
          </a:xfrm>
        </p:grpSpPr>
        <p:sp>
          <p:nvSpPr>
            <p:cNvPr id="3198" name="Freeform 292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9" name="Freeform 293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0" name="Freeform 294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5" name="Group 295"/>
          <p:cNvGrpSpPr>
            <a:grpSpLocks/>
          </p:cNvGrpSpPr>
          <p:nvPr/>
        </p:nvGrpSpPr>
        <p:grpSpPr bwMode="auto">
          <a:xfrm rot="9802911">
            <a:off x="8775700" y="5476875"/>
            <a:ext cx="303213" cy="466725"/>
            <a:chOff x="4733" y="799"/>
            <a:chExt cx="388" cy="353"/>
          </a:xfrm>
        </p:grpSpPr>
        <p:sp>
          <p:nvSpPr>
            <p:cNvPr id="3195" name="Freeform 296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" name="Freeform 297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" name="Freeform 298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6" name="Group 299"/>
          <p:cNvGrpSpPr>
            <a:grpSpLocks/>
          </p:cNvGrpSpPr>
          <p:nvPr/>
        </p:nvGrpSpPr>
        <p:grpSpPr bwMode="auto">
          <a:xfrm rot="9566200">
            <a:off x="8916988" y="5638800"/>
            <a:ext cx="444500" cy="373063"/>
            <a:chOff x="4733" y="799"/>
            <a:chExt cx="388" cy="353"/>
          </a:xfrm>
        </p:grpSpPr>
        <p:sp>
          <p:nvSpPr>
            <p:cNvPr id="3192" name="Freeform 300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" name="Freeform 301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" name="Freeform 302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368" name="Group 303"/>
          <p:cNvGrpSpPr>
            <a:grpSpLocks/>
          </p:cNvGrpSpPr>
          <p:nvPr/>
        </p:nvGrpSpPr>
        <p:grpSpPr bwMode="auto">
          <a:xfrm rot="9802911">
            <a:off x="9132888" y="5715000"/>
            <a:ext cx="303212" cy="466725"/>
            <a:chOff x="4733" y="799"/>
            <a:chExt cx="388" cy="353"/>
          </a:xfrm>
        </p:grpSpPr>
        <p:sp>
          <p:nvSpPr>
            <p:cNvPr id="3189" name="Freeform 304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" name="Freeform 305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" name="Freeform 306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369" name="Group 307"/>
          <p:cNvGrpSpPr>
            <a:grpSpLocks/>
          </p:cNvGrpSpPr>
          <p:nvPr/>
        </p:nvGrpSpPr>
        <p:grpSpPr bwMode="auto">
          <a:xfrm rot="9802911">
            <a:off x="9145588" y="5324475"/>
            <a:ext cx="303212" cy="466725"/>
            <a:chOff x="4733" y="799"/>
            <a:chExt cx="388" cy="353"/>
          </a:xfrm>
        </p:grpSpPr>
        <p:sp>
          <p:nvSpPr>
            <p:cNvPr id="3186" name="Freeform 308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Freeform 309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Freeform 310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370" name="Group 311"/>
          <p:cNvGrpSpPr>
            <a:grpSpLocks/>
          </p:cNvGrpSpPr>
          <p:nvPr/>
        </p:nvGrpSpPr>
        <p:grpSpPr bwMode="auto">
          <a:xfrm rot="9566200">
            <a:off x="8547100" y="5181600"/>
            <a:ext cx="444500" cy="373063"/>
            <a:chOff x="4733" y="799"/>
            <a:chExt cx="388" cy="353"/>
          </a:xfrm>
        </p:grpSpPr>
        <p:sp>
          <p:nvSpPr>
            <p:cNvPr id="3183" name="Freeform 312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Freeform 313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Freeform 314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371" name="Group 315"/>
          <p:cNvGrpSpPr>
            <a:grpSpLocks/>
          </p:cNvGrpSpPr>
          <p:nvPr/>
        </p:nvGrpSpPr>
        <p:grpSpPr bwMode="auto">
          <a:xfrm rot="9802911">
            <a:off x="8763000" y="5257800"/>
            <a:ext cx="303213" cy="466725"/>
            <a:chOff x="4733" y="799"/>
            <a:chExt cx="388" cy="353"/>
          </a:xfrm>
        </p:grpSpPr>
        <p:sp>
          <p:nvSpPr>
            <p:cNvPr id="3180" name="Freeform 316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Freeform 317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Freeform 318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372" name="Group 319"/>
          <p:cNvGrpSpPr>
            <a:grpSpLocks/>
          </p:cNvGrpSpPr>
          <p:nvPr/>
        </p:nvGrpSpPr>
        <p:grpSpPr bwMode="auto">
          <a:xfrm rot="9802911">
            <a:off x="8775700" y="4867275"/>
            <a:ext cx="303213" cy="466725"/>
            <a:chOff x="4733" y="799"/>
            <a:chExt cx="388" cy="353"/>
          </a:xfrm>
        </p:grpSpPr>
        <p:sp>
          <p:nvSpPr>
            <p:cNvPr id="3177" name="Freeform 320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Freeform 321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Freeform 322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8697" name="Picture 329" descr="sbwatchdo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92275" y="1506538"/>
            <a:ext cx="1120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698" name="Oval 330"/>
          <p:cNvSpPr>
            <a:spLocks noChangeArrowheads="1"/>
          </p:cNvSpPr>
          <p:nvPr/>
        </p:nvSpPr>
        <p:spPr bwMode="auto">
          <a:xfrm>
            <a:off x="1957388" y="1933575"/>
            <a:ext cx="554037" cy="538163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58699" name="Oval 331"/>
          <p:cNvSpPr>
            <a:spLocks noChangeArrowheads="1"/>
          </p:cNvSpPr>
          <p:nvPr/>
        </p:nvSpPr>
        <p:spPr bwMode="auto">
          <a:xfrm>
            <a:off x="1952625" y="1914525"/>
            <a:ext cx="554038" cy="538163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58700" name="Oval 332"/>
          <p:cNvSpPr>
            <a:spLocks noChangeArrowheads="1"/>
          </p:cNvSpPr>
          <p:nvPr/>
        </p:nvSpPr>
        <p:spPr bwMode="auto">
          <a:xfrm>
            <a:off x="1962150" y="1909763"/>
            <a:ext cx="554038" cy="538162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58701" name="Oval 333"/>
          <p:cNvSpPr>
            <a:spLocks noChangeArrowheads="1"/>
          </p:cNvSpPr>
          <p:nvPr/>
        </p:nvSpPr>
        <p:spPr bwMode="auto">
          <a:xfrm>
            <a:off x="1976438" y="1933575"/>
            <a:ext cx="528637" cy="5286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58702" name="Oval 334"/>
          <p:cNvSpPr>
            <a:spLocks noChangeArrowheads="1"/>
          </p:cNvSpPr>
          <p:nvPr/>
        </p:nvSpPr>
        <p:spPr bwMode="auto">
          <a:xfrm>
            <a:off x="1962150" y="1905000"/>
            <a:ext cx="554038" cy="538163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58703" name="Oval 335"/>
          <p:cNvSpPr>
            <a:spLocks noChangeArrowheads="1"/>
          </p:cNvSpPr>
          <p:nvPr/>
        </p:nvSpPr>
        <p:spPr bwMode="auto">
          <a:xfrm>
            <a:off x="1985963" y="1905000"/>
            <a:ext cx="528637" cy="531813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0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83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83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8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6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8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4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0901 L 0.15295 -0.0582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8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75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295 -0.05827 L 0.32795 -0.1248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-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8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6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795 -0.12486 L 0.50764 -0.1824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-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17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764 -0.18247 L 0.66598 -0.2601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-390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10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69942E-6 L -0.1158 0.00346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8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ntr" presetSubtype="16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1000"/>
                                        <p:tgtEl>
                                          <p:spTgt spid="586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35" presetID="4" presetClass="entr" presetSubtype="16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586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3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586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587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14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587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58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93"/>
                  </p:tgtEl>
                </p:cond>
              </p:nextCondLst>
            </p:seq>
          </p:childTnLst>
        </p:cTn>
      </p:par>
    </p:tnLst>
    <p:bldLst>
      <p:bldP spid="58381" grpId="0"/>
      <p:bldP spid="58381" grpId="1"/>
      <p:bldP spid="58382" grpId="0"/>
      <p:bldP spid="58382" grpId="1"/>
      <p:bldP spid="58383" grpId="0"/>
      <p:bldP spid="58383" grpId="1"/>
      <p:bldP spid="58384" grpId="0"/>
      <p:bldP spid="58386" grpId="0"/>
      <p:bldP spid="58386" grpId="1"/>
      <p:bldP spid="58387" grpId="0"/>
      <p:bldP spid="58388" grpId="0"/>
      <p:bldP spid="58389" grpId="0"/>
      <p:bldP spid="58390" grpId="0"/>
      <p:bldP spid="58392" grpId="0" animBg="1"/>
      <p:bldP spid="58395" grpId="0" build="p"/>
      <p:bldP spid="58396" grpId="0" animBg="1"/>
      <p:bldP spid="58699" grpId="0" animBg="1"/>
      <p:bldP spid="58700" grpId="0" animBg="1"/>
      <p:bldP spid="58701" grpId="0" animBg="1"/>
      <p:bldP spid="58702" grpId="0" animBg="1"/>
      <p:bldP spid="58703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207</Words>
  <Application>Microsoft Office PowerPoint</Application>
  <PresentationFormat>Trình chiếu Trên màn hình (4:3)</PresentationFormat>
  <Paragraphs>60</Paragraphs>
  <Slides>11</Slides>
  <Notes>2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2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HOẠT ĐỘNG 4: VẬN DỤNG</vt:lpstr>
      <vt:lpstr>HoẠT ĐỘNG 5: CỦNG CỐ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BQ</dc:creator>
  <cp:lastModifiedBy>BQ</cp:lastModifiedBy>
  <cp:revision>32</cp:revision>
  <dcterms:created xsi:type="dcterms:W3CDTF">2020-08-15T14:05:11Z</dcterms:created>
  <dcterms:modified xsi:type="dcterms:W3CDTF">2020-09-27T03:45:59Z</dcterms:modified>
</cp:coreProperties>
</file>