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30" r:id="rId2"/>
    <p:sldId id="432" r:id="rId3"/>
    <p:sldId id="443" r:id="rId4"/>
    <p:sldId id="434" r:id="rId5"/>
    <p:sldId id="442" r:id="rId6"/>
    <p:sldId id="441" r:id="rId7"/>
    <p:sldId id="444" r:id="rId8"/>
    <p:sldId id="445" r:id="rId9"/>
    <p:sldId id="446" r:id="rId10"/>
    <p:sldId id="448" r:id="rId11"/>
    <p:sldId id="447" r:id="rId12"/>
    <p:sldId id="449" r:id="rId13"/>
    <p:sldId id="450" r:id="rId14"/>
    <p:sldId id="431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00CC"/>
    <a:srgbClr val="FEDEEC"/>
    <a:srgbClr val="FDCFE3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127919" y="4343401"/>
            <a:ext cx="13944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HĐCD: THỜI GIAN BIỂU CỦA EM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38984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462208" y="3210807"/>
            <a:ext cx="7619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ăn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E5507-BF98-4C65-B65D-4F9F31DA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600" y="2307695"/>
            <a:ext cx="6843837" cy="48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71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275309" y="2942132"/>
            <a:ext cx="7449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FCA71-2A83-4E3A-BF4B-86D7D99F0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119" y="2634526"/>
            <a:ext cx="7543800" cy="559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219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899319" y="2942132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B9F210-6976-4464-9025-5B0BA5E0F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519" y="2112687"/>
            <a:ext cx="7068409" cy="62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658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pic>
        <p:nvPicPr>
          <p:cNvPr id="14" name="Picture 16" descr="Frame Border Transparent PNG Gold Image​ | Gallery Yopriceville -  High-Quality Images and Transparent… | Clip art frames borders, Frame  border design, Frame clipart">
            <a:extLst>
              <a:ext uri="{FF2B5EF4-FFF2-40B4-BE49-F238E27FC236}">
                <a16:creationId xmlns:a16="http://schemas.microsoft.com/office/drawing/2014/main" id="{06E76BE3-F701-4CB7-A64D-24A9661A6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72289" y="-1230353"/>
            <a:ext cx="4732060" cy="1160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3941BE-6B39-4CE9-8A65-E0D8C3B6E13F}"/>
              </a:ext>
            </a:extLst>
          </p:cNvPr>
          <p:cNvSpPr/>
          <p:nvPr/>
        </p:nvSpPr>
        <p:spPr>
          <a:xfrm>
            <a:off x="3680619" y="3356630"/>
            <a:ext cx="8915400" cy="2029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Chia sẻ thời gian biểu với người thân.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Thực hiện các hoạt động, công việc hằng ngày theo thời gian biểu đã xây dựng.</a:t>
            </a:r>
          </a:p>
        </p:txBody>
      </p:sp>
    </p:spTree>
    <p:extLst>
      <p:ext uri="{BB962C8B-B14F-4D97-AF65-F5344CB8AC3E}">
        <p14:creationId xmlns:p14="http://schemas.microsoft.com/office/powerpoint/2010/main" val="38340833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>
            <a:extLst>
              <a:ext uri="{FF2B5EF4-FFF2-40B4-BE49-F238E27FC236}">
                <a16:creationId xmlns:a16="http://schemas.microsoft.com/office/drawing/2014/main" id="{0349211A-99AA-4FAB-BA90-82000D3B0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448CD-6224-43B8-A1B5-46E27372B924}"/>
              </a:ext>
            </a:extLst>
          </p:cNvPr>
          <p:cNvSpPr txBox="1"/>
          <p:nvPr/>
        </p:nvSpPr>
        <p:spPr>
          <a:xfrm>
            <a:off x="5211494" y="103853"/>
            <a:ext cx="5878532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Thứ……ngày…..tháng…..năm…….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29C323-ADD7-48DD-BDD3-F320C6F86F83}"/>
              </a:ext>
            </a:extLst>
          </p:cNvPr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D7F85E-C25D-4B4E-8B09-DCCFD73B6C71}"/>
                </a:ext>
              </a:extLst>
            </p:cNvPr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CF3ABA-7F6D-4CFC-B974-0225F5130C72}"/>
                  </a:ext>
                </a:extLst>
              </p:cNvPr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0CF8DA-DE3D-4A80-951D-4749BD12BE03}"/>
                  </a:ext>
                </a:extLst>
              </p:cNvPr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3321AD-2007-4535-AD88-3518E21AB373}"/>
                </a:ext>
              </a:extLst>
            </p:cNvPr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2" descr="TOP 23 mẫu thời khóa biểu cho học sinh 2022 - 2023">
            <a:extLst>
              <a:ext uri="{FF2B5EF4-FFF2-40B4-BE49-F238E27FC236}">
                <a16:creationId xmlns:a16="http://schemas.microsoft.com/office/drawing/2014/main" id="{49636369-9E4A-4BAD-9F0F-4FB0C9466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2"/>
          <a:stretch/>
        </p:blipFill>
        <p:spPr bwMode="auto">
          <a:xfrm>
            <a:off x="2651919" y="2112687"/>
            <a:ext cx="10425589" cy="660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07911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08919" y="1676400"/>
            <a:ext cx="7162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Chia sẻ về một ngày của em.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33" name="Group 3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>
            <a:extLst>
              <a:ext uri="{FF2B5EF4-FFF2-40B4-BE49-F238E27FC236}">
                <a16:creationId xmlns:a16="http://schemas.microsoft.com/office/drawing/2014/main" id="{5DAC0CDE-233C-4386-9CB8-AD27057C4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86FD9-049D-4128-A04F-C1063C0A7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227" r="67430" b="9122"/>
          <a:stretch/>
        </p:blipFill>
        <p:spPr>
          <a:xfrm>
            <a:off x="11788133" y="2216257"/>
            <a:ext cx="3379711" cy="26579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582AE0-7A20-4E73-BC2F-A71203BB50CD}"/>
              </a:ext>
            </a:extLst>
          </p:cNvPr>
          <p:cNvSpPr txBox="1"/>
          <p:nvPr/>
        </p:nvSpPr>
        <p:spPr>
          <a:xfrm>
            <a:off x="1066561" y="2421940"/>
            <a:ext cx="1080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Kể về các hoạt động trong một ngày của em theo gợi ý: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9DC92D-80DC-46AE-B46E-E3FC722C0A50}"/>
              </a:ext>
            </a:extLst>
          </p:cNvPr>
          <p:cNvSpPr txBox="1"/>
          <p:nvPr/>
        </p:nvSpPr>
        <p:spPr>
          <a:xfrm>
            <a:off x="1066561" y="3013859"/>
            <a:ext cx="1080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Giờ em thức dậy vào buổi sáng;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66B1D2-C94D-4E55-9A12-83BE0B4655D2}"/>
              </a:ext>
            </a:extLst>
          </p:cNvPr>
          <p:cNvSpPr txBox="1"/>
          <p:nvPr/>
        </p:nvSpPr>
        <p:spPr>
          <a:xfrm>
            <a:off x="1066561" y="5497746"/>
            <a:ext cx="89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việc làm giúp đỡ gia đình khi ở nhà.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431399-FD8C-4A04-8DA2-FFB1FC96EF53}"/>
              </a:ext>
            </a:extLst>
          </p:cNvPr>
          <p:cNvSpPr txBox="1"/>
          <p:nvPr/>
        </p:nvSpPr>
        <p:spPr>
          <a:xfrm>
            <a:off x="1066561" y="3632420"/>
            <a:ext cx="1080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việc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8CA357-0B54-46AE-9648-5CF8001F2FDB}"/>
              </a:ext>
            </a:extLst>
          </p:cNvPr>
          <p:cNvSpPr txBox="1"/>
          <p:nvPr/>
        </p:nvSpPr>
        <p:spPr>
          <a:xfrm>
            <a:off x="1066561" y="4223449"/>
            <a:ext cx="1080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hoạt động em tham gia ở trường;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E923D4-834B-4330-8825-0C962CD2B1DA}"/>
              </a:ext>
            </a:extLst>
          </p:cNvPr>
          <p:cNvSpPr txBox="1"/>
          <p:nvPr/>
        </p:nvSpPr>
        <p:spPr>
          <a:xfrm>
            <a:off x="1048681" y="4852843"/>
            <a:ext cx="89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hoạt động vui chơi ngoài giờ học;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9D5B5-AAB9-433F-9FC6-6345F6595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8" t="25675" r="36294" b="26874"/>
          <a:stretch/>
        </p:blipFill>
        <p:spPr>
          <a:xfrm>
            <a:off x="10424320" y="5067543"/>
            <a:ext cx="4488733" cy="36412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41DB02-5943-4BAF-A1D6-58AB2169C5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2" t="29595" r="36918" b="33473"/>
          <a:stretch/>
        </p:blipFill>
        <p:spPr>
          <a:xfrm>
            <a:off x="4041113" y="6188369"/>
            <a:ext cx="3622412" cy="26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F0369-7036-406C-9F85-BAC5F531D4AA}"/>
              </a:ext>
            </a:extLst>
          </p:cNvPr>
          <p:cNvSpPr txBox="1"/>
          <p:nvPr/>
        </p:nvSpPr>
        <p:spPr>
          <a:xfrm>
            <a:off x="777558" y="2782173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Lập thời gian biểu các hoạt động của em theo mẫu gợi ý sau: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F7882F8-A04E-4A5B-855F-EE321A4A2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4C8C2-5E29-4E74-893D-3DC58C58C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319" y="1999621"/>
            <a:ext cx="7068409" cy="62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268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460375" y="3296772"/>
            <a:ext cx="6230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F7045-4C8E-45D7-B02E-A72C184AD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719" y="2112686"/>
            <a:ext cx="8305800" cy="63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49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460375" y="2675557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49606-65A5-49A0-9CA1-48148EF5F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051" y="2307694"/>
            <a:ext cx="7947868" cy="63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796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275309" y="2806928"/>
            <a:ext cx="7619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B425D-05D4-4273-A620-065A97D2A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892" y="2622803"/>
            <a:ext cx="7055254" cy="598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99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474601" y="3282244"/>
            <a:ext cx="6596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E251F-79E1-456D-8E8D-BAADC09FB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131" y="2307695"/>
            <a:ext cx="7137653" cy="49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705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10387</TotalTime>
  <Words>544</Words>
  <Application>Microsoft Office PowerPoint</Application>
  <PresentationFormat>Custom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1187</cp:revision>
  <dcterms:created xsi:type="dcterms:W3CDTF">2008-09-09T22:52:10Z</dcterms:created>
  <dcterms:modified xsi:type="dcterms:W3CDTF">2022-08-28T04:37:34Z</dcterms:modified>
</cp:coreProperties>
</file>