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6" r:id="rId3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A90D3-E3F9-6636-F699-6AE41D399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87FE2C-6CA1-E09F-3133-3FF8B9DD3B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0FEFE-223B-7857-0513-C3BEFF7AC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8EB-BA5E-4378-B582-0AB4D8BA2BB7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DA6F5-86DE-C01B-672E-16512BF7E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E515A-CC3B-0360-302A-8475C6BC2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1D4A-7901-4AF5-B2DF-0D9588FF6C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4471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B1B3A-FC0B-1261-A6A0-684031BFE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7F4F74-52B4-B0FE-41FF-B0E7433DB9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E327E-C9F4-1DD2-D7F0-E0C598655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8EB-BA5E-4378-B582-0AB4D8BA2BB7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2E1BD-5842-7298-E578-CEBFBEE8E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1637E-2CF8-167F-C856-F193C89CC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1D4A-7901-4AF5-B2DF-0D9588FF6C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91001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0B16C4-01E2-86BE-CC20-68CEA6A67E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E4C25C-8F31-BF14-D2A2-4C43C053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11F65-B928-A8FF-4FAA-777C2D7B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8EB-BA5E-4378-B582-0AB4D8BA2BB7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D8BFC-8639-668C-7EDE-E2552D09B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440850-8A3A-ABBC-409E-5177A509C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1D4A-7901-4AF5-B2DF-0D9588FF6C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64932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4233A-A0F9-2CCE-F87E-689C22CA3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E27D8-2E5D-0F80-BE99-B1634C18E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03166-2D69-C9B3-2239-BB85C87E6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8EB-BA5E-4378-B582-0AB4D8BA2BB7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B3AC7-365C-D035-86D4-4277D678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A9407-A594-B0E9-01D5-9883616A9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1D4A-7901-4AF5-B2DF-0D9588FF6C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27517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3655E-BDB7-1CF1-246C-5A8C56AF5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6D231-5594-23EA-377D-73D70BC75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5413C-9C15-F6B4-3C2A-3CFAAB6BE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8EB-BA5E-4378-B582-0AB4D8BA2BB7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AC94C-9B15-BB64-5008-052FE1413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50CA2-DF37-4F59-58F7-DDFA7539E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1D4A-7901-4AF5-B2DF-0D9588FF6C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35419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4320F-88BB-00BC-730C-8CBEB37F0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4FAB7-8800-4779-0EE7-7114CB9CB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DC9CB1-C2B3-0228-6AA0-3B437F867D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A1C4F4-9E71-7543-FF68-9B0B97817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8EB-BA5E-4378-B582-0AB4D8BA2BB7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3E88B-748E-6CC0-0BBC-FAF2C3A92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04BAA1-0D73-BFE7-7367-50A17BDBA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1D4A-7901-4AF5-B2DF-0D9588FF6C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7291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D1575-1752-3DF5-3194-470C89AC2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FAA18E-2E85-CFB8-C33B-7FF8EEC57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0CCC5-D5CD-9D8D-F5F0-61A33D371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FCBB87-EBA4-12A4-75B5-D891F50B43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E87615-A456-5B77-E04D-7C0B4C291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DF5E8B-4F50-B082-3CE5-C3B802D3C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8EB-BA5E-4378-B582-0AB4D8BA2BB7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7328B0-6B9A-E056-FF63-2BE018A53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95F786-CBFE-5A4F-F64C-FE0739793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1D4A-7901-4AF5-B2DF-0D9588FF6C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18591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B3401-56E6-0778-70D4-93FCC18CE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99EAB9-3EA4-FA7A-0BC4-D16AA7C1D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8EB-BA5E-4378-B582-0AB4D8BA2BB7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6C4555-E816-19C4-8E56-57BC760FC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3D9802-D229-B36E-665A-B79D11AD5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1D4A-7901-4AF5-B2DF-0D9588FF6C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3980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9385E9-6829-0B4E-A40F-0A86C750C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8EB-BA5E-4378-B582-0AB4D8BA2BB7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A7E689-08C2-FFC5-712E-FDC7C13E4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DCB40-4AC3-92B8-1D2D-FCDFD9D9E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1D4A-7901-4AF5-B2DF-0D9588FF6C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67207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20395-D975-4EEB-8BFD-C7457D415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CBD90-11E4-F27A-F1D0-D90BC532F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F7677B-A76C-0800-87BA-B1028527F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310441-C09E-59E8-DF96-D8E1819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8EB-BA5E-4378-B582-0AB4D8BA2BB7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88B1EA-5FD0-A93D-CDAD-1F6F407C1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51490F-6573-D9C8-A71A-A207A7C0E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1D4A-7901-4AF5-B2DF-0D9588FF6C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9364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04E3C-BAAF-BA36-C6E8-91AFD5C10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F2A3A1-EA3B-F4A4-63CF-341D3818E4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20FBE-F260-34D7-BBEC-4679E0DDDD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AA9ADA-116F-4491-E64F-B7BF2E585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08EB-BA5E-4378-B582-0AB4D8BA2BB7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8D6F71-3038-3DF6-3412-18C985705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222FC-32CA-AFAF-AF72-D16A14AC4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01D4A-7901-4AF5-B2DF-0D9588FF6C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344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8E4FF5-24CD-11E4-E16D-33214FF9E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0B85B2-AFF6-21E5-D56A-2993FEB2D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3F09B-6953-BE06-7DC9-557C38FC48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108EB-BA5E-4378-B582-0AB4D8BA2BB7}" type="datetimeFigureOut">
              <a:rPr lang="vi-VN" smtClean="0"/>
              <a:t>08/01/2024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FBAE1-5836-20E5-C331-01C4A89D18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9E0E5-B68E-B993-D37E-1E08735EF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01D4A-7901-4AF5-B2DF-0D9588FF6C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1879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9806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0089E2A-0F7B-E9EF-EBE2-F25B276C91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1546" y="1736232"/>
            <a:ext cx="1350962" cy="2419350"/>
          </a:xfrm>
          <a:prstGeom prst="rect">
            <a:avLst/>
          </a:prstGeom>
        </p:spPr>
      </p:pic>
      <p:sp>
        <p:nvSpPr>
          <p:cNvPr id="31746" name="TextBox 10">
            <a:extLst>
              <a:ext uri="{FF2B5EF4-FFF2-40B4-BE49-F238E27FC236}">
                <a16:creationId xmlns:a16="http://schemas.microsoft.com/office/drawing/2014/main" id="{59BA8B86-5F0D-1C03-6516-8EA3E506B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6063" y="228601"/>
            <a:ext cx="450215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800" b="1">
                <a:solidFill>
                  <a:srgbClr val="0000FF"/>
                </a:solidFill>
                <a:latin typeface="+mj-lt"/>
                <a:cs typeface="Times New Roman" panose="02020603050405020304" pitchFamily="18" charset="0"/>
              </a:rPr>
              <a:t>NỘI DUNG CẦN NHỚ</a:t>
            </a:r>
          </a:p>
        </p:txBody>
      </p:sp>
      <p:pic>
        <p:nvPicPr>
          <p:cNvPr id="47178" name="Picture 74" descr="Cover">
            <a:extLst>
              <a:ext uri="{FF2B5EF4-FFF2-40B4-BE49-F238E27FC236}">
                <a16:creationId xmlns:a16="http://schemas.microsoft.com/office/drawing/2014/main" id="{7936F326-8D1E-ACB4-1C73-BBBD27093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989" y="3068639"/>
            <a:ext cx="1881187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79" name="Picture 75" descr="Cover">
            <a:extLst>
              <a:ext uri="{FF2B5EF4-FFF2-40B4-BE49-F238E27FC236}">
                <a16:creationId xmlns:a16="http://schemas.microsoft.com/office/drawing/2014/main" id="{3FF8EAD4-B668-7233-76E4-59A4AB1D2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489" y="2755901"/>
            <a:ext cx="8413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80" name="Picture 76" descr="Cover">
            <a:extLst>
              <a:ext uri="{FF2B5EF4-FFF2-40B4-BE49-F238E27FC236}">
                <a16:creationId xmlns:a16="http://schemas.microsoft.com/office/drawing/2014/main" id="{28272CDB-36D7-1CBF-4753-7118BDC865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176" y="1085851"/>
            <a:ext cx="1660525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81" name="Picture 77" descr="Cover">
            <a:extLst>
              <a:ext uri="{FF2B5EF4-FFF2-40B4-BE49-F238E27FC236}">
                <a16:creationId xmlns:a16="http://schemas.microsoft.com/office/drawing/2014/main" id="{8F1722C7-FC6E-AB4C-BC8D-9215A5A5B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075" y="2111376"/>
            <a:ext cx="85725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82" name="Picture 78" descr="Cover">
            <a:extLst>
              <a:ext uri="{FF2B5EF4-FFF2-40B4-BE49-F238E27FC236}">
                <a16:creationId xmlns:a16="http://schemas.microsoft.com/office/drawing/2014/main" id="{34710EF7-D849-D457-2413-D508C436F5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6" y="2684463"/>
            <a:ext cx="1452563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83" name="Picture 79" descr="Cover">
            <a:extLst>
              <a:ext uri="{FF2B5EF4-FFF2-40B4-BE49-F238E27FC236}">
                <a16:creationId xmlns:a16="http://schemas.microsoft.com/office/drawing/2014/main" id="{C2D95104-43B2-57D6-5CD1-03753198DC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5724526"/>
            <a:ext cx="20002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84" name="Picture 80" descr="Cover">
            <a:extLst>
              <a:ext uri="{FF2B5EF4-FFF2-40B4-BE49-F238E27FC236}">
                <a16:creationId xmlns:a16="http://schemas.microsoft.com/office/drawing/2014/main" id="{8AA9521F-0F98-C695-FBBF-37F021243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75" y="5259388"/>
            <a:ext cx="8191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85" name="Picture 81" descr="Cover">
            <a:extLst>
              <a:ext uri="{FF2B5EF4-FFF2-40B4-BE49-F238E27FC236}">
                <a16:creationId xmlns:a16="http://schemas.microsoft.com/office/drawing/2014/main" id="{DD800AA8-4A04-8C93-84F8-B3A3B68BA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975" y="4513264"/>
            <a:ext cx="177800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86" name="Picture 82" descr="Cover">
            <a:extLst>
              <a:ext uri="{FF2B5EF4-FFF2-40B4-BE49-F238E27FC236}">
                <a16:creationId xmlns:a16="http://schemas.microsoft.com/office/drawing/2014/main" id="{D5E31B4A-3783-492D-3660-8A3B2EED82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525" y="4965701"/>
            <a:ext cx="846138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87" name="Picture 83" descr="Cover">
            <a:extLst>
              <a:ext uri="{FF2B5EF4-FFF2-40B4-BE49-F238E27FC236}">
                <a16:creationId xmlns:a16="http://schemas.microsoft.com/office/drawing/2014/main" id="{1AA72506-07EC-9680-4CE6-0E25A0634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1" y="4344989"/>
            <a:ext cx="1660525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88" name="Picture 84" descr="Cover">
            <a:extLst>
              <a:ext uri="{FF2B5EF4-FFF2-40B4-BE49-F238E27FC236}">
                <a16:creationId xmlns:a16="http://schemas.microsoft.com/office/drawing/2014/main" id="{D3EEB247-5201-061B-6288-6F26640C2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589" y="5708650"/>
            <a:ext cx="17430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89" name="Picture 85" descr="Cover">
            <a:extLst>
              <a:ext uri="{FF2B5EF4-FFF2-40B4-BE49-F238E27FC236}">
                <a16:creationId xmlns:a16="http://schemas.microsoft.com/office/drawing/2014/main" id="{EEEBA032-E6B3-2ABE-C222-D14A664A44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722938"/>
            <a:ext cx="858838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90" name="Picture 86" descr="Cover">
            <a:extLst>
              <a:ext uri="{FF2B5EF4-FFF2-40B4-BE49-F238E27FC236}">
                <a16:creationId xmlns:a16="http://schemas.microsoft.com/office/drawing/2014/main" id="{666EEA64-2D5A-2F36-9D47-2D704F58C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26" y="4932363"/>
            <a:ext cx="1789113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91" name="Picture 87" descr="Cover">
            <a:extLst>
              <a:ext uri="{FF2B5EF4-FFF2-40B4-BE49-F238E27FC236}">
                <a16:creationId xmlns:a16="http://schemas.microsoft.com/office/drawing/2014/main" id="{56E14500-5EAC-89DB-73F0-061BB5281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676" y="5272089"/>
            <a:ext cx="854075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92" name="Picture 88" descr="Cover">
            <a:extLst>
              <a:ext uri="{FF2B5EF4-FFF2-40B4-BE49-F238E27FC236}">
                <a16:creationId xmlns:a16="http://schemas.microsoft.com/office/drawing/2014/main" id="{DF38D3E7-4C58-39EA-E0F1-051BBB44A9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13" y="4286251"/>
            <a:ext cx="1350962" cy="158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93" name="Picture 89" descr="Cover">
            <a:extLst>
              <a:ext uri="{FF2B5EF4-FFF2-40B4-BE49-F238E27FC236}">
                <a16:creationId xmlns:a16="http://schemas.microsoft.com/office/drawing/2014/main" id="{821728D3-AAA2-9A8A-9011-00D484D8E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2038" y="4341813"/>
            <a:ext cx="1630362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94" name="Picture 90" descr="Cover">
            <a:extLst>
              <a:ext uri="{FF2B5EF4-FFF2-40B4-BE49-F238E27FC236}">
                <a16:creationId xmlns:a16="http://schemas.microsoft.com/office/drawing/2014/main" id="{7B0867A6-9C3A-EFB4-D825-3B48D8C835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239" y="4281489"/>
            <a:ext cx="858837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96" name="Picture 92" descr="Cover">
            <a:extLst>
              <a:ext uri="{FF2B5EF4-FFF2-40B4-BE49-F238E27FC236}">
                <a16:creationId xmlns:a16="http://schemas.microsoft.com/office/drawing/2014/main" id="{0044DE3A-E4DC-9431-72C1-244A9A3F9C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3889375"/>
            <a:ext cx="8524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97" name="Picture 93" descr="Cover">
            <a:extLst>
              <a:ext uri="{FF2B5EF4-FFF2-40B4-BE49-F238E27FC236}">
                <a16:creationId xmlns:a16="http://schemas.microsoft.com/office/drawing/2014/main" id="{1347B380-3E47-688C-C6ED-FB4421550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13" y="4178301"/>
            <a:ext cx="1903412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98" name="Picture 94" descr="Cover">
            <a:extLst>
              <a:ext uri="{FF2B5EF4-FFF2-40B4-BE49-F238E27FC236}">
                <a16:creationId xmlns:a16="http://schemas.microsoft.com/office/drawing/2014/main" id="{0D98928A-FF1A-270B-5A4A-DCFC3263D5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800" y="2952750"/>
            <a:ext cx="1595438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99" name="Picture 95" descr="Cover">
            <a:extLst>
              <a:ext uri="{FF2B5EF4-FFF2-40B4-BE49-F238E27FC236}">
                <a16:creationId xmlns:a16="http://schemas.microsoft.com/office/drawing/2014/main" id="{5DB091DF-85DB-7C4F-450D-59AA7B0337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638" y="3032125"/>
            <a:ext cx="819150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200" name="Picture 96" descr="Cover">
            <a:extLst>
              <a:ext uri="{FF2B5EF4-FFF2-40B4-BE49-F238E27FC236}">
                <a16:creationId xmlns:a16="http://schemas.microsoft.com/office/drawing/2014/main" id="{CAD5367F-CD85-F095-A39B-044E8C45B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563" y="2392364"/>
            <a:ext cx="1473200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201" name="Picture 97" descr="Cover">
            <a:extLst>
              <a:ext uri="{FF2B5EF4-FFF2-40B4-BE49-F238E27FC236}">
                <a16:creationId xmlns:a16="http://schemas.microsoft.com/office/drawing/2014/main" id="{9003B613-F419-9D03-4BB9-B5AEEB55C3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3939" y="2543176"/>
            <a:ext cx="854075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202" name="Picture 98" descr="Cover">
            <a:extLst>
              <a:ext uri="{FF2B5EF4-FFF2-40B4-BE49-F238E27FC236}">
                <a16:creationId xmlns:a16="http://schemas.microsoft.com/office/drawing/2014/main" id="{14827379-5A4D-FA13-166C-3100006FE2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651" y="2914650"/>
            <a:ext cx="1427163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203" name="Picture 99" descr="Cover">
            <a:extLst>
              <a:ext uri="{FF2B5EF4-FFF2-40B4-BE49-F238E27FC236}">
                <a16:creationId xmlns:a16="http://schemas.microsoft.com/office/drawing/2014/main" id="{88F2659A-B18A-7DB9-D2A1-355664FBC0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630" y="3873500"/>
            <a:ext cx="914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llout: Line 2">
            <a:extLst>
              <a:ext uri="{FF2B5EF4-FFF2-40B4-BE49-F238E27FC236}">
                <a16:creationId xmlns:a16="http://schemas.microsoft.com/office/drawing/2014/main" id="{4B65A720-2D55-CCCF-1E12-8A3B36E2E355}"/>
              </a:ext>
            </a:extLst>
          </p:cNvPr>
          <p:cNvSpPr/>
          <p:nvPr/>
        </p:nvSpPr>
        <p:spPr bwMode="auto">
          <a:xfrm>
            <a:off x="9166452" y="3683274"/>
            <a:ext cx="2034947" cy="461665"/>
          </a:xfrm>
          <a:prstGeom prst="borderCallout1">
            <a:avLst>
              <a:gd name="adj1" fmla="val 53176"/>
              <a:gd name="adj2" fmla="val -978"/>
              <a:gd name="adj3" fmla="val 77975"/>
              <a:gd name="adj4" fmla="val -27204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Dòng điện chạy qua bóng đèn làm bóng phát sáng</a:t>
            </a:r>
            <a:endParaRPr kumimoji="0" lang="vi-VN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3405C49-5C84-E03C-1FCA-3981CF8120EE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5774061" y="1234023"/>
            <a:ext cx="1031827" cy="77892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B1B72A6-D76D-CA8E-BE4B-3D47FAEF7009}"/>
              </a:ext>
            </a:extLst>
          </p:cNvPr>
          <p:cNvSpPr/>
          <p:nvPr/>
        </p:nvSpPr>
        <p:spPr>
          <a:xfrm rot="16825170">
            <a:off x="5405735" y="2526606"/>
            <a:ext cx="1493671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800" b="0" cap="none" spc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Nguồn điện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F01432A-750E-8FB2-E453-778F0E3254C1}"/>
              </a:ext>
            </a:extLst>
          </p:cNvPr>
          <p:cNvSpPr/>
          <p:nvPr/>
        </p:nvSpPr>
        <p:spPr bwMode="auto">
          <a:xfrm>
            <a:off x="4076702" y="959385"/>
            <a:ext cx="1824038" cy="7150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Cung cấp và duy trì dòng điện lâu dài cho thiết bị điện</a:t>
            </a:r>
            <a:endParaRPr kumimoji="0" lang="vi-VN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5489B00-8A8B-357D-7EF0-6DA49025C09C}"/>
              </a:ext>
            </a:extLst>
          </p:cNvPr>
          <p:cNvSpPr/>
          <p:nvPr/>
        </p:nvSpPr>
        <p:spPr bwMode="auto">
          <a:xfrm>
            <a:off x="7626104" y="991848"/>
            <a:ext cx="2508495" cy="51077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>
                <a:solidFill>
                  <a:srgbClr val="FF0000"/>
                </a:solidFill>
                <a:latin typeface="Arial" charset="0"/>
                <a:cs typeface="Arial" charset="0"/>
              </a:rPr>
              <a:t>Một só loại nguồn điện: Pin, ac quy, máy phát điện</a:t>
            </a:r>
            <a:endParaRPr kumimoji="0" lang="vi-VN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62009B6-9646-26E7-C31A-6442C1B42C57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6711813" y="1252474"/>
            <a:ext cx="949893" cy="71497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F639046-BD04-990F-3093-AF51E47741F1}"/>
              </a:ext>
            </a:extLst>
          </p:cNvPr>
          <p:cNvSpPr txBox="1"/>
          <p:nvPr/>
        </p:nvSpPr>
        <p:spPr>
          <a:xfrm>
            <a:off x="-6349" y="6280151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4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4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4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4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4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4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4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4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4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4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4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4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4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4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15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Admin</cp:lastModifiedBy>
  <cp:revision>1</cp:revision>
  <dcterms:created xsi:type="dcterms:W3CDTF">2023-06-20T05:10:38Z</dcterms:created>
  <dcterms:modified xsi:type="dcterms:W3CDTF">2024-01-08T01:37:04Z</dcterms:modified>
</cp:coreProperties>
</file>