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3.wdp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21" Type="http://schemas.openxmlformats.org/officeDocument/2006/relationships/slide" Target="slide7.xml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24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image" Target="../media/image5.png"/><Relationship Id="rId23" Type="http://schemas.microsoft.com/office/2007/relationships/hdphoto" Target="../media/hdphoto6.wdp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slide" Target="slide5.xml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slide" Target="slide1.xml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jpeg"/><Relationship Id="rId5" Type="http://schemas.openxmlformats.org/officeDocument/2006/relationships/image" Target="../media/image9.png"/><Relationship Id="rId10" Type="http://schemas.openxmlformats.org/officeDocument/2006/relationships/image" Target="../media/image18.jpeg"/><Relationship Id="rId4" Type="http://schemas.openxmlformats.org/officeDocument/2006/relationships/slide" Target="slide1.xml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-50000" r="-7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8" y="596558"/>
            <a:ext cx="1059805" cy="114459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2" y="2449439"/>
            <a:ext cx="1676400" cy="1676400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5" y="761308"/>
            <a:ext cx="1404303" cy="1284060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25" y="3452037"/>
            <a:ext cx="1298493" cy="1402373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35" y="1047750"/>
            <a:ext cx="1318514" cy="1423996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16527" y="3848423"/>
            <a:ext cx="609600" cy="6096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6157" y="1047750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574" y="805543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21240" y="149894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85737" y="4458025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39492" y="372732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572"/>
            <a:ext cx="1676400" cy="1676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23900" y="1759949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4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7547" numSld="8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6800" y="320440"/>
            <a:ext cx="7064827" cy="1489309"/>
            <a:chOff x="1012373" y="333247"/>
            <a:chExt cx="7064827" cy="936068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6831872" cy="87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Loài virus nào đang gây nguy hiểm cho người dân TP Đà Nẵng cũng như mọi người dân trên thế giới?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Ebola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Cúm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Corona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20" y="-142950"/>
            <a:ext cx="1316880" cy="1422232"/>
          </a:xfrm>
          <a:prstGeom prst="rect">
            <a:avLst/>
          </a:prstGeom>
        </p:spPr>
      </p:pic>
      <p:pic>
        <p:nvPicPr>
          <p:cNvPr id="1026" name="Picture 2" descr="Sá»­ dá»¥ng virus Ebola Äá»... Äiá»u trá» ung thÆ° nÃ£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2098"/>
            <a:ext cx="981756" cy="6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Ãºm A/B vÃ  tÃ¡c háº¡i cá»§a nÃ³ trong thá»i Äiá»m dá»ch Covid 19 | Medlate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1"/>
          <a:stretch/>
        </p:blipFill>
        <p:spPr bwMode="auto">
          <a:xfrm>
            <a:off x="373432" y="2933355"/>
            <a:ext cx="1109242" cy="7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ÄÆ°á»ng xÃ¢m nháº­p táº¿ bÃ o cá»§a nCoV. - Bá»nh Viá»n Nhi Äá»ng ThÃ nh Phá»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0" y="3940331"/>
            <a:ext cx="1166175" cy="6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51711"/>
              <a:ext cx="6172200" cy="67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Em nên rửa tay mấy lần </a:t>
              </a:r>
            </a:p>
            <a:p>
              <a:pPr algn="ctr"/>
              <a:r>
                <a:rPr lang="en-US" sz="32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một ngày?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1 lần 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Nhiều lần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2 lần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291296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3885218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-95250"/>
            <a:ext cx="183338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5999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4324"/>
              <a:ext cx="6553200" cy="71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Chúng ta nên rửa tay như thế nào cho đúng cách?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862544"/>
              <a:ext cx="6418218" cy="656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Chỉ cần rửa tay bằng nước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 đủ sạch rồi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829832"/>
              <a:ext cx="6418218" cy="59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Rửa tay bằng xà phòng thật kĩ,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Và rửa đúng 6 bước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30981" y="4071366"/>
            <a:ext cx="6589763" cy="986862"/>
            <a:chOff x="1521482" y="1690472"/>
            <a:chExt cx="6589763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769919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Rửa tay bằng xà phòng là sạch rồi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nên chỉ cần rửa sơ cho nhanh là được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74" y="1791380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1" y="420523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0" y="3041804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7" y="0"/>
            <a:ext cx="153458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59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Khi bị sốt, ho, khó thở, mệt mỏi, em nên làm gì?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Im lặng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Chạy qua nhà hàng xóm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973364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Báo cho ba mẹ hoặc người lớn </a:t>
              </a:r>
            </a:p>
            <a:p>
              <a:pPr algn="just"/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trong nhà biết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53" y="-97642"/>
            <a:ext cx="1624992" cy="17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-95251"/>
            <a:ext cx="6553200" cy="1180879"/>
            <a:chOff x="1524000" y="71976"/>
            <a:chExt cx="6553200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214508"/>
              <a:ext cx="6172200" cy="59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Sau khi đeo khẩu trang y tế xong, em nên làm gì?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9799" y="2800350"/>
            <a:ext cx="6553200" cy="762000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11778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</a:t>
              </a:r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Bỏ khẩu trang vào túi, mai dùng tiếp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00891" y="1428750"/>
            <a:ext cx="6562109" cy="834045"/>
            <a:chOff x="1515091" y="1737705"/>
            <a:chExt cx="6562109" cy="834045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5091" y="1737705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Cầm vào hai dây đeo, gỡ khẩu trang ra </a:t>
              </a:r>
            </a:p>
            <a:p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và vứt vào thùng rác có nắp đậy</a:t>
              </a:r>
              <a:endParaRPr lang="en-US" sz="20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09800" y="3943350"/>
            <a:ext cx="6553200" cy="762000"/>
            <a:chOff x="1524000" y="2027464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2027464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2125436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Vứt khẩu trang ra ngoài đường.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1464055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5" y="396327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32" y="2840190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10" y="-251417"/>
            <a:ext cx="1666211" cy="1666211"/>
          </a:xfrm>
          <a:prstGeom prst="rect">
            <a:avLst/>
          </a:prstGeom>
        </p:spPr>
      </p:pic>
      <p:pic>
        <p:nvPicPr>
          <p:cNvPr id="2050" name="Picture 2" descr="Lá»°A CHá»N KHáº¨U TRANG Y Táº¾ ÄÃNG CÃCH Äá» PHÃNG NGá»ªA Bá»NH CÃM | |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64" y="1430482"/>
            <a:ext cx="1400350" cy="9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á»©t bá» kháº©u trang khÃ´ng ÄÃºng nÆ¡i quy Äá»nh cÃ³ thá» bá» pháº¡t tá»i 7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5898"/>
            <a:ext cx="1834531" cy="13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Æ°á»ng dáº«n sá»­ dá»¥ng kháº©u trang y táº¿ ÄÃºng cÃ¡ch phÃ²ng ngá»«a dá»ch bá»nh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r="65649" b="35731"/>
          <a:stretch/>
        </p:blipFill>
        <p:spPr bwMode="auto">
          <a:xfrm>
            <a:off x="1306286" y="1315573"/>
            <a:ext cx="894605" cy="12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nn State Hershey Med workers told to reuse face masks for 7 day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6"/>
          <a:stretch/>
        </p:blipFill>
        <p:spPr bwMode="auto">
          <a:xfrm>
            <a:off x="238135" y="2702732"/>
            <a:ext cx="1748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5999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418053"/>
              <a:ext cx="6553200" cy="32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Đâu là cách đeo khẩu trang đúng?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2491" y="2032583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5238" y="2004251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67544" y="4071366"/>
            <a:ext cx="6553200" cy="986862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95651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79" y="177724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31" y="425965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60" y="3064944"/>
            <a:ext cx="751113" cy="722160"/>
          </a:xfrm>
          <a:prstGeom prst="rect">
            <a:avLst/>
          </a:prstGeom>
        </p:spPr>
      </p:pic>
      <p:pic>
        <p:nvPicPr>
          <p:cNvPr id="1026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5" t="22665" r="9543" b="37431"/>
          <a:stretch/>
        </p:blipFill>
        <p:spPr bwMode="auto">
          <a:xfrm>
            <a:off x="3744344" y="4147783"/>
            <a:ext cx="928255" cy="8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25051" r="63993" b="37068"/>
          <a:stretch/>
        </p:blipFill>
        <p:spPr bwMode="auto">
          <a:xfrm>
            <a:off x="3790064" y="2985686"/>
            <a:ext cx="836814" cy="8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22180" r="35371" b="36844"/>
          <a:stretch/>
        </p:blipFill>
        <p:spPr bwMode="auto">
          <a:xfrm>
            <a:off x="3730643" y="1747687"/>
            <a:ext cx="976745" cy="8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26" y="14683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eo khẩu tra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123"/>
            <a:ext cx="9144000" cy="4981319"/>
          </a:xfrm>
        </p:spPr>
      </p:pic>
    </p:spTree>
    <p:extLst>
      <p:ext uri="{BB962C8B-B14F-4D97-AF65-F5344CB8AC3E}">
        <p14:creationId xmlns:p14="http://schemas.microsoft.com/office/powerpoint/2010/main" val="34503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226</Words>
  <Application>Microsoft Office PowerPoint</Application>
  <PresentationFormat>On-screen Show (16:9)</PresentationFormat>
  <Paragraphs>36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PC</cp:lastModifiedBy>
  <cp:revision>36</cp:revision>
  <dcterms:created xsi:type="dcterms:W3CDTF">2020-04-19T07:30:11Z</dcterms:created>
  <dcterms:modified xsi:type="dcterms:W3CDTF">2021-09-02T03:00:08Z</dcterms:modified>
</cp:coreProperties>
</file>