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59" r:id="rId5"/>
    <p:sldId id="271" r:id="rId6"/>
    <p:sldId id="272" r:id="rId7"/>
    <p:sldId id="273" r:id="rId8"/>
    <p:sldId id="276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FFFE76"/>
    <a:srgbClr val="BEE395"/>
    <a:srgbClr val="FDEADA"/>
    <a:srgbClr val="FDDFC7"/>
    <a:srgbClr val="FFD757"/>
    <a:srgbClr val="A9DA74"/>
    <a:srgbClr val="D8EEC0"/>
    <a:srgbClr val="FF6699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>
        <p:scale>
          <a:sx n="66" d="100"/>
          <a:sy n="66" d="100"/>
        </p:scale>
        <p:origin x="-88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Số</a:t>
            </a:r>
            <a:r>
              <a:rPr lang="en-US" baseline="0" smtClean="0"/>
              <a:t> 11 k đủ chỗ viết nên thầy cô thông cảm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0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hoạt</a:t>
            </a:r>
            <a:r>
              <a:rPr lang="en-US" baseline="0" smtClean="0"/>
              <a:t>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26/SGK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4"/>
          <p:cNvSpPr>
            <a:spLocks noGrp="1"/>
          </p:cNvSpPr>
          <p:nvPr>
            <p:ph type="title"/>
          </p:nvPr>
        </p:nvSpPr>
        <p:spPr>
          <a:xfrm>
            <a:off x="482464" y="-119291"/>
            <a:ext cx="1729591" cy="85725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-90357" y="-29028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368" y="1381590"/>
            <a:ext cx="9040090" cy="1039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8334" y="2717132"/>
            <a:ext cx="90256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3910" y="4019550"/>
            <a:ext cx="911629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1"/>
          <p:cNvSpPr/>
          <p:nvPr/>
        </p:nvSpPr>
        <p:spPr>
          <a:xfrm rot="10800000">
            <a:off x="196305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0800000">
            <a:off x="475343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4931227" y="488953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903026" y="488952"/>
            <a:ext cx="953914" cy="8223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0800000">
            <a:off x="3454398" y="488952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6415314" y="488953"/>
            <a:ext cx="953914" cy="822340"/>
          </a:xfrm>
          <a:prstGeom prst="triangl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8881710">
            <a:off x="528769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881710">
            <a:off x="2016482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881710">
            <a:off x="3504195" y="1657586"/>
            <a:ext cx="838310" cy="838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881710">
            <a:off x="6479621" y="1657586"/>
            <a:ext cx="838310" cy="838310"/>
          </a:xfrm>
          <a:prstGeom prst="rect">
            <a:avLst/>
          </a:prstGeom>
          <a:solidFill>
            <a:srgbClr val="FDEAD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8881710">
            <a:off x="7967334" y="16575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769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16482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4195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91908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9621" y="4195986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67334" y="4195986"/>
            <a:ext cx="838310" cy="8383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719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78437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9675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42151" y="2952750"/>
            <a:ext cx="914400" cy="9144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63389" y="2952750"/>
            <a:ext cx="914400" cy="914400"/>
          </a:xfrm>
          <a:prstGeom prst="ellipse">
            <a:avLst/>
          </a:prstGeom>
          <a:solidFill>
            <a:srgbClr val="FFFE7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473116" y="364779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33974" y="380094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70065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85584" y="2971257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0913" y="2952750"/>
            <a:ext cx="914400" cy="914400"/>
            <a:chOff x="5020913" y="2952750"/>
            <a:chExt cx="914400" cy="914400"/>
          </a:xfrm>
        </p:grpSpPr>
        <p:sp>
          <p:nvSpPr>
            <p:cNvPr id="39" name="Oval 38"/>
            <p:cNvSpPr/>
            <p:nvPr/>
          </p:nvSpPr>
          <p:spPr>
            <a:xfrm>
              <a:off x="5020913" y="2952750"/>
              <a:ext cx="914400" cy="914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058958" y="2990795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499675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60828" y="41959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91722" y="1657586"/>
            <a:ext cx="838496" cy="851917"/>
            <a:chOff x="4991722" y="1657586"/>
            <a:chExt cx="838496" cy="851917"/>
          </a:xfrm>
        </p:grpSpPr>
        <p:sp>
          <p:nvSpPr>
            <p:cNvPr id="25" name="Rectangle 2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09758" y="34573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014975" y="32807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95513" y="35237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74312" y="31881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8341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03558" y="1657586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12200" y="1671193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73116" y="1675238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14735" y="2975302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019952" y="2957650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543108" y="2985771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01434" y="2990795"/>
            <a:ext cx="838310" cy="83831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63130" y="350265"/>
            <a:ext cx="953914" cy="960226"/>
            <a:chOff x="-1752600" y="-8577"/>
            <a:chExt cx="953914" cy="960226"/>
          </a:xfrm>
        </p:grpSpPr>
        <p:sp>
          <p:nvSpPr>
            <p:cNvPr id="66" name="Isosceles Triangle 65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422809" y="354601"/>
            <a:ext cx="953914" cy="960226"/>
            <a:chOff x="-1752600" y="-8577"/>
            <a:chExt cx="953914" cy="960226"/>
          </a:xfrm>
        </p:grpSpPr>
        <p:sp>
          <p:nvSpPr>
            <p:cNvPr id="69" name="Isosceles Triangle 68"/>
            <p:cNvSpPr/>
            <p:nvPr/>
          </p:nvSpPr>
          <p:spPr>
            <a:xfrm rot="10800000">
              <a:off x="-1752600" y="129309"/>
              <a:ext cx="953914" cy="822340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-1673024" y="-8577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967148" y="1656679"/>
            <a:ext cx="838496" cy="851917"/>
            <a:chOff x="4991722" y="1657586"/>
            <a:chExt cx="838496" cy="851917"/>
          </a:xfrm>
        </p:grpSpPr>
        <p:sp>
          <p:nvSpPr>
            <p:cNvPr id="72" name="Rectangle 71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11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988936" y="1661631"/>
            <a:ext cx="838496" cy="851917"/>
            <a:chOff x="4991722" y="1657586"/>
            <a:chExt cx="838496" cy="851917"/>
          </a:xfrm>
        </p:grpSpPr>
        <p:sp>
          <p:nvSpPr>
            <p:cNvPr id="75" name="Rectangle 74"/>
            <p:cNvSpPr/>
            <p:nvPr/>
          </p:nvSpPr>
          <p:spPr>
            <a:xfrm rot="18881710">
              <a:off x="4991908" y="1657586"/>
              <a:ext cx="838310" cy="838310"/>
            </a:xfrm>
            <a:prstGeom prst="rect">
              <a:avLst/>
            </a:prstGeom>
            <a:solidFill>
              <a:srgbClr val="FDEAD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91722" y="1671193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28280" y="2947726"/>
            <a:ext cx="914400" cy="914400"/>
            <a:chOff x="10782355" y="3143195"/>
            <a:chExt cx="914400" cy="914400"/>
          </a:xfrm>
        </p:grpSpPr>
        <p:sp>
          <p:nvSpPr>
            <p:cNvPr id="81" name="Oval 80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86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542151" y="2946819"/>
            <a:ext cx="914400" cy="914400"/>
            <a:chOff x="10782355" y="3143195"/>
            <a:chExt cx="914400" cy="914400"/>
          </a:xfrm>
        </p:grpSpPr>
        <p:sp>
          <p:nvSpPr>
            <p:cNvPr id="84" name="Oval 83"/>
            <p:cNvSpPr/>
            <p:nvPr/>
          </p:nvSpPr>
          <p:spPr>
            <a:xfrm>
              <a:off x="10782355" y="3143195"/>
              <a:ext cx="914400" cy="914400"/>
            </a:xfrm>
            <a:prstGeom prst="ellipse">
              <a:avLst/>
            </a:prstGeom>
            <a:solidFill>
              <a:srgbClr val="FFFE7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820400" y="3181240"/>
              <a:ext cx="838310" cy="83831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88</a:t>
              </a:r>
              <a:endPara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3504195" y="4193718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960828" y="4191561"/>
            <a:ext cx="838310" cy="838310"/>
          </a:xfrm>
          <a:prstGeom prst="rect">
            <a:avLst/>
          </a:prstGeom>
          <a:solidFill>
            <a:srgbClr val="BEE3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-3152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Tìm số lớn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44000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4529" y="2419350"/>
            <a:ext cx="7528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Tìm số bé hơn trong mỗi cặp.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9178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1"/>
          <p:cNvSpPr/>
          <p:nvPr/>
        </p:nvSpPr>
        <p:spPr>
          <a:xfrm>
            <a:off x="4666243" y="1062037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1078137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54	     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211664" y="1204912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63	     29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1"/>
          <p:cNvSpPr/>
          <p:nvPr/>
        </p:nvSpPr>
        <p:spPr>
          <a:xfrm>
            <a:off x="489178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"/>
          <p:cNvSpPr/>
          <p:nvPr/>
        </p:nvSpPr>
        <p:spPr>
          <a:xfrm>
            <a:off x="4666243" y="3409950"/>
            <a:ext cx="3810000" cy="1143000"/>
          </a:xfrm>
          <a:custGeom>
            <a:avLst/>
            <a:gdLst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13 h 1143013"/>
              <a:gd name="connsiteX1" fmla="*/ 1905000 w 3810000"/>
              <a:gd name="connsiteY1" fmla="*/ 13 h 1143013"/>
              <a:gd name="connsiteX2" fmla="*/ 3810000 w 3810000"/>
              <a:gd name="connsiteY2" fmla="*/ 571513 h 1143013"/>
              <a:gd name="connsiteX3" fmla="*/ 1905000 w 3810000"/>
              <a:gd name="connsiteY3" fmla="*/ 1143013 h 1143013"/>
              <a:gd name="connsiteX4" fmla="*/ 0 w 3810000"/>
              <a:gd name="connsiteY4" fmla="*/ 571513 h 1143013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  <a:gd name="connsiteX0" fmla="*/ 0 w 3810000"/>
              <a:gd name="connsiteY0" fmla="*/ 571500 h 1143000"/>
              <a:gd name="connsiteX1" fmla="*/ 1905000 w 3810000"/>
              <a:gd name="connsiteY1" fmla="*/ 0 h 1143000"/>
              <a:gd name="connsiteX2" fmla="*/ 3810000 w 3810000"/>
              <a:gd name="connsiteY2" fmla="*/ 571500 h 1143000"/>
              <a:gd name="connsiteX3" fmla="*/ 1905000 w 3810000"/>
              <a:gd name="connsiteY3" fmla="*/ 1143000 h 1143000"/>
              <a:gd name="connsiteX4" fmla="*/ 0 w 3810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1143000">
                <a:moveTo>
                  <a:pt x="0" y="571500"/>
                </a:moveTo>
                <a:cubicBezTo>
                  <a:pt x="0" y="36794"/>
                  <a:pt x="852898" y="0"/>
                  <a:pt x="1905000" y="0"/>
                </a:cubicBezTo>
                <a:cubicBezTo>
                  <a:pt x="2957102" y="0"/>
                  <a:pt x="3810000" y="46319"/>
                  <a:pt x="3810000" y="571500"/>
                </a:cubicBezTo>
                <a:cubicBezTo>
                  <a:pt x="3790950" y="1077631"/>
                  <a:pt x="2957102" y="1143000"/>
                  <a:pt x="1905000" y="1143000"/>
                </a:cubicBezTo>
                <a:cubicBezTo>
                  <a:pt x="852898" y="1143000"/>
                  <a:pt x="0" y="1106206"/>
                  <a:pt x="0" y="57150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4"/>
          <p:cNvSpPr txBox="1">
            <a:spLocks/>
          </p:cNvSpPr>
          <p:nvPr/>
        </p:nvSpPr>
        <p:spPr>
          <a:xfrm>
            <a:off x="1078137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70	     61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4"/>
          <p:cNvSpPr txBox="1">
            <a:spLocks/>
          </p:cNvSpPr>
          <p:nvPr/>
        </p:nvSpPr>
        <p:spPr>
          <a:xfrm>
            <a:off x="5211664" y="3552825"/>
            <a:ext cx="271915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	     45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277257" y="1252536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410200" y="1260020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90372" y="3661681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421086" y="3648074"/>
            <a:ext cx="762001" cy="7620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4"/>
          <p:cNvSpPr txBox="1">
            <a:spLocks/>
          </p:cNvSpPr>
          <p:nvPr/>
        </p:nvSpPr>
        <p:spPr>
          <a:xfrm>
            <a:off x="704858" y="318066"/>
            <a:ext cx="8426442" cy="846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latin typeface="Arial" pitchFamily="34" charset="0"/>
                <a:cs typeface="Arial" pitchFamily="34" charset="0"/>
              </a:rPr>
              <a:t>Tìm số lớn nhất, số bé nhất trong các số sau: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98432" y="395284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2600" y="1885950"/>
            <a:ext cx="6019800" cy="1600200"/>
          </a:xfrm>
          <a:custGeom>
            <a:avLst/>
            <a:gdLst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  <a:gd name="connsiteX0" fmla="*/ 0 w 6019800"/>
              <a:gd name="connsiteY0" fmla="*/ 800100 h 1600200"/>
              <a:gd name="connsiteX1" fmla="*/ 3009900 w 6019800"/>
              <a:gd name="connsiteY1" fmla="*/ 0 h 1600200"/>
              <a:gd name="connsiteX2" fmla="*/ 6019800 w 6019800"/>
              <a:gd name="connsiteY2" fmla="*/ 800100 h 1600200"/>
              <a:gd name="connsiteX3" fmla="*/ 3009900 w 6019800"/>
              <a:gd name="connsiteY3" fmla="*/ 1600200 h 1600200"/>
              <a:gd name="connsiteX4" fmla="*/ 0 w 6019800"/>
              <a:gd name="connsiteY4" fmla="*/ 8001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800" h="1600200">
                <a:moveTo>
                  <a:pt x="0" y="800100"/>
                </a:moveTo>
                <a:cubicBezTo>
                  <a:pt x="0" y="140503"/>
                  <a:pt x="1347578" y="0"/>
                  <a:pt x="3009900" y="0"/>
                </a:cubicBezTo>
                <a:cubicBezTo>
                  <a:pt x="4672222" y="0"/>
                  <a:pt x="6019800" y="184045"/>
                  <a:pt x="6019800" y="800100"/>
                </a:cubicBezTo>
                <a:cubicBezTo>
                  <a:pt x="6019800" y="1445183"/>
                  <a:pt x="4672222" y="1600200"/>
                  <a:pt x="3009900" y="1600200"/>
                </a:cubicBezTo>
                <a:cubicBezTo>
                  <a:pt x="1347578" y="1600200"/>
                  <a:pt x="0" y="1459697"/>
                  <a:pt x="0" y="800100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31 ,  35 ,  40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776688" y="2135414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3288" y="2151743"/>
            <a:ext cx="10668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73557" y="85272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Chú mèo nghịch ngợm làm rách rèm. Tìm miếng rèm bị rách đó.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4972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7619"/>
            <a:ext cx="603567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98875"/>
            <a:ext cx="121285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34" y="3742112"/>
            <a:ext cx="133508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17" y="1331033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847" y="3887980"/>
            <a:ext cx="13112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482729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928338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234546" y="3703458"/>
            <a:ext cx="57467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64.098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1331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4875E-6 L -0.15 -0.50201 " pathEditMode="relative" rAng="0" ptsTypes="AA">
                                      <p:cBhvr>
                                        <p:cTn id="35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25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6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09009" y="205473"/>
            <a:ext cx="847044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600" smtClean="0">
                <a:latin typeface="Arial" pitchFamily="34" charset="0"/>
                <a:cs typeface="Arial" pitchFamily="34" charset="0"/>
              </a:rPr>
              <a:t>Hãy giúp các bạn côn trùng lập các số có hai chữ số bằng cách sử dụng các tấm thẻ trên bàn.</a:t>
            </a:r>
            <a:endParaRPr lang="en-US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403" y="135173"/>
            <a:ext cx="619126" cy="6191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352550"/>
            <a:ext cx="76088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9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Dài hơn,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ngắn hơn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185</Words>
  <PresentationFormat>On-screen Show (16:9)</PresentationFormat>
  <Paragraphs>68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6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2021-02-01T14:40:04Z</dcterms:modified>
</cp:coreProperties>
</file>