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0000FF"/>
    <a:srgbClr val="FFFF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E0458-1E8F-4D3B-86F2-C47BA2EA780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2B9D3-029C-4A7F-A6F3-07E3FC64B6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95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2B9D3-029C-4A7F-A6F3-07E3FC64B6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76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56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96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11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290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01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55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53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77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73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89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AB67-E17E-4FD9-9014-C647CEEF8D91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27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png"/><Relationship Id="rId18" Type="http://schemas.openxmlformats.org/officeDocument/2006/relationships/slide" Target="slide17.xml"/><Relationship Id="rId26" Type="http://schemas.openxmlformats.org/officeDocument/2006/relationships/slide" Target="slide14.xml"/><Relationship Id="rId3" Type="http://schemas.openxmlformats.org/officeDocument/2006/relationships/image" Target="../media/image2.png"/><Relationship Id="rId21" Type="http://schemas.openxmlformats.org/officeDocument/2006/relationships/slide" Target="slide6.xml"/><Relationship Id="rId7" Type="http://schemas.openxmlformats.org/officeDocument/2006/relationships/image" Target="../media/image4.png"/><Relationship Id="rId12" Type="http://schemas.openxmlformats.org/officeDocument/2006/relationships/slide" Target="slide9.xml"/><Relationship Id="rId17" Type="http://schemas.openxmlformats.org/officeDocument/2006/relationships/slide" Target="slide20.xml"/><Relationship Id="rId25" Type="http://schemas.openxmlformats.org/officeDocument/2006/relationships/slide" Target="slide12.xml"/><Relationship Id="rId2" Type="http://schemas.openxmlformats.org/officeDocument/2006/relationships/slide" Target="slide2.xml"/><Relationship Id="rId16" Type="http://schemas.openxmlformats.org/officeDocument/2006/relationships/slide" Target="slide19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24" Type="http://schemas.openxmlformats.org/officeDocument/2006/relationships/slide" Target="slide5.xml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slide" Target="slide3.xml"/><Relationship Id="rId28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6.xml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slide" Target="slide11.xml"/><Relationship Id="rId22" Type="http://schemas.openxmlformats.org/officeDocument/2006/relationships/slide" Target="slide4.xml"/><Relationship Id="rId27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1.png"/><Relationship Id="rId21" Type="http://schemas.openxmlformats.org/officeDocument/2006/relationships/image" Target="../media/image26.png"/><Relationship Id="rId34" Type="http://schemas.openxmlformats.org/officeDocument/2006/relationships/image" Target="../media/image37.png"/><Relationship Id="rId42" Type="http://schemas.openxmlformats.org/officeDocument/2006/relationships/image" Target="../media/image43.png"/><Relationship Id="rId47" Type="http://schemas.openxmlformats.org/officeDocument/2006/relationships/image" Target="../media/image47.png"/><Relationship Id="rId50" Type="http://schemas.microsoft.com/office/2007/relationships/hdphoto" Target="../media/hdphoto8.wdp"/><Relationship Id="rId55" Type="http://schemas.openxmlformats.org/officeDocument/2006/relationships/image" Target="../media/image53.png"/><Relationship Id="rId63" Type="http://schemas.openxmlformats.org/officeDocument/2006/relationships/slide" Target="slide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2.png"/><Relationship Id="rId54" Type="http://schemas.openxmlformats.org/officeDocument/2006/relationships/image" Target="../media/image52.png"/><Relationship Id="rId6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24" Type="http://schemas.openxmlformats.org/officeDocument/2006/relationships/image" Target="../media/image29.png"/><Relationship Id="rId32" Type="http://schemas.openxmlformats.org/officeDocument/2006/relationships/image" Target="../media/image36.png"/><Relationship Id="rId37" Type="http://schemas.openxmlformats.org/officeDocument/2006/relationships/image" Target="../media/image39.png"/><Relationship Id="rId40" Type="http://schemas.microsoft.com/office/2007/relationships/hdphoto" Target="../media/hdphoto6.wdp"/><Relationship Id="rId45" Type="http://schemas.openxmlformats.org/officeDocument/2006/relationships/image" Target="../media/image45.png"/><Relationship Id="rId53" Type="http://schemas.microsoft.com/office/2007/relationships/hdphoto" Target="../media/hdphoto9.wdp"/><Relationship Id="rId58" Type="http://schemas.openxmlformats.org/officeDocument/2006/relationships/image" Target="../media/image55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microsoft.com/office/2007/relationships/hdphoto" Target="../media/hdphoto5.wdp"/><Relationship Id="rId49" Type="http://schemas.openxmlformats.org/officeDocument/2006/relationships/image" Target="../media/image49.png"/><Relationship Id="rId57" Type="http://schemas.openxmlformats.org/officeDocument/2006/relationships/image" Target="../media/image54.png"/><Relationship Id="rId61" Type="http://schemas.openxmlformats.org/officeDocument/2006/relationships/image" Target="../media/image58.gif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31" Type="http://schemas.openxmlformats.org/officeDocument/2006/relationships/image" Target="../media/image35.png"/><Relationship Id="rId44" Type="http://schemas.openxmlformats.org/officeDocument/2006/relationships/image" Target="../media/image44.png"/><Relationship Id="rId52" Type="http://schemas.openxmlformats.org/officeDocument/2006/relationships/image" Target="../media/image51.png"/><Relationship Id="rId60" Type="http://schemas.openxmlformats.org/officeDocument/2006/relationships/image" Target="../media/image57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microsoft.com/office/2007/relationships/hdphoto" Target="../media/hdphoto3.wdp"/><Relationship Id="rId35" Type="http://schemas.openxmlformats.org/officeDocument/2006/relationships/image" Target="../media/image38.png"/><Relationship Id="rId43" Type="http://schemas.microsoft.com/office/2007/relationships/hdphoto" Target="../media/hdphoto7.wdp"/><Relationship Id="rId48" Type="http://schemas.openxmlformats.org/officeDocument/2006/relationships/image" Target="../media/image48.png"/><Relationship Id="rId56" Type="http://schemas.microsoft.com/office/2007/relationships/hdphoto" Target="../media/hdphoto10.wdp"/><Relationship Id="rId8" Type="http://schemas.openxmlformats.org/officeDocument/2006/relationships/image" Target="../media/image14.png"/><Relationship Id="rId51" Type="http://schemas.openxmlformats.org/officeDocument/2006/relationships/image" Target="../media/image50.png"/><Relationship Id="rId3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microsoft.com/office/2007/relationships/hdphoto" Target="../media/hdphoto4.wdp"/><Relationship Id="rId38" Type="http://schemas.openxmlformats.org/officeDocument/2006/relationships/image" Target="../media/image40.png"/><Relationship Id="rId46" Type="http://schemas.openxmlformats.org/officeDocument/2006/relationships/image" Target="../media/image46.png"/><Relationship Id="rId59" Type="http://schemas.openxmlformats.org/officeDocument/2006/relationships/image" Target="../media/image5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24" y="5075769"/>
            <a:ext cx="1600200" cy="17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>
            <a:hlinkClick r:id="rId2" action="ppaction://hlinksldjump"/>
          </p:cNvPr>
          <p:cNvSpPr/>
          <p:nvPr/>
        </p:nvSpPr>
        <p:spPr>
          <a:xfrm>
            <a:off x="152400" y="5799763"/>
            <a:ext cx="1716224" cy="601039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3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:\Bai giang KNS\Công cụ soạn bài\NfU5W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74449" l="0" r="100000">
                        <a14:foregroundMark x1="22292" y1="7353" x2="96250" y2="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412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\Desktop\gif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299" y="473776"/>
            <a:ext cx="912157" cy="9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christmas-presen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002" y="620178"/>
            <a:ext cx="844198" cy="8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PNGPIX-COM-Birthday-Gift-Vector-PNG-Transparent-Imag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4996" y="457200"/>
            <a:ext cx="1028607" cy="1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ADMIN\Desktop\present-1417611_640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172" y="490045"/>
            <a:ext cx="854630" cy="8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gift-clipart-pink-gift-14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9802" y="461890"/>
            <a:ext cx="685738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gift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1245" y="1695220"/>
            <a:ext cx="912157" cy="9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christmas-present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3602" y="1769177"/>
            <a:ext cx="844198" cy="8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PNGPIX-COM-Birthday-Gift-Vector-PNG-Transparent-Image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229" y="1676400"/>
            <a:ext cx="1028607" cy="1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esktop\present-1417611_640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09245"/>
            <a:ext cx="854630" cy="8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ft-clipart-pink-gift-14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62" y="1681090"/>
            <a:ext cx="685738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\Desktop\christmas-present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4604" y="593211"/>
            <a:ext cx="844198" cy="8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ADMIN\Desktop\PNGPIX-COM-Birthday-Gift-Vector-PNG-Transparent-Image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429" y="490352"/>
            <a:ext cx="1028607" cy="1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ADMIN\Desktop\present-1417611_640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0353"/>
            <a:ext cx="854630" cy="8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ADMIN\Desktop\gift-clipart-pink-gift-1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62" y="538090"/>
            <a:ext cx="685738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\Desktop\christmas-present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5753"/>
            <a:ext cx="844198" cy="8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ADMIN\Desktop\PNGPIX-COM-Birthday-Gift-Vector-PNG-Transparent-Image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93" y="1692976"/>
            <a:ext cx="1028607" cy="1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ADMIN\Desktop\present-1417611_640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970" y="1725821"/>
            <a:ext cx="854630" cy="8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ADMIN\Desktop\gift-clipart-pink-gift-14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97666"/>
            <a:ext cx="685738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1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4000" r="-1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guoi tuyet\Snowman-Christmas-Card_l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" y="0"/>
            <a:ext cx="914154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7" y="5569746"/>
            <a:ext cx="657225" cy="44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\Desktop\mũ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"/>
            <a:ext cx="2362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C:\Users\ADMIN\Desktop\Picture6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0206" flipH="1">
            <a:off x="4715065" y="-69157"/>
            <a:ext cx="1390270" cy="13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2" y="5568520"/>
            <a:ext cx="581025" cy="449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Picture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60654"/>
            <a:ext cx="457200" cy="44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 descr="C:\Users\ADMIN\Desktop\Picture7 (2)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59829" y1="58846" x2="63248" y2="7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5799">
            <a:off x="4477659" y="-16835"/>
            <a:ext cx="1271587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C:\Users\ADMIN\Desktop\Picture5 (2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730">
            <a:off x="4164856" y="-166567"/>
            <a:ext cx="2034792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Picture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9747"/>
            <a:ext cx="497532" cy="44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631" y="5568521"/>
            <a:ext cx="522271" cy="449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Nguoi tuyet\gang tay 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2100" y="5569748"/>
            <a:ext cx="839428" cy="475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Picture3 (3)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36938">
            <a:off x="6486460" y="1575013"/>
            <a:ext cx="66516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ADMIN\Desktop\Picture3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62069">
            <a:off x="3343227" y="1728212"/>
            <a:ext cx="781153" cy="5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Picture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6502" y="5560654"/>
            <a:ext cx="646825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Nguoi tuyet\Picture15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233" y="862013"/>
            <a:ext cx="157321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Picture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500" y="5560654"/>
            <a:ext cx="901518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Nguoi tuyet\Picture12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6949"/>
            <a:ext cx="1524000" cy="9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Picture5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100" y="5560654"/>
            <a:ext cx="851138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Nguoi tuyet\Picture11 (2)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2" y="1109665"/>
            <a:ext cx="17256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Picture6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500" y="5560654"/>
            <a:ext cx="929302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ADMIN\Desktop\Nguoi tuyet\Picture13 (2)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00188"/>
            <a:ext cx="106045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Picture7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100" y="5562600"/>
            <a:ext cx="704100" cy="460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Nguoi tuyet\Picture14 (2)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524000"/>
            <a:ext cx="92075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Picture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017" y="5560654"/>
            <a:ext cx="605985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ADMIN\Desktop\Untitled (2).pn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3475" b="90734" l="858" r="93562">
                        <a14:backgroundMark x1="78112" y1="79151" x2="90558" y2="83398"/>
                        <a14:backgroundMark x1="81116" y1="77606" x2="92275" y2="74903"/>
                        <a14:backgroundMark x1="10300" y1="75676" x2="17597" y2="86486"/>
                        <a14:backgroundMark x1="9871" y1="72973" x2="11159" y2="76062"/>
                        <a14:backgroundMark x1="82403" y1="19691" x2="94850" y2="11197"/>
                        <a14:backgroundMark x1="1717" y1="10811" x2="14592" y2="19305"/>
                        <a14:backgroundMark x1="15880" y1="17761" x2="13305" y2="22780"/>
                        <a14:backgroundMark x1="6438" y1="71815" x2="9442" y2="71815"/>
                        <a14:backgroundMark x1="84979" y1="74517" x2="89700" y2="74517"/>
                        <a14:backgroundMark x1="81116" y1="18919" x2="82403" y2="23166"/>
                        <a14:backgroundMark x1="80258" y1="18533" x2="82833" y2="25097"/>
                        <a14:backgroundMark x1="90987" y1="72201" x2="84549" y2="74131"/>
                        <a14:backgroundMark x1="24464" y1="5019" x2="32189" y2="4633"/>
                        <a14:backgroundMark x1="65665" y1="4247" x2="71674" y2="5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1888" y="1752601"/>
            <a:ext cx="3278512" cy="34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DMIN\Desktop\Picture9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7" y="6220985"/>
            <a:ext cx="657225" cy="620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\Desktop\Untitled2 (2).png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 xmlns="">
                  <a14:imgLayer r:embed="rId33">
                    <a14:imgEffect>
                      <a14:backgroundRemoval t="6075" b="89720" l="2994" r="89820">
                        <a14:backgroundMark x1="12275" y1="7944" x2="23054" y2="21963"/>
                        <a14:backgroundMark x1="81138" y1="7477" x2="69162" y2="23364"/>
                        <a14:backgroundMark x1="67964" y1="19159" x2="69760" y2="28505"/>
                        <a14:backgroundMark x1="23054" y1="20093" x2="23653" y2="24299"/>
                        <a14:backgroundMark x1="17964" y1="75701" x2="20060" y2="88785"/>
                        <a14:backgroundMark x1="73653" y1="82243" x2="71856" y2="89252"/>
                        <a14:backgroundMark x1="17066" y1="75234" x2="19461" y2="73364"/>
                        <a14:backgroundMark x1="71257" y1="80374" x2="75150" y2="7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6896">
            <a:off x="2987720" y="1762602"/>
            <a:ext cx="5105400" cy="327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Picture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20987"/>
            <a:ext cx="715276" cy="620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ADMIN\Desktop\Untitled5 (2).pn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 xmlns="">
                  <a14:imgLayer r:embed="rId36">
                    <a14:imgEffect>
                      <a14:backgroundRemoval t="2527" b="89892" l="2893" r="89669">
                        <a14:foregroundMark x1="23554" y1="12635" x2="23554" y2="14801"/>
                        <a14:foregroundMark x1="36364" y1="12996" x2="54545" y2="12635"/>
                        <a14:foregroundMark x1="68595" y1="12274" x2="68595" y2="15884"/>
                        <a14:backgroundMark x1="22314" y1="4332" x2="30165" y2="2527"/>
                        <a14:backgroundMark x1="68595" y1="5054" x2="58678" y2="1444"/>
                        <a14:backgroundMark x1="88017" y1="10108" x2="77273" y2="19495"/>
                        <a14:backgroundMark x1="4545" y1="10830" x2="14050" y2="18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3505200" cy="39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Picture2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20985"/>
            <a:ext cx="609600" cy="613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icture3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696" y="6220987"/>
            <a:ext cx="534150" cy="613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esktop\Untitled3 (2).png"/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 xmlns="">
                  <a14:imgLayer r:embed="rId40">
                    <a14:imgEffect>
                      <a14:backgroundRemoval t="2778" b="100000" l="4906" r="92453">
                        <a14:backgroundMark x1="6792" y1="7937" x2="21509" y2="17063"/>
                        <a14:backgroundMark x1="21887" y1="13889" x2="19623" y2="20238"/>
                        <a14:backgroundMark x1="23396" y1="14286" x2="20000" y2="27381"/>
                        <a14:backgroundMark x1="79623" y1="21032" x2="93585" y2="7937"/>
                        <a14:backgroundMark x1="78491" y1="17460" x2="79245" y2="26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3962400" cy="34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Picture4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764" y="6221870"/>
            <a:ext cx="571500" cy="612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Kết quả hình ảnh cho witch broom clip art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 xmlns="">
                  <a14:imgLayer r:embed="rId43">
                    <a14:imgEffect>
                      <a14:backgroundRemoval t="0" b="100000" l="60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22363">
            <a:off x="3015071" y="258920"/>
            <a:ext cx="1531196" cy="44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9" descr="Kết quả hình ảnh cho witch broom clip art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05201" y="6220984"/>
            <a:ext cx="453379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5" descr="C:\Users\ADMIN\Desktop\Picture10 (2)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916" y="996949"/>
            <a:ext cx="1005684" cy="15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icture5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229503"/>
            <a:ext cx="398384" cy="612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459" y="6220985"/>
            <a:ext cx="437543" cy="62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Picture1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221870"/>
            <a:ext cx="487802" cy="620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3" descr="Hình ảnh có liên quan"/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 xmlns="">
                  <a14:imgLayer r:embed="rId5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801" y="98100"/>
            <a:ext cx="1695249" cy="18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Picture2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2008" y="6229503"/>
            <a:ext cx="513992" cy="612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9" descr="C:\Users\ADMIN\Desktop\Picture8 (2).png"/>
          <p:cNvPicPr>
            <a:picLocks noChangeAspect="1" noChangeArrowheads="1"/>
          </p:cNvPicPr>
          <p:nvPr/>
        </p:nvPicPr>
        <p:blipFill>
          <a:blip r:embed="rId52">
            <a:extLst>
              <a:ext uri="{BEBA8EAE-BF5A-486C-A8C5-ECC9F3942E4B}">
                <a14:imgProps xmlns:a14="http://schemas.microsoft.com/office/drawing/2010/main" xmlns="">
                  <a14:imgLayer r:embed="rId5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6640">
            <a:off x="-223860" y="928859"/>
            <a:ext cx="3176863" cy="41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Picture3 (2)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29505"/>
            <a:ext cx="526986" cy="628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5" descr="Kết quả hình ảnh cho Reindeer cartoon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 xmlns="">
                  <a14:imgLayer r:embed="rId56">
                    <a14:imgEffect>
                      <a14:backgroundRemoval t="0" b="100000" l="0" r="100000">
                        <a14:backgroundMark x1="53814" y1="15584" x2="53814" y2="15584"/>
                        <a14:backgroundMark x1="51271" y1="16017" x2="51271" y2="1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799" y="2133204"/>
            <a:ext cx="1690068" cy="31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4" descr="C:\Users\ADMIN\Desktop\Picture9 (2).png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3009006"/>
            <a:ext cx="16764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5" descr="C:\Users\ADMIN\Desktop\Nguoi tuyet\mũi.pn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70460">
            <a:off x="4252220" y="1467013"/>
            <a:ext cx="1210637" cy="64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esktop\Picture4 (2).pn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3339" y="1819276"/>
            <a:ext cx="3014663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C:\Users\ADMIN\Desktop\Picture7.pn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028" y="1600201"/>
            <a:ext cx="1818972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-1"/>
            <a:ext cx="27241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"/>
            <a:ext cx="27241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9200" y="1"/>
            <a:ext cx="2971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8789"/>
            <a:ext cx="27241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1207" flipH="1">
            <a:off x="2493780" y="2355158"/>
            <a:ext cx="2854551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2884">
            <a:off x="5813234" y="2145582"/>
            <a:ext cx="2665209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102" y="990601"/>
            <a:ext cx="2665209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ình ảnh có liên quan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2" y="6096001"/>
            <a:ext cx="726013" cy="7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Horizontal Scroll 87">
            <a:hlinkClick r:id="rId63" action="ppaction://hlinksldjump"/>
          </p:cNvPr>
          <p:cNvSpPr/>
          <p:nvPr/>
        </p:nvSpPr>
        <p:spPr>
          <a:xfrm>
            <a:off x="7848600" y="6172201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8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07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41</Words>
  <PresentationFormat>On-screen Show (4:3)</PresentationFormat>
  <Paragraphs>21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2017-12-17T14:23:10Z</dcterms:created>
  <dcterms:modified xsi:type="dcterms:W3CDTF">2020-02-23T23:07:21Z</dcterms:modified>
</cp:coreProperties>
</file>