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94" r:id="rId5"/>
    <p:sldId id="305" r:id="rId6"/>
    <p:sldId id="259" r:id="rId7"/>
    <p:sldId id="296" r:id="rId8"/>
    <p:sldId id="314" r:id="rId9"/>
    <p:sldId id="318" r:id="rId10"/>
    <p:sldId id="319" r:id="rId11"/>
    <p:sldId id="306" r:id="rId12"/>
    <p:sldId id="320" r:id="rId13"/>
    <p:sldId id="321" r:id="rId14"/>
    <p:sldId id="317" r:id="rId15"/>
    <p:sldId id="311" r:id="rId16"/>
    <p:sldId id="322" r:id="rId17"/>
    <p:sldId id="323" r:id="rId18"/>
    <p:sldId id="310" r:id="rId19"/>
    <p:sldId id="324" r:id="rId20"/>
    <p:sldId id="312" r:id="rId21"/>
    <p:sldId id="307" r:id="rId22"/>
    <p:sldId id="325" r:id="rId23"/>
    <p:sldId id="326" r:id="rId24"/>
    <p:sldId id="309"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879" autoAdjust="0"/>
  </p:normalViewPr>
  <p:slideViewPr>
    <p:cSldViewPr snapToGrid="0">
      <p:cViewPr varScale="1">
        <p:scale>
          <a:sx n="98" d="100"/>
          <a:sy n="98" d="100"/>
        </p:scale>
        <p:origin x="-91"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827C2-C563-4716-9D22-93F79B8D0425}"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n-US"/>
        </a:p>
      </dgm:t>
    </dgm:pt>
    <dgm:pt modelId="{BE6BC238-3B64-4C79-87F5-67CAD846E0A1}">
      <dgm:prSet phldrT="[Text]"/>
      <dgm:spPr/>
      <dgm:t>
        <a:bodyPr/>
        <a:lstStyle/>
        <a:p>
          <a:r>
            <a:rPr lang="en-US" b="1" dirty="0" err="1">
              <a:solidFill>
                <a:schemeClr val="tx1"/>
              </a:solidFill>
              <a:latin typeface="Times New Roman" panose="02020603050405020304" pitchFamily="18" charset="0"/>
              <a:cs typeface="Times New Roman" panose="02020603050405020304" pitchFamily="18" charset="0"/>
            </a:rPr>
            <a:t>Viết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bài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cảm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nhận</a:t>
          </a:r>
          <a:endParaRPr lang="en-US" b="1" dirty="0">
            <a:solidFill>
              <a:schemeClr val="tx1"/>
            </a:solidFill>
            <a:latin typeface="Times New Roman" panose="02020603050405020304" pitchFamily="18" charset="0"/>
            <a:cs typeface="Times New Roman" panose="02020603050405020304" pitchFamily="18" charset="0"/>
          </a:endParaRPr>
        </a:p>
      </dgm:t>
    </dgm:pt>
    <dgm:pt modelId="{4532AF24-2595-45AA-82B2-2A32109C0555}" type="parTrans" cxnId="{165AAC66-3866-4F4F-9288-D88708C59009}">
      <dgm:prSet/>
      <dgm:spPr/>
      <dgm:t>
        <a:bodyPr/>
        <a:lstStyle/>
        <a:p>
          <a:endParaRPr lang="en-US"/>
        </a:p>
      </dgm:t>
    </dgm:pt>
    <dgm:pt modelId="{08BB0A9C-04B4-40F1-B8F7-B1998BE686B5}" type="sibTrans" cxnId="{165AAC66-3866-4F4F-9288-D88708C59009}">
      <dgm:prSet/>
      <dgm:spPr/>
      <dgm:t>
        <a:bodyPr/>
        <a:lstStyle/>
        <a:p>
          <a:endParaRPr lang="en-US"/>
        </a:p>
      </dgm:t>
    </dgm:pt>
    <dgm:pt modelId="{5621C6FA-C7B1-40F5-8854-65920632CEEF}">
      <dgm:prSet phldrT="[Text]"/>
      <dgm:spPr/>
      <dgm:t>
        <a:bodyPr/>
        <a:lstStyle/>
        <a:p>
          <a:r>
            <a:rPr lang="en-US" b="1" dirty="0" err="1">
              <a:solidFill>
                <a:schemeClr val="tx1"/>
              </a:solidFill>
              <a:latin typeface="Times New Roman" panose="02020603050405020304" pitchFamily="18" charset="0"/>
              <a:cs typeface="Times New Roman" panose="02020603050405020304" pitchFamily="18" charset="0"/>
            </a:rPr>
            <a:t>Nói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cảm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nhận</a:t>
          </a:r>
          <a:endParaRPr lang="en-US" b="1" dirty="0">
            <a:solidFill>
              <a:schemeClr val="tx1"/>
            </a:solidFill>
            <a:latin typeface="Times New Roman" panose="02020603050405020304" pitchFamily="18" charset="0"/>
            <a:cs typeface="Times New Roman" panose="02020603050405020304" pitchFamily="18" charset="0"/>
          </a:endParaRPr>
        </a:p>
      </dgm:t>
    </dgm:pt>
    <dgm:pt modelId="{17BE8974-76B8-4D1C-A577-1E12127EB4A5}" type="parTrans" cxnId="{A2677EA8-01EE-466A-A815-2135CBFD25A0}">
      <dgm:prSet/>
      <dgm:spPr/>
      <dgm:t>
        <a:bodyPr/>
        <a:lstStyle/>
        <a:p>
          <a:endParaRPr lang="en-US"/>
        </a:p>
      </dgm:t>
    </dgm:pt>
    <dgm:pt modelId="{7A5760D1-5399-4430-B170-886D3C1E39A9}" type="sibTrans" cxnId="{A2677EA8-01EE-466A-A815-2135CBFD25A0}">
      <dgm:prSet/>
      <dgm:spPr/>
      <dgm:t>
        <a:bodyPr/>
        <a:lstStyle/>
        <a:p>
          <a:endParaRPr lang="en-US"/>
        </a:p>
      </dgm:t>
    </dgm:pt>
    <dgm:pt modelId="{E70FB5C0-9D2C-4397-9BD3-223552549CD2}" type="pres">
      <dgm:prSet presAssocID="{D0F827C2-C563-4716-9D22-93F79B8D0425}" presName="composite" presStyleCnt="0">
        <dgm:presLayoutVars>
          <dgm:chMax val="5"/>
          <dgm:dir/>
          <dgm:animLvl val="ctr"/>
          <dgm:resizeHandles val="exact"/>
        </dgm:presLayoutVars>
      </dgm:prSet>
      <dgm:spPr/>
      <dgm:t>
        <a:bodyPr/>
        <a:lstStyle/>
        <a:p>
          <a:endParaRPr lang="en-US"/>
        </a:p>
      </dgm:t>
    </dgm:pt>
    <dgm:pt modelId="{1D3BE456-DE39-4866-B188-AA17A704F854}" type="pres">
      <dgm:prSet presAssocID="{D0F827C2-C563-4716-9D22-93F79B8D0425}" presName="cycle" presStyleCnt="0"/>
      <dgm:spPr/>
    </dgm:pt>
    <dgm:pt modelId="{F7E2D684-9DB7-4F75-ABCA-43F8C7AB77D5}" type="pres">
      <dgm:prSet presAssocID="{D0F827C2-C563-4716-9D22-93F79B8D0425}" presName="centerShape" presStyleCnt="0"/>
      <dgm:spPr/>
    </dgm:pt>
    <dgm:pt modelId="{60FA33F0-4891-4816-AFB6-A7C0291784BC}" type="pres">
      <dgm:prSet presAssocID="{D0F827C2-C563-4716-9D22-93F79B8D0425}" presName="connSite" presStyleLbl="node1" presStyleIdx="0" presStyleCnt="3"/>
      <dgm:spPr/>
    </dgm:pt>
    <dgm:pt modelId="{5FB9D830-9387-4D4C-9F60-63699B60F728}" type="pres">
      <dgm:prSet presAssocID="{D0F827C2-C563-4716-9D22-93F79B8D0425}" presName="visible" presStyleLbl="node1" presStyleIdx="0" presStyleCnt="3" custLinFactNeighborX="-331"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9F629E0B-E149-4B5C-82E2-D275670A55B6}" type="pres">
      <dgm:prSet presAssocID="{4532AF24-2595-45AA-82B2-2A32109C0555}" presName="Name25" presStyleLbl="parChTrans1D1" presStyleIdx="0" presStyleCnt="2"/>
      <dgm:spPr/>
      <dgm:t>
        <a:bodyPr/>
        <a:lstStyle/>
        <a:p>
          <a:endParaRPr lang="en-US"/>
        </a:p>
      </dgm:t>
    </dgm:pt>
    <dgm:pt modelId="{7099D8AA-FD30-4729-B3E9-0A75BD7A77C5}" type="pres">
      <dgm:prSet presAssocID="{BE6BC238-3B64-4C79-87F5-67CAD846E0A1}" presName="node" presStyleCnt="0"/>
      <dgm:spPr/>
    </dgm:pt>
    <dgm:pt modelId="{DE80DFEF-6794-4796-9560-E1BBC879DD16}" type="pres">
      <dgm:prSet presAssocID="{BE6BC238-3B64-4C79-87F5-67CAD846E0A1}" presName="parentNode" presStyleLbl="node1" presStyleIdx="1" presStyleCnt="3">
        <dgm:presLayoutVars>
          <dgm:chMax val="1"/>
          <dgm:bulletEnabled val="1"/>
        </dgm:presLayoutVars>
      </dgm:prSet>
      <dgm:spPr/>
      <dgm:t>
        <a:bodyPr/>
        <a:lstStyle/>
        <a:p>
          <a:endParaRPr lang="en-US"/>
        </a:p>
      </dgm:t>
    </dgm:pt>
    <dgm:pt modelId="{322EE5C9-40B4-4ABE-90E4-474C738F4BAA}" type="pres">
      <dgm:prSet presAssocID="{BE6BC238-3B64-4C79-87F5-67CAD846E0A1}" presName="childNode" presStyleLbl="revTx" presStyleIdx="0" presStyleCnt="0">
        <dgm:presLayoutVars>
          <dgm:bulletEnabled val="1"/>
        </dgm:presLayoutVars>
      </dgm:prSet>
      <dgm:spPr/>
    </dgm:pt>
    <dgm:pt modelId="{4B1F8252-26E1-44A2-93B6-C4CAECE7D916}" type="pres">
      <dgm:prSet presAssocID="{17BE8974-76B8-4D1C-A577-1E12127EB4A5}" presName="Name25" presStyleLbl="parChTrans1D1" presStyleIdx="1" presStyleCnt="2"/>
      <dgm:spPr/>
      <dgm:t>
        <a:bodyPr/>
        <a:lstStyle/>
        <a:p>
          <a:endParaRPr lang="en-US"/>
        </a:p>
      </dgm:t>
    </dgm:pt>
    <dgm:pt modelId="{608AC4ED-73F2-4F6A-85CB-84FC8550C273}" type="pres">
      <dgm:prSet presAssocID="{5621C6FA-C7B1-40F5-8854-65920632CEEF}" presName="node" presStyleCnt="0"/>
      <dgm:spPr/>
    </dgm:pt>
    <dgm:pt modelId="{4F3FCAB7-9D4E-4909-BC65-CFEF67B4063A}" type="pres">
      <dgm:prSet presAssocID="{5621C6FA-C7B1-40F5-8854-65920632CEEF}" presName="parentNode" presStyleLbl="node1" presStyleIdx="2" presStyleCnt="3">
        <dgm:presLayoutVars>
          <dgm:chMax val="1"/>
          <dgm:bulletEnabled val="1"/>
        </dgm:presLayoutVars>
      </dgm:prSet>
      <dgm:spPr/>
      <dgm:t>
        <a:bodyPr/>
        <a:lstStyle/>
        <a:p>
          <a:endParaRPr lang="en-US"/>
        </a:p>
      </dgm:t>
    </dgm:pt>
    <dgm:pt modelId="{E8CFA2DD-D4B2-41B4-A1D1-5D4ECB32701E}" type="pres">
      <dgm:prSet presAssocID="{5621C6FA-C7B1-40F5-8854-65920632CEEF}" presName="childNode" presStyleLbl="revTx" presStyleIdx="0" presStyleCnt="0">
        <dgm:presLayoutVars>
          <dgm:bulletEnabled val="1"/>
        </dgm:presLayoutVars>
      </dgm:prSet>
      <dgm:spPr/>
    </dgm:pt>
  </dgm:ptLst>
  <dgm:cxnLst>
    <dgm:cxn modelId="{4AEFA7ED-C0D5-426C-A651-CC93AA287EC8}" type="presOf" srcId="{BE6BC238-3B64-4C79-87F5-67CAD846E0A1}" destId="{DE80DFEF-6794-4796-9560-E1BBC879DD16}" srcOrd="0" destOrd="0" presId="urn:microsoft.com/office/officeart/2005/8/layout/radial2"/>
    <dgm:cxn modelId="{E4D05104-68E3-49C7-80BF-41538ECA9DB5}" type="presOf" srcId="{17BE8974-76B8-4D1C-A577-1E12127EB4A5}" destId="{4B1F8252-26E1-44A2-93B6-C4CAECE7D916}" srcOrd="0" destOrd="0" presId="urn:microsoft.com/office/officeart/2005/8/layout/radial2"/>
    <dgm:cxn modelId="{39ADF1B2-628E-45DA-ABCA-BA77896A4143}" type="presOf" srcId="{5621C6FA-C7B1-40F5-8854-65920632CEEF}" destId="{4F3FCAB7-9D4E-4909-BC65-CFEF67B4063A}" srcOrd="0" destOrd="0" presId="urn:microsoft.com/office/officeart/2005/8/layout/radial2"/>
    <dgm:cxn modelId="{96808CAA-C560-474F-9999-B447AB105A7F}" type="presOf" srcId="{D0F827C2-C563-4716-9D22-93F79B8D0425}" destId="{E70FB5C0-9D2C-4397-9BD3-223552549CD2}" srcOrd="0" destOrd="0" presId="urn:microsoft.com/office/officeart/2005/8/layout/radial2"/>
    <dgm:cxn modelId="{A2677EA8-01EE-466A-A815-2135CBFD25A0}" srcId="{D0F827C2-C563-4716-9D22-93F79B8D0425}" destId="{5621C6FA-C7B1-40F5-8854-65920632CEEF}" srcOrd="1" destOrd="0" parTransId="{17BE8974-76B8-4D1C-A577-1E12127EB4A5}" sibTransId="{7A5760D1-5399-4430-B170-886D3C1E39A9}"/>
    <dgm:cxn modelId="{165AAC66-3866-4F4F-9288-D88708C59009}" srcId="{D0F827C2-C563-4716-9D22-93F79B8D0425}" destId="{BE6BC238-3B64-4C79-87F5-67CAD846E0A1}" srcOrd="0" destOrd="0" parTransId="{4532AF24-2595-45AA-82B2-2A32109C0555}" sibTransId="{08BB0A9C-04B4-40F1-B8F7-B1998BE686B5}"/>
    <dgm:cxn modelId="{7E449371-9245-4B0D-AAA3-75F603F04D00}" type="presOf" srcId="{4532AF24-2595-45AA-82B2-2A32109C0555}" destId="{9F629E0B-E149-4B5C-82E2-D275670A55B6}" srcOrd="0" destOrd="0" presId="urn:microsoft.com/office/officeart/2005/8/layout/radial2"/>
    <dgm:cxn modelId="{D5062A47-B184-4C41-AE0D-8F15DF17C867}" type="presParOf" srcId="{E70FB5C0-9D2C-4397-9BD3-223552549CD2}" destId="{1D3BE456-DE39-4866-B188-AA17A704F854}" srcOrd="0" destOrd="0" presId="urn:microsoft.com/office/officeart/2005/8/layout/radial2"/>
    <dgm:cxn modelId="{E17934CE-1105-41DC-B0F5-0781D03D5662}" type="presParOf" srcId="{1D3BE456-DE39-4866-B188-AA17A704F854}" destId="{F7E2D684-9DB7-4F75-ABCA-43F8C7AB77D5}" srcOrd="0" destOrd="0" presId="urn:microsoft.com/office/officeart/2005/8/layout/radial2"/>
    <dgm:cxn modelId="{D4E74268-56D1-4187-91A2-71BCF2AB4F2E}" type="presParOf" srcId="{F7E2D684-9DB7-4F75-ABCA-43F8C7AB77D5}" destId="{60FA33F0-4891-4816-AFB6-A7C0291784BC}" srcOrd="0" destOrd="0" presId="urn:microsoft.com/office/officeart/2005/8/layout/radial2"/>
    <dgm:cxn modelId="{0017C654-C0EE-4719-94C6-01A770125F73}" type="presParOf" srcId="{F7E2D684-9DB7-4F75-ABCA-43F8C7AB77D5}" destId="{5FB9D830-9387-4D4C-9F60-63699B60F728}" srcOrd="1" destOrd="0" presId="urn:microsoft.com/office/officeart/2005/8/layout/radial2"/>
    <dgm:cxn modelId="{49C889AC-49AE-4ED7-A12F-13FFA4F3CB2B}" type="presParOf" srcId="{1D3BE456-DE39-4866-B188-AA17A704F854}" destId="{9F629E0B-E149-4B5C-82E2-D275670A55B6}" srcOrd="1" destOrd="0" presId="urn:microsoft.com/office/officeart/2005/8/layout/radial2"/>
    <dgm:cxn modelId="{89ADA4EB-9ABA-4FA3-ADBD-0502007E3D4D}" type="presParOf" srcId="{1D3BE456-DE39-4866-B188-AA17A704F854}" destId="{7099D8AA-FD30-4729-B3E9-0A75BD7A77C5}" srcOrd="2" destOrd="0" presId="urn:microsoft.com/office/officeart/2005/8/layout/radial2"/>
    <dgm:cxn modelId="{2A2A0015-57EA-47C3-B078-0CE919A4B5D1}" type="presParOf" srcId="{7099D8AA-FD30-4729-B3E9-0A75BD7A77C5}" destId="{DE80DFEF-6794-4796-9560-E1BBC879DD16}" srcOrd="0" destOrd="0" presId="urn:microsoft.com/office/officeart/2005/8/layout/radial2"/>
    <dgm:cxn modelId="{E677E3B0-1FCF-4A5B-B1F0-1F3987A22707}" type="presParOf" srcId="{7099D8AA-FD30-4729-B3E9-0A75BD7A77C5}" destId="{322EE5C9-40B4-4ABE-90E4-474C738F4BAA}" srcOrd="1" destOrd="0" presId="urn:microsoft.com/office/officeart/2005/8/layout/radial2"/>
    <dgm:cxn modelId="{AAD83865-9682-4907-A100-565C5CBC9009}" type="presParOf" srcId="{1D3BE456-DE39-4866-B188-AA17A704F854}" destId="{4B1F8252-26E1-44A2-93B6-C4CAECE7D916}" srcOrd="3" destOrd="0" presId="urn:microsoft.com/office/officeart/2005/8/layout/radial2"/>
    <dgm:cxn modelId="{49CDAA8F-1BA1-4ABE-8319-C3C33C0965F5}" type="presParOf" srcId="{1D3BE456-DE39-4866-B188-AA17A704F854}" destId="{608AC4ED-73F2-4F6A-85CB-84FC8550C273}" srcOrd="4" destOrd="0" presId="urn:microsoft.com/office/officeart/2005/8/layout/radial2"/>
    <dgm:cxn modelId="{DFE6016C-8302-4F57-94C8-068A1CA89949}" type="presParOf" srcId="{608AC4ED-73F2-4F6A-85CB-84FC8550C273}" destId="{4F3FCAB7-9D4E-4909-BC65-CFEF67B4063A}" srcOrd="0" destOrd="0" presId="urn:microsoft.com/office/officeart/2005/8/layout/radial2"/>
    <dgm:cxn modelId="{EBB2F721-3F17-49A6-85C7-65F9FDEA0A63}" type="presParOf" srcId="{608AC4ED-73F2-4F6A-85CB-84FC8550C273}" destId="{E8CFA2DD-D4B2-41B4-A1D1-5D4ECB32701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5" qsCatId="simple" csTypeId="urn:microsoft.com/office/officeart/2005/8/colors/colorful3" csCatId="colorful" phldr="1"/>
      <dgm:spPr/>
      <dgm:t>
        <a:bodyPr/>
        <a:lstStyle/>
        <a:p>
          <a:endParaRPr lang="en-US"/>
        </a:p>
      </dgm:t>
    </dgm:pt>
    <dgm:pt modelId="{73D947E0-108F-4D20-A71E-3CF329F97212}">
      <dgm:prSet custT="1"/>
      <dgm:spPr/>
      <dgm:t>
        <a:bodyPr/>
        <a:lstStyle/>
        <a:p>
          <a:pPr rtl="0"/>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Mở</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bài</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custT="1"/>
      <dgm:spPr/>
      <dgm:t>
        <a:bodyPr/>
        <a:lstStyle/>
        <a:p>
          <a:pPr algn="just"/>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Giới</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thiệu</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giả</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phẩm</a:t>
          </a:r>
          <a:r>
            <a:rPr lang="en-US" sz="2000" b="1" i="0" dirty="0">
              <a:latin typeface="Times New Roman" panose="02020603050405020304" pitchFamily="18" charset="0"/>
              <a:cs typeface="Times New Roman" panose="02020603050405020304" pitchFamily="18" charset="0"/>
            </a:rPr>
            <a:t>.</a:t>
          </a:r>
        </a:p>
        <a:p>
          <a:pPr algn="just"/>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Giá</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trị</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phẩm</a:t>
          </a:r>
          <a:r>
            <a:rPr lang="en-US" sz="2000" b="1" i="0" dirty="0">
              <a:latin typeface="Times New Roman" panose="02020603050405020304" pitchFamily="18" charset="0"/>
              <a:cs typeface="Times New Roman" panose="02020603050405020304" pitchFamily="18" charset="0"/>
            </a:rPr>
            <a:t>.</a:t>
          </a: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custT="1"/>
      <dgm:spPr/>
      <dgm:t>
        <a:bodyPr/>
        <a:lstStyle/>
        <a:p>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Thân</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bài</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custT="1"/>
      <dgm:spPr/>
      <dgm:t>
        <a:bodyPr/>
        <a:lstStyle/>
        <a:p>
          <a:r>
            <a:rPr lang="en-US" sz="2000" b="1" i="0" dirty="0">
              <a:latin typeface="Times New Roman" panose="02020603050405020304" pitchFamily="18" charset="0"/>
              <a:cs typeface="Times New Roman" panose="02020603050405020304" pitchFamily="18" charset="0"/>
            </a:rPr>
            <a:t>-</a:t>
          </a:r>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Tóm</a:t>
          </a:r>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tắt</a:t>
          </a:r>
          <a:endParaRPr lang="en-US" sz="2000" b="1" i="0" baseline="0" dirty="0">
            <a:latin typeface="Times New Roman" panose="02020603050405020304" pitchFamily="18" charset="0"/>
            <a:cs typeface="Times New Roman" panose="02020603050405020304" pitchFamily="18" charset="0"/>
          </a:endParaRPr>
        </a:p>
        <a:p>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Nội</a:t>
          </a:r>
          <a:r>
            <a:rPr lang="en-US" sz="2000" b="1" i="0" baseline="0" dirty="0">
              <a:latin typeface="Times New Roman" panose="02020603050405020304" pitchFamily="18" charset="0"/>
              <a:cs typeface="Times New Roman" panose="02020603050405020304" pitchFamily="18" charset="0"/>
            </a:rPr>
            <a:t> dung</a:t>
          </a:r>
        </a:p>
        <a:p>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Nghệ</a:t>
          </a:r>
          <a:r>
            <a:rPr lang="en-US" sz="2000" b="1" i="0" baseline="0" dirty="0">
              <a:latin typeface="Times New Roman" panose="02020603050405020304" pitchFamily="18" charset="0"/>
              <a:cs typeface="Times New Roman" panose="02020603050405020304" pitchFamily="18" charset="0"/>
            </a:rPr>
            <a:t> </a:t>
          </a:r>
          <a:r>
            <a:rPr lang="en-US" sz="2000" b="1" i="0" baseline="0" dirty="0" err="1">
              <a:latin typeface="Times New Roman" panose="02020603050405020304" pitchFamily="18" charset="0"/>
              <a:cs typeface="Times New Roman" panose="02020603050405020304" pitchFamily="18" charset="0"/>
            </a:rPr>
            <a:t>thuật</a:t>
          </a:r>
          <a:endParaRPr lang="en-US" sz="2000" b="1" i="0" dirty="0">
            <a:latin typeface="Times New Roman" panose="02020603050405020304" pitchFamily="18" charset="0"/>
            <a:cs typeface="Times New Roman" panose="02020603050405020304" pitchFamily="18"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custT="1"/>
      <dgm:spPr/>
      <dgm:t>
        <a:bodyPr/>
        <a:lstStyle/>
        <a:p>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Kết</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bài</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custT="1"/>
      <dgm:spPr/>
      <dgm:t>
        <a:bodyPr/>
        <a:lstStyle/>
        <a:p>
          <a:r>
            <a:rPr lang="en-US" sz="2000" b="1" i="0">
              <a:latin typeface="Times New Roman" panose="02020603050405020304" pitchFamily="18" charset="0"/>
              <a:cs typeface="Times New Roman" panose="02020603050405020304" pitchFamily="18" charset="0"/>
            </a:rPr>
            <a:t>- Khẳng định vấn đề</a:t>
          </a: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custT="1"/>
      <dgm:spPr/>
      <dgm:t>
        <a:bodyPr/>
        <a:lstStyle/>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Lập</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luận</a:t>
          </a:r>
          <a:endParaRPr lang="en-US" sz="2000" b="1" i="0" dirty="0">
            <a:latin typeface="Times New Roman" panose="02020603050405020304" pitchFamily="18" charset="0"/>
            <a:cs typeface="Times New Roman" panose="02020603050405020304" pitchFamily="18" charset="0"/>
          </a:endParaRPr>
        </a:p>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Lí</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lẽ</a:t>
          </a:r>
          <a:endParaRPr lang="en-US" sz="2000" b="1" i="0" dirty="0">
            <a:latin typeface="Times New Roman" panose="02020603050405020304" pitchFamily="18" charset="0"/>
            <a:cs typeface="Times New Roman" panose="02020603050405020304" pitchFamily="18" charset="0"/>
          </a:endParaRPr>
        </a:p>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Diễn</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đạt</a:t>
          </a:r>
          <a:endParaRPr lang="en-US" sz="2000" b="1" i="0" dirty="0">
            <a:latin typeface="Times New Roman" panose="02020603050405020304" pitchFamily="18" charset="0"/>
            <a:cs typeface="Times New Roman" panose="02020603050405020304" pitchFamily="18" charset="0"/>
          </a:endParaRPr>
        </a:p>
        <a:p>
          <a:pPr algn="just" rtl="0"/>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Dùng</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từ</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chính</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tả</a:t>
          </a:r>
          <a:endParaRPr lang="en-US" sz="2000" b="1" i="0" dirty="0">
            <a:latin typeface="Times New Roman" panose="02020603050405020304" pitchFamily="18" charset="0"/>
            <a:cs typeface="Times New Roman" panose="02020603050405020304" pitchFamily="18"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4F85505A-81B6-4FDA-A144-900B71DAD946}">
      <dgm:prSet custT="1"/>
      <dgm:spPr/>
      <dgm:t>
        <a:bodyPr/>
        <a:lstStyle/>
        <a:p>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Kĩ</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năng</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trình</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bày</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diễn</a:t>
          </a:r>
          <a:r>
            <a:rPr lang="en-US" sz="2800" b="1" dirty="0">
              <a:latin typeface="Times New Roman" panose="02020603050405020304" pitchFamily="18" charset="0"/>
              <a:ea typeface="Baskerville" panose="02020502070401020303" pitchFamily="18" charset="0"/>
              <a:cs typeface="Times New Roman" panose="02020603050405020304" pitchFamily="18" charset="0"/>
            </a:rPr>
            <a:t> </a:t>
          </a:r>
          <a:r>
            <a:rPr lang="en-US" sz="2800" b="1" dirty="0" err="1">
              <a:latin typeface="Times New Roman" panose="02020603050405020304" pitchFamily="18" charset="0"/>
              <a:ea typeface="Baskerville" panose="02020502070401020303" pitchFamily="18" charset="0"/>
              <a:cs typeface="Times New Roman" panose="02020603050405020304" pitchFamily="18" charset="0"/>
            </a:rPr>
            <a:t>đạt</a:t>
          </a:r>
          <a:endParaRPr lang="en-US" sz="2800" b="1" dirty="0">
            <a:latin typeface="Times New Roman" panose="02020603050405020304" pitchFamily="18" charset="0"/>
            <a:ea typeface="Baskerville" panose="02020502070401020303" pitchFamily="18" charset="0"/>
            <a:cs typeface="Times New Roman" panose="02020603050405020304" pitchFamily="18"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D54B205B-8168-4A1A-9FBC-07345C3FE15F}" type="pres">
      <dgm:prSet presAssocID="{0DD8915E-DC14-41D6-9BB5-F49E1C265163}" presName="Name0" presStyleCnt="0">
        <dgm:presLayoutVars>
          <dgm:dir/>
          <dgm:animLvl val="lvl"/>
          <dgm:resizeHandles val="exact"/>
        </dgm:presLayoutVars>
      </dgm:prSet>
      <dgm:spPr/>
      <dgm:t>
        <a:bodyPr/>
        <a:lstStyle/>
        <a:p>
          <a:endParaRPr lang="en-US"/>
        </a:p>
      </dgm:t>
    </dgm:pt>
    <dgm:pt modelId="{14B37E24-FD79-46E3-9FA4-70CF3C817697}" type="pres">
      <dgm:prSet presAssocID="{73D947E0-108F-4D20-A71E-3CF329F97212}" presName="composite" presStyleCnt="0"/>
      <dgm:spPr/>
    </dgm:pt>
    <dgm:pt modelId="{C2B5A11C-4418-4F2A-B857-D0536EEEB33C}" type="pres">
      <dgm:prSet presAssocID="{73D947E0-108F-4D20-A71E-3CF329F97212}" presName="parTx" presStyleLbl="alignNode1" presStyleIdx="0" presStyleCnt="4">
        <dgm:presLayoutVars>
          <dgm:chMax val="0"/>
          <dgm:chPref val="0"/>
        </dgm:presLayoutVars>
      </dgm:prSet>
      <dgm:spPr/>
      <dgm:t>
        <a:bodyPr/>
        <a:lstStyle/>
        <a:p>
          <a:endParaRPr lang="en-US"/>
        </a:p>
      </dgm:t>
    </dgm:pt>
    <dgm:pt modelId="{66E64024-863F-44DB-8000-4BE4721A0E57}" type="pres">
      <dgm:prSet presAssocID="{73D947E0-108F-4D20-A71E-3CF329F97212}" presName="desTx" presStyleLbl="alignAccFollowNode1" presStyleIdx="0" presStyleCnt="4">
        <dgm:presLayoutVars/>
      </dgm:prSet>
      <dgm:spPr/>
      <dgm:t>
        <a:bodyPr/>
        <a:lstStyle/>
        <a:p>
          <a:endParaRPr lang="en-US"/>
        </a:p>
      </dgm:t>
    </dgm:pt>
    <dgm:pt modelId="{F51514C4-2CD4-43A3-952B-191DCC076D7F}" type="pres">
      <dgm:prSet presAssocID="{AE813459-65AB-4FA9-B717-330DDA6DFA4E}" presName="space" presStyleCnt="0"/>
      <dgm:spPr/>
    </dgm:pt>
    <dgm:pt modelId="{D70C8F02-8CE8-42B4-A945-00302F4A0387}" type="pres">
      <dgm:prSet presAssocID="{B1AFA1AF-0FF8-45B3-A6D0-0E255A2F637D}" presName="composite" presStyleCnt="0"/>
      <dgm:spPr/>
    </dgm:pt>
    <dgm:pt modelId="{8366B622-5870-44B9-AD46-FF4239899382}" type="pres">
      <dgm:prSet presAssocID="{B1AFA1AF-0FF8-45B3-A6D0-0E255A2F637D}" presName="parTx" presStyleLbl="alignNode1" presStyleIdx="1" presStyleCnt="4">
        <dgm:presLayoutVars>
          <dgm:chMax val="0"/>
          <dgm:chPref val="0"/>
        </dgm:presLayoutVars>
      </dgm:prSet>
      <dgm:spPr/>
      <dgm:t>
        <a:bodyPr/>
        <a:lstStyle/>
        <a:p>
          <a:endParaRPr lang="en-US"/>
        </a:p>
      </dgm:t>
    </dgm:pt>
    <dgm:pt modelId="{E22FC115-03A6-45D1-99E9-6CECC2915EC5}" type="pres">
      <dgm:prSet presAssocID="{B1AFA1AF-0FF8-45B3-A6D0-0E255A2F637D}" presName="desTx" presStyleLbl="alignAccFollowNode1" presStyleIdx="1" presStyleCnt="4">
        <dgm:presLayoutVars/>
      </dgm:prSet>
      <dgm:spPr/>
      <dgm:t>
        <a:bodyPr/>
        <a:lstStyle/>
        <a:p>
          <a:endParaRPr lang="en-US"/>
        </a:p>
      </dgm:t>
    </dgm:pt>
    <dgm:pt modelId="{979D31C0-B7FE-4B0B-B0E6-9A608F90B7FB}" type="pres">
      <dgm:prSet presAssocID="{88649F7A-400B-4056-965D-C9AC0B3AD942}" presName="space" presStyleCnt="0"/>
      <dgm:spPr/>
    </dgm:pt>
    <dgm:pt modelId="{0629B43E-B35A-4772-B40D-B117976A23C0}" type="pres">
      <dgm:prSet presAssocID="{E9682B4F-0217-4B50-923E-C104AA24290F}" presName="composite" presStyleCnt="0"/>
      <dgm:spPr/>
    </dgm:pt>
    <dgm:pt modelId="{968346AE-FD9B-4B7B-B278-0B66949AAAE0}" type="pres">
      <dgm:prSet presAssocID="{E9682B4F-0217-4B50-923E-C104AA24290F}" presName="parTx" presStyleLbl="alignNode1" presStyleIdx="2" presStyleCnt="4">
        <dgm:presLayoutVars>
          <dgm:chMax val="0"/>
          <dgm:chPref val="0"/>
        </dgm:presLayoutVars>
      </dgm:prSet>
      <dgm:spPr/>
      <dgm:t>
        <a:bodyPr/>
        <a:lstStyle/>
        <a:p>
          <a:endParaRPr lang="en-US"/>
        </a:p>
      </dgm:t>
    </dgm:pt>
    <dgm:pt modelId="{56099D8B-E501-4928-AB0B-5F859B5C93EA}" type="pres">
      <dgm:prSet presAssocID="{E9682B4F-0217-4B50-923E-C104AA24290F}" presName="desTx" presStyleLbl="alignAccFollowNode1" presStyleIdx="2" presStyleCnt="4">
        <dgm:presLayoutVars/>
      </dgm:prSet>
      <dgm:spPr/>
      <dgm:t>
        <a:bodyPr/>
        <a:lstStyle/>
        <a:p>
          <a:endParaRPr lang="en-US"/>
        </a:p>
      </dgm:t>
    </dgm:pt>
    <dgm:pt modelId="{4B3C7894-CA0A-4AF8-9123-1E05DFDC0411}" type="pres">
      <dgm:prSet presAssocID="{B8632E42-D7EB-4C31-877E-6F1B2801851A}" presName="space" presStyleCnt="0"/>
      <dgm:spPr/>
    </dgm:pt>
    <dgm:pt modelId="{D0889D29-4801-4918-AAC2-B03FFC2C0377}" type="pres">
      <dgm:prSet presAssocID="{4F85505A-81B6-4FDA-A144-900B71DAD946}" presName="composite" presStyleCnt="0"/>
      <dgm:spPr/>
    </dgm:pt>
    <dgm:pt modelId="{17EE7149-5503-41F7-A780-D70757DB58DD}" type="pres">
      <dgm:prSet presAssocID="{4F85505A-81B6-4FDA-A144-900B71DAD946}" presName="parTx" presStyleLbl="alignNode1" presStyleIdx="3" presStyleCnt="4">
        <dgm:presLayoutVars>
          <dgm:chMax val="0"/>
          <dgm:chPref val="0"/>
        </dgm:presLayoutVars>
      </dgm:prSet>
      <dgm:spPr/>
      <dgm:t>
        <a:bodyPr/>
        <a:lstStyle/>
        <a:p>
          <a:endParaRPr lang="en-US"/>
        </a:p>
      </dgm:t>
    </dgm:pt>
    <dgm:pt modelId="{39DA3D4A-7103-45E5-9C04-44DBCC4CB999}" type="pres">
      <dgm:prSet presAssocID="{4F85505A-81B6-4FDA-A144-900B71DAD946}" presName="desTx" presStyleLbl="alignAccFollowNode1" presStyleIdx="3" presStyleCnt="4">
        <dgm:presLayoutVars/>
      </dgm:prSet>
      <dgm:spPr/>
      <dgm:t>
        <a:bodyPr/>
        <a:lstStyle/>
        <a:p>
          <a:endParaRPr lang="en-US"/>
        </a:p>
      </dgm:t>
    </dgm:pt>
  </dgm:ptLst>
  <dgm:cxnLst>
    <dgm:cxn modelId="{830735B4-0E2E-4CAD-BEB9-BCAA7BA8E30A}" type="presOf" srcId="{73D947E0-108F-4D20-A71E-3CF329F97212}" destId="{C2B5A11C-4418-4F2A-B857-D0536EEEB33C}"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F3A5EC80-E6B9-4CD9-9D1E-BFA92710D10B}" type="presOf" srcId="{FEB4A941-E9FA-4A86-A673-85FF34B35F20}" destId="{39DA3D4A-7103-45E5-9C04-44DBCC4CB999}"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410864E0-AAB0-438B-A0CA-59BA6F43E89F}" type="presOf" srcId="{B1AFA1AF-0FF8-45B3-A6D0-0E255A2F637D}" destId="{8366B622-5870-44B9-AD46-FF4239899382}"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E946BBAA-32E6-4D2E-AC30-CB570DBDDD30}" type="presOf" srcId="{50418D2B-9486-42DE-AFDD-1D31420040FF}" destId="{E22FC115-03A6-45D1-99E9-6CECC2915EC5}" srcOrd="0" destOrd="0" presId="urn:microsoft.com/office/officeart/2016/7/layout/HorizontalActionList"/>
    <dgm:cxn modelId="{F28D7702-2FC3-49BD-BB13-C989E5EE622A}" srcId="{0DD8915E-DC14-41D6-9BB5-F49E1C265163}" destId="{B1AFA1AF-0FF8-45B3-A6D0-0E255A2F637D}" srcOrd="1" destOrd="0" parTransId="{10C68AF5-481C-45AA-A216-8BBBB04515B9}" sibTransId="{88649F7A-400B-4056-965D-C9AC0B3AD942}"/>
    <dgm:cxn modelId="{381FE1CC-8184-4745-8EB3-6DE11655998D}" srcId="{73D947E0-108F-4D20-A71E-3CF329F97212}" destId="{30A490C8-22B4-4D68-875C-0F0DE2FF864D}" srcOrd="0" destOrd="0" parTransId="{035C64B0-4F0C-4FD1-BD23-B1D4C9887CBE}" sibTransId="{45495DA8-8707-41E3-A12B-FA5766269C44}"/>
    <dgm:cxn modelId="{3508C98B-F74C-4203-BA5E-F2FB78EF72A9}" type="presOf" srcId="{E9682B4F-0217-4B50-923E-C104AA24290F}" destId="{968346AE-FD9B-4B7B-B278-0B66949AAAE0}" srcOrd="0" destOrd="0" presId="urn:microsoft.com/office/officeart/2016/7/layout/HorizontalActionList"/>
    <dgm:cxn modelId="{5A5BA622-5DEB-48B9-88D9-C1DE36C711E5}" srcId="{B1AFA1AF-0FF8-45B3-A6D0-0E255A2F637D}" destId="{50418D2B-9486-42DE-AFDD-1D31420040FF}" srcOrd="0" destOrd="0" parTransId="{D5A17F6B-93F5-442B-938A-0F38C281BE88}" sibTransId="{1D87A0A5-8024-4710-846B-D5BFAC785107}"/>
    <dgm:cxn modelId="{B34628EB-C0B8-4CFF-BB0C-AA4E6419B4CA}" type="presOf" srcId="{4F85505A-81B6-4FDA-A144-900B71DAD946}" destId="{17EE7149-5503-41F7-A780-D70757DB58DD}" srcOrd="0" destOrd="0" presId="urn:microsoft.com/office/officeart/2016/7/layout/HorizontalActionList"/>
    <dgm:cxn modelId="{719D6F94-A4D2-416D-AD98-61AF17F2C36F}" type="presOf" srcId="{30A490C8-22B4-4D68-875C-0F0DE2FF864D}" destId="{66E64024-863F-44DB-8000-4BE4721A0E57}" srcOrd="0" destOrd="0" presId="urn:microsoft.com/office/officeart/2016/7/layout/HorizontalActionList"/>
    <dgm:cxn modelId="{CB495EE1-5AD9-43CD-9348-97AC26A1FEC1}" type="presOf" srcId="{0DD8915E-DC14-41D6-9BB5-F49E1C265163}" destId="{D54B205B-8168-4A1A-9FBC-07345C3FE15F}" srcOrd="0" destOrd="0" presId="urn:microsoft.com/office/officeart/2016/7/layout/HorizontalActionList"/>
    <dgm:cxn modelId="{AACEE934-9663-45BA-808A-DE071EF32657}" type="presOf" srcId="{0EC0C300-11E4-45CF-8418-973585107209}" destId="{56099D8B-E501-4928-AB0B-5F859B5C93EA}"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A1F59942-B07B-4F46-A1B7-1F2B04E13973}" type="presParOf" srcId="{D54B205B-8168-4A1A-9FBC-07345C3FE15F}" destId="{14B37E24-FD79-46E3-9FA4-70CF3C817697}" srcOrd="0" destOrd="0" presId="urn:microsoft.com/office/officeart/2016/7/layout/HorizontalActionList"/>
    <dgm:cxn modelId="{F5584191-CF47-4AA7-AC4A-2B16A0B2391C}" type="presParOf" srcId="{14B37E24-FD79-46E3-9FA4-70CF3C817697}" destId="{C2B5A11C-4418-4F2A-B857-D0536EEEB33C}" srcOrd="0" destOrd="0" presId="urn:microsoft.com/office/officeart/2016/7/layout/HorizontalActionList"/>
    <dgm:cxn modelId="{02570BA5-93EE-4301-87C5-472BBB647873}" type="presParOf" srcId="{14B37E24-FD79-46E3-9FA4-70CF3C817697}" destId="{66E64024-863F-44DB-8000-4BE4721A0E57}" srcOrd="1" destOrd="0" presId="urn:microsoft.com/office/officeart/2016/7/layout/HorizontalActionList"/>
    <dgm:cxn modelId="{8291C132-2951-4328-976C-211AB3E9120E}" type="presParOf" srcId="{D54B205B-8168-4A1A-9FBC-07345C3FE15F}" destId="{F51514C4-2CD4-43A3-952B-191DCC076D7F}" srcOrd="1" destOrd="0" presId="urn:microsoft.com/office/officeart/2016/7/layout/HorizontalActionList"/>
    <dgm:cxn modelId="{6CB672D4-9331-48CA-B288-A3FC4BB3107B}" type="presParOf" srcId="{D54B205B-8168-4A1A-9FBC-07345C3FE15F}" destId="{D70C8F02-8CE8-42B4-A945-00302F4A0387}" srcOrd="2" destOrd="0" presId="urn:microsoft.com/office/officeart/2016/7/layout/HorizontalActionList"/>
    <dgm:cxn modelId="{78513FF3-84F7-4896-9486-309A54975FCD}" type="presParOf" srcId="{D70C8F02-8CE8-42B4-A945-00302F4A0387}" destId="{8366B622-5870-44B9-AD46-FF4239899382}" srcOrd="0" destOrd="0" presId="urn:microsoft.com/office/officeart/2016/7/layout/HorizontalActionList"/>
    <dgm:cxn modelId="{FABE7081-4E81-483B-876D-A677CA100869}" type="presParOf" srcId="{D70C8F02-8CE8-42B4-A945-00302F4A0387}" destId="{E22FC115-03A6-45D1-99E9-6CECC2915EC5}" srcOrd="1" destOrd="0" presId="urn:microsoft.com/office/officeart/2016/7/layout/HorizontalActionList"/>
    <dgm:cxn modelId="{C07D022C-84B2-4580-9AA8-776BB80BE609}" type="presParOf" srcId="{D54B205B-8168-4A1A-9FBC-07345C3FE15F}" destId="{979D31C0-B7FE-4B0B-B0E6-9A608F90B7FB}" srcOrd="3" destOrd="0" presId="urn:microsoft.com/office/officeart/2016/7/layout/HorizontalActionList"/>
    <dgm:cxn modelId="{459915AD-9906-4F38-A195-5DE4FDBA3BB5}" type="presParOf" srcId="{D54B205B-8168-4A1A-9FBC-07345C3FE15F}" destId="{0629B43E-B35A-4772-B40D-B117976A23C0}" srcOrd="4" destOrd="0" presId="urn:microsoft.com/office/officeart/2016/7/layout/HorizontalActionList"/>
    <dgm:cxn modelId="{36F23025-3740-4B38-9E53-E38AF67DFE1F}" type="presParOf" srcId="{0629B43E-B35A-4772-B40D-B117976A23C0}" destId="{968346AE-FD9B-4B7B-B278-0B66949AAAE0}" srcOrd="0" destOrd="0" presId="urn:microsoft.com/office/officeart/2016/7/layout/HorizontalActionList"/>
    <dgm:cxn modelId="{20995A1E-ED09-4A6D-ABB3-B85D0F2127D1}" type="presParOf" srcId="{0629B43E-B35A-4772-B40D-B117976A23C0}" destId="{56099D8B-E501-4928-AB0B-5F859B5C93EA}" srcOrd="1" destOrd="0" presId="urn:microsoft.com/office/officeart/2016/7/layout/HorizontalActionList"/>
    <dgm:cxn modelId="{8ED246C8-5B6C-4F66-9728-10C658FC657A}" type="presParOf" srcId="{D54B205B-8168-4A1A-9FBC-07345C3FE15F}" destId="{4B3C7894-CA0A-4AF8-9123-1E05DFDC0411}" srcOrd="5" destOrd="0" presId="urn:microsoft.com/office/officeart/2016/7/layout/HorizontalActionList"/>
    <dgm:cxn modelId="{FD2C1E48-9293-4CC7-8457-72118FA9760E}" type="presParOf" srcId="{D54B205B-8168-4A1A-9FBC-07345C3FE15F}" destId="{D0889D29-4801-4918-AAC2-B03FFC2C0377}" srcOrd="6" destOrd="0" presId="urn:microsoft.com/office/officeart/2016/7/layout/HorizontalActionList"/>
    <dgm:cxn modelId="{8EFFF9DF-5DE3-4137-A63B-87E31DB63BCE}" type="presParOf" srcId="{D0889D29-4801-4918-AAC2-B03FFC2C0377}" destId="{17EE7149-5503-41F7-A780-D70757DB58DD}" srcOrd="0" destOrd="0" presId="urn:microsoft.com/office/officeart/2016/7/layout/HorizontalActionList"/>
    <dgm:cxn modelId="{AE39780A-E960-49DC-A831-F1DE681C40FE}" type="presParOf" srcId="{D0889D29-4801-4918-AAC2-B03FFC2C0377}" destId="{39DA3D4A-7103-45E5-9C04-44DBCC4CB999}"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8252-26E1-44A2-93B6-C4CAECE7D916}">
      <dsp:nvSpPr>
        <dsp:cNvPr id="0" name=""/>
        <dsp:cNvSpPr/>
      </dsp:nvSpPr>
      <dsp:spPr>
        <a:xfrm rot="1748608">
          <a:off x="2094643" y="2863961"/>
          <a:ext cx="839441" cy="67587"/>
        </a:xfrm>
        <a:custGeom>
          <a:avLst/>
          <a:gdLst/>
          <a:ahLst/>
          <a:cxnLst/>
          <a:rect l="0" t="0" r="0" b="0"/>
          <a:pathLst>
            <a:path>
              <a:moveTo>
                <a:pt x="0" y="33793"/>
              </a:moveTo>
              <a:lnTo>
                <a:pt x="839441" y="337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629E0B-E149-4B5C-82E2-D275670A55B6}">
      <dsp:nvSpPr>
        <dsp:cNvPr id="0" name=""/>
        <dsp:cNvSpPr/>
      </dsp:nvSpPr>
      <dsp:spPr>
        <a:xfrm rot="19851392">
          <a:off x="2094643" y="1469423"/>
          <a:ext cx="839441" cy="67587"/>
        </a:xfrm>
        <a:custGeom>
          <a:avLst/>
          <a:gdLst/>
          <a:ahLst/>
          <a:cxnLst/>
          <a:rect l="0" t="0" r="0" b="0"/>
          <a:pathLst>
            <a:path>
              <a:moveTo>
                <a:pt x="0" y="33793"/>
              </a:moveTo>
              <a:lnTo>
                <a:pt x="839441" y="337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B9D830-9387-4D4C-9F60-63699B60F728}">
      <dsp:nvSpPr>
        <dsp:cNvPr id="0" name=""/>
        <dsp:cNvSpPr/>
      </dsp:nvSpPr>
      <dsp:spPr>
        <a:xfrm>
          <a:off x="0" y="937734"/>
          <a:ext cx="2525504" cy="25255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0DFEF-6794-4796-9560-E1BBC879DD16}">
      <dsp:nvSpPr>
        <dsp:cNvPr id="0" name=""/>
        <dsp:cNvSpPr/>
      </dsp:nvSpPr>
      <dsp:spPr>
        <a:xfrm>
          <a:off x="2785033" y="172188"/>
          <a:ext cx="1515302" cy="1515302"/>
        </a:xfrm>
        <a:prstGeom prst="ellipse">
          <a:avLst/>
        </a:prstGeom>
        <a:solidFill>
          <a:schemeClr val="accent4">
            <a:hueOff val="301273"/>
            <a:satOff val="-23468"/>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Viết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bài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cảm</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nhận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06944" y="394099"/>
        <a:ext cx="1071480" cy="1071480"/>
      </dsp:txXfrm>
    </dsp:sp>
    <dsp:sp modelId="{4F3FCAB7-9D4E-4909-BC65-CFEF67B4063A}">
      <dsp:nvSpPr>
        <dsp:cNvPr id="0" name=""/>
        <dsp:cNvSpPr/>
      </dsp:nvSpPr>
      <dsp:spPr>
        <a:xfrm>
          <a:off x="2785033" y="2713482"/>
          <a:ext cx="1515302" cy="1515302"/>
        </a:xfrm>
        <a:prstGeom prst="ellipse">
          <a:avLst/>
        </a:prstGeom>
        <a:solidFill>
          <a:schemeClr val="accent4">
            <a:hueOff val="602547"/>
            <a:satOff val="-46936"/>
            <a:lumOff val="1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Nói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lên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cảm</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nhận</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3006944" y="2935393"/>
        <a:ext cx="1071480" cy="1071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8/14/2023</a:t>
            </a:fld>
            <a:endParaRPr lang="en-US" dirty="0"/>
          </a:p>
        </p:txBody>
      </p:sp>
      <p:sp>
        <p:nvSpPr>
          <p:cNvPr id="4" name="Footer Placeholder 3">
            <a:extLst>
              <a:ext uri="{FF2B5EF4-FFF2-40B4-BE49-F238E27FC236}">
                <a16:creationId xmlns:a16="http://schemas.microsoft.com/office/drawing/2014/main" xmlns=""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8/14/2023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38474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3751837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xmlns=""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xmlns=""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xmlns=""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xmlns=""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xmlns=""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xmlns=""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xmlns=""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xmlns=""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xmlns=""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xmlns=""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xmlns=""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xmlns=""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xmlns=""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xmlns=""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xmlns=""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xmlns=""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xmlns=""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xmlns=""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xmlns=""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xmlns=""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xmlns=""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xmlns=""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xmlns=""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xmlns=""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xmlns=""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xmlns=""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xmlns=""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xmlns=""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xmlns=""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xmlns=""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xmlns=""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xmlns=""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xmlns=""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xmlns=""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xmlns=""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xmlns=""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xmlns=""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xmlns=""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xmlns=""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xmlns=""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xmlns=""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xmlns=""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xmlns=""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xmlns=""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xmlns=""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xmlns=""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xmlns=""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xmlns=""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xmlns=""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xmlns=""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xmlns=""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xmlns=""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xmlns=""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xmlns=""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xmlns=""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xmlns=""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xmlns=""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xmlns=""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xmlns=""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56B7E-1633-44AB-8584-82DF5B726834}"/>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THPT</a:t>
            </a:r>
          </a:p>
        </p:txBody>
      </p:sp>
      <p:sp>
        <p:nvSpPr>
          <p:cNvPr id="26" name="Text Placeholder 25">
            <a:extLst>
              <a:ext uri="{FF2B5EF4-FFF2-40B4-BE49-F238E27FC236}">
                <a16:creationId xmlns:a16="http://schemas.microsoft.com/office/drawing/2014/main" xmlns="" id="{FAA80863-7DDD-E33E-7C2A-C806622CEF7D}"/>
              </a:ext>
            </a:extLst>
          </p:cNvPr>
          <p:cNvSpPr>
            <a:spLocks noGrp="1"/>
          </p:cNvSpPr>
          <p:nvPr>
            <p:ph type="body" sz="quarter" idx="13"/>
          </p:nvPr>
        </p:nvSpPr>
        <p:spPr/>
        <p:txBody>
          <a:bodyPr>
            <a:normAutofit fontScale="55000" lnSpcReduction="20000"/>
          </a:bodyPr>
          <a:lstStyle/>
          <a:p>
            <a:r>
              <a:rPr lang="en-US" dirty="0" err="1"/>
              <a:t>Ngữ</a:t>
            </a:r>
            <a:r>
              <a:rPr lang="en-US" dirty="0"/>
              <a:t> </a:t>
            </a:r>
            <a:r>
              <a:rPr lang="en-US" dirty="0" err="1"/>
              <a:t>văn</a:t>
            </a:r>
            <a:endParaRPr lang="en-US" dirty="0"/>
          </a:p>
        </p:txBody>
      </p:sp>
      <p:pic>
        <p:nvPicPr>
          <p:cNvPr id="10" name="Picture 9" descr="Floral leaf accent">
            <a:extLst>
              <a:ext uri="{FF2B5EF4-FFF2-40B4-BE49-F238E27FC236}">
                <a16:creationId xmlns:a16="http://schemas.microsoft.com/office/drawing/2014/main" xmlns=""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35754" y="4264479"/>
            <a:ext cx="1250823" cy="794641"/>
          </a:xfrm>
          <a:prstGeom prst="rect">
            <a:avLst/>
          </a:prstGeom>
        </p:spPr>
      </p:pic>
      <p:sp>
        <p:nvSpPr>
          <p:cNvPr id="3" name="Text Placeholder 2">
            <a:extLst>
              <a:ext uri="{FF2B5EF4-FFF2-40B4-BE49-F238E27FC236}">
                <a16:creationId xmlns:a16="http://schemas.microsoft.com/office/drawing/2014/main" xmlns="" id="{EFB90AB4-D228-4548-B072-726498212362}"/>
              </a:ext>
            </a:extLst>
          </p:cNvPr>
          <p:cNvSpPr>
            <a:spLocks noGrp="1"/>
          </p:cNvSpPr>
          <p:nvPr>
            <p:ph type="body" idx="1"/>
          </p:nvPr>
        </p:nvSpPr>
        <p:spPr>
          <a:xfrm>
            <a:off x="6006592" y="3882262"/>
            <a:ext cx="5065776" cy="1997329"/>
          </a:xfrm>
        </p:spPr>
        <p:txBody>
          <a:bodyPr>
            <a:noAutofit/>
          </a:bodyPr>
          <a:lstStyle/>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CHÀO MỪNG CÁC EM ĐẾN VỚI TIẾT HỌC</a:t>
            </a:r>
          </a:p>
          <a:p>
            <a:pPr algn="ctr"/>
            <a:r>
              <a:rPr lang="en-US" sz="3600" dirty="0">
                <a:latin typeface="Times New Roman" panose="02020603050405020304" pitchFamily="18" charset="0"/>
                <a:cs typeface="Times New Roman" panose="02020603050405020304" pitchFamily="18" charset="0"/>
              </a:rPr>
              <a:t> NGÀY HÔM NAY</a:t>
            </a:r>
            <a:r>
              <a:rPr lang="en-US" sz="2800" dirty="0">
                <a:latin typeface="Times New Roman" panose="02020603050405020304" pitchFamily="18" charset="0"/>
                <a:cs typeface="Times New Roman" panose="02020603050405020304" pitchFamily="18" charset="0"/>
              </a:rPr>
              <a:t>!</a:t>
            </a:r>
          </a:p>
        </p:txBody>
      </p:sp>
      <p:sp>
        <p:nvSpPr>
          <p:cNvPr id="7" name="Footer Placeholder 6">
            <a:extLst>
              <a:ext uri="{FF2B5EF4-FFF2-40B4-BE49-F238E27FC236}">
                <a16:creationId xmlns:a16="http://schemas.microsoft.com/office/drawing/2014/main" xmlns=""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xmlns="" id="{FEDDE84F-33A7-1FC6-0912-6F42974F3C31}"/>
              </a:ext>
            </a:extLst>
          </p:cNvPr>
          <p:cNvSpPr>
            <a:spLocks noGrp="1"/>
          </p:cNvSpPr>
          <p:nvPr>
            <p:ph type="sldNum" sz="quarter" idx="12"/>
          </p:nvPr>
        </p:nvSpPr>
        <p:spPr/>
        <p:txBody>
          <a:bodyPr/>
          <a:lstStyle/>
          <a:p>
            <a:fld id="{294A09A9-5501-47C1-A89A-A340965A2BE2}" type="slidenum">
              <a:rPr lang="en-US" smtClean="0"/>
              <a:pPr/>
              <a:t>1</a:t>
            </a:fld>
            <a:endParaRPr lang="en-US" dirty="0"/>
          </a:p>
        </p:txBody>
      </p:sp>
    </p:spTree>
    <p:extLst>
      <p:ext uri="{BB962C8B-B14F-4D97-AF65-F5344CB8AC3E}">
        <p14:creationId xmlns:p14="http://schemas.microsoft.com/office/powerpoint/2010/main" val="298561002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graphicFrame>
        <p:nvGraphicFramePr>
          <p:cNvPr id="8" name="Diagram 7">
            <a:extLst>
              <a:ext uri="{FF2B5EF4-FFF2-40B4-BE49-F238E27FC236}">
                <a16:creationId xmlns:a16="http://schemas.microsoft.com/office/drawing/2014/main" xmlns="" id="{B84F72F0-158E-02EE-3C62-38795C70AAC4}"/>
              </a:ext>
            </a:extLst>
          </p:cNvPr>
          <p:cNvGraphicFramePr/>
          <p:nvPr>
            <p:extLst>
              <p:ext uri="{D42A27DB-BD31-4B8C-83A1-F6EECF244321}">
                <p14:modId xmlns:p14="http://schemas.microsoft.com/office/powerpoint/2010/main" val="3708403359"/>
              </p:ext>
            </p:extLst>
          </p:nvPr>
        </p:nvGraphicFramePr>
        <p:xfrm>
          <a:off x="3332480" y="822960"/>
          <a:ext cx="6725920" cy="440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4717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a:xfrm>
            <a:off x="7625080" y="868680"/>
            <a:ext cx="3749040" cy="1325880"/>
          </a:xfrm>
        </p:spPr>
        <p:txBody>
          <a:bodyPr>
            <a:normAutofit fontScale="90000"/>
          </a:bodyPr>
          <a:lstStyle/>
          <a:p>
            <a:pPr algn="ctr"/>
            <a:r>
              <a:rPr lang="en-US" b="1" dirty="0" err="1">
                <a:solidFill>
                  <a:schemeClr val="accent3"/>
                </a:solidFill>
                <a:latin typeface="Times New Roman" panose="02020603050405020304" pitchFamily="18" charset="0"/>
                <a:cs typeface="Times New Roman" panose="02020603050405020304" pitchFamily="18" charset="0"/>
              </a:rPr>
              <a:t>Hoạt</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động</a:t>
            </a:r>
            <a:r>
              <a:rPr lang="en-US" b="1" dirty="0">
                <a:solidFill>
                  <a:schemeClr val="accent3"/>
                </a:solidFill>
                <a:latin typeface="Times New Roman" panose="02020603050405020304" pitchFamily="18" charset="0"/>
                <a:cs typeface="Times New Roman" panose="02020603050405020304" pitchFamily="18" charset="0"/>
              </a:rPr>
              <a:t> </a:t>
            </a:r>
            <a:br>
              <a:rPr lang="en-US" b="1" dirty="0">
                <a:solidFill>
                  <a:schemeClr val="accent3"/>
                </a:solidFill>
                <a:latin typeface="Times New Roman" panose="02020603050405020304" pitchFamily="18" charset="0"/>
                <a:cs typeface="Times New Roman" panose="02020603050405020304" pitchFamily="18" charset="0"/>
              </a:rPr>
            </a:br>
            <a:r>
              <a:rPr lang="en-US" b="1" dirty="0" err="1">
                <a:solidFill>
                  <a:schemeClr val="accent3"/>
                </a:solidFill>
                <a:latin typeface="Times New Roman" panose="02020603050405020304" pitchFamily="18" charset="0"/>
                <a:cs typeface="Times New Roman" panose="02020603050405020304" pitchFamily="18" charset="0"/>
              </a:rPr>
              <a:t>hình</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thành</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kiến</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thức</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mới</a:t>
            </a:r>
            <a:endParaRPr lang="en-US" b="1" dirty="0">
              <a:solidFill>
                <a:schemeClr val="accent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type="body" sz="quarter" idx="13"/>
          </p:nvPr>
        </p:nvSpPr>
        <p:spPr/>
        <p:txBody>
          <a:bodyPr/>
          <a:lstStyle/>
          <a:p>
            <a:r>
              <a:rPr lang="en-US" dirty="0"/>
              <a:t>B</a:t>
            </a:r>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859346" y="1731058"/>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726" y="2813174"/>
            <a:ext cx="1791038" cy="2033695"/>
          </a:xfrm>
          <a:prstGeom prst="rect">
            <a:avLst/>
          </a:prstGeom>
        </p:spPr>
      </p:pic>
      <p:sp>
        <p:nvSpPr>
          <p:cNvPr id="3" name="Content Placeholder 2">
            <a:extLst>
              <a:ext uri="{FF2B5EF4-FFF2-40B4-BE49-F238E27FC236}">
                <a16:creationId xmlns:a16="http://schemas.microsoft.com/office/drawing/2014/main" xmlns="" id="{22788C46-D0BC-4307-AE55-7601A139E7CB}"/>
              </a:ext>
            </a:extLst>
          </p:cNvPr>
          <p:cNvSpPr>
            <a:spLocks noGrp="1"/>
          </p:cNvSpPr>
          <p:nvPr>
            <p:ph sz="quarter" idx="4"/>
          </p:nvPr>
        </p:nvSpPr>
        <p:spPr>
          <a:xfrm>
            <a:off x="7718386" y="2194560"/>
            <a:ext cx="3749040" cy="4306824"/>
          </a:xfrm>
        </p:spPr>
        <p:txBody>
          <a:bodyPr vert="horz" lIns="91440" tIns="45720" rIns="91440" bIns="45720" rtlCol="0" anchor="t">
            <a:normAutofit lnSpcReduction="10000"/>
          </a:bodyPr>
          <a:lstStyle/>
          <a:p>
            <a:pPr algn="just"/>
            <a:r>
              <a:rPr lang="en-US" sz="3200" dirty="0">
                <a:solidFill>
                  <a:schemeClr val="accent3"/>
                </a:solidFill>
                <a:latin typeface="Times New Roman" panose="02020603050405020304" pitchFamily="18" charset="0"/>
                <a:cs typeface="Times New Roman" panose="02020603050405020304" pitchFamily="18" charset="0"/>
              </a:rPr>
              <a:t>Theo </a:t>
            </a:r>
            <a:r>
              <a:rPr lang="en-US" sz="3200" dirty="0" err="1">
                <a:solidFill>
                  <a:schemeClr val="accent3"/>
                </a:solidFill>
                <a:latin typeface="Times New Roman" panose="02020603050405020304" pitchFamily="18" charset="0"/>
                <a:cs typeface="Times New Roman" panose="02020603050405020304" pitchFamily="18" charset="0"/>
              </a:rPr>
              <a:t>em</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en-US" sz="3200" dirty="0">
              <a:solidFill>
                <a:schemeClr val="accent3"/>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2"/>
          </p:nvPr>
        </p:nvSpPr>
        <p:spPr/>
        <p:txBody>
          <a:bodyPr/>
          <a:lstStyle/>
          <a:p>
            <a:fld id="{294A09A9-5501-47C1-A89A-A340965A2BE2}" type="slidenum">
              <a:rPr lang="en-US" smtClean="0"/>
              <a:t>11</a:t>
            </a:fld>
            <a:endParaRPr lang="en-US" dirty="0"/>
          </a:p>
        </p:txBody>
      </p:sp>
    </p:spTree>
    <p:extLst>
      <p:ext uri="{BB962C8B-B14F-4D97-AF65-F5344CB8AC3E}">
        <p14:creationId xmlns:p14="http://schemas.microsoft.com/office/powerpoint/2010/main" val="665268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B4516-A78C-D69C-2051-684BD2AB4940}"/>
              </a:ext>
            </a:extLst>
          </p:cNvPr>
          <p:cNvSpPr>
            <a:spLocks noGrp="1"/>
          </p:cNvSpPr>
          <p:nvPr>
            <p:ph type="title"/>
          </p:nvPr>
        </p:nvSpPr>
        <p:spPr>
          <a:xfrm>
            <a:off x="381000" y="381000"/>
            <a:ext cx="11430000" cy="1325563"/>
          </a:xfrm>
        </p:spPr>
        <p:txBody>
          <a:bodyPr anchor="ctr">
            <a:normAutofit/>
          </a:bodyPr>
          <a:lstStyle/>
          <a:p>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Quan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/75, 76, 77</a:t>
            </a:r>
          </a:p>
        </p:txBody>
      </p:sp>
      <p:sp>
        <p:nvSpPr>
          <p:cNvPr id="4" name="Footer Placeholder 3">
            <a:extLst>
              <a:ext uri="{FF2B5EF4-FFF2-40B4-BE49-F238E27FC236}">
                <a16:creationId xmlns:a16="http://schemas.microsoft.com/office/drawing/2014/main" xmlns="" id="{21D9DF05-D04B-F9CE-FC13-DEDFBD7A950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7D56BD15-0727-BBF1-FBD8-0228EA23C76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12</a:t>
            </a:fld>
            <a:endParaRPr lang="en-US"/>
          </a:p>
        </p:txBody>
      </p:sp>
      <p:graphicFrame>
        <p:nvGraphicFramePr>
          <p:cNvPr id="14" name="Table 13">
            <a:extLst>
              <a:ext uri="{FF2B5EF4-FFF2-40B4-BE49-F238E27FC236}">
                <a16:creationId xmlns:a16="http://schemas.microsoft.com/office/drawing/2014/main" xmlns="" id="{46387215-CF77-7320-3793-B5543A165398}"/>
              </a:ext>
            </a:extLst>
          </p:cNvPr>
          <p:cNvGraphicFramePr>
            <a:graphicFrameLocks noGrp="1"/>
          </p:cNvGraphicFramePr>
          <p:nvPr>
            <p:extLst>
              <p:ext uri="{D42A27DB-BD31-4B8C-83A1-F6EECF244321}">
                <p14:modId xmlns:p14="http://schemas.microsoft.com/office/powerpoint/2010/main" val="764697166"/>
              </p:ext>
            </p:extLst>
          </p:nvPr>
        </p:nvGraphicFramePr>
        <p:xfrm>
          <a:off x="782320" y="2180462"/>
          <a:ext cx="11028680" cy="4541012"/>
        </p:xfrm>
        <a:graphic>
          <a:graphicData uri="http://schemas.openxmlformats.org/drawingml/2006/table">
            <a:tbl>
              <a:tblPr firstRow="1" firstCol="1" bandRow="1"/>
              <a:tblGrid>
                <a:gridCol w="5514340">
                  <a:extLst>
                    <a:ext uri="{9D8B030D-6E8A-4147-A177-3AD203B41FA5}">
                      <a16:colId xmlns:a16="http://schemas.microsoft.com/office/drawing/2014/main" xmlns="" val="1950214173"/>
                    </a:ext>
                  </a:extLst>
                </a:gridCol>
                <a:gridCol w="5514340">
                  <a:extLst>
                    <a:ext uri="{9D8B030D-6E8A-4147-A177-3AD203B41FA5}">
                      <a16:colId xmlns:a16="http://schemas.microsoft.com/office/drawing/2014/main" xmlns="" val="1494610150"/>
                    </a:ext>
                  </a:extLst>
                </a:gridCol>
              </a:tblGrid>
              <a:tr h="785624">
                <a:tc>
                  <a:txBody>
                    <a:bodyPr/>
                    <a:lstStyle/>
                    <a:p>
                      <a:pPr marL="0" marR="0" algn="ctr"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NGHỊ LUẬN VỀ TRUYỆN THƠ </a:t>
                      </a:r>
                      <a:endParaRPr lang="vi-VN" sz="2800" b="0" i="0" u="none" strike="noStrike" dirty="0">
                        <a:effectLst/>
                        <a:latin typeface="Arial" panose="020B0604020202020204" pitchFamily="34" charset="0"/>
                      </a:endParaRPr>
                    </a:p>
                    <a:p>
                      <a:pPr marL="0" marR="0" algn="ctr"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“TRÊ CÓC”</a:t>
                      </a:r>
                      <a:endParaRPr lang="vi-VN" sz="2800" b="0" i="0" u="none" strike="noStrike" dirty="0">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50000"/>
                        </a:lnSpc>
                        <a:spcBef>
                          <a:spcPts val="0"/>
                        </a:spcBef>
                        <a:spcAft>
                          <a:spcPts val="0"/>
                        </a:spcAft>
                        <a:tabLst>
                          <a:tab pos="114300" algn="l"/>
                          <a:tab pos="180340" algn="l"/>
                        </a:tabLs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NGHỊ LUẬN VỀ BÀI HÁT</a:t>
                      </a:r>
                      <a:endParaRPr lang="en-US" sz="2800" b="0" i="0" u="none" strike="noStrike">
                        <a:effectLst/>
                        <a:latin typeface="Arial" panose="020B0604020202020204" pitchFamily="34" charset="0"/>
                      </a:endParaRPr>
                    </a:p>
                    <a:p>
                      <a:pPr marL="0" marR="0" algn="ctr" fontAlgn="t">
                        <a:lnSpc>
                          <a:spcPct val="150000"/>
                        </a:lnSpc>
                        <a:spcBef>
                          <a:spcPts val="0"/>
                        </a:spcBef>
                        <a:spcAft>
                          <a:spcPts val="0"/>
                        </a:spcAft>
                        <a:tabLst>
                          <a:tab pos="114300" algn="l"/>
                          <a:tab pos="180340" algn="l"/>
                        </a:tabLs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“BÀI CA HI VỌNG”</a:t>
                      </a:r>
                      <a:endParaRPr lang="en-US" sz="2800" b="0" i="0" u="none" strike="noStrike">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4992262"/>
                  </a:ext>
                </a:extLst>
              </a:tr>
              <a:tr h="3510914">
                <a:tc>
                  <a:txBody>
                    <a:bodyPr/>
                    <a:lstStyle/>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1:</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Tóm tắt nội dung tác phẩm truyện thơ</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2</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tích nội dung, tư tưởng của tác giả dân gian gửi gắm trong tác phẩm.</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3</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tích hình thức nghệ thuật</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4</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Khẳng định lại vấn đề</a:t>
                      </a:r>
                      <a:endParaRPr lang="vi-VN" sz="2800" b="0" i="0" u="none" strike="noStrike" dirty="0">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1:</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Khái quát hoàn cảnh sáng tác và nội dung chủ yếu của bài hát</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2:</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Phân tích vẻ đẹp nội dung và ý nghĩa của bài hát thông qua một số câu từ, hình ảnh tiểu biểu nhất định.</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3</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Giới thiệu những nghệ sĩ đã trình bày ca khúc</a:t>
                      </a:r>
                      <a:endParaRPr lang="vi-VN" sz="2800" b="0" i="0" u="none" strike="noStrike" dirty="0">
                        <a:effectLst/>
                        <a:latin typeface="Arial" panose="020B0604020202020204" pitchFamily="34" charset="0"/>
                      </a:endParaRPr>
                    </a:p>
                    <a:p>
                      <a:pPr marL="0" marR="0" algn="just" fontAlgn="t">
                        <a:lnSpc>
                          <a:spcPct val="150000"/>
                        </a:lnSpc>
                        <a:spcBef>
                          <a:spcPts val="0"/>
                        </a:spcBef>
                        <a:spcAft>
                          <a:spcPts val="0"/>
                        </a:spcAft>
                        <a:tabLst>
                          <a:tab pos="114300" algn="l"/>
                          <a:tab pos="180340" algn="l"/>
                        </a:tabLst>
                      </a:pPr>
                      <a:r>
                        <a:rPr lang="vi-VN"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Luận điểm 4:</a:t>
                      </a:r>
                      <a:r>
                        <a:rPr lang="vi-VN"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Khái quát lại tầm ảnh hưởng của tác phẩm, thông qua đó khẳng định giá trị của nó.</a:t>
                      </a:r>
                      <a:endParaRPr lang="vi-VN" sz="2800" b="0" i="0" u="none" strike="noStrike" dirty="0">
                        <a:effectLst/>
                        <a:latin typeface="Arial" panose="020B0604020202020204" pitchFamily="34" charset="0"/>
                      </a:endParaRPr>
                    </a:p>
                  </a:txBody>
                  <a:tcPr marL="53038" marR="53038" marT="73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0459104"/>
                  </a:ext>
                </a:extLst>
              </a:tr>
            </a:tbl>
          </a:graphicData>
        </a:graphic>
      </p:graphicFrame>
    </p:spTree>
    <p:extLst>
      <p:ext uri="{BB962C8B-B14F-4D97-AF65-F5344CB8AC3E}">
        <p14:creationId xmlns:p14="http://schemas.microsoft.com/office/powerpoint/2010/main" val="941015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B4516-A78C-D69C-2051-684BD2AB4940}"/>
              </a:ext>
            </a:extLst>
          </p:cNvPr>
          <p:cNvSpPr>
            <a:spLocks noGrp="1"/>
          </p:cNvSpPr>
          <p:nvPr>
            <p:ph type="title"/>
          </p:nvPr>
        </p:nvSpPr>
        <p:spPr>
          <a:xfrm>
            <a:off x="381000" y="381000"/>
            <a:ext cx="11430000" cy="1325563"/>
          </a:xfrm>
        </p:spPr>
        <p:txBody>
          <a:bodyPr anchor="ctr">
            <a:normAutofit/>
          </a:bodyPr>
          <a:lstStyle/>
          <a:p>
            <a:r>
              <a:rPr lang="en-US" b="1" dirty="0" err="1">
                <a:latin typeface="Times New Roman" panose="02020603050405020304" pitchFamily="18" charset="0"/>
                <a:cs typeface="Times New Roman" panose="02020603050405020304" pitchFamily="18" charset="0"/>
              </a:rPr>
              <a:t>Thiết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Quan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/75, 76, 77</a:t>
            </a:r>
          </a:p>
        </p:txBody>
      </p:sp>
      <p:sp>
        <p:nvSpPr>
          <p:cNvPr id="4" name="Footer Placeholder 3">
            <a:extLst>
              <a:ext uri="{FF2B5EF4-FFF2-40B4-BE49-F238E27FC236}">
                <a16:creationId xmlns:a16="http://schemas.microsoft.com/office/drawing/2014/main" xmlns="" id="{21D9DF05-D04B-F9CE-FC13-DEDFBD7A950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7D56BD15-0727-BBF1-FBD8-0228EA23C767}"/>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13</a:t>
            </a:fld>
            <a:endParaRPr lang="en-US"/>
          </a:p>
        </p:txBody>
      </p:sp>
      <p:graphicFrame>
        <p:nvGraphicFramePr>
          <p:cNvPr id="11" name="Table 11">
            <a:extLst>
              <a:ext uri="{FF2B5EF4-FFF2-40B4-BE49-F238E27FC236}">
                <a16:creationId xmlns:a16="http://schemas.microsoft.com/office/drawing/2014/main" xmlns="" id="{50A8642A-ACB6-8DC9-5ADA-E50F9345D167}"/>
              </a:ext>
            </a:extLst>
          </p:cNvPr>
          <p:cNvGraphicFramePr>
            <a:graphicFrameLocks noGrp="1"/>
          </p:cNvGraphicFramePr>
          <p:nvPr>
            <p:ph sz="quarter" idx="12"/>
            <p:extLst>
              <p:ext uri="{D42A27DB-BD31-4B8C-83A1-F6EECF244321}">
                <p14:modId xmlns:p14="http://schemas.microsoft.com/office/powerpoint/2010/main" val="428687210"/>
              </p:ext>
            </p:extLst>
          </p:nvPr>
        </p:nvGraphicFramePr>
        <p:xfrm>
          <a:off x="975360" y="2844427"/>
          <a:ext cx="10241281" cy="2860790"/>
        </p:xfrm>
        <a:graphic>
          <a:graphicData uri="http://schemas.openxmlformats.org/drawingml/2006/table">
            <a:tbl>
              <a:tblPr firstRow="1" bandRow="1">
                <a:tableStyleId>{BDBED569-4797-4DF1-A0F4-6AAB3CD982D8}</a:tableStyleId>
              </a:tblPr>
              <a:tblGrid>
                <a:gridCol w="3749040">
                  <a:extLst>
                    <a:ext uri="{9D8B030D-6E8A-4147-A177-3AD203B41FA5}">
                      <a16:colId xmlns:a16="http://schemas.microsoft.com/office/drawing/2014/main" xmlns="" val="4054769532"/>
                    </a:ext>
                  </a:extLst>
                </a:gridCol>
                <a:gridCol w="3771130">
                  <a:extLst>
                    <a:ext uri="{9D8B030D-6E8A-4147-A177-3AD203B41FA5}">
                      <a16:colId xmlns:a16="http://schemas.microsoft.com/office/drawing/2014/main" xmlns="" val="2686170532"/>
                    </a:ext>
                  </a:extLst>
                </a:gridCol>
                <a:gridCol w="2721111">
                  <a:extLst>
                    <a:ext uri="{9D8B030D-6E8A-4147-A177-3AD203B41FA5}">
                      <a16:colId xmlns:a16="http://schemas.microsoft.com/office/drawing/2014/main" xmlns="" val="3376565625"/>
                    </a:ext>
                  </a:extLst>
                </a:gridCol>
              </a:tblGrid>
              <a:tr h="572158">
                <a:tc>
                  <a:txBody>
                    <a:bodyPr/>
                    <a:lstStyle/>
                    <a:p>
                      <a:pPr algn="ctr"/>
                      <a:r>
                        <a:rPr lang="en-US" sz="3000">
                          <a:latin typeface="Times New Roman" panose="02020603050405020304" pitchFamily="18" charset="0"/>
                          <a:cs typeface="Times New Roman" panose="02020603050405020304" pitchFamily="18" charset="0"/>
                        </a:rPr>
                        <a:t>Quy trình viết</a:t>
                      </a:r>
                    </a:p>
                  </a:txBody>
                  <a:tcPr marL="77319" marR="77319" marT="38659" marB="38659"/>
                </a:tc>
                <a:tc>
                  <a:txBody>
                    <a:bodyPr/>
                    <a:lstStyle/>
                    <a:p>
                      <a:pPr algn="ctr"/>
                      <a:r>
                        <a:rPr lang="en-US" sz="3000">
                          <a:latin typeface="Times New Roman" panose="02020603050405020304" pitchFamily="18" charset="0"/>
                          <a:cs typeface="Times New Roman" panose="02020603050405020304" pitchFamily="18" charset="0"/>
                        </a:rPr>
                        <a:t>Thao tác cần làm</a:t>
                      </a:r>
                    </a:p>
                  </a:txBody>
                  <a:tcPr marL="77319" marR="77319" marT="38659" marB="38659"/>
                </a:tc>
                <a:tc>
                  <a:txBody>
                    <a:bodyPr/>
                    <a:lstStyle/>
                    <a:p>
                      <a:pPr algn="ctr"/>
                      <a:r>
                        <a:rPr lang="en-US" sz="3000">
                          <a:latin typeface="Times New Roman" panose="02020603050405020304" pitchFamily="18" charset="0"/>
                          <a:cs typeface="Times New Roman" panose="02020603050405020304" pitchFamily="18" charset="0"/>
                        </a:rPr>
                        <a:t>Lưu ý</a:t>
                      </a:r>
                    </a:p>
                  </a:txBody>
                  <a:tcPr marL="77319" marR="77319" marT="38659" marB="38659"/>
                </a:tc>
                <a:extLst>
                  <a:ext uri="{0D108BD9-81ED-4DB2-BD59-A6C34878D82A}">
                    <a16:rowId xmlns:a16="http://schemas.microsoft.com/office/drawing/2014/main" xmlns="" val="2114071939"/>
                  </a:ext>
                </a:extLst>
              </a:tr>
              <a:tr h="572158">
                <a:tc>
                  <a:txBody>
                    <a:bodyPr/>
                    <a:lstStyle/>
                    <a:p>
                      <a:pPr algn="ctr"/>
                      <a:r>
                        <a:rPr lang="en-US" sz="3000">
                          <a:latin typeface="Times New Roman" panose="02020603050405020304" pitchFamily="18" charset="0"/>
                          <a:cs typeface="Times New Roman" panose="02020603050405020304" pitchFamily="18" charset="0"/>
                        </a:rPr>
                        <a:t>Chuẩn bị viết</a:t>
                      </a: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423409280"/>
                  </a:ext>
                </a:extLst>
              </a:tr>
              <a:tr h="572158">
                <a:tc>
                  <a:txBody>
                    <a:bodyPr/>
                    <a:lstStyle/>
                    <a:p>
                      <a:pPr algn="ctr"/>
                      <a:r>
                        <a:rPr lang="en-US" sz="3000">
                          <a:latin typeface="Times New Roman" panose="02020603050405020304" pitchFamily="18" charset="0"/>
                          <a:cs typeface="Times New Roman" panose="02020603050405020304" pitchFamily="18" charset="0"/>
                        </a:rPr>
                        <a:t>Tìm ý lập dàn ý</a:t>
                      </a: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280332300"/>
                  </a:ext>
                </a:extLst>
              </a:tr>
              <a:tr h="572158">
                <a:tc>
                  <a:txBody>
                    <a:bodyPr/>
                    <a:lstStyle/>
                    <a:p>
                      <a:pPr algn="ctr"/>
                      <a:r>
                        <a:rPr lang="en-US" sz="3000" dirty="0" err="1">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331794521"/>
                  </a:ext>
                </a:extLst>
              </a:tr>
              <a:tr h="572158">
                <a:tc>
                  <a:txBody>
                    <a:bodyPr/>
                    <a:lstStyle/>
                    <a:p>
                      <a:pPr algn="ctr"/>
                      <a:r>
                        <a:rPr lang="en-US" sz="3000">
                          <a:latin typeface="Times New Roman" panose="02020603050405020304" pitchFamily="18" charset="0"/>
                          <a:cs typeface="Times New Roman" panose="02020603050405020304" pitchFamily="18" charset="0"/>
                        </a:rPr>
                        <a:t>Xem lại và chỉnh sửa</a:t>
                      </a:r>
                    </a:p>
                  </a:txBody>
                  <a:tcPr marL="77319" marR="77319" marT="38659" marB="38659"/>
                </a:tc>
                <a:tc>
                  <a:txBody>
                    <a:bodyPr/>
                    <a:lstStyle/>
                    <a:p>
                      <a:pPr algn="ctr"/>
                      <a:endParaRPr lang="en-US" sz="3000">
                        <a:latin typeface="Times New Roman" panose="02020603050405020304" pitchFamily="18" charset="0"/>
                        <a:cs typeface="Times New Roman" panose="02020603050405020304" pitchFamily="18" charset="0"/>
                      </a:endParaRPr>
                    </a:p>
                  </a:txBody>
                  <a:tcPr marL="77319" marR="77319" marT="38659" marB="38659"/>
                </a:tc>
                <a:tc>
                  <a:txBody>
                    <a:bodyPr/>
                    <a:lstStyle/>
                    <a:p>
                      <a:pPr algn="ctr"/>
                      <a:endParaRPr lang="en-US" sz="3000" dirty="0">
                        <a:latin typeface="Times New Roman" panose="02020603050405020304" pitchFamily="18" charset="0"/>
                        <a:cs typeface="Times New Roman" panose="02020603050405020304" pitchFamily="18" charset="0"/>
                      </a:endParaRPr>
                    </a:p>
                  </a:txBody>
                  <a:tcPr marL="77319" marR="77319" marT="38659" marB="38659"/>
                </a:tc>
                <a:extLst>
                  <a:ext uri="{0D108BD9-81ED-4DB2-BD59-A6C34878D82A}">
                    <a16:rowId xmlns:a16="http://schemas.microsoft.com/office/drawing/2014/main" xmlns="" val="2790406242"/>
                  </a:ext>
                </a:extLst>
              </a:tr>
            </a:tbl>
          </a:graphicData>
        </a:graphic>
      </p:graphicFrame>
    </p:spTree>
    <p:extLst>
      <p:ext uri="{BB962C8B-B14F-4D97-AF65-F5344CB8AC3E}">
        <p14:creationId xmlns:p14="http://schemas.microsoft.com/office/powerpoint/2010/main" val="64388981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a:xfrm>
            <a:off x="7625080" y="868680"/>
            <a:ext cx="3749040" cy="1325880"/>
          </a:xfrm>
        </p:spPr>
        <p:txBody>
          <a:bodyPr>
            <a:normAutofit/>
          </a:bodyPr>
          <a:lstStyle/>
          <a:p>
            <a:pPr algn="ctr"/>
            <a:r>
              <a:rPr lang="en-US" b="1" dirty="0" err="1">
                <a:solidFill>
                  <a:schemeClr val="accent3"/>
                </a:solidFill>
                <a:latin typeface="Times New Roman" panose="02020603050405020304" pitchFamily="18" charset="0"/>
                <a:cs typeface="Times New Roman" panose="02020603050405020304" pitchFamily="18" charset="0"/>
              </a:rPr>
              <a:t>Hoạt</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động</a:t>
            </a:r>
            <a:r>
              <a:rPr lang="en-US" b="1" dirty="0">
                <a:solidFill>
                  <a:schemeClr val="accent3"/>
                </a:solidFill>
                <a:latin typeface="Times New Roman" panose="02020603050405020304" pitchFamily="18" charset="0"/>
                <a:cs typeface="Times New Roman" panose="02020603050405020304" pitchFamily="18" charset="0"/>
              </a:rPr>
              <a:t> </a:t>
            </a:r>
            <a:br>
              <a:rPr lang="en-US" b="1" dirty="0">
                <a:solidFill>
                  <a:schemeClr val="accent3"/>
                </a:solidFill>
                <a:latin typeface="Times New Roman" panose="02020603050405020304" pitchFamily="18" charset="0"/>
                <a:cs typeface="Times New Roman" panose="02020603050405020304" pitchFamily="18" charset="0"/>
              </a:rPr>
            </a:br>
            <a:r>
              <a:rPr lang="en-US" b="1" dirty="0" err="1">
                <a:solidFill>
                  <a:schemeClr val="accent3"/>
                </a:solidFill>
                <a:latin typeface="Times New Roman" panose="02020603050405020304" pitchFamily="18" charset="0"/>
                <a:cs typeface="Times New Roman" panose="02020603050405020304" pitchFamily="18" charset="0"/>
              </a:rPr>
              <a:t>luyện</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tập</a:t>
            </a:r>
            <a:endParaRPr lang="en-US" b="1" dirty="0">
              <a:solidFill>
                <a:schemeClr val="accent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type="body" sz="quarter" idx="13"/>
          </p:nvPr>
        </p:nvSpPr>
        <p:spPr/>
        <p:txBody>
          <a:bodyPr/>
          <a:lstStyle/>
          <a:p>
            <a:r>
              <a:rPr lang="en-US" dirty="0"/>
              <a:t>C</a:t>
            </a:r>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3495106" y="1685097"/>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726" y="2813174"/>
            <a:ext cx="1791038" cy="2033695"/>
          </a:xfrm>
          <a:prstGeom prst="rect">
            <a:avLst/>
          </a:prstGeom>
        </p:spPr>
      </p:pic>
      <p:sp>
        <p:nvSpPr>
          <p:cNvPr id="3" name="Content Placeholder 2">
            <a:extLst>
              <a:ext uri="{FF2B5EF4-FFF2-40B4-BE49-F238E27FC236}">
                <a16:creationId xmlns:a16="http://schemas.microsoft.com/office/drawing/2014/main" xmlns="" id="{22788C46-D0BC-4307-AE55-7601A139E7CB}"/>
              </a:ext>
            </a:extLst>
          </p:cNvPr>
          <p:cNvSpPr>
            <a:spLocks noGrp="1"/>
          </p:cNvSpPr>
          <p:nvPr>
            <p:ph sz="quarter" idx="4"/>
          </p:nvPr>
        </p:nvSpPr>
        <p:spPr>
          <a:xfrm>
            <a:off x="7334204" y="2194560"/>
            <a:ext cx="4481876" cy="4306824"/>
          </a:xfrm>
        </p:spPr>
        <p:txBody>
          <a:bodyPr vert="horz" lIns="91440" tIns="45720" rIns="91440" bIns="45720" rtlCol="0" anchor="t">
            <a:normAutofit/>
          </a:bodyPr>
          <a:lstStyle/>
          <a:p>
            <a:pPr algn="just"/>
            <a:r>
              <a:rPr lang="en-US" sz="3200" dirty="0" err="1">
                <a:solidFill>
                  <a:schemeClr val="accent3"/>
                </a:solidFill>
                <a:latin typeface="Times New Roman" panose="02020603050405020304" pitchFamily="18" charset="0"/>
                <a:cs typeface="Times New Roman" panose="02020603050405020304" pitchFamily="18" charset="0"/>
              </a:rPr>
              <a:t>Vận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dụng</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kiến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thức</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đã</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được</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học</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để</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viết</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văn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bản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nghị</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luận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về</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truyện</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thơ</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Nôm</a:t>
            </a:r>
            <a:endParaRPr lang="en-US" sz="3200" dirty="0">
              <a:solidFill>
                <a:schemeClr val="accent3"/>
              </a:solidFill>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Cúc</a:t>
            </a:r>
            <a:r>
              <a:rPr lang="en-US" sz="3200" dirty="0">
                <a:latin typeface="Times New Roman" panose="02020603050405020304" pitchFamily="18" charset="0"/>
                <a:cs typeface="Times New Roman" panose="02020603050405020304" pitchFamily="18" charset="0"/>
              </a:rPr>
              <a:t> Hoa”</a:t>
            </a:r>
            <a:endParaRPr lang="en-US" sz="3200" dirty="0">
              <a:solidFill>
                <a:schemeClr val="accent3"/>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2"/>
          </p:nvPr>
        </p:nvSpPr>
        <p:spPr/>
        <p:txBody>
          <a:bodyPr/>
          <a:lstStyle/>
          <a:p>
            <a:fld id="{294A09A9-5501-47C1-A89A-A340965A2BE2}" type="slidenum">
              <a:rPr lang="en-US" smtClean="0"/>
              <a:t>14</a:t>
            </a:fld>
            <a:endParaRPr lang="en-US" dirty="0"/>
          </a:p>
        </p:txBody>
      </p:sp>
    </p:spTree>
    <p:extLst>
      <p:ext uri="{BB962C8B-B14F-4D97-AF65-F5344CB8AC3E}">
        <p14:creationId xmlns:p14="http://schemas.microsoft.com/office/powerpoint/2010/main" val="3777419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54157-869F-9BBE-CFCF-717129CA6907}"/>
              </a:ext>
            </a:extLst>
          </p:cNvPr>
          <p:cNvSpPr>
            <a:spLocks noGrp="1"/>
          </p:cNvSpPr>
          <p:nvPr>
            <p:ph type="title"/>
          </p:nvPr>
        </p:nvSpPr>
        <p:spPr>
          <a:xfrm>
            <a:off x="1748028" y="1389888"/>
            <a:ext cx="8695944" cy="1325880"/>
          </a:xfrm>
        </p:spPr>
        <p:txBody>
          <a:bodyPr anchor="ctr">
            <a:normAutofit fontScale="90000"/>
          </a:bodyPr>
          <a:lstStyle/>
          <a:p>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Ngẫm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Dở</a:t>
            </a:r>
            <a:r>
              <a:rPr lang="en-US" sz="2400" b="1" i="1" dirty="0">
                <a:latin typeface="Times New Roman" panose="02020603050405020304" pitchFamily="18" charset="0"/>
                <a:cs typeface="Times New Roman" panose="02020603050405020304" pitchFamily="18" charset="0"/>
              </a:rPr>
              <a:t> hay </a:t>
            </a:r>
            <a:r>
              <a:rPr lang="en-US" sz="2400" b="1" i="1" dirty="0" err="1">
                <a:latin typeface="Times New Roman" panose="02020603050405020304" pitchFamily="18" charset="0"/>
                <a:cs typeface="Times New Roman" panose="02020603050405020304" pitchFamily="18" charset="0"/>
              </a:rPr>
              <a:t>cũng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bởi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lòng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ra</a:t>
            </a: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Xưa</a:t>
            </a:r>
            <a:r>
              <a:rPr lang="en-US" sz="2400" b="1" i="1" dirty="0">
                <a:latin typeface="Times New Roman" panose="02020603050405020304" pitchFamily="18" charset="0"/>
                <a:cs typeface="Times New Roman" panose="02020603050405020304" pitchFamily="18" charset="0"/>
              </a:rPr>
              <a:t> nay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kẻ</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hòa</a:t>
            </a:r>
            <a:r>
              <a:rPr lang="en-US" sz="2400" b="1" i="1" dirty="0">
                <a:latin typeface="Times New Roman" panose="02020603050405020304" pitchFamily="18" charset="0"/>
                <a:cs typeface="Times New Roman" panose="02020603050405020304" pitchFamily="18" charset="0"/>
              </a:rPr>
              <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Trước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thì</a:t>
            </a:r>
            <a:r>
              <a:rPr lang="en-US" sz="2400" b="1" i="1" dirty="0">
                <a:latin typeface="Times New Roman" panose="02020603050405020304" pitchFamily="18" charset="0"/>
                <a:cs typeface="Times New Roman" panose="02020603050405020304" pitchFamily="18" charset="0"/>
              </a:rPr>
              <a:t> lam </a:t>
            </a:r>
            <a:r>
              <a:rPr lang="en-US" sz="2400" b="1" i="1" dirty="0" err="1">
                <a:latin typeface="Times New Roman" panose="02020603050405020304" pitchFamily="18" charset="0"/>
                <a:cs typeface="Times New Roman" panose="02020603050405020304" pitchFamily="18" charset="0"/>
              </a:rPr>
              <a:t>lũ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nhân</a:t>
            </a:r>
            <a:r>
              <a:rPr lang="en-US" sz="2400" b="1" i="1" dirty="0">
                <a:latin typeface="Times New Roman" panose="02020603050405020304" pitchFamily="18" charset="0"/>
                <a:cs typeface="Times New Roman" panose="02020603050405020304" pitchFamily="18" charset="0"/>
              </a:rPr>
              <a:t>”</a:t>
            </a:r>
          </a:p>
        </p:txBody>
      </p:sp>
      <p:pic>
        <p:nvPicPr>
          <p:cNvPr id="7" name="Picture 6" descr="A book cover with a dragon&#10;&#10;Description automatically generated">
            <a:extLst>
              <a:ext uri="{FF2B5EF4-FFF2-40B4-BE49-F238E27FC236}">
                <a16:creationId xmlns:a16="http://schemas.microsoft.com/office/drawing/2014/main" xmlns="" id="{5BA4B934-221E-7489-7A52-9A552E5D729B}"/>
              </a:ext>
            </a:extLst>
          </p:cNvPr>
          <p:cNvPicPr>
            <a:picLocks noChangeAspect="1"/>
          </p:cNvPicPr>
          <p:nvPr/>
        </p:nvPicPr>
        <p:blipFill>
          <a:blip r:embed="rId2"/>
          <a:stretch>
            <a:fillRect/>
          </a:stretch>
        </p:blipFill>
        <p:spPr>
          <a:xfrm>
            <a:off x="5363086" y="2923365"/>
            <a:ext cx="1465828" cy="2179670"/>
          </a:xfrm>
          <a:prstGeom prst="rect">
            <a:avLst/>
          </a:prstGeom>
          <a:noFill/>
        </p:spPr>
      </p:pic>
      <p:sp>
        <p:nvSpPr>
          <p:cNvPr id="4" name="Footer Placeholder 3">
            <a:extLst>
              <a:ext uri="{FF2B5EF4-FFF2-40B4-BE49-F238E27FC236}">
                <a16:creationId xmlns:a16="http://schemas.microsoft.com/office/drawing/2014/main" xmlns="" id="{8EF088D1-E89A-FD55-EB44-49411774536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94026A48-6EF8-D4D0-2C6E-1F96935EA50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15</a:t>
            </a:fld>
            <a:endParaRPr lang="en-US"/>
          </a:p>
        </p:txBody>
      </p:sp>
    </p:spTree>
    <p:extLst>
      <p:ext uri="{BB962C8B-B14F-4D97-AF65-F5344CB8AC3E}">
        <p14:creationId xmlns:p14="http://schemas.microsoft.com/office/powerpoint/2010/main" val="52070050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EA3173B-9F9F-A91D-9B94-E71B47570733}"/>
              </a:ext>
            </a:extLst>
          </p:cNvPr>
          <p:cNvSpPr>
            <a:spLocks noGrp="1"/>
          </p:cNvSpPr>
          <p:nvPr>
            <p:ph type="title"/>
          </p:nvPr>
        </p:nvSpPr>
        <p:spPr>
          <a:xfrm>
            <a:off x="381000" y="381000"/>
            <a:ext cx="11430000" cy="1325563"/>
          </a:xfrm>
        </p:spPr>
        <p:txBody>
          <a:bodyPr/>
          <a:lstStyle/>
          <a:p>
            <a:r>
              <a:rPr lang="en-US" dirty="0" err="1"/>
              <a:t>Tìm</a:t>
            </a:r>
            <a:r>
              <a:rPr lang="en-US" dirty="0"/>
              <a:t> </a:t>
            </a:r>
            <a:r>
              <a:rPr lang="en-US" dirty="0" err="1"/>
              <a:t>hiểu</a:t>
            </a:r>
            <a:r>
              <a:rPr lang="en-US" dirty="0"/>
              <a:t> </a:t>
            </a:r>
            <a:r>
              <a:rPr lang="en-US" dirty="0" err="1"/>
              <a:t>tác</a:t>
            </a:r>
            <a:r>
              <a:rPr lang="en-US" dirty="0"/>
              <a:t> </a:t>
            </a:r>
            <a:r>
              <a:rPr lang="en-US" dirty="0" err="1"/>
              <a:t>phẩm</a:t>
            </a:r>
            <a:endParaRPr lang="en-US" dirty="0"/>
          </a:p>
        </p:txBody>
      </p:sp>
      <p:sp>
        <p:nvSpPr>
          <p:cNvPr id="4" name="Footer Placeholder 3">
            <a:extLst>
              <a:ext uri="{FF2B5EF4-FFF2-40B4-BE49-F238E27FC236}">
                <a16:creationId xmlns:a16="http://schemas.microsoft.com/office/drawing/2014/main" xmlns="" id="{D693A635-9023-A717-6836-79A6470D6244}"/>
              </a:ext>
            </a:extLst>
          </p:cNvPr>
          <p:cNvSpPr>
            <a:spLocks noGrp="1"/>
          </p:cNvSpPr>
          <p:nvPr>
            <p:ph type="ftr" sz="quarter" idx="11"/>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0DC96B6C-0E70-25FC-266C-5E9FD8CE2B90}"/>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16</a:t>
            </a:fld>
            <a:endParaRPr lang="en-US"/>
          </a:p>
        </p:txBody>
      </p:sp>
      <p:graphicFrame>
        <p:nvGraphicFramePr>
          <p:cNvPr id="6" name="Table 6">
            <a:extLst>
              <a:ext uri="{FF2B5EF4-FFF2-40B4-BE49-F238E27FC236}">
                <a16:creationId xmlns:a16="http://schemas.microsoft.com/office/drawing/2014/main" xmlns="" id="{BE23FE13-7370-C188-F53B-D0A4DE1AAC96}"/>
              </a:ext>
            </a:extLst>
          </p:cNvPr>
          <p:cNvGraphicFramePr>
            <a:graphicFrameLocks noGrp="1"/>
          </p:cNvGraphicFramePr>
          <p:nvPr>
            <p:extLst>
              <p:ext uri="{D42A27DB-BD31-4B8C-83A1-F6EECF244321}">
                <p14:modId xmlns:p14="http://schemas.microsoft.com/office/powerpoint/2010/main" val="722030022"/>
              </p:ext>
            </p:extLst>
          </p:nvPr>
        </p:nvGraphicFramePr>
        <p:xfrm>
          <a:off x="914400" y="2599266"/>
          <a:ext cx="10434320" cy="3535680"/>
        </p:xfrm>
        <a:graphic>
          <a:graphicData uri="http://schemas.openxmlformats.org/drawingml/2006/table">
            <a:tbl>
              <a:tblPr firstRow="1" bandRow="1">
                <a:tableStyleId>{93296810-A885-4BE3-A3E7-6D5BEEA58F35}</a:tableStyleId>
              </a:tblPr>
              <a:tblGrid>
                <a:gridCol w="1578191">
                  <a:extLst>
                    <a:ext uri="{9D8B030D-6E8A-4147-A177-3AD203B41FA5}">
                      <a16:colId xmlns:a16="http://schemas.microsoft.com/office/drawing/2014/main" xmlns="" val="2444520726"/>
                    </a:ext>
                  </a:extLst>
                </a:gridCol>
                <a:gridCol w="8856129">
                  <a:extLst>
                    <a:ext uri="{9D8B030D-6E8A-4147-A177-3AD203B41FA5}">
                      <a16:colId xmlns:a16="http://schemas.microsoft.com/office/drawing/2014/main" xmlns="" val="3400833741"/>
                    </a:ext>
                  </a:extLst>
                </a:gridCol>
              </a:tblGrid>
              <a:tr h="370840">
                <a:tc>
                  <a:txBody>
                    <a:bodyPr/>
                    <a:lstStyle/>
                    <a:p>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a:t>
                      </a:r>
                    </a:p>
                  </a:txBody>
                  <a:tcPr anchor="ctr"/>
                </a:tc>
                <a:extLst>
                  <a:ext uri="{0D108BD9-81ED-4DB2-BD59-A6C34878D82A}">
                    <a16:rowId xmlns:a16="http://schemas.microsoft.com/office/drawing/2014/main" xmlns="" val="1479586368"/>
                  </a:ext>
                </a:extLst>
              </a:tr>
              <a:tr h="423334">
                <a:tc>
                  <a:txBody>
                    <a:bodyPr/>
                    <a:lstStyle/>
                    <a:p>
                      <a:r>
                        <a:rPr lang="en-US" sz="2800" dirty="0">
                          <a:latin typeface="Times New Roman" panose="02020603050405020304" pitchFamily="18" charset="0"/>
                          <a:cs typeface="Times New Roman" panose="02020603050405020304" pitchFamily="18" charset="0"/>
                        </a:rPr>
                        <a:t>1</a:t>
                      </a:r>
                    </a:p>
                  </a:txBody>
                  <a:tcPr anchor="ctr"/>
                </a:tc>
                <a:tc>
                  <a:txBody>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419442225"/>
                  </a:ext>
                </a:extLst>
              </a:tr>
              <a:tr h="370840">
                <a:tc>
                  <a:txBody>
                    <a:bodyPr/>
                    <a:lstStyle/>
                    <a:p>
                      <a:r>
                        <a:rPr lang="en-US" sz="2800" dirty="0">
                          <a:latin typeface="Times New Roman" panose="02020603050405020304" pitchFamily="18" charset="0"/>
                          <a:cs typeface="Times New Roman" panose="02020603050405020304" pitchFamily="18" charset="0"/>
                        </a:rPr>
                        <a:t>2</a:t>
                      </a:r>
                    </a:p>
                  </a:txBody>
                  <a:tcPr anchor="ctr"/>
                </a:tc>
                <a:tc>
                  <a:txBody>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655380800"/>
                  </a:ext>
                </a:extLst>
              </a:tr>
              <a:tr h="370840">
                <a:tc>
                  <a:txBody>
                    <a:bodyPr/>
                    <a:lstStyle/>
                    <a:p>
                      <a:r>
                        <a:rPr lang="en-US" sz="2800" dirty="0">
                          <a:latin typeface="Times New Roman" panose="02020603050405020304" pitchFamily="18" charset="0"/>
                          <a:cs typeface="Times New Roman" panose="02020603050405020304" pitchFamily="18" charset="0"/>
                        </a:rPr>
                        <a:t>3</a:t>
                      </a:r>
                    </a:p>
                  </a:txBody>
                  <a:tcPr anchor="ctr"/>
                </a:tc>
                <a:tc>
                  <a:txBody>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Em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865343952"/>
                  </a:ext>
                </a:extLst>
              </a:tr>
              <a:tr h="370840">
                <a:tc>
                  <a:txBody>
                    <a:bodyPr/>
                    <a:lstStyle/>
                    <a:p>
                      <a:r>
                        <a:rPr lang="en-US" sz="2800" dirty="0">
                          <a:latin typeface="Times New Roman" panose="02020603050405020304" pitchFamily="18" charset="0"/>
                          <a:cs typeface="Times New Roman" panose="02020603050405020304" pitchFamily="18" charset="0"/>
                        </a:rPr>
                        <a:t>4</a:t>
                      </a:r>
                    </a:p>
                  </a:txBody>
                  <a:tcPr anchor="ctr"/>
                </a:tc>
                <a:tc>
                  <a:txBody>
                    <a:bodyPr/>
                    <a:lstStyle/>
                    <a:p>
                      <a:r>
                        <a:rPr lang="en-US" sz="2800" dirty="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613434020"/>
                  </a:ext>
                </a:extLst>
              </a:tr>
              <a:tr h="370840">
                <a:tc>
                  <a:txBody>
                    <a:bodyPr/>
                    <a:lstStyle/>
                    <a:p>
                      <a:r>
                        <a:rPr lang="en-US" sz="2800" dirty="0">
                          <a:latin typeface="Times New Roman" panose="02020603050405020304" pitchFamily="18" charset="0"/>
                          <a:cs typeface="Times New Roman" panose="02020603050405020304" pitchFamily="18" charset="0"/>
                        </a:rPr>
                        <a:t>5</a:t>
                      </a:r>
                    </a:p>
                  </a:txBody>
                  <a:tcPr anchor="ctr"/>
                </a:tc>
                <a:tc>
                  <a:txBody>
                    <a:bodyPr/>
                    <a:lstStyle/>
                    <a:p>
                      <a:r>
                        <a:rPr lang="en-US" sz="2800" dirty="0">
                          <a:latin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2786961992"/>
                  </a:ext>
                </a:extLst>
              </a:tr>
            </a:tbl>
          </a:graphicData>
        </a:graphic>
      </p:graphicFrame>
    </p:spTree>
    <p:extLst>
      <p:ext uri="{BB962C8B-B14F-4D97-AF65-F5344CB8AC3E}">
        <p14:creationId xmlns:p14="http://schemas.microsoft.com/office/powerpoint/2010/main" val="3929030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0712D-83C9-7B91-F708-5D07E4C2815D}"/>
              </a:ext>
            </a:extLst>
          </p:cNvPr>
          <p:cNvSpPr>
            <a:spLocks noGrp="1"/>
          </p:cNvSpPr>
          <p:nvPr>
            <p:ph type="title"/>
          </p:nvPr>
        </p:nvSpPr>
        <p:spPr>
          <a:xfrm>
            <a:off x="838200" y="380999"/>
            <a:ext cx="10515600" cy="976853"/>
          </a:xfrm>
        </p:spPr>
        <p:txBody>
          <a:bodyPr anchor="ctr">
            <a:normAutofit/>
          </a:bodyPr>
          <a:lstStyle/>
          <a:p>
            <a:r>
              <a:rPr lang="en-US" dirty="0" err="1"/>
              <a:t>Phiếu</a:t>
            </a:r>
            <a:r>
              <a:rPr lang="en-US" dirty="0"/>
              <a:t> </a:t>
            </a:r>
            <a:r>
              <a:rPr lang="en-US" dirty="0" err="1"/>
              <a:t>học</a:t>
            </a:r>
            <a:r>
              <a:rPr lang="en-US" dirty="0"/>
              <a:t> </a:t>
            </a:r>
            <a:r>
              <a:rPr lang="en-US" dirty="0" err="1"/>
              <a:t>tập</a:t>
            </a:r>
            <a:r>
              <a:rPr lang="en-US" dirty="0"/>
              <a:t> </a:t>
            </a:r>
            <a:r>
              <a:rPr lang="en-US" dirty="0" err="1"/>
              <a:t>số</a:t>
            </a:r>
            <a:r>
              <a:rPr lang="en-US" dirty="0"/>
              <a:t> 2</a:t>
            </a:r>
          </a:p>
        </p:txBody>
      </p:sp>
      <p:sp>
        <p:nvSpPr>
          <p:cNvPr id="4" name="Footer Placeholder 3">
            <a:extLst>
              <a:ext uri="{FF2B5EF4-FFF2-40B4-BE49-F238E27FC236}">
                <a16:creationId xmlns:a16="http://schemas.microsoft.com/office/drawing/2014/main" xmlns="" id="{00F8B86A-A576-98F0-BAD4-3F0C0919C5C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19143C50-6937-DD3E-B402-4ABB2469E63E}"/>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17</a:t>
            </a:fld>
            <a:endParaRPr lang="en-US"/>
          </a:p>
        </p:txBody>
      </p:sp>
      <p:grpSp>
        <p:nvGrpSpPr>
          <p:cNvPr id="8" name="Group 7">
            <a:extLst>
              <a:ext uri="{FF2B5EF4-FFF2-40B4-BE49-F238E27FC236}">
                <a16:creationId xmlns:a16="http://schemas.microsoft.com/office/drawing/2014/main" xmlns="" id="{723840E6-BFBD-E71C-10AC-09C9380C5A64}"/>
              </a:ext>
            </a:extLst>
          </p:cNvPr>
          <p:cNvGrpSpPr>
            <a:grpSpLocks/>
          </p:cNvGrpSpPr>
          <p:nvPr/>
        </p:nvGrpSpPr>
        <p:grpSpPr bwMode="auto">
          <a:xfrm>
            <a:off x="1188720" y="2089150"/>
            <a:ext cx="9814560" cy="4098290"/>
            <a:chOff x="0" y="0"/>
            <a:chExt cx="5265420" cy="2781300"/>
          </a:xfrm>
        </p:grpSpPr>
        <p:grpSp>
          <p:nvGrpSpPr>
            <p:cNvPr id="10" name="Group 9">
              <a:extLst>
                <a:ext uri="{FF2B5EF4-FFF2-40B4-BE49-F238E27FC236}">
                  <a16:creationId xmlns:a16="http://schemas.microsoft.com/office/drawing/2014/main" xmlns="" id="{9F016339-2D14-C864-2171-BCFE637A34DB}"/>
                </a:ext>
              </a:extLst>
            </p:cNvPr>
            <p:cNvGrpSpPr>
              <a:grpSpLocks/>
            </p:cNvGrpSpPr>
            <p:nvPr/>
          </p:nvGrpSpPr>
          <p:grpSpPr bwMode="auto">
            <a:xfrm>
              <a:off x="0" y="0"/>
              <a:ext cx="2255520" cy="1744980"/>
              <a:chOff x="0" y="0"/>
              <a:chExt cx="2255520" cy="1744980"/>
            </a:xfrm>
          </p:grpSpPr>
          <p:sp>
            <p:nvSpPr>
              <p:cNvPr id="17" name="Rounded Rectangle 1">
                <a:extLst>
                  <a:ext uri="{FF2B5EF4-FFF2-40B4-BE49-F238E27FC236}">
                    <a16:creationId xmlns:a16="http://schemas.microsoft.com/office/drawing/2014/main" xmlns="" id="{E4041771-906F-1DF7-D4C5-7F8F75B45516}"/>
                  </a:ext>
                </a:extLst>
              </p:cNvPr>
              <p:cNvSpPr>
                <a:spLocks noChangeArrowheads="1"/>
              </p:cNvSpPr>
              <p:nvPr/>
            </p:nvSpPr>
            <p:spPr bwMode="auto">
              <a:xfrm>
                <a:off x="0" y="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ounded Rectangle 2">
                <a:extLst>
                  <a:ext uri="{FF2B5EF4-FFF2-40B4-BE49-F238E27FC236}">
                    <a16:creationId xmlns:a16="http://schemas.microsoft.com/office/drawing/2014/main" xmlns="" id="{784DD2C4-2EEF-12D3-F39E-17866F69E316}"/>
                  </a:ext>
                </a:extLst>
              </p:cNvPr>
              <p:cNvSpPr>
                <a:spLocks noChangeArrowheads="1"/>
              </p:cNvSpPr>
              <p:nvPr/>
            </p:nvSpPr>
            <p:spPr bwMode="auto">
              <a:xfrm>
                <a:off x="0" y="108204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ounded Rectangle 3">
              <a:extLst>
                <a:ext uri="{FF2B5EF4-FFF2-40B4-BE49-F238E27FC236}">
                  <a16:creationId xmlns:a16="http://schemas.microsoft.com/office/drawing/2014/main" xmlns="" id="{0FC615CE-8176-7987-31C0-A1A3E55F162A}"/>
                </a:ext>
              </a:extLst>
            </p:cNvPr>
            <p:cNvSpPr>
              <a:spLocks noChangeArrowheads="1"/>
            </p:cNvSpPr>
            <p:nvPr/>
          </p:nvSpPr>
          <p:spPr bwMode="auto">
            <a:xfrm>
              <a:off x="0" y="211836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4">
              <a:extLst>
                <a:ext uri="{FF2B5EF4-FFF2-40B4-BE49-F238E27FC236}">
                  <a16:creationId xmlns:a16="http://schemas.microsoft.com/office/drawing/2014/main" xmlns="" id="{DF4F06FA-C6B9-37E3-CA83-841F92262FAC}"/>
                </a:ext>
              </a:extLst>
            </p:cNvPr>
            <p:cNvSpPr>
              <a:spLocks noChangeArrowheads="1"/>
            </p:cNvSpPr>
            <p:nvPr/>
          </p:nvSpPr>
          <p:spPr bwMode="auto">
            <a:xfrm>
              <a:off x="3009900" y="53340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Luận điểm 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5">
              <a:extLst>
                <a:ext uri="{FF2B5EF4-FFF2-40B4-BE49-F238E27FC236}">
                  <a16:creationId xmlns:a16="http://schemas.microsoft.com/office/drawing/2014/main" xmlns="" id="{847FCB1C-9AFD-6A38-2526-0B0C52AA03E3}"/>
                </a:ext>
              </a:extLst>
            </p:cNvPr>
            <p:cNvSpPr>
              <a:spLocks noChangeArrowheads="1"/>
            </p:cNvSpPr>
            <p:nvPr/>
          </p:nvSpPr>
          <p:spPr bwMode="auto">
            <a:xfrm>
              <a:off x="3009900" y="1546860"/>
              <a:ext cx="2255520" cy="662940"/>
            </a:xfrm>
            <a:prstGeom prst="roundRect">
              <a:avLst>
                <a:gd name="adj" fmla="val 16667"/>
              </a:avLst>
            </a:prstGeom>
            <a:gradFill rotWithShape="1">
              <a:gsLst>
                <a:gs pos="0">
                  <a:srgbClr val="FFDD9C"/>
                </a:gs>
                <a:gs pos="50000">
                  <a:srgbClr val="FFD78E"/>
                </a:gs>
                <a:gs pos="100000">
                  <a:srgbClr val="FFD479"/>
                </a:gs>
              </a:gsLst>
              <a:lin ang="5400000"/>
            </a:gradFill>
            <a:ln w="6350" algn="ctr">
              <a:solidFill>
                <a:srgbClr val="FFC000"/>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Luận điểm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796DFBEB-7DF8-435E-C45B-2E139137444C}"/>
                </a:ext>
              </a:extLst>
            </p:cNvPr>
            <p:cNvCxnSpPr>
              <a:cxnSpLocks noChangeShapeType="1"/>
            </p:cNvCxnSpPr>
            <p:nvPr/>
          </p:nvCxnSpPr>
          <p:spPr bwMode="auto">
            <a:xfrm flipV="1">
              <a:off x="2255520" y="861060"/>
              <a:ext cx="708660" cy="54102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xmlns="" id="{0F789044-FDCA-E482-2736-42F11F464EFE}"/>
                </a:ext>
              </a:extLst>
            </p:cNvPr>
            <p:cNvCxnSpPr>
              <a:cxnSpLocks noChangeShapeType="1"/>
            </p:cNvCxnSpPr>
            <p:nvPr/>
          </p:nvCxnSpPr>
          <p:spPr bwMode="auto">
            <a:xfrm>
              <a:off x="2255520" y="1402080"/>
              <a:ext cx="708660" cy="495300"/>
            </a:xfrm>
            <a:prstGeom prst="straightConnector1">
              <a:avLst/>
            </a:prstGeom>
            <a:noFill/>
            <a:ln w="63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71201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xmlns="" id="{D9A0AA8E-BE3B-E949-89DB-0208EE4A67DD}"/>
              </a:ext>
            </a:extLst>
          </p:cNvPr>
          <p:cNvSpPr>
            <a:spLocks noGrp="1"/>
          </p:cNvSpPr>
          <p:nvPr>
            <p:ph type="title"/>
          </p:nvPr>
        </p:nvSpPr>
        <p:spPr>
          <a:xfrm>
            <a:off x="381000" y="381000"/>
            <a:ext cx="11430000" cy="1325563"/>
          </a:xfrm>
        </p:spPr>
        <p:txBody>
          <a:bodyPr anchor="ctr">
            <a:normAutofit/>
          </a:bodyPr>
          <a:lstStyle/>
          <a:p>
            <a:r>
              <a:rPr lang="en-US" err="1"/>
              <a:t>Thực</a:t>
            </a:r>
            <a:r>
              <a:rPr lang="en-US"/>
              <a:t> </a:t>
            </a:r>
            <a:r>
              <a:rPr lang="en-US" err="1"/>
              <a:t>hiện</a:t>
            </a:r>
            <a:r>
              <a:rPr lang="en-US"/>
              <a:t> </a:t>
            </a:r>
            <a:r>
              <a:rPr lang="en-US" err="1"/>
              <a:t>viết</a:t>
            </a:r>
            <a:endParaRPr lang="en-US"/>
          </a:p>
        </p:txBody>
      </p:sp>
      <p:sp>
        <p:nvSpPr>
          <p:cNvPr id="82" name="Content Placeholder 2">
            <a:extLst>
              <a:ext uri="{FF2B5EF4-FFF2-40B4-BE49-F238E27FC236}">
                <a16:creationId xmlns:a16="http://schemas.microsoft.com/office/drawing/2014/main" xmlns="" id="{CE2501BD-E7B4-B3A0-223A-3A1C492228F9}"/>
              </a:ext>
            </a:extLst>
          </p:cNvPr>
          <p:cNvSpPr>
            <a:spLocks noGrp="1"/>
          </p:cNvSpPr>
          <p:nvPr>
            <p:ph sz="half" idx="1"/>
          </p:nvPr>
        </p:nvSpPr>
        <p:spPr>
          <a:xfrm>
            <a:off x="838200" y="2628461"/>
            <a:ext cx="5181600" cy="3548501"/>
          </a:xfrm>
          <a:ln>
            <a:solidFill>
              <a:schemeClr val="accent2">
                <a:lumMod val="40000"/>
                <a:lumOff val="60000"/>
              </a:schemeClr>
            </a:solidFill>
          </a:ln>
        </p:spPr>
        <p:txBody>
          <a:bodyPr/>
          <a:lstStyle/>
          <a:p>
            <a:pPr marL="0" indent="0">
              <a:buNone/>
            </a:pPr>
            <a:r>
              <a:rPr lang="en-US" b="1" u="sng" dirty="0" err="1">
                <a:latin typeface="Times New Roman" panose="02020603050405020304" pitchFamily="18" charset="0"/>
                <a:cs typeface="Times New Roman" panose="02020603050405020304" pitchFamily="18" charset="0"/>
              </a:rPr>
              <a:t>Mở</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mẫu</a:t>
            </a:r>
            <a:endParaRPr lang="en-US" b="1" u="sng" dirty="0">
              <a:latin typeface="Times New Roman" panose="02020603050405020304" pitchFamily="18" charset="0"/>
              <a:cs typeface="Times New Roman" panose="02020603050405020304" pitchFamily="18" charset="0"/>
            </a:endParaRPr>
          </a:p>
          <a:p>
            <a:pPr marL="0" indent="0" algn="just">
              <a:buNone/>
            </a:pPr>
            <a:r>
              <a:rPr lang="en-US" sz="3200" kern="0" dirty="0">
                <a:effectLst/>
                <a:latin typeface="Times New Roman" panose="02020603050405020304" pitchFamily="18" charset="0"/>
                <a:ea typeface="Times New Roman" panose="02020603050405020304" pitchFamily="18" charset="0"/>
              </a:rPr>
              <a:t>Trong </a:t>
            </a:r>
            <a:r>
              <a:rPr lang="en-US" sz="3200" kern="0" dirty="0" err="1">
                <a:effectLst/>
                <a:latin typeface="Times New Roman" panose="02020603050405020304" pitchFamily="18" charset="0"/>
                <a:ea typeface="Times New Roman" panose="02020603050405020304" pitchFamily="18" charset="0"/>
              </a:rPr>
              <a:t>các</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truyện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thơ</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Nôm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Việt</a:t>
            </a:r>
            <a:r>
              <a:rPr lang="en-US" sz="3200" kern="0" dirty="0">
                <a:effectLst/>
                <a:latin typeface="Times New Roman" panose="02020603050405020304" pitchFamily="18" charset="0"/>
                <a:ea typeface="Times New Roman" panose="02020603050405020304" pitchFamily="18" charset="0"/>
              </a:rPr>
              <a:t> Nam, </a:t>
            </a:r>
            <a:r>
              <a:rPr lang="en-US" sz="3200" kern="0" dirty="0" err="1">
                <a:effectLst/>
                <a:latin typeface="Times New Roman" panose="02020603050405020304" pitchFamily="18" charset="0"/>
                <a:ea typeface="Times New Roman" panose="02020603050405020304" pitchFamily="18" charset="0"/>
              </a:rPr>
              <a:t>Phạm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Công</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Cúc</a:t>
            </a:r>
            <a:r>
              <a:rPr lang="en-US" sz="3200" kern="0" dirty="0">
                <a:effectLst/>
                <a:latin typeface="Times New Roman" panose="02020603050405020304" pitchFamily="18" charset="0"/>
                <a:ea typeface="Times New Roman" panose="02020603050405020304" pitchFamily="18" charset="0"/>
              </a:rPr>
              <a:t> Hoa </a:t>
            </a:r>
            <a:r>
              <a:rPr lang="en-US" sz="3200" kern="0" dirty="0" err="1">
                <a:effectLst/>
                <a:latin typeface="Times New Roman" panose="02020603050405020304" pitchFamily="18" charset="0"/>
                <a:ea typeface="Times New Roman" panose="02020603050405020304" pitchFamily="18" charset="0"/>
              </a:rPr>
              <a:t>là</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tác</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phẩm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mang</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đầy</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giá</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trị</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về</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đạo</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lý</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làm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người</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và</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sự</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uyên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thâm</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của</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văn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hóa</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truyền</a:t>
            </a:r>
            <a:r>
              <a:rPr lang="en-US" sz="3200" kern="0" dirty="0">
                <a:effectLst/>
                <a:latin typeface="Times New Roman" panose="02020603050405020304" pitchFamily="18" charset="0"/>
                <a:ea typeface="Times New Roman" panose="02020603050405020304" pitchFamily="18" charset="0"/>
              </a:rPr>
              <a:t> </a:t>
            </a:r>
            <a:r>
              <a:rPr lang="en-US" sz="3200" kern="0" dirty="0" err="1">
                <a:effectLst/>
                <a:latin typeface="Times New Roman" panose="02020603050405020304" pitchFamily="18" charset="0"/>
                <a:ea typeface="Times New Roman" panose="02020603050405020304" pitchFamily="18" charset="0"/>
              </a:rPr>
              <a:t>thống</a:t>
            </a:r>
            <a:r>
              <a:rPr lang="en-US" sz="3200" kern="0" dirty="0">
                <a:effectLst/>
                <a:latin typeface="Times New Roman" panose="02020603050405020304" pitchFamily="18" charset="0"/>
                <a:ea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84" name="Content Placeholder 3">
            <a:extLst>
              <a:ext uri="{FF2B5EF4-FFF2-40B4-BE49-F238E27FC236}">
                <a16:creationId xmlns:a16="http://schemas.microsoft.com/office/drawing/2014/main" xmlns="" id="{A4717611-58EC-4B4C-4E16-E06591CB04A3}"/>
              </a:ext>
            </a:extLst>
          </p:cNvPr>
          <p:cNvSpPr>
            <a:spLocks noGrp="1"/>
          </p:cNvSpPr>
          <p:nvPr>
            <p:ph sz="half" idx="2"/>
          </p:nvPr>
        </p:nvSpPr>
        <p:spPr>
          <a:xfrm>
            <a:off x="6172200" y="2628461"/>
            <a:ext cx="5181600" cy="3548501"/>
          </a:xfrm>
        </p:spPr>
        <p:txBody>
          <a:bodyPr/>
          <a:lstStyle/>
          <a:p>
            <a:pPr marL="0" indent="0">
              <a:buNone/>
            </a:pPr>
            <a:r>
              <a:rPr lang="en-US" b="1" u="sng" dirty="0" err="1">
                <a:latin typeface="Times New Roman" panose="02020603050405020304" pitchFamily="18" charset="0"/>
                <a:cs typeface="Times New Roman" panose="02020603050405020304" pitchFamily="18" charset="0"/>
              </a:rPr>
              <a:t>Mở</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của</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học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sinh</a:t>
            </a: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81227D3-F964-8FCA-9C7D-F5B249A2AAA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C753343-82B8-838D-9717-1489C689634C}"/>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18</a:t>
            </a:fld>
            <a:endParaRPr lang="en-US"/>
          </a:p>
        </p:txBody>
      </p:sp>
    </p:spTree>
    <p:extLst>
      <p:ext uri="{BB962C8B-B14F-4D97-AF65-F5344CB8AC3E}">
        <p14:creationId xmlns:p14="http://schemas.microsoft.com/office/powerpoint/2010/main" val="227683993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xmlns="" id="{D9A0AA8E-BE3B-E949-89DB-0208EE4A67DD}"/>
              </a:ext>
            </a:extLst>
          </p:cNvPr>
          <p:cNvSpPr>
            <a:spLocks noGrp="1"/>
          </p:cNvSpPr>
          <p:nvPr>
            <p:ph type="title"/>
          </p:nvPr>
        </p:nvSpPr>
        <p:spPr>
          <a:xfrm>
            <a:off x="381000" y="381000"/>
            <a:ext cx="11430000" cy="1325563"/>
          </a:xfrm>
        </p:spPr>
        <p:txBody>
          <a:bodyPr anchor="ctr">
            <a:normAutofit/>
          </a:bodyPr>
          <a:lstStyle/>
          <a:p>
            <a:r>
              <a:rPr lang="en-US" err="1"/>
              <a:t>Thực</a:t>
            </a:r>
            <a:r>
              <a:rPr lang="en-US"/>
              <a:t> </a:t>
            </a:r>
            <a:r>
              <a:rPr lang="en-US" err="1"/>
              <a:t>hiện</a:t>
            </a:r>
            <a:r>
              <a:rPr lang="en-US"/>
              <a:t> </a:t>
            </a:r>
            <a:r>
              <a:rPr lang="en-US" err="1"/>
              <a:t>viết</a:t>
            </a:r>
            <a:endParaRPr lang="en-US"/>
          </a:p>
        </p:txBody>
      </p:sp>
      <p:sp>
        <p:nvSpPr>
          <p:cNvPr id="82" name="Content Placeholder 2">
            <a:extLst>
              <a:ext uri="{FF2B5EF4-FFF2-40B4-BE49-F238E27FC236}">
                <a16:creationId xmlns:a16="http://schemas.microsoft.com/office/drawing/2014/main" xmlns="" id="{CE2501BD-E7B4-B3A0-223A-3A1C492228F9}"/>
              </a:ext>
            </a:extLst>
          </p:cNvPr>
          <p:cNvSpPr>
            <a:spLocks noGrp="1"/>
          </p:cNvSpPr>
          <p:nvPr>
            <p:ph sz="half" idx="1"/>
          </p:nvPr>
        </p:nvSpPr>
        <p:spPr>
          <a:xfrm>
            <a:off x="838200" y="2628461"/>
            <a:ext cx="5181600" cy="3548501"/>
          </a:xfrm>
          <a:ln>
            <a:solidFill>
              <a:schemeClr val="accent2">
                <a:lumMod val="40000"/>
                <a:lumOff val="60000"/>
              </a:schemeClr>
            </a:solidFill>
          </a:ln>
        </p:spPr>
        <p:txBody>
          <a:bodyPr/>
          <a:lstStyle/>
          <a:p>
            <a:pPr marL="0" indent="0">
              <a:buNone/>
            </a:pPr>
            <a:r>
              <a:rPr lang="en-US" b="1" u="sng" dirty="0" err="1">
                <a:latin typeface="Times New Roman" panose="02020603050405020304" pitchFamily="18" charset="0"/>
                <a:cs typeface="Times New Roman" panose="02020603050405020304" pitchFamily="18" charset="0"/>
              </a:rPr>
              <a:t>Thân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mẫu</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gợi</a:t>
            </a:r>
            <a:r>
              <a:rPr lang="en-US" b="1" u="sng" dirty="0">
                <a:latin typeface="Times New Roman" panose="02020603050405020304" pitchFamily="18" charset="0"/>
                <a:cs typeface="Times New Roman" panose="02020603050405020304" pitchFamily="18" charset="0"/>
              </a:rPr>
              <a:t> ý)</a:t>
            </a:r>
          </a:p>
          <a:p>
            <a:pPr>
              <a:buFontTx/>
              <a:buChar char="-"/>
            </a:pPr>
            <a:r>
              <a:rPr lang="en-US" dirty="0" err="1">
                <a:latin typeface="Times New Roman" panose="02020603050405020304" pitchFamily="18" charset="0"/>
                <a:cs typeface="Times New Roman" panose="02020603050405020304" pitchFamily="18" charset="0"/>
              </a:rPr>
              <a:t>Tóm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en-US"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a:t>
            </a:r>
          </a:p>
          <a:p>
            <a:pPr>
              <a:buFontTx/>
              <a:buChar char="-"/>
            </a:pP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a:t>
            </a:r>
          </a:p>
          <a:p>
            <a:pPr marL="0" indent="0">
              <a:buNone/>
            </a:pPr>
            <a:endParaRPr lang="en-US" b="1" u="sng" dirty="0">
              <a:latin typeface="Times New Roman" panose="02020603050405020304" pitchFamily="18" charset="0"/>
              <a:cs typeface="Times New Roman" panose="02020603050405020304" pitchFamily="18" charset="0"/>
            </a:endParaRPr>
          </a:p>
        </p:txBody>
      </p:sp>
      <p:sp>
        <p:nvSpPr>
          <p:cNvPr id="84" name="Content Placeholder 3">
            <a:extLst>
              <a:ext uri="{FF2B5EF4-FFF2-40B4-BE49-F238E27FC236}">
                <a16:creationId xmlns:a16="http://schemas.microsoft.com/office/drawing/2014/main" xmlns="" id="{A4717611-58EC-4B4C-4E16-E06591CB04A3}"/>
              </a:ext>
            </a:extLst>
          </p:cNvPr>
          <p:cNvSpPr>
            <a:spLocks noGrp="1"/>
          </p:cNvSpPr>
          <p:nvPr>
            <p:ph sz="half" idx="2"/>
          </p:nvPr>
        </p:nvSpPr>
        <p:spPr>
          <a:xfrm>
            <a:off x="6172200" y="2628461"/>
            <a:ext cx="5181600" cy="3548501"/>
          </a:xfrm>
        </p:spPr>
        <p:txBody>
          <a:bodyPr/>
          <a:lstStyle/>
          <a:p>
            <a:pPr marL="0" indent="0">
              <a:buNone/>
            </a:pPr>
            <a:r>
              <a:rPr lang="en-US" b="1" u="sng" dirty="0" err="1">
                <a:latin typeface="Times New Roman" panose="02020603050405020304" pitchFamily="18" charset="0"/>
                <a:cs typeface="Times New Roman" panose="02020603050405020304" pitchFamily="18" charset="0"/>
              </a:rPr>
              <a:t>Thân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của</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học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sinh</a:t>
            </a: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81227D3-F964-8FCA-9C7D-F5B249A2AAA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C753343-82B8-838D-9717-1489C689634C}"/>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19</a:t>
            </a:fld>
            <a:endParaRPr lang="en-US"/>
          </a:p>
        </p:txBody>
      </p:sp>
    </p:spTree>
    <p:extLst>
      <p:ext uri="{BB962C8B-B14F-4D97-AF65-F5344CB8AC3E}">
        <p14:creationId xmlns:p14="http://schemas.microsoft.com/office/powerpoint/2010/main" val="2588888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4180B-35BA-C28E-820F-59C84FBDD99A}"/>
              </a:ext>
            </a:extLst>
          </p:cNvPr>
          <p:cNvSpPr>
            <a:spLocks noGrp="1"/>
          </p:cNvSpPr>
          <p:nvPr>
            <p:ph type="ctrTitle"/>
          </p:nvPr>
        </p:nvSpPr>
        <p:spPr>
          <a:xfrm>
            <a:off x="2749296" y="2884932"/>
            <a:ext cx="6693408" cy="1088136"/>
          </a:xfrm>
        </p:spPr>
        <p:txBody>
          <a:bodyPr/>
          <a:lstStyle/>
          <a:p>
            <a:r>
              <a:rPr lang="en-US" dirty="0">
                <a:latin typeface="Times New Roman" panose="02020603050405020304" pitchFamily="18" charset="0"/>
                <a:cs typeface="Times New Roman" panose="02020603050405020304" pitchFamily="18" charset="0"/>
              </a:rPr>
              <a:t>BÀI HỌC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KĨ NĂNG VIẾT</a:t>
            </a:r>
          </a:p>
        </p:txBody>
      </p:sp>
      <p:sp>
        <p:nvSpPr>
          <p:cNvPr id="3" name="Subtitle 2">
            <a:extLst>
              <a:ext uri="{FF2B5EF4-FFF2-40B4-BE49-F238E27FC236}">
                <a16:creationId xmlns:a16="http://schemas.microsoft.com/office/drawing/2014/main" xmlns="" id="{626260E8-21BF-1371-4767-5E86248A7A7B}"/>
              </a:ext>
            </a:extLst>
          </p:cNvPr>
          <p:cNvSpPr>
            <a:spLocks noGrp="1"/>
          </p:cNvSpPr>
          <p:nvPr>
            <p:ph type="subTitle" idx="1"/>
          </p:nvPr>
        </p:nvSpPr>
        <p:spPr>
          <a:xfrm>
            <a:off x="3992880" y="1576832"/>
            <a:ext cx="4206240" cy="438912"/>
          </a:xfrm>
        </p:spPr>
        <p:txBody>
          <a:bodyPr>
            <a:normAutofit fontScale="25000" lnSpcReduction="20000"/>
          </a:bodyPr>
          <a:lstStyle/>
          <a:p>
            <a:r>
              <a:rPr lang="en-US" sz="8000" b="1" dirty="0">
                <a:latin typeface="Times New Roman" panose="02020603050405020304" pitchFamily="18" charset="0"/>
                <a:cs typeface="Times New Roman" panose="02020603050405020304" pitchFamily="18" charset="0"/>
              </a:rPr>
              <a:t>NGỮ VĂN 11</a:t>
            </a:r>
          </a:p>
          <a:p>
            <a:r>
              <a:rPr lang="en-US" sz="8000" b="1" dirty="0" err="1">
                <a:latin typeface="Times New Roman" panose="02020603050405020304" pitchFamily="18" charset="0"/>
                <a:cs typeface="Times New Roman" panose="02020603050405020304" pitchFamily="18" charset="0"/>
              </a:rPr>
              <a:t>Chủ</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đề</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Khát</a:t>
            </a:r>
            <a:r>
              <a:rPr lang="en-US" sz="8000" b="1" dirty="0">
                <a:latin typeface="Times New Roman" panose="02020603050405020304" pitchFamily="18" charset="0"/>
                <a:cs typeface="Times New Roman" panose="02020603050405020304" pitchFamily="18" charset="0"/>
              </a:rPr>
              <a:t> khao </a:t>
            </a:r>
            <a:r>
              <a:rPr lang="en-US" sz="8000" b="1" dirty="0" err="1">
                <a:latin typeface="Times New Roman" panose="02020603050405020304" pitchFamily="18" charset="0"/>
                <a:cs typeface="Times New Roman" panose="02020603050405020304" pitchFamily="18" charset="0"/>
              </a:rPr>
              <a:t>đoàn</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tụ</a:t>
            </a:r>
            <a:r>
              <a:rPr lang="en-US" sz="80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xmlns="" id="{D9A0AA8E-BE3B-E949-89DB-0208EE4A67DD}"/>
              </a:ext>
            </a:extLst>
          </p:cNvPr>
          <p:cNvSpPr>
            <a:spLocks noGrp="1"/>
          </p:cNvSpPr>
          <p:nvPr>
            <p:ph type="title"/>
          </p:nvPr>
        </p:nvSpPr>
        <p:spPr>
          <a:xfrm>
            <a:off x="381000" y="381000"/>
            <a:ext cx="11430000" cy="1325563"/>
          </a:xfrm>
        </p:spPr>
        <p:txBody>
          <a:bodyPr anchor="ctr">
            <a:normAutofit/>
          </a:bodyPr>
          <a:lstStyle/>
          <a:p>
            <a:r>
              <a:rPr lang="en-US" err="1"/>
              <a:t>Thực</a:t>
            </a:r>
            <a:r>
              <a:rPr lang="en-US"/>
              <a:t> </a:t>
            </a:r>
            <a:r>
              <a:rPr lang="en-US" err="1"/>
              <a:t>hiện</a:t>
            </a:r>
            <a:r>
              <a:rPr lang="en-US"/>
              <a:t> </a:t>
            </a:r>
            <a:r>
              <a:rPr lang="en-US" err="1"/>
              <a:t>viết</a:t>
            </a:r>
            <a:endParaRPr lang="en-US"/>
          </a:p>
        </p:txBody>
      </p:sp>
      <p:sp>
        <p:nvSpPr>
          <p:cNvPr id="82" name="Content Placeholder 2">
            <a:extLst>
              <a:ext uri="{FF2B5EF4-FFF2-40B4-BE49-F238E27FC236}">
                <a16:creationId xmlns:a16="http://schemas.microsoft.com/office/drawing/2014/main" xmlns="" id="{CE2501BD-E7B4-B3A0-223A-3A1C492228F9}"/>
              </a:ext>
            </a:extLst>
          </p:cNvPr>
          <p:cNvSpPr>
            <a:spLocks noGrp="1"/>
          </p:cNvSpPr>
          <p:nvPr>
            <p:ph sz="half" idx="1"/>
          </p:nvPr>
        </p:nvSpPr>
        <p:spPr>
          <a:xfrm>
            <a:off x="838200" y="2628461"/>
            <a:ext cx="5181600" cy="3548501"/>
          </a:xfrm>
          <a:ln>
            <a:solidFill>
              <a:schemeClr val="accent2">
                <a:lumMod val="40000"/>
                <a:lumOff val="60000"/>
              </a:schemeClr>
            </a:solidFill>
          </a:ln>
        </p:spPr>
        <p:txBody>
          <a:bodyPr>
            <a:normAutofit fontScale="92500"/>
          </a:bodyPr>
          <a:lstStyle/>
          <a:p>
            <a:pPr marL="0" indent="0">
              <a:buNone/>
            </a:pPr>
            <a:r>
              <a:rPr lang="en-US" b="1" u="sng" dirty="0" err="1">
                <a:latin typeface="Times New Roman" panose="02020603050405020304" pitchFamily="18" charset="0"/>
                <a:cs typeface="Times New Roman" panose="02020603050405020304" pitchFamily="18" charset="0"/>
              </a:rPr>
              <a:t>Kết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mẫu</a:t>
            </a:r>
            <a:endParaRPr lang="en-US" b="1" u="sng" dirty="0">
              <a:latin typeface="Times New Roman" panose="02020603050405020304" pitchFamily="18" charset="0"/>
              <a:cs typeface="Times New Roman" panose="02020603050405020304" pitchFamily="18" charset="0"/>
            </a:endParaRPr>
          </a:p>
          <a:p>
            <a:pPr marL="0" indent="0" algn="just">
              <a:buNone/>
            </a:pPr>
            <a:r>
              <a:rPr lang="vi-VN" kern="0" dirty="0">
                <a:effectLst/>
                <a:latin typeface="Times New Roman" panose="02020603050405020304" pitchFamily="18" charset="0"/>
                <a:ea typeface="Calibri" panose="020F0502020204030204" pitchFamily="34" charset="0"/>
              </a:rPr>
              <a:t>Truyện thơ “Phạm Công – Cúc Hoa” như một viên ngọc trong kho tàng văn hoá dân tộc với nội hàm mỹ hảo uyên thâm, bài viết ngắn ngủi với kiến giải cá nhân chỉ khám phá được một phần rất nhỏ. Hy vọng</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với</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những</a:t>
            </a:r>
            <a:r>
              <a:rPr lang="en-US" kern="0" dirty="0">
                <a:effectLst/>
                <a:latin typeface="Times New Roman" panose="02020603050405020304" pitchFamily="18" charset="0"/>
                <a:ea typeface="Calibri" panose="020F0502020204030204" pitchFamily="34" charset="0"/>
              </a:rPr>
              <a:t> chia </a:t>
            </a:r>
            <a:r>
              <a:rPr lang="en-US" kern="0" dirty="0" err="1">
                <a:effectLst/>
                <a:latin typeface="Times New Roman" panose="02020603050405020304" pitchFamily="18" charset="0"/>
                <a:ea typeface="Calibri" panose="020F0502020204030204" pitchFamily="34" charset="0"/>
              </a:rPr>
              <a:t>sẻ</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trên</a:t>
            </a:r>
            <a:r>
              <a:rPr lang="en-US" kern="0" dirty="0">
                <a:effectLst/>
                <a:latin typeface="Times New Roman" panose="02020603050405020304" pitchFamily="18" charset="0"/>
                <a:ea typeface="Calibri" panose="020F0502020204030204" pitchFamily="34" charset="0"/>
              </a:rPr>
              <a:t> </a:t>
            </a:r>
            <a:r>
              <a:rPr lang="en-US" kern="0" dirty="0" err="1">
                <a:effectLst/>
                <a:latin typeface="Times New Roman" panose="02020603050405020304" pitchFamily="18" charset="0"/>
                <a:ea typeface="Calibri" panose="020F0502020204030204" pitchFamily="34" charset="0"/>
              </a:rPr>
              <a:t>đã</a:t>
            </a:r>
            <a:r>
              <a:rPr lang="en-US" kern="0" dirty="0">
                <a:effectLst/>
                <a:latin typeface="Times New Roman" panose="02020603050405020304" pitchFamily="18" charset="0"/>
                <a:ea typeface="Calibri" panose="020F0502020204030204" pitchFamily="34" charset="0"/>
              </a:rPr>
              <a:t> </a:t>
            </a:r>
            <a:r>
              <a:rPr lang="vi-VN" kern="0" dirty="0">
                <a:effectLst/>
                <a:latin typeface="Times New Roman" panose="02020603050405020304" pitchFamily="18" charset="0"/>
                <a:ea typeface="Calibri" panose="020F0502020204030204" pitchFamily="34" charset="0"/>
              </a:rPr>
              <a:t>làm sáng tỏ thêm vẻ đẹp của thi phẩm tuyệt diệu này.</a:t>
            </a:r>
            <a:endParaRPr lang="en-US" sz="4000" b="1" u="sng" dirty="0">
              <a:latin typeface="Times New Roman" panose="02020603050405020304" pitchFamily="18" charset="0"/>
              <a:cs typeface="Times New Roman" panose="02020603050405020304" pitchFamily="18" charset="0"/>
            </a:endParaRPr>
          </a:p>
        </p:txBody>
      </p:sp>
      <p:sp>
        <p:nvSpPr>
          <p:cNvPr id="84" name="Content Placeholder 3">
            <a:extLst>
              <a:ext uri="{FF2B5EF4-FFF2-40B4-BE49-F238E27FC236}">
                <a16:creationId xmlns:a16="http://schemas.microsoft.com/office/drawing/2014/main" xmlns="" id="{A4717611-58EC-4B4C-4E16-E06591CB04A3}"/>
              </a:ext>
            </a:extLst>
          </p:cNvPr>
          <p:cNvSpPr>
            <a:spLocks noGrp="1"/>
          </p:cNvSpPr>
          <p:nvPr>
            <p:ph sz="half" idx="2"/>
          </p:nvPr>
        </p:nvSpPr>
        <p:spPr>
          <a:xfrm>
            <a:off x="6172200" y="2628461"/>
            <a:ext cx="5181600" cy="3548501"/>
          </a:xfrm>
        </p:spPr>
        <p:txBody>
          <a:bodyPr/>
          <a:lstStyle/>
          <a:p>
            <a:pPr marL="0" indent="0">
              <a:buNone/>
            </a:pPr>
            <a:r>
              <a:rPr lang="en-US" b="1" u="sng" dirty="0" err="1">
                <a:latin typeface="Times New Roman" panose="02020603050405020304" pitchFamily="18" charset="0"/>
                <a:cs typeface="Times New Roman" panose="02020603050405020304" pitchFamily="18" charset="0"/>
              </a:rPr>
              <a:t>Kết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của</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học</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sinh</a:t>
            </a: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81227D3-F964-8FCA-9C7D-F5B249A2AAAD}"/>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C753343-82B8-838D-9717-1489C689634C}"/>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20</a:t>
            </a:fld>
            <a:endParaRPr lang="en-US"/>
          </a:p>
        </p:txBody>
      </p:sp>
    </p:spTree>
    <p:extLst>
      <p:ext uri="{BB962C8B-B14F-4D97-AF65-F5344CB8AC3E}">
        <p14:creationId xmlns:p14="http://schemas.microsoft.com/office/powerpoint/2010/main" val="335609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DC4AE-C2C4-A814-CC59-BD002AEF46FC}"/>
              </a:ext>
            </a:extLst>
          </p:cNvPr>
          <p:cNvSpPr>
            <a:spLocks noGrp="1"/>
          </p:cNvSpPr>
          <p:nvPr>
            <p:ph type="title"/>
          </p:nvPr>
        </p:nvSpPr>
        <p:spPr>
          <a:xfrm>
            <a:off x="838200" y="484632"/>
            <a:ext cx="10515600" cy="1133856"/>
          </a:xfrm>
        </p:spPr>
        <p:txBody>
          <a:bodyPr anchor="ctr">
            <a:normAutofit/>
          </a:bodyPr>
          <a:lstStyle/>
          <a:p>
            <a:r>
              <a:rPr lang="en-US" sz="3100" b="1" dirty="0" err="1">
                <a:latin typeface="Times New Roman" panose="02020603050405020304" pitchFamily="18" charset="0"/>
                <a:cs typeface="Times New Roman" panose="02020603050405020304" pitchFamily="18" charset="0"/>
              </a:rPr>
              <a:t>Đánh</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giá</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bài</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viết</a:t>
            </a:r>
            <a:r>
              <a:rPr lang="en-US" sz="3100" b="1"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sinh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đánh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bảng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kiểm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sgk</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trang</a:t>
            </a:r>
            <a:r>
              <a:rPr lang="en-US" sz="3100" dirty="0">
                <a:latin typeface="Times New Roman" panose="02020603050405020304" pitchFamily="18" charset="0"/>
                <a:cs typeface="Times New Roman" panose="02020603050405020304" pitchFamily="18" charset="0"/>
              </a:rPr>
              <a:t> 79, 80/ </a:t>
            </a:r>
            <a:r>
              <a:rPr lang="en-US" sz="3100" dirty="0" err="1">
                <a:latin typeface="Times New Roman" panose="02020603050405020304" pitchFamily="18" charset="0"/>
                <a:cs typeface="Times New Roman" panose="02020603050405020304" pitchFamily="18" charset="0"/>
              </a:rPr>
              <a:t>sgk</a:t>
            </a:r>
            <a:r>
              <a:rPr lang="en-US" sz="3100"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xmlns="" id="{8C2F00B7-F64B-BD9F-339A-EE343262F312}"/>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C67CEE5A-421C-AB04-0186-6EC788070186}"/>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graphicFrame>
        <p:nvGraphicFramePr>
          <p:cNvPr id="7" name="Content Placeholder 3" descr="Timeline Placeholder ">
            <a:extLst>
              <a:ext uri="{FF2B5EF4-FFF2-40B4-BE49-F238E27FC236}">
                <a16:creationId xmlns:a16="http://schemas.microsoft.com/office/drawing/2014/main" xmlns="" id="{C1D7FEFA-7A16-2FA3-C133-D72EC12F246F}"/>
              </a:ext>
            </a:extLst>
          </p:cNvPr>
          <p:cNvGraphicFramePr>
            <a:graphicFrameLocks noGrp="1"/>
          </p:cNvGraphicFramePr>
          <p:nvPr>
            <p:ph idx="1"/>
            <p:extLst>
              <p:ext uri="{D42A27DB-BD31-4B8C-83A1-F6EECF244321}">
                <p14:modId xmlns:p14="http://schemas.microsoft.com/office/powerpoint/2010/main" val="1424097029"/>
              </p:ext>
            </p:extLst>
          </p:nvPr>
        </p:nvGraphicFramePr>
        <p:xfrm>
          <a:off x="838200" y="2990850"/>
          <a:ext cx="10515600" cy="347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058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EB5DC-8C2B-5750-6E12-9A35C0FFBA00}"/>
              </a:ext>
            </a:extLst>
          </p:cNvPr>
          <p:cNvSpPr>
            <a:spLocks noGrp="1"/>
          </p:cNvSpPr>
          <p:nvPr>
            <p:ph type="title"/>
          </p:nvPr>
        </p:nvSpPr>
        <p:spPr/>
        <p:txBody>
          <a:bodyPr>
            <a:noAutofit/>
          </a:bodyPr>
          <a:lstStyle/>
          <a:p>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tập</a:t>
            </a:r>
            <a:endParaRPr lang="en-US" sz="4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AF5CF3F-E5EF-5769-3F83-24ADB4412BBF}"/>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Thầy</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Email</a:t>
            </a:r>
          </a:p>
          <a:p>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51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0295B-54B9-4937-90E3-BAB9CE69E30B}"/>
              </a:ext>
            </a:extLst>
          </p:cNvPr>
          <p:cNvSpPr>
            <a:spLocks noGrp="1"/>
          </p:cNvSpPr>
          <p:nvPr>
            <p:ph type="title"/>
          </p:nvPr>
        </p:nvSpPr>
        <p:spPr>
          <a:xfrm>
            <a:off x="1153668" y="3901440"/>
            <a:ext cx="9884664" cy="2118360"/>
          </a:xfrm>
        </p:spPr>
        <p:txBody>
          <a:bodyPr>
            <a:normAutofit fontScale="90000"/>
          </a:bodyPr>
          <a:lstStyle/>
          <a:p>
            <a:pPr marL="0" marR="0">
              <a:lnSpc>
                <a:spcPct val="150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VIẾT VĂN BẢN NGHỊ LUẬN VỀ MỘT TÁC PHẨM VĂN HỌC </a:t>
            </a:r>
            <a:r>
              <a:rPr lang="en-US" sz="2400" dirty="0">
                <a:effectLst/>
                <a:latin typeface="Calibri" panose="020F0502020204030204" pitchFamily="34" charset="0"/>
                <a:ea typeface="Calibri" panose="020F0502020204030204" pitchFamily="34" charset="0"/>
                <a:cs typeface="Times New Roman" panose="02020603050405020304" pitchFamily="18" charset="0"/>
              </a:rP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(TRUYỆN THƠ) HOẶC MỘT TÁC PHẨM NGHỆ THUẬT (BÁI HÁT)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a:xfrm>
            <a:off x="7625080" y="868680"/>
            <a:ext cx="3749040" cy="1325880"/>
          </a:xfrm>
        </p:spPr>
        <p:txBody>
          <a:bodyPr>
            <a:normAutofit/>
          </a:bodyPr>
          <a:lstStyle/>
          <a:p>
            <a:pPr algn="ctr"/>
            <a:r>
              <a:rPr lang="en-US" b="1" dirty="0" err="1">
                <a:solidFill>
                  <a:schemeClr val="accent3"/>
                </a:solidFill>
                <a:latin typeface="Times New Roman" panose="02020603050405020304" pitchFamily="18" charset="0"/>
                <a:cs typeface="Times New Roman" panose="02020603050405020304" pitchFamily="18" charset="0"/>
              </a:rPr>
              <a:t>Hoạt</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động</a:t>
            </a:r>
            <a:r>
              <a:rPr lang="en-US" b="1" dirty="0">
                <a:solidFill>
                  <a:schemeClr val="accent3"/>
                </a:solidFill>
                <a:latin typeface="Times New Roman" panose="02020603050405020304" pitchFamily="18" charset="0"/>
                <a:cs typeface="Times New Roman" panose="02020603050405020304" pitchFamily="18" charset="0"/>
              </a:rPr>
              <a:t> </a:t>
            </a:r>
            <a:br>
              <a:rPr lang="en-US" b="1" dirty="0">
                <a:solidFill>
                  <a:schemeClr val="accent3"/>
                </a:solidFill>
                <a:latin typeface="Times New Roman" panose="02020603050405020304" pitchFamily="18" charset="0"/>
                <a:cs typeface="Times New Roman" panose="02020603050405020304" pitchFamily="18" charset="0"/>
              </a:rPr>
            </a:br>
            <a:r>
              <a:rPr lang="en-US" b="1" dirty="0" err="1">
                <a:solidFill>
                  <a:schemeClr val="accent3"/>
                </a:solidFill>
                <a:latin typeface="Times New Roman" panose="02020603050405020304" pitchFamily="18" charset="0"/>
                <a:cs typeface="Times New Roman" panose="02020603050405020304" pitchFamily="18" charset="0"/>
              </a:rPr>
              <a:t>mở</a:t>
            </a:r>
            <a:r>
              <a:rPr lang="en-US" b="1" dirty="0">
                <a:solidFill>
                  <a:schemeClr val="accent3"/>
                </a:solidFill>
                <a:latin typeface="Times New Roman" panose="02020603050405020304" pitchFamily="18" charset="0"/>
                <a:cs typeface="Times New Roman" panose="02020603050405020304" pitchFamily="18" charset="0"/>
              </a:rPr>
              <a:t> </a:t>
            </a:r>
            <a:r>
              <a:rPr lang="en-US" b="1" dirty="0" err="1">
                <a:solidFill>
                  <a:schemeClr val="accent3"/>
                </a:solidFill>
                <a:latin typeface="Times New Roman" panose="02020603050405020304" pitchFamily="18" charset="0"/>
                <a:cs typeface="Times New Roman" panose="02020603050405020304" pitchFamily="18" charset="0"/>
              </a:rPr>
              <a:t>đầu</a:t>
            </a:r>
            <a:endParaRPr lang="en-US" b="1" dirty="0">
              <a:solidFill>
                <a:schemeClr val="accent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xmlns="" id="{22788C46-D0BC-4307-AE55-7601A139E7CB}"/>
              </a:ext>
            </a:extLst>
          </p:cNvPr>
          <p:cNvSpPr>
            <a:spLocks noGrp="1"/>
          </p:cNvSpPr>
          <p:nvPr>
            <p:ph sz="quarter" idx="4"/>
          </p:nvPr>
        </p:nvSpPr>
        <p:spPr/>
        <p:txBody>
          <a:bodyPr vert="horz" lIns="91440" tIns="45720" rIns="91440" bIns="45720" rtlCol="0" anchor="t">
            <a:normAutofit/>
          </a:bodyPr>
          <a:lstStyle/>
          <a:p>
            <a:pPr marL="0" indent="0">
              <a:lnSpc>
                <a:spcPct val="150000"/>
              </a:lnSpc>
              <a:buNone/>
            </a:pP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err="1">
                <a:latin typeface="Times New Roman" panose="02020603050405020304" pitchFamily="18" charset="0"/>
                <a:cs typeface="Times New Roman" panose="02020603050405020304" pitchFamily="18" charset="0"/>
              </a:rPr>
              <a:t>Giơ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endParaRPr lang="en-US" sz="2800" dirty="0">
              <a:solidFill>
                <a:schemeClr val="accent3"/>
              </a:solidFill>
              <a:latin typeface="Times New Roman" panose="02020603050405020304" pitchFamily="18" charset="0"/>
              <a:cs typeface="Times New Roman" panose="02020603050405020304" pitchFamily="18" charset="0"/>
            </a:endParaRPr>
          </a:p>
          <a:p>
            <a:pPr marL="0" indent="0">
              <a:lnSpc>
                <a:spcPct val="150000"/>
              </a:lnSpc>
              <a:buNone/>
            </a:pP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solidFill>
                <a:schemeClr val="accent3"/>
              </a:solidFill>
              <a:latin typeface="Times New Roman" panose="02020603050405020304" pitchFamily="18" charset="0"/>
              <a:cs typeface="Times New Roman" panose="02020603050405020304" pitchFamily="18" charset="0"/>
            </a:endParaRP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2"/>
          </p:nvPr>
        </p:nvSpPr>
        <p:spPr/>
        <p:txBody>
          <a:bodyPr/>
          <a:lstStyle/>
          <a:p>
            <a:fld id="{294A09A9-5501-47C1-A89A-A340965A2BE2}" type="slidenum">
              <a:rPr lang="en-US" smtClean="0"/>
              <a:t>4</a:t>
            </a:fld>
            <a:endParaRPr lang="en-US" dirty="0"/>
          </a:p>
        </p:txBody>
      </p:sp>
    </p:spTree>
    <p:extLst>
      <p:ext uri="{BB962C8B-B14F-4D97-AF65-F5344CB8AC3E}">
        <p14:creationId xmlns:p14="http://schemas.microsoft.com/office/powerpoint/2010/main" val="1859527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p:txBody>
          <a:bodyPr>
            <a:normAutofit fontScale="90000"/>
          </a:bodyPr>
          <a:lstStyle/>
          <a:p>
            <a:pPr marL="0" marR="0">
              <a:lnSpc>
                <a:spcPct val="150000"/>
              </a:lnSpc>
              <a:spcBef>
                <a:spcPts val="0"/>
              </a:spcBef>
              <a:spcAft>
                <a:spcPts val="800"/>
              </a:spcAft>
            </a:pPr>
            <a:r>
              <a:rPr lang="en-US" sz="3100" i="1" dirty="0" err="1">
                <a:latin typeface="Times New Roman" panose="02020603050405020304" pitchFamily="18" charset="0"/>
                <a:ea typeface="Calibri" panose="020F0502020204030204" pitchFamily="34" charset="0"/>
                <a:cs typeface="Times New Roman" panose="02020603050405020304" pitchFamily="18" charset="0"/>
              </a:rPr>
              <a:t>Đau</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đớn</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thay</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đàn</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3100" i="1" dirty="0">
                <a:latin typeface="Times New Roman" panose="02020603050405020304" pitchFamily="18" charset="0"/>
                <a:ea typeface="Calibri" panose="020F0502020204030204" pitchFamily="34" charset="0"/>
                <a:cs typeface="Times New Roman" panose="02020603050405020304" pitchFamily="18" charset="0"/>
              </a:rPr>
              <a:t/>
            </a:r>
            <a:br>
              <a:rPr lang="en-US" sz="3100" i="1" dirty="0">
                <a:latin typeface="Times New Roman" panose="02020603050405020304" pitchFamily="18" charset="0"/>
                <a:ea typeface="Calibri" panose="020F0502020204030204" pitchFamily="34" charset="0"/>
                <a:cs typeface="Times New Roman" panose="02020603050405020304" pitchFamily="18" charset="0"/>
              </a:rPr>
            </a:br>
            <a:r>
              <a:rPr lang="en-US" sz="31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bạc</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mệnh</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100" i="1" dirty="0">
                <a:latin typeface="Times New Roman" panose="02020603050405020304" pitchFamily="18" charset="0"/>
                <a:ea typeface="Calibri" panose="020F0502020204030204" pitchFamily="34" charset="0"/>
                <a:cs typeface="Times New Roman" panose="02020603050405020304" pitchFamily="18" charset="0"/>
              </a:rPr>
              <a:t> </a:t>
            </a:r>
            <a:r>
              <a:rPr lang="en-US" sz="31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Đoạn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trường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thanh</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Nguyễn</a:t>
            </a:r>
            <a:r>
              <a:rPr lang="en-US" i="1" dirty="0">
                <a:latin typeface="Times New Roman" panose="02020603050405020304" pitchFamily="18" charset="0"/>
                <a:cs typeface="Times New Roman" panose="02020603050405020304" pitchFamily="18" charset="0"/>
              </a:rPr>
              <a:t> Du”</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1563980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p:txBody>
          <a:bodyPr>
            <a:normAutofit fontScale="90000"/>
          </a:bodyPr>
          <a:lstStyle/>
          <a:p>
            <a:r>
              <a:rPr lang="en-US" sz="2700" i="1" dirty="0">
                <a:latin typeface="Times New Roman" panose="02020603050405020304" pitchFamily="18" charset="0"/>
                <a:cs typeface="Times New Roman" panose="02020603050405020304" pitchFamily="18" charset="0"/>
              </a:rPr>
              <a:t/>
            </a:r>
            <a:br>
              <a:rPr lang="en-US" sz="2700" i="1" dirty="0">
                <a:latin typeface="Times New Roman" panose="02020603050405020304" pitchFamily="18" charset="0"/>
                <a:cs typeface="Times New Roman" panose="02020603050405020304" pitchFamily="18" charset="0"/>
              </a:rPr>
            </a:br>
            <a:r>
              <a:rPr lang="en-US" sz="2700" i="1" dirty="0" err="1">
                <a:latin typeface="Times New Roman" panose="02020603050405020304" pitchFamily="18" charset="0"/>
                <a:cs typeface="Times New Roman" panose="02020603050405020304" pitchFamily="18" charset="0"/>
              </a:rPr>
              <a:t>Không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được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vào</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mùa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hạ</a:t>
            </a:r>
            <a:r>
              <a:rPr lang="en-US" sz="2700" i="1" dirty="0">
                <a:latin typeface="Times New Roman" panose="02020603050405020304" pitchFamily="18" charset="0"/>
                <a:cs typeface="Times New Roman" panose="02020603050405020304" pitchFamily="18" charset="0"/>
              </a:rPr>
              <a:t>, ta </a:t>
            </a:r>
            <a:r>
              <a:rPr lang="en-US" sz="2700" i="1" dirty="0" err="1">
                <a:latin typeface="Times New Roman" panose="02020603050405020304" pitchFamily="18" charset="0"/>
                <a:cs typeface="Times New Roman" panose="02020603050405020304" pitchFamily="18" charset="0"/>
              </a:rPr>
              <a:t>sẽ</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vào</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mùa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đông</a:t>
            </a:r>
            <a:r>
              <a:rPr lang="en-US" sz="2700" i="1" dirty="0">
                <a:latin typeface="Times New Roman" panose="02020603050405020304" pitchFamily="18" charset="0"/>
                <a:cs typeface="Times New Roman" panose="02020603050405020304" pitchFamily="18" charset="0"/>
              </a:rPr>
              <a:t>,</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i="1" dirty="0" err="1">
                <a:latin typeface="Times New Roman" panose="02020603050405020304" pitchFamily="18" charset="0"/>
                <a:cs typeface="Times New Roman" panose="02020603050405020304" pitchFamily="18" charset="0"/>
              </a:rPr>
              <a:t>Không</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được</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thời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trẻ</a:t>
            </a:r>
            <a:r>
              <a:rPr lang="en-US" sz="2700" i="1" dirty="0">
                <a:latin typeface="Times New Roman" panose="02020603050405020304" pitchFamily="18" charset="0"/>
                <a:cs typeface="Times New Roman" panose="02020603050405020304" pitchFamily="18" charset="0"/>
              </a:rPr>
              <a:t>, ta </a:t>
            </a:r>
            <a:r>
              <a:rPr lang="en-US" sz="2700" i="1" dirty="0" err="1">
                <a:latin typeface="Times New Roman" panose="02020603050405020304" pitchFamily="18" charset="0"/>
                <a:cs typeface="Times New Roman" panose="02020603050405020304" pitchFamily="18" charset="0"/>
              </a:rPr>
              <a:t>lấy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nhau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khi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góa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bụa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về</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già</a:t>
            </a:r>
            <a:r>
              <a:rPr lang="en-US" sz="2700" i="1" dirty="0">
                <a:latin typeface="Times New Roman" panose="02020603050405020304" pitchFamily="18" charset="0"/>
                <a:cs typeface="Times New Roman" panose="02020603050405020304" pitchFamily="18" charset="0"/>
              </a:rPr>
              <a:t>.</a:t>
            </a:r>
            <a:r>
              <a:rPr lang="en-US" dirty="0"/>
              <a:t/>
            </a:r>
            <a:br>
              <a:rPr lang="en-US"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Tiễn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dặn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yêu</a:t>
            </a:r>
            <a:r>
              <a:rPr lang="en-US" i="1" dirty="0">
                <a:latin typeface="Times New Roman" panose="02020603050405020304" pitchFamily="18" charset="0"/>
                <a:cs typeface="Times New Roman" panose="02020603050405020304" pitchFamily="18" charset="0"/>
              </a:rPr>
              <a:t>”</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3191479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p:txBody>
          <a:bodyPr>
            <a:normAutofit fontScale="9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i="1" dirty="0"/>
              <a:t> </a:t>
            </a:r>
            <a:r>
              <a:rPr lang="en-US" i="1" dirty="0" err="1">
                <a:latin typeface="Times New Roman" panose="02020603050405020304" pitchFamily="18" charset="0"/>
                <a:cs typeface="Times New Roman" panose="02020603050405020304" pitchFamily="18" charset="0"/>
              </a:rPr>
              <a:t>Bỗng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đâu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thấy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sự</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Trong </a:t>
            </a:r>
            <a:r>
              <a:rPr lang="en-US" i="1" dirty="0" err="1">
                <a:latin typeface="Times New Roman" panose="02020603050405020304" pitchFamily="18" charset="0"/>
                <a:cs typeface="Times New Roman" panose="02020603050405020304" pitchFamily="18" charset="0"/>
              </a:rPr>
              <a:t>tranh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bóng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bước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ra</a:t>
            </a:r>
            <a:r>
              <a:rPr lang="en-US" dirty="0"/>
              <a:t/>
            </a:r>
            <a:br>
              <a:rPr lang="en-US" dirty="0"/>
            </a:br>
            <a:endParaRPr lang="en-US" dirty="0"/>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p:txBody>
          <a:bodyPr>
            <a:noAutofit/>
          </a:bodyPr>
          <a:lstStyle/>
          <a:p>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Bích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ngộ</a:t>
            </a:r>
            <a:r>
              <a:rPr lang="en-US" sz="3200" i="1" dirty="0">
                <a:latin typeface="Times New Roman" panose="02020603050405020304" pitchFamily="18" charset="0"/>
                <a:cs typeface="Times New Roman" panose="02020603050405020304" pitchFamily="18" charset="0"/>
              </a:rPr>
              <a:t>”</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p:txBody>
          <a:bodyPr/>
          <a:lstStyle/>
          <a:p>
            <a:r>
              <a:rPr lang="en-US" dirty="0"/>
              <a:t>”</a:t>
            </a:r>
          </a:p>
        </p:txBody>
      </p:sp>
    </p:spTree>
    <p:extLst>
      <p:ext uri="{BB962C8B-B14F-4D97-AF65-F5344CB8AC3E}">
        <p14:creationId xmlns:p14="http://schemas.microsoft.com/office/powerpoint/2010/main" val="2634296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02655-34DF-25F9-4640-B2CE5329AD1A}"/>
              </a:ext>
            </a:extLst>
          </p:cNvPr>
          <p:cNvSpPr>
            <a:spLocks noGrp="1"/>
          </p:cNvSpPr>
          <p:nvPr>
            <p:ph type="title"/>
          </p:nvPr>
        </p:nvSpPr>
        <p:spPr>
          <a:xfrm>
            <a:off x="1748028" y="2103120"/>
            <a:ext cx="8695944" cy="1325880"/>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Em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
        <p:nvSpPr>
          <p:cNvPr id="3" name="Oval 2">
            <a:extLst>
              <a:ext uri="{FF2B5EF4-FFF2-40B4-BE49-F238E27FC236}">
                <a16:creationId xmlns:a16="http://schemas.microsoft.com/office/drawing/2014/main" xmlns="" id="{DE1CB5FD-6966-390A-1A7A-F3C2CE6BBABA}"/>
              </a:ext>
            </a:extLst>
          </p:cNvPr>
          <p:cNvSpPr/>
          <p:nvPr/>
        </p:nvSpPr>
        <p:spPr>
          <a:xfrm>
            <a:off x="2133599" y="1686560"/>
            <a:ext cx="2926080" cy="255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TÁC PHẨM</a:t>
            </a:r>
          </a:p>
          <a:p>
            <a:pPr algn="ctr"/>
            <a:r>
              <a:rPr lang="en-US" b="1" dirty="0">
                <a:latin typeface="Times New Roman" panose="02020603050405020304" pitchFamily="18" charset="0"/>
                <a:cs typeface="Times New Roman" panose="02020603050405020304" pitchFamily="18" charset="0"/>
              </a:rPr>
              <a:t> TRÊN VĂN BẢN</a:t>
            </a:r>
          </a:p>
        </p:txBody>
      </p:sp>
      <p:sp>
        <p:nvSpPr>
          <p:cNvPr id="6" name="Oval 5">
            <a:extLst>
              <a:ext uri="{FF2B5EF4-FFF2-40B4-BE49-F238E27FC236}">
                <a16:creationId xmlns:a16="http://schemas.microsoft.com/office/drawing/2014/main" xmlns="" id="{B746B37C-5BF3-59C4-60A6-CE160C63CB29}"/>
              </a:ext>
            </a:extLst>
          </p:cNvPr>
          <p:cNvSpPr/>
          <p:nvPr/>
        </p:nvSpPr>
        <p:spPr>
          <a:xfrm>
            <a:off x="7132323" y="1686560"/>
            <a:ext cx="2926080" cy="25501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CẢM NHẬN CỦA NGƯỜI ĐỌC</a:t>
            </a:r>
          </a:p>
        </p:txBody>
      </p:sp>
      <p:sp>
        <p:nvSpPr>
          <p:cNvPr id="7" name="Arrow: Right 6">
            <a:extLst>
              <a:ext uri="{FF2B5EF4-FFF2-40B4-BE49-F238E27FC236}">
                <a16:creationId xmlns:a16="http://schemas.microsoft.com/office/drawing/2014/main" xmlns="" id="{9B7B4438-2FBD-1E7D-57B9-262CC65DE99A}"/>
              </a:ext>
            </a:extLst>
          </p:cNvPr>
          <p:cNvSpPr/>
          <p:nvPr/>
        </p:nvSpPr>
        <p:spPr>
          <a:xfrm>
            <a:off x="5435600" y="2672080"/>
            <a:ext cx="1239520" cy="75692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203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{979378BE-4CE1-482B-A0DF-697E171DF4CD}tf56410444_win32</Template>
  <TotalTime>69</TotalTime>
  <Words>796</Words>
  <PresentationFormat>Custom</PresentationFormat>
  <Paragraphs>156</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Trường THPT</vt:lpstr>
      <vt:lpstr>BÀI HỌC  KĨ NĂNG VIẾT</vt:lpstr>
      <vt:lpstr>VIẾT VĂN BẢN NGHỊ LUẬN VỀ MỘT TÁC PHẨM VĂN HỌC  (TRUYỆN THƠ) HOẶC MỘT TÁC PHẨM NGHỆ THUẬT (BÁI HÁT) </vt:lpstr>
      <vt:lpstr>Hoạt động  mở đầu</vt:lpstr>
      <vt:lpstr>Đau đớn thay phận đàn bà Lời rằng bạc mệnh cũng là lời chung </vt:lpstr>
      <vt:lpstr> Không lấy được nhau vào mùa hạ, ta sẽ lấy nhau vào mùa đông, Không lấy được nhau thời trẻ, ta lấy nhau khi góa bụa về già.  </vt:lpstr>
      <vt:lpstr>  Bỗng đâu thấy sự lạ đời Trong tranh sao có bóng người bước ra </vt:lpstr>
      <vt:lpstr>Em có cho rằng, tác phẩm văn học, nghệ thuật chỉ có đời sống riêng của nó trên trang giấy? Làm thế nào để nhìn thấy rõ giá trị của tác phẩm văn học, nghệ thuật?</vt:lpstr>
      <vt:lpstr>PowerPoint Presentation</vt:lpstr>
      <vt:lpstr>PowerPoint Presentation</vt:lpstr>
      <vt:lpstr>Hoạt động  hình thành kiến thức mới</vt:lpstr>
      <vt:lpstr>Phân tích mẫu  Quan sát hai văn bản mẫu sgk/75, 76, 77</vt:lpstr>
      <vt:lpstr>Thiết lập thao tác khi viết Quan sát hai văn bản mẫu sgk/75, 76, 77</vt:lpstr>
      <vt:lpstr>Hoạt động  luyện tập</vt:lpstr>
      <vt:lpstr> “Ngẫm xem thiên địa chí công Dở hay cũng bởi tự lòng mà ra Xưa nay những kẻ thảo hòa Trước thì lam lũ sau đà thành nhân”</vt:lpstr>
      <vt:lpstr>Tìm hiểu tác phẩm</vt:lpstr>
      <vt:lpstr>Phiếu học tập số 2</vt:lpstr>
      <vt:lpstr>Thực hiện viết</vt:lpstr>
      <vt:lpstr>Thực hiện viết</vt:lpstr>
      <vt:lpstr>Thực hiện viết</vt:lpstr>
      <vt:lpstr>Đánh giá bài viết   (Học sinh đánh giá dựa trên bảng kiểm sgk trang 79, 80/ sgk)</vt:lpstr>
      <vt:lpstr>Cảm ơn các em đã chú ý học tập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2023-08-08T14:45:49Z</dcterms:created>
  <dcterms:modified xsi:type="dcterms:W3CDTF">2023-08-14T00:13:37Z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