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69" r:id="rId2"/>
    <p:sldId id="259" r:id="rId3"/>
    <p:sldId id="281" r:id="rId4"/>
    <p:sldId id="283" r:id="rId5"/>
    <p:sldId id="280" r:id="rId6"/>
    <p:sldId id="275" r:id="rId7"/>
    <p:sldId id="284" r:id="rId8"/>
    <p:sldId id="285" r:id="rId9"/>
    <p:sldId id="272" r:id="rId10"/>
    <p:sldId id="286" r:id="rId11"/>
    <p:sldId id="276" r:id="rId12"/>
    <p:sldId id="282" r:id="rId13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09" autoAdjust="0"/>
    <p:restoredTop sz="94660"/>
  </p:normalViewPr>
  <p:slideViewPr>
    <p:cSldViewPr>
      <p:cViewPr varScale="1">
        <p:scale>
          <a:sx n="92" d="100"/>
          <a:sy n="92" d="100"/>
        </p:scale>
        <p:origin x="9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60330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4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6" r="20991"/>
          <a:stretch/>
        </p:blipFill>
        <p:spPr>
          <a:xfrm>
            <a:off x="304800" y="1733550"/>
            <a:ext cx="7848600" cy="1690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133350"/>
            <a:ext cx="40386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viÕt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07206"/>
            <a:ext cx="9144000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29146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itchFamily="18" charset="0"/>
              </a:rPr>
              <a:t>Cñng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itchFamily="18" charset="0"/>
              </a:rPr>
              <a:t>cè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6200" y="-952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Dặn</a:t>
            </a:r>
            <a:r>
              <a:rPr lang="en-US" sz="8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dò</a:t>
            </a:r>
            <a:endParaRPr lang="en-US" sz="88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80055"/>
            <a:ext cx="76962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 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HP001 4 hàng" pitchFamily="34" charset="0"/>
                <a:cs typeface="Times New Roman" pitchFamily="18" charset="0"/>
              </a:rPr>
              <a:t>  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838200" y="1556095"/>
            <a:ext cx="76962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63: </a:t>
            </a:r>
            <a:endParaRPr lang="en-US" sz="4000" b="1" dirty="0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1352550"/>
            <a:ext cx="7696200" cy="118377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¤n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tËp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743200" y="161618"/>
            <a:ext cx="40386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27" y="1047750"/>
            <a:ext cx="6633773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43200" y="161618"/>
            <a:ext cx="40386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1504950"/>
            <a:ext cx="9525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.VnAvant" panose="020B7200000000000000" pitchFamily="34" charset="0"/>
              </a:rPr>
              <a:t>   </a:t>
            </a:r>
            <a:r>
              <a:rPr lang="en-US" sz="2800" dirty="0" err="1" smtClean="0">
                <a:latin typeface=".VnAvant" panose="020B7200000000000000" pitchFamily="34" charset="0"/>
              </a:rPr>
              <a:t>Cß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kiÕm</a:t>
            </a:r>
            <a:r>
              <a:rPr lang="en-US" sz="2800" dirty="0" smtClean="0">
                <a:latin typeface=".VnAvant" panose="020B7200000000000000" pitchFamily="34" charset="0"/>
              </a:rPr>
              <a:t> ¨n ë </a:t>
            </a:r>
            <a:r>
              <a:rPr lang="en-US" sz="2800" dirty="0" err="1" smtClean="0">
                <a:latin typeface=".VnAvant" panose="020B7200000000000000" pitchFamily="34" charset="0"/>
              </a:rPr>
              <a:t>ven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hå</a:t>
            </a:r>
            <a:r>
              <a:rPr lang="en-US" sz="2800" dirty="0" smtClean="0">
                <a:latin typeface=".VnAvant" panose="020B7200000000000000" pitchFamily="34" charset="0"/>
              </a:rPr>
              <a:t>. </a:t>
            </a:r>
            <a:r>
              <a:rPr lang="en-US" sz="2800" dirty="0" err="1" smtClean="0">
                <a:latin typeface=".VnAvant" panose="020B7200000000000000" pitchFamily="34" charset="0"/>
              </a:rPr>
              <a:t>GÆp</a:t>
            </a:r>
            <a:r>
              <a:rPr lang="en-US" sz="2800" dirty="0" smtClean="0">
                <a:latin typeface=".VnAvant" panose="020B7200000000000000" pitchFamily="34" charset="0"/>
              </a:rPr>
              <a:t> c¸ r«, </a:t>
            </a:r>
            <a:r>
              <a:rPr lang="en-US" sz="2800" dirty="0" err="1" smtClean="0">
                <a:latin typeface=".VnAvant" panose="020B7200000000000000" pitchFamily="34" charset="0"/>
              </a:rPr>
              <a:t>nã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ra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vÎ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thËt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th</a:t>
            </a:r>
            <a:r>
              <a:rPr lang="en-US" sz="2800" dirty="0" smtClean="0">
                <a:latin typeface=".VnAvant" panose="020B7200000000000000" pitchFamily="34" charset="0"/>
              </a:rPr>
              <a:t>µ.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.VnAvant" panose="020B7200000000000000" pitchFamily="34" charset="0"/>
              </a:rPr>
              <a:t>D¨m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h«m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n÷a</a:t>
            </a:r>
            <a:r>
              <a:rPr lang="en-US" sz="2800" dirty="0" smtClean="0">
                <a:latin typeface=".VnAvant" panose="020B7200000000000000" pitchFamily="34" charset="0"/>
              </a:rPr>
              <a:t>, </a:t>
            </a:r>
            <a:r>
              <a:rPr lang="en-US" sz="2800" dirty="0" err="1" smtClean="0">
                <a:latin typeface=".VnAvant" panose="020B7200000000000000" pitchFamily="34" charset="0"/>
              </a:rPr>
              <a:t>hå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bÞ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t¸t</a:t>
            </a:r>
            <a:r>
              <a:rPr lang="en-US" sz="2800" dirty="0" smtClean="0">
                <a:latin typeface=".VnAvant" panose="020B7200000000000000" pitchFamily="34" charset="0"/>
              </a:rPr>
              <a:t> c¹n, c¸ </a:t>
            </a:r>
            <a:r>
              <a:rPr lang="en-US" sz="2800" dirty="0" err="1" smtClean="0">
                <a:latin typeface=".VnAvant" panose="020B7200000000000000" pitchFamily="34" charset="0"/>
              </a:rPr>
              <a:t>t«m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sÏ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bÞ</a:t>
            </a:r>
            <a:r>
              <a:rPr lang="en-US" sz="2800" dirty="0" smtClean="0">
                <a:latin typeface=".VnAvant" panose="020B7200000000000000" pitchFamily="34" charset="0"/>
              </a:rPr>
              <a:t> b¾t </a:t>
            </a:r>
            <a:r>
              <a:rPr lang="en-US" sz="2800" dirty="0" err="1" smtClean="0">
                <a:latin typeface=".VnAvant" panose="020B7200000000000000" pitchFamily="34" charset="0"/>
              </a:rPr>
              <a:t>hÕt</a:t>
            </a:r>
            <a:r>
              <a:rPr lang="en-US" sz="2800" dirty="0" smtClean="0">
                <a:latin typeface=".VnAvant" panose="020B7200000000000000" pitchFamily="34" charset="0"/>
              </a:rPr>
              <a:t>.</a:t>
            </a:r>
          </a:p>
          <a:p>
            <a:r>
              <a:rPr lang="en-US" sz="2800" dirty="0" smtClean="0">
                <a:latin typeface=".VnAvant" panose="020B7200000000000000" pitchFamily="34" charset="0"/>
              </a:rPr>
              <a:t>   §µn c¸ </a:t>
            </a:r>
            <a:r>
              <a:rPr lang="en-US" sz="2800" dirty="0" err="1" smtClean="0">
                <a:latin typeface=".VnAvant" panose="020B7200000000000000" pitchFamily="34" charset="0"/>
              </a:rPr>
              <a:t>nhê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cß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gióp</a:t>
            </a:r>
            <a:r>
              <a:rPr lang="en-US" sz="2800" dirty="0" smtClean="0">
                <a:latin typeface=".VnAvant" panose="020B7200000000000000" pitchFamily="34" charset="0"/>
              </a:rPr>
              <a:t>. </a:t>
            </a:r>
            <a:r>
              <a:rPr lang="en-US" sz="2800" dirty="0" err="1" smtClean="0">
                <a:latin typeface=".VnAvant" panose="020B7200000000000000" pitchFamily="34" charset="0"/>
              </a:rPr>
              <a:t>Cß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h­­</a:t>
            </a:r>
            <a:r>
              <a:rPr lang="en-US" sz="3200" dirty="0" err="1" smtClean="0">
                <a:latin typeface=".VnAvant" panose="020B7200000000000000" pitchFamily="34" charset="0"/>
              </a:rPr>
              <a:t>ứ</a:t>
            </a:r>
            <a:r>
              <a:rPr lang="en-US" sz="2800" dirty="0" err="1" smtClean="0">
                <a:latin typeface=".VnAvant" panose="020B7200000000000000" pitchFamily="34" charset="0"/>
              </a:rPr>
              <a:t>a</a:t>
            </a:r>
            <a:r>
              <a:rPr lang="en-US" sz="2800" dirty="0" smtClean="0">
                <a:latin typeface=".VnAvant" panose="020B7200000000000000" pitchFamily="34" charset="0"/>
              </a:rPr>
              <a:t> ®</a:t>
            </a:r>
            <a:r>
              <a:rPr lang="en-US" sz="3200" dirty="0" err="1">
                <a:latin typeface=".VnAvant" panose="020B7200000000000000" pitchFamily="34" charset="0"/>
              </a:rPr>
              <a:t>ư</a:t>
            </a:r>
            <a:r>
              <a:rPr lang="en-US" sz="2800" dirty="0" err="1" smtClean="0">
                <a:latin typeface=".VnAvant" panose="020B7200000000000000" pitchFamily="34" charset="0"/>
              </a:rPr>
              <a:t>a</a:t>
            </a:r>
            <a:r>
              <a:rPr lang="en-US" sz="2800" dirty="0" smtClean="0">
                <a:latin typeface=".VnAvant" panose="020B7200000000000000" pitchFamily="34" charset="0"/>
              </a:rPr>
              <a:t> ®µn c¸ ®</a:t>
            </a:r>
            <a:r>
              <a:rPr lang="en-US" sz="2800" dirty="0" err="1" smtClean="0">
                <a:latin typeface=".VnAvant" panose="020B7200000000000000" pitchFamily="34" charset="0"/>
              </a:rPr>
              <a:t>Õn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xãm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bªn</a:t>
            </a:r>
            <a:r>
              <a:rPr lang="en-US" sz="2800" dirty="0" smtClean="0">
                <a:latin typeface=".VnAvant" panose="020B7200000000000000" pitchFamily="34" charset="0"/>
              </a:rPr>
              <a:t>. </a:t>
            </a:r>
            <a:r>
              <a:rPr lang="en-US" sz="2800" dirty="0" err="1" smtClean="0">
                <a:latin typeface=".VnAvant" panose="020B7200000000000000" pitchFamily="34" charset="0"/>
              </a:rPr>
              <a:t>Lò</a:t>
            </a:r>
            <a:r>
              <a:rPr lang="en-US" sz="2800" dirty="0" smtClean="0">
                <a:latin typeface=".VnAvant" panose="020B7200000000000000" pitchFamily="34" charset="0"/>
              </a:rPr>
              <a:t> c¸ </a:t>
            </a:r>
            <a:r>
              <a:rPr lang="en-US" sz="2800" dirty="0" err="1" smtClean="0">
                <a:latin typeface=".VnAvant" panose="020B7200000000000000" pitchFamily="34" charset="0"/>
              </a:rPr>
              <a:t>nghe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cß</a:t>
            </a:r>
            <a:r>
              <a:rPr lang="en-US" sz="2800" dirty="0" smtClean="0">
                <a:latin typeface=".VnAvant" panose="020B7200000000000000" pitchFamily="34" charset="0"/>
              </a:rPr>
              <a:t>. </a:t>
            </a:r>
            <a:r>
              <a:rPr lang="en-US" sz="2800" dirty="0" err="1" smtClean="0">
                <a:latin typeface=".VnAvant" panose="020B7200000000000000" pitchFamily="34" charset="0"/>
              </a:rPr>
              <a:t>ThÕ</a:t>
            </a:r>
            <a:r>
              <a:rPr lang="en-US" sz="2800" dirty="0" smtClean="0">
                <a:latin typeface=".VnAvant" panose="020B7200000000000000" pitchFamily="34" charset="0"/>
              </a:rPr>
              <a:t> lµ </a:t>
            </a:r>
            <a:r>
              <a:rPr lang="en-US" sz="2800" dirty="0" err="1" smtClean="0">
                <a:latin typeface=".VnAvant" panose="020B7200000000000000" pitchFamily="34" charset="0"/>
              </a:rPr>
              <a:t>cß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dÇn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dÇn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chÐn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hÕt</a:t>
            </a:r>
            <a:r>
              <a:rPr lang="en-US" sz="2800" dirty="0" smtClean="0">
                <a:latin typeface=".VnAvant" panose="020B7200000000000000" pitchFamily="34" charset="0"/>
              </a:rPr>
              <a:t> c¸.</a:t>
            </a:r>
            <a:endParaRPr lang="en-US" sz="2800" dirty="0">
              <a:latin typeface=".VnAvant" panose="020B7200000000000000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30826" y="1985704"/>
            <a:ext cx="8455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13703" y="1985704"/>
            <a:ext cx="1315065" cy="92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24650" y="1985704"/>
            <a:ext cx="24193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28768" y="2412891"/>
            <a:ext cx="12536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82000" y="2800350"/>
            <a:ext cx="6907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7039" y="3271670"/>
            <a:ext cx="762000" cy="6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983976" y="3272285"/>
            <a:ext cx="1562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90800" y="409575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­­­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1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289295"/>
            <a:ext cx="1752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KiÕm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063175"/>
            <a:ext cx="1752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en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hå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6354" y="2672775"/>
            <a:ext cx="269124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vÎ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thËt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µ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354" y="3358575"/>
            <a:ext cx="223404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36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h«m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1045" y="1289295"/>
            <a:ext cx="1828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¸t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c¹n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2111955"/>
            <a:ext cx="1828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ã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bªn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2831760"/>
            <a:ext cx="20193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chÐn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hÕt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Explosion 2 26"/>
          <p:cNvSpPr/>
          <p:nvPr/>
        </p:nvSpPr>
        <p:spPr>
          <a:xfrm>
            <a:off x="6553200" y="165365"/>
            <a:ext cx="2971800" cy="2469810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LuyÖn</a:t>
            </a:r>
            <a:r>
              <a:rPr lang="en-US" sz="2800" dirty="0" smtClean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tõ</a:t>
            </a:r>
            <a:r>
              <a:rPr lang="en-US" sz="2800" dirty="0" smtClean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khã</a:t>
            </a:r>
            <a:endParaRPr lang="en-US" sz="2800" dirty="0">
              <a:solidFill>
                <a:schemeClr val="tx1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174251"/>
            <a:ext cx="40386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xplosion 2 12"/>
          <p:cNvSpPr/>
          <p:nvPr/>
        </p:nvSpPr>
        <p:spPr>
          <a:xfrm>
            <a:off x="6532418" y="-323850"/>
            <a:ext cx="2992582" cy="2469810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LuyÖn</a:t>
            </a:r>
            <a:r>
              <a:rPr lang="en-US" sz="2800" dirty="0" smtClean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sz="2800" dirty="0" err="1" smtClean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äc</a:t>
            </a:r>
            <a:r>
              <a:rPr lang="en-US" sz="2800" dirty="0" smtClean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c©u</a:t>
            </a:r>
            <a:endParaRPr lang="en-US" sz="2800" dirty="0">
              <a:solidFill>
                <a:schemeClr val="tx1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6500" y="217874"/>
            <a:ext cx="40386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76200" y="2004358"/>
            <a:ext cx="952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.VnAvant" panose="020B7200000000000000" pitchFamily="34" charset="0"/>
              </a:rPr>
              <a:t>   </a:t>
            </a:r>
            <a:r>
              <a:rPr lang="en-US" sz="2800" dirty="0" err="1" smtClean="0">
                <a:latin typeface=".VnAvant" panose="020B7200000000000000" pitchFamily="34" charset="0"/>
              </a:rPr>
              <a:t>Cß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kiÕm</a:t>
            </a:r>
            <a:r>
              <a:rPr lang="en-US" sz="2800" dirty="0" smtClean="0">
                <a:latin typeface=".VnAvant" panose="020B7200000000000000" pitchFamily="34" charset="0"/>
              </a:rPr>
              <a:t> ¨n ë </a:t>
            </a:r>
            <a:r>
              <a:rPr lang="en-US" sz="2800" dirty="0" err="1" smtClean="0">
                <a:latin typeface=".VnAvant" panose="020B7200000000000000" pitchFamily="34" charset="0"/>
              </a:rPr>
              <a:t>ven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hå</a:t>
            </a:r>
            <a:r>
              <a:rPr lang="en-US" sz="2800" dirty="0" smtClean="0">
                <a:latin typeface=".VnAvant" panose="020B7200000000000000" pitchFamily="34" charset="0"/>
              </a:rPr>
              <a:t>. </a:t>
            </a:r>
            <a:r>
              <a:rPr lang="en-US" sz="2800" dirty="0" err="1" smtClean="0">
                <a:latin typeface=".VnAvant" panose="020B7200000000000000" pitchFamily="34" charset="0"/>
              </a:rPr>
              <a:t>GÆp</a:t>
            </a:r>
            <a:r>
              <a:rPr lang="en-US" sz="2800" dirty="0" smtClean="0">
                <a:latin typeface=".VnAvant" panose="020B7200000000000000" pitchFamily="34" charset="0"/>
              </a:rPr>
              <a:t> c¸ r«, </a:t>
            </a:r>
            <a:r>
              <a:rPr lang="en-US" sz="2800" dirty="0" err="1" smtClean="0">
                <a:latin typeface=".VnAvant" panose="020B7200000000000000" pitchFamily="34" charset="0"/>
              </a:rPr>
              <a:t>nã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ra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vÎ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thËt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th</a:t>
            </a:r>
            <a:r>
              <a:rPr lang="en-US" sz="2800" dirty="0" smtClean="0">
                <a:latin typeface=".VnAvant" panose="020B7200000000000000" pitchFamily="34" charset="0"/>
              </a:rPr>
              <a:t>µ.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.VnAvant" panose="020B7200000000000000" pitchFamily="34" charset="0"/>
              </a:rPr>
              <a:t>D¨m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h«m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n÷a</a:t>
            </a:r>
            <a:r>
              <a:rPr lang="en-US" sz="2800" dirty="0" smtClean="0">
                <a:latin typeface=".VnAvant" panose="020B7200000000000000" pitchFamily="34" charset="0"/>
              </a:rPr>
              <a:t>, </a:t>
            </a:r>
            <a:r>
              <a:rPr lang="en-US" sz="2800" dirty="0" err="1" smtClean="0">
                <a:latin typeface=".VnAvant" panose="020B7200000000000000" pitchFamily="34" charset="0"/>
              </a:rPr>
              <a:t>hå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bÞ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t¸t</a:t>
            </a:r>
            <a:r>
              <a:rPr lang="en-US" sz="2800" dirty="0" smtClean="0">
                <a:latin typeface=".VnAvant" panose="020B7200000000000000" pitchFamily="34" charset="0"/>
              </a:rPr>
              <a:t> c¹n, c¸ </a:t>
            </a:r>
            <a:r>
              <a:rPr lang="en-US" sz="2800" dirty="0" err="1" smtClean="0">
                <a:latin typeface=".VnAvant" panose="020B7200000000000000" pitchFamily="34" charset="0"/>
              </a:rPr>
              <a:t>t«m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sÏ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bÞ</a:t>
            </a:r>
            <a:r>
              <a:rPr lang="en-US" sz="2800" dirty="0" smtClean="0">
                <a:latin typeface=".VnAvant" panose="020B7200000000000000" pitchFamily="34" charset="0"/>
              </a:rPr>
              <a:t> b¾t </a:t>
            </a:r>
            <a:r>
              <a:rPr lang="en-US" sz="2800" dirty="0" err="1" smtClean="0">
                <a:latin typeface=".VnAvant" panose="020B7200000000000000" pitchFamily="34" charset="0"/>
              </a:rPr>
              <a:t>hÕt</a:t>
            </a:r>
            <a:r>
              <a:rPr lang="en-US" sz="2800" dirty="0" smtClean="0">
                <a:latin typeface=".VnAvant" panose="020B7200000000000000" pitchFamily="34" charset="0"/>
              </a:rPr>
              <a:t>.</a:t>
            </a:r>
          </a:p>
          <a:p>
            <a:r>
              <a:rPr lang="en-US" sz="2800" dirty="0" smtClean="0">
                <a:latin typeface=".VnAvant" panose="020B7200000000000000" pitchFamily="34" charset="0"/>
              </a:rPr>
              <a:t>   §µn c¸ </a:t>
            </a:r>
            <a:r>
              <a:rPr lang="en-US" sz="2800" dirty="0" err="1" smtClean="0">
                <a:latin typeface=".VnAvant" panose="020B7200000000000000" pitchFamily="34" charset="0"/>
              </a:rPr>
              <a:t>nhê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cß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gióp</a:t>
            </a:r>
            <a:r>
              <a:rPr lang="en-US" sz="2800" dirty="0" smtClean="0">
                <a:latin typeface=".VnAvant" panose="020B7200000000000000" pitchFamily="34" charset="0"/>
              </a:rPr>
              <a:t>. </a:t>
            </a:r>
            <a:r>
              <a:rPr lang="en-US" sz="2800" dirty="0" err="1" smtClean="0">
                <a:latin typeface=".VnAvant" panose="020B7200000000000000" pitchFamily="34" charset="0"/>
              </a:rPr>
              <a:t>Cß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h­­</a:t>
            </a:r>
            <a:r>
              <a:rPr lang="en-US" sz="3200" dirty="0" err="1" smtClean="0">
                <a:latin typeface=".VnAvant" panose="020B7200000000000000" pitchFamily="34" charset="0"/>
              </a:rPr>
              <a:t>ứ</a:t>
            </a:r>
            <a:r>
              <a:rPr lang="en-US" sz="2800" dirty="0" err="1" smtClean="0">
                <a:latin typeface=".VnAvant" panose="020B7200000000000000" pitchFamily="34" charset="0"/>
              </a:rPr>
              <a:t>a</a:t>
            </a:r>
            <a:r>
              <a:rPr lang="en-US" sz="2800" dirty="0" smtClean="0">
                <a:latin typeface=".VnAvant" panose="020B7200000000000000" pitchFamily="34" charset="0"/>
              </a:rPr>
              <a:t> ®</a:t>
            </a:r>
            <a:r>
              <a:rPr lang="en-US" sz="3200" dirty="0" err="1">
                <a:latin typeface=".VnAvant" panose="020B7200000000000000" pitchFamily="34" charset="0"/>
              </a:rPr>
              <a:t>ư</a:t>
            </a:r>
            <a:r>
              <a:rPr lang="en-US" sz="2800" dirty="0" err="1" smtClean="0">
                <a:latin typeface=".VnAvant" panose="020B7200000000000000" pitchFamily="34" charset="0"/>
              </a:rPr>
              <a:t>a</a:t>
            </a:r>
            <a:r>
              <a:rPr lang="en-US" sz="2800" dirty="0" smtClean="0">
                <a:latin typeface=".VnAvant" panose="020B7200000000000000" pitchFamily="34" charset="0"/>
              </a:rPr>
              <a:t> ®µn c¸ ®</a:t>
            </a:r>
            <a:r>
              <a:rPr lang="en-US" sz="2800" dirty="0" err="1" smtClean="0">
                <a:latin typeface=".VnAvant" panose="020B7200000000000000" pitchFamily="34" charset="0"/>
              </a:rPr>
              <a:t>Õn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xãm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bªn</a:t>
            </a:r>
            <a:r>
              <a:rPr lang="en-US" sz="2800" dirty="0" smtClean="0">
                <a:latin typeface=".VnAvant" panose="020B7200000000000000" pitchFamily="34" charset="0"/>
              </a:rPr>
              <a:t>. </a:t>
            </a:r>
            <a:r>
              <a:rPr lang="en-US" sz="2800" dirty="0" err="1" smtClean="0">
                <a:latin typeface=".VnAvant" panose="020B7200000000000000" pitchFamily="34" charset="0"/>
              </a:rPr>
              <a:t>Lò</a:t>
            </a:r>
            <a:r>
              <a:rPr lang="en-US" sz="2800" dirty="0" smtClean="0">
                <a:latin typeface=".VnAvant" panose="020B7200000000000000" pitchFamily="34" charset="0"/>
              </a:rPr>
              <a:t> c¸ </a:t>
            </a:r>
            <a:r>
              <a:rPr lang="en-US" sz="2800" dirty="0" err="1" smtClean="0">
                <a:latin typeface=".VnAvant" panose="020B7200000000000000" pitchFamily="34" charset="0"/>
              </a:rPr>
              <a:t>nghe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cß</a:t>
            </a:r>
            <a:r>
              <a:rPr lang="en-US" sz="2800" dirty="0" smtClean="0">
                <a:latin typeface=".VnAvant" panose="020B7200000000000000" pitchFamily="34" charset="0"/>
              </a:rPr>
              <a:t>. </a:t>
            </a:r>
            <a:r>
              <a:rPr lang="en-US" sz="2800" dirty="0" err="1" smtClean="0">
                <a:latin typeface=".VnAvant" panose="020B7200000000000000" pitchFamily="34" charset="0"/>
              </a:rPr>
              <a:t>ThÕ</a:t>
            </a:r>
            <a:r>
              <a:rPr lang="en-US" sz="2800" dirty="0" smtClean="0">
                <a:latin typeface=".VnAvant" panose="020B7200000000000000" pitchFamily="34" charset="0"/>
              </a:rPr>
              <a:t> lµ </a:t>
            </a:r>
            <a:r>
              <a:rPr lang="en-US" sz="2800" dirty="0" err="1" smtClean="0">
                <a:latin typeface=".VnAvant" panose="020B7200000000000000" pitchFamily="34" charset="0"/>
              </a:rPr>
              <a:t>cß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dÇn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dÇn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chÐn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hÕt</a:t>
            </a:r>
            <a:r>
              <a:rPr lang="en-US" sz="2800" dirty="0" smtClean="0">
                <a:latin typeface=".VnAvant" panose="020B7200000000000000" pitchFamily="34" charset="0"/>
              </a:rPr>
              <a:t> c¸.</a:t>
            </a:r>
            <a:endParaRPr lang="en-US" sz="2800" dirty="0">
              <a:latin typeface=".VnAvant" panose="020B7200000000000000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2114550"/>
            <a:ext cx="304800" cy="3048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886200" y="1851958"/>
            <a:ext cx="304800" cy="3048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-63910" y="2495744"/>
            <a:ext cx="304800" cy="3048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-63910" y="2938924"/>
            <a:ext cx="304800" cy="3048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758380" y="2882388"/>
            <a:ext cx="304800" cy="3048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09600" y="3333750"/>
            <a:ext cx="304800" cy="3048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429000" y="3339281"/>
            <a:ext cx="228600" cy="29926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0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xplosion 2 11"/>
          <p:cNvSpPr/>
          <p:nvPr/>
        </p:nvSpPr>
        <p:spPr>
          <a:xfrm>
            <a:off x="6245942" y="-544629"/>
            <a:ext cx="2898058" cy="2469810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Luy</a:t>
            </a:r>
            <a:r>
              <a:rPr lang="en-US" sz="2800" dirty="0" err="1" smtClean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Ön</a:t>
            </a:r>
            <a:r>
              <a:rPr lang="en-US" sz="2800" dirty="0" smtClean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sz="2800" dirty="0" err="1" smtClean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äc</a:t>
            </a:r>
            <a:r>
              <a:rPr lang="en-US" sz="2800" dirty="0" smtClean="0">
                <a:solidFill>
                  <a:schemeClr val="tx1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®o¹n</a:t>
            </a:r>
            <a:endParaRPr lang="en-US" sz="2800" dirty="0">
              <a:solidFill>
                <a:schemeClr val="tx1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161618"/>
            <a:ext cx="40386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6200" y="1928158"/>
            <a:ext cx="952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.VnAvant" panose="020B7200000000000000" pitchFamily="34" charset="0"/>
              </a:rPr>
              <a:t>   </a:t>
            </a:r>
            <a:r>
              <a:rPr lang="en-US" sz="2800" dirty="0" err="1" smtClean="0">
                <a:latin typeface=".VnAvant" panose="020B7200000000000000" pitchFamily="34" charset="0"/>
              </a:rPr>
              <a:t>Cß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kiÕm</a:t>
            </a:r>
            <a:r>
              <a:rPr lang="en-US" sz="2800" dirty="0" smtClean="0">
                <a:latin typeface=".VnAvant" panose="020B7200000000000000" pitchFamily="34" charset="0"/>
              </a:rPr>
              <a:t> ¨n ë </a:t>
            </a:r>
            <a:r>
              <a:rPr lang="en-US" sz="2800" dirty="0" err="1" smtClean="0">
                <a:latin typeface=".VnAvant" panose="020B7200000000000000" pitchFamily="34" charset="0"/>
              </a:rPr>
              <a:t>ven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hå</a:t>
            </a:r>
            <a:r>
              <a:rPr lang="en-US" sz="2800" dirty="0" smtClean="0">
                <a:latin typeface=".VnAvant" panose="020B7200000000000000" pitchFamily="34" charset="0"/>
              </a:rPr>
              <a:t>. </a:t>
            </a:r>
            <a:r>
              <a:rPr lang="en-US" sz="2800" dirty="0" err="1" smtClean="0">
                <a:latin typeface=".VnAvant" panose="020B7200000000000000" pitchFamily="34" charset="0"/>
              </a:rPr>
              <a:t>GÆp</a:t>
            </a:r>
            <a:r>
              <a:rPr lang="en-US" sz="2800" dirty="0" smtClean="0">
                <a:latin typeface=".VnAvant" panose="020B7200000000000000" pitchFamily="34" charset="0"/>
              </a:rPr>
              <a:t> c¸ r«, </a:t>
            </a:r>
            <a:r>
              <a:rPr lang="en-US" sz="2800" dirty="0" err="1" smtClean="0">
                <a:latin typeface=".VnAvant" panose="020B7200000000000000" pitchFamily="34" charset="0"/>
              </a:rPr>
              <a:t>nã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ra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vÎ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thËt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th</a:t>
            </a:r>
            <a:r>
              <a:rPr lang="en-US" sz="2800" dirty="0" smtClean="0">
                <a:latin typeface=".VnAvant" panose="020B7200000000000000" pitchFamily="34" charset="0"/>
              </a:rPr>
              <a:t>µ.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.VnAvant" panose="020B7200000000000000" pitchFamily="34" charset="0"/>
              </a:rPr>
              <a:t>D¨m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h«m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n÷a</a:t>
            </a:r>
            <a:r>
              <a:rPr lang="en-US" sz="2800" dirty="0" smtClean="0">
                <a:latin typeface=".VnAvant" panose="020B7200000000000000" pitchFamily="34" charset="0"/>
              </a:rPr>
              <a:t>, </a:t>
            </a:r>
            <a:r>
              <a:rPr lang="en-US" sz="2800" dirty="0" err="1" smtClean="0">
                <a:latin typeface=".VnAvant" panose="020B7200000000000000" pitchFamily="34" charset="0"/>
              </a:rPr>
              <a:t>hå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bÞ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t¸t</a:t>
            </a:r>
            <a:r>
              <a:rPr lang="en-US" sz="2800" dirty="0" smtClean="0">
                <a:latin typeface=".VnAvant" panose="020B7200000000000000" pitchFamily="34" charset="0"/>
              </a:rPr>
              <a:t> c¹n, c¸ </a:t>
            </a:r>
            <a:r>
              <a:rPr lang="en-US" sz="2800" dirty="0" err="1" smtClean="0">
                <a:latin typeface=".VnAvant" panose="020B7200000000000000" pitchFamily="34" charset="0"/>
              </a:rPr>
              <a:t>t«m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sÏ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bÞ</a:t>
            </a:r>
            <a:r>
              <a:rPr lang="en-US" sz="2800" dirty="0" smtClean="0">
                <a:latin typeface=".VnAvant" panose="020B7200000000000000" pitchFamily="34" charset="0"/>
              </a:rPr>
              <a:t> b¾t </a:t>
            </a:r>
            <a:r>
              <a:rPr lang="en-US" sz="2800" dirty="0" err="1" smtClean="0">
                <a:latin typeface=".VnAvant" panose="020B7200000000000000" pitchFamily="34" charset="0"/>
              </a:rPr>
              <a:t>hÕt</a:t>
            </a:r>
            <a:r>
              <a:rPr lang="en-US" sz="2800" dirty="0" smtClean="0">
                <a:latin typeface=".VnAvant" panose="020B7200000000000000" pitchFamily="34" charset="0"/>
              </a:rPr>
              <a:t>.</a:t>
            </a:r>
          </a:p>
          <a:p>
            <a:r>
              <a:rPr lang="en-US" sz="2800" dirty="0" smtClean="0">
                <a:latin typeface=".VnAvant" panose="020B7200000000000000" pitchFamily="34" charset="0"/>
              </a:rPr>
              <a:t>   §µn c¸ </a:t>
            </a:r>
            <a:r>
              <a:rPr lang="en-US" sz="2800" dirty="0" err="1" smtClean="0">
                <a:latin typeface=".VnAvant" panose="020B7200000000000000" pitchFamily="34" charset="0"/>
              </a:rPr>
              <a:t>nhê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cß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gióp</a:t>
            </a:r>
            <a:r>
              <a:rPr lang="en-US" sz="2800" dirty="0" smtClean="0">
                <a:latin typeface=".VnAvant" panose="020B7200000000000000" pitchFamily="34" charset="0"/>
              </a:rPr>
              <a:t>. </a:t>
            </a:r>
            <a:r>
              <a:rPr lang="en-US" sz="2800" dirty="0" err="1" smtClean="0">
                <a:latin typeface=".VnAvant" panose="020B7200000000000000" pitchFamily="34" charset="0"/>
              </a:rPr>
              <a:t>Cß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h­­</a:t>
            </a:r>
            <a:r>
              <a:rPr lang="en-US" sz="3200" dirty="0" err="1" smtClean="0">
                <a:latin typeface=".VnAvant" panose="020B7200000000000000" pitchFamily="34" charset="0"/>
              </a:rPr>
              <a:t>ứ</a:t>
            </a:r>
            <a:r>
              <a:rPr lang="en-US" sz="2800" dirty="0" err="1" smtClean="0">
                <a:latin typeface=".VnAvant" panose="020B7200000000000000" pitchFamily="34" charset="0"/>
              </a:rPr>
              <a:t>a</a:t>
            </a:r>
            <a:r>
              <a:rPr lang="en-US" sz="2800" dirty="0" smtClean="0">
                <a:latin typeface=".VnAvant" panose="020B7200000000000000" pitchFamily="34" charset="0"/>
              </a:rPr>
              <a:t> ®</a:t>
            </a:r>
            <a:r>
              <a:rPr lang="en-US" sz="3200" dirty="0" err="1">
                <a:latin typeface=".VnAvant" panose="020B7200000000000000" pitchFamily="34" charset="0"/>
              </a:rPr>
              <a:t>ư</a:t>
            </a:r>
            <a:r>
              <a:rPr lang="en-US" sz="2800" dirty="0" err="1" smtClean="0">
                <a:latin typeface=".VnAvant" panose="020B7200000000000000" pitchFamily="34" charset="0"/>
              </a:rPr>
              <a:t>a</a:t>
            </a:r>
            <a:r>
              <a:rPr lang="en-US" sz="2800" dirty="0" smtClean="0">
                <a:latin typeface=".VnAvant" panose="020B7200000000000000" pitchFamily="34" charset="0"/>
              </a:rPr>
              <a:t> ®µn c¸ ®</a:t>
            </a:r>
            <a:r>
              <a:rPr lang="en-US" sz="2800" dirty="0" err="1" smtClean="0">
                <a:latin typeface=".VnAvant" panose="020B7200000000000000" pitchFamily="34" charset="0"/>
              </a:rPr>
              <a:t>Õn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xãm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bªn</a:t>
            </a:r>
            <a:r>
              <a:rPr lang="en-US" sz="2800" dirty="0" smtClean="0">
                <a:latin typeface=".VnAvant" panose="020B7200000000000000" pitchFamily="34" charset="0"/>
              </a:rPr>
              <a:t>. </a:t>
            </a:r>
            <a:r>
              <a:rPr lang="en-US" sz="2800" dirty="0" err="1" smtClean="0">
                <a:latin typeface=".VnAvant" panose="020B7200000000000000" pitchFamily="34" charset="0"/>
              </a:rPr>
              <a:t>Lò</a:t>
            </a:r>
            <a:r>
              <a:rPr lang="en-US" sz="2800" dirty="0" smtClean="0">
                <a:latin typeface=".VnAvant" panose="020B7200000000000000" pitchFamily="34" charset="0"/>
              </a:rPr>
              <a:t> c¸ </a:t>
            </a:r>
            <a:r>
              <a:rPr lang="en-US" sz="2800" dirty="0" err="1" smtClean="0">
                <a:latin typeface=".VnAvant" panose="020B7200000000000000" pitchFamily="34" charset="0"/>
              </a:rPr>
              <a:t>nghe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cß</a:t>
            </a:r>
            <a:r>
              <a:rPr lang="en-US" sz="2800" dirty="0" smtClean="0">
                <a:latin typeface=".VnAvant" panose="020B7200000000000000" pitchFamily="34" charset="0"/>
              </a:rPr>
              <a:t>. </a:t>
            </a:r>
            <a:r>
              <a:rPr lang="en-US" sz="2800" dirty="0" err="1" smtClean="0">
                <a:latin typeface=".VnAvant" panose="020B7200000000000000" pitchFamily="34" charset="0"/>
              </a:rPr>
              <a:t>ThÕ</a:t>
            </a:r>
            <a:r>
              <a:rPr lang="en-US" sz="2800" dirty="0" smtClean="0">
                <a:latin typeface=".VnAvant" panose="020B7200000000000000" pitchFamily="34" charset="0"/>
              </a:rPr>
              <a:t> lµ </a:t>
            </a:r>
            <a:r>
              <a:rPr lang="en-US" sz="2800" dirty="0" err="1" smtClean="0">
                <a:latin typeface=".VnAvant" panose="020B7200000000000000" pitchFamily="34" charset="0"/>
              </a:rPr>
              <a:t>cß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dÇn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dÇn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chÐn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hÕt</a:t>
            </a:r>
            <a:r>
              <a:rPr lang="en-US" sz="2800" dirty="0" smtClean="0">
                <a:latin typeface=".VnAvant" panose="020B7200000000000000" pitchFamily="34" charset="0"/>
              </a:rPr>
              <a:t> c¸.</a:t>
            </a:r>
            <a:endParaRPr lang="en-US" sz="2800" dirty="0">
              <a:latin typeface=".VnAvant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76200" y="1928158"/>
            <a:ext cx="952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Cß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kiÕm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¨n ë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ven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hå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GÆp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c¸ r«,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nã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vÎ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thËt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µ.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D¨m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h«m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n÷a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hå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bÞ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t¸t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c¹n, c¸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t«m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sÏ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bÞ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b¾t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hÕt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76200" y="2766358"/>
            <a:ext cx="967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§µn c¸ </a:t>
            </a:r>
            <a:r>
              <a:rPr lang="en-US" sz="28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nhê</a:t>
            </a:r>
            <a:r>
              <a:rPr lang="en-US" sz="28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cß</a:t>
            </a:r>
            <a:r>
              <a:rPr lang="en-US" sz="28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gióp</a:t>
            </a:r>
            <a:r>
              <a:rPr lang="en-US" sz="28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Cß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h­­</a:t>
            </a:r>
            <a:r>
              <a:rPr lang="en-US" sz="32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ứ</a:t>
            </a:r>
            <a:r>
              <a:rPr lang="en-US" sz="28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  <a:r>
              <a:rPr lang="en-US" sz="28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®</a:t>
            </a:r>
            <a:r>
              <a:rPr lang="en-US" sz="3200" dirty="0" err="1">
                <a:solidFill>
                  <a:srgbClr val="0070C0"/>
                </a:solidFill>
                <a:latin typeface=".VnAvant" panose="020B7200000000000000" pitchFamily="34" charset="0"/>
              </a:rPr>
              <a:t>ư</a:t>
            </a:r>
            <a:r>
              <a:rPr lang="en-US" sz="28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  <a:r>
              <a:rPr lang="en-US" sz="28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®µn c¸ ®</a:t>
            </a:r>
            <a:r>
              <a:rPr lang="en-US" sz="28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Õn</a:t>
            </a:r>
            <a:r>
              <a:rPr lang="en-US" sz="28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xãm</a:t>
            </a:r>
            <a:r>
              <a:rPr lang="en-US" sz="28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bªn</a:t>
            </a:r>
            <a:r>
              <a:rPr lang="en-US" sz="28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Lò</a:t>
            </a:r>
            <a:r>
              <a:rPr lang="en-US" sz="28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c¸ </a:t>
            </a:r>
            <a:r>
              <a:rPr lang="en-US" sz="28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nghe</a:t>
            </a:r>
            <a:r>
              <a:rPr lang="en-US" sz="28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cß</a:t>
            </a:r>
            <a:r>
              <a:rPr lang="en-US" sz="28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ThÕ</a:t>
            </a:r>
            <a:r>
              <a:rPr lang="en-US" sz="28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lµ </a:t>
            </a:r>
            <a:r>
              <a:rPr lang="en-US" sz="28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cß</a:t>
            </a:r>
            <a:r>
              <a:rPr lang="en-US" sz="28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dÇn</a:t>
            </a:r>
            <a:r>
              <a:rPr lang="en-US" sz="28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dÇn</a:t>
            </a:r>
            <a:r>
              <a:rPr lang="en-US" sz="28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chÐn</a:t>
            </a:r>
            <a:r>
              <a:rPr lang="en-US" sz="28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hÕt</a:t>
            </a:r>
            <a:r>
              <a:rPr lang="en-US" sz="28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c¸.</a:t>
            </a:r>
            <a:endParaRPr lang="en-US" sz="28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1928158"/>
            <a:ext cx="304800" cy="304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0" y="2933907"/>
            <a:ext cx="304800" cy="304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5209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r="10473"/>
          <a:stretch/>
        </p:blipFill>
        <p:spPr>
          <a:xfrm>
            <a:off x="-10547" y="1359595"/>
            <a:ext cx="9154547" cy="29647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19200" y="3105150"/>
            <a:ext cx="457200" cy="381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219200" y="2651472"/>
            <a:ext cx="457200" cy="381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8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3558146"/>
            <a:ext cx="5538060" cy="971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20" y="261442"/>
            <a:ext cx="5570409" cy="4620616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121921"/>
            <a:ext cx="1327751" cy="135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400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3" y="3237319"/>
            <a:ext cx="777875" cy="58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5512</TotalTime>
  <Words>403</Words>
  <Application>Microsoft Office PowerPoint</Application>
  <PresentationFormat>On-screen Show (16:9)</PresentationFormat>
  <Paragraphs>53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SimSun</vt:lpstr>
      <vt:lpstr>.VnAvant</vt:lpstr>
      <vt:lpstr>Arial</vt:lpstr>
      <vt:lpstr>Calibri</vt:lpstr>
      <vt:lpstr>HP001 4 hàng</vt:lpstr>
      <vt:lpstr>Times New Roman</vt:lpstr>
      <vt:lpstr>方正粗圆简体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57</cp:revision>
  <dcterms:created xsi:type="dcterms:W3CDTF">2020-05-18T12:48:51Z</dcterms:created>
  <dcterms:modified xsi:type="dcterms:W3CDTF">2020-08-20T10:42:22Z</dcterms:modified>
</cp:coreProperties>
</file>