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90953" y="105536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CHUYỆN CỦA ÔNG BIỂN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204119" y="3922098"/>
            <a:ext cx="7239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nan,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khốn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9667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1042</cp:revision>
  <dcterms:created xsi:type="dcterms:W3CDTF">2008-09-09T22:52:10Z</dcterms:created>
  <dcterms:modified xsi:type="dcterms:W3CDTF">2022-08-02T13:53:29Z</dcterms:modified>
</cp:coreProperties>
</file>