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84" r:id="rId3"/>
    <p:sldMasterId id="2147483690" r:id="rId4"/>
  </p:sldMasterIdLst>
  <p:notesMasterIdLst>
    <p:notesMasterId r:id="rId19"/>
  </p:notesMasterIdLst>
  <p:sldIdLst>
    <p:sldId id="324" r:id="rId5"/>
    <p:sldId id="325" r:id="rId6"/>
    <p:sldId id="326" r:id="rId7"/>
    <p:sldId id="275" r:id="rId8"/>
    <p:sldId id="276" r:id="rId9"/>
    <p:sldId id="327" r:id="rId10"/>
    <p:sldId id="328" r:id="rId11"/>
    <p:sldId id="320" r:id="rId12"/>
    <p:sldId id="321" r:id="rId13"/>
    <p:sldId id="322" r:id="rId14"/>
    <p:sldId id="329" r:id="rId15"/>
    <p:sldId id="323" r:id="rId16"/>
    <p:sldId id="298" r:id="rId17"/>
    <p:sldId id="297" r:id="rId18"/>
  </p:sldIdLst>
  <p:sldSz cx="9144000" cy="5143500" type="screen16x9"/>
  <p:notesSz cx="6858000" cy="9144000"/>
  <p:embeddedFontLst>
    <p:embeddedFont>
      <p:font typeface="Verdana" panose="020B0604030504040204" pitchFamily="34" charset="0"/>
      <p:regular r:id="rId20"/>
      <p:bold r:id="rId21"/>
      <p:italic r:id="rId22"/>
      <p:boldItalic r:id="rId23"/>
    </p:embeddedFont>
    <p:embeddedFont>
      <p:font typeface="SimSun" panose="02010600030101010101" pitchFamily="2" charset="-122"/>
      <p:regular r:id="rId24"/>
    </p:embeddedFont>
    <p:embeddedFont>
      <p:font typeface="Arial-Rounded" panose="020B0500000000000000" charset="0"/>
      <p:regular r:id="rId25"/>
    </p:embeddedFont>
    <p:embeddedFont>
      <p:font typeface="HP001 4 hàng" panose="020B0603050302020204" pitchFamily="34" charset="0"/>
      <p:regular r:id="rId26"/>
      <p:bold r:id="rId27"/>
    </p:embeddedFont>
    <p:embeddedFont>
      <p:font typeface="Calibri" panose="020F0502020204030204" pitchFamily="34" charset="0"/>
      <p:regular r:id="rId28"/>
      <p:bold r:id="rId29"/>
      <p:italic r:id="rId30"/>
      <p:boldItalic r:id="rId31"/>
    </p:embeddedFont>
  </p:embeddedFontLst>
  <p:custDataLst>
    <p:tags r:id="rId3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324"/>
            <p14:sldId id="325"/>
          </p14:sldIdLst>
        </p14:section>
        <p14:section name="Tiết 1" id="{694160BE-F2C5-4F1F-9227-A8A060926D5B}">
          <p14:sldIdLst>
            <p14:sldId id="326"/>
            <p14:sldId id="275"/>
            <p14:sldId id="276"/>
            <p14:sldId id="327"/>
            <p14:sldId id="328"/>
          </p14:sldIdLst>
        </p14:section>
        <p14:section name="Tiết 2" id="{47239A1A-9B72-4DA5-96A7-F8786F163078}">
          <p14:sldIdLst>
            <p14:sldId id="320"/>
            <p14:sldId id="321"/>
            <p14:sldId id="322"/>
            <p14:sldId id="329"/>
            <p14:sldId id="323"/>
            <p14:sldId id="298"/>
            <p14:sldId id="297"/>
          </p14:sldIdLst>
        </p14:section>
      </p14:sectionLst>
    </p:ext>
    <p:ext uri="{EFAFB233-063F-42B5-8137-9DF3F51BA10A}">
      <p15:sldGuideLst xmlns:p15="http://schemas.microsoft.com/office/powerpoint/2012/main">
        <p15:guide id="1" orient="horz" pos="1574">
          <p15:clr>
            <a:srgbClr val="A4A3A4"/>
          </p15:clr>
        </p15:guide>
        <p15:guide id="2" pos="29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C31"/>
    <a:srgbClr val="F14420"/>
    <a:srgbClr val="FF6600"/>
    <a:srgbClr val="EF2A19"/>
    <a:srgbClr val="4CA420"/>
    <a:srgbClr val="920000"/>
    <a:srgbClr val="F56636"/>
    <a:srgbClr val="A9250B"/>
    <a:srgbClr val="8CB823"/>
    <a:srgbClr val="C4D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46" autoAdjust="0"/>
    <p:restoredTop sz="94660"/>
  </p:normalViewPr>
  <p:slideViewPr>
    <p:cSldViewPr snapToGrid="0">
      <p:cViewPr varScale="1">
        <p:scale>
          <a:sx n="98" d="100"/>
          <a:sy n="98" d="100"/>
        </p:scale>
        <p:origin x="468" y="90"/>
      </p:cViewPr>
      <p:guideLst>
        <p:guide orient="horz" pos="1574"/>
        <p:guide pos="290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2021/3/6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361993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7" name="Date Placeholder 3"/>
          <p:cNvSpPr>
            <a:spLocks noGrp="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8" name="Footer Placeholder 4"/>
          <p:cNvSpPr>
            <a:spLocks noGrp="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9" name="Slide Number Placeholder 5"/>
          <p:cNvSpPr>
            <a:spLocks noGrp="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8" name="Footer Placeholder 4"/>
          <p:cNvSpPr>
            <a:spLocks noGrp="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9" name="Slide Number Placeholder 5"/>
          <p:cNvSpPr>
            <a:spLocks noGrp="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8" name="Footer Placeholder 4"/>
          <p:cNvSpPr>
            <a:spLocks noGrp="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9" name="Slide Number Placeholder 5"/>
          <p:cNvSpPr>
            <a:spLocks noGrp="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85F22B-A181-43C3-80E7-312ACB2D1CF8}" type="datetimeFigureOut">
              <a:rPr lang="en-US" smtClean="0"/>
              <a:t>06/03/2021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249DE-64E2-4A85-BA24-CD42311A4D9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85F22B-A181-43C3-80E7-312ACB2D1CF8}" type="datetimeFigureOut">
              <a:rPr lang="en-US" smtClean="0"/>
              <a:t>06/03/2021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249DE-64E2-4A85-BA24-CD42311A4D9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85F22B-A181-43C3-80E7-312ACB2D1CF8}" type="datetimeFigureOut">
              <a:rPr lang="en-US" smtClean="0"/>
              <a:t>06/03/2021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249DE-64E2-4A85-BA24-CD42311A4D9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85F22B-A181-43C3-80E7-312ACB2D1CF8}" type="datetimeFigureOut">
              <a:rPr lang="en-US" smtClean="0"/>
              <a:t>06/03/2021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249DE-64E2-4A85-BA24-CD42311A4D9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85F22B-A181-43C3-80E7-312ACB2D1CF8}" type="datetimeFigureOut">
              <a:rPr lang="en-US" smtClean="0"/>
              <a:t>06/03/2021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249DE-64E2-4A85-BA24-CD42311A4D9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85F22B-A181-43C3-80E7-312ACB2D1CF8}" type="datetimeFigureOut">
              <a:rPr lang="en-US" smtClean="0"/>
              <a:t>06/03/2021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249DE-64E2-4A85-BA24-CD42311A4D9E}"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85F22B-A181-43C3-80E7-312ACB2D1CF8}" type="datetimeFigureOut">
              <a:rPr lang="en-US" smtClean="0"/>
              <a:t>06/03/2021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249DE-64E2-4A85-BA24-CD42311A4D9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5F22B-A181-43C3-80E7-312ACB2D1CF8}" type="datetimeFigureOut">
              <a:rPr lang="en-US" smtClean="0"/>
              <a:t>06/03/2021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249DE-64E2-4A85-BA24-CD42311A4D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8" name="Footer Placeholder 4"/>
          <p:cNvSpPr>
            <a:spLocks noGrp="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9" name="Slide Number Placeholder 5"/>
          <p:cNvSpPr>
            <a:spLocks noGrp="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5F22B-A181-43C3-80E7-312ACB2D1CF8}" type="datetimeFigureOut">
              <a:rPr lang="en-US" smtClean="0"/>
              <a:t>06/03/2021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249DE-64E2-4A85-BA24-CD42311A4D9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85F22B-A181-43C3-80E7-312ACB2D1CF8}" type="datetimeFigureOut">
              <a:rPr lang="en-US" smtClean="0"/>
              <a:t>06/03/2021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249DE-64E2-4A85-BA24-CD42311A4D9E}"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85F22B-A181-43C3-80E7-312ACB2D1CF8}" type="datetimeFigureOut">
              <a:rPr lang="en-US" smtClean="0"/>
              <a:t>06/03/2021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249DE-64E2-4A85-BA24-CD42311A4D9E}"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33129"/>
            <a:ext cx="9144000" cy="5176629"/>
          </a:xfrm>
          <a:prstGeom prst="rect">
            <a:avLst/>
          </a:prstGeom>
        </p:spPr>
      </p:pic>
      <p:pic>
        <p:nvPicPr>
          <p:cNvPr id="3" name="图片 2"/>
          <p:cNvPicPr>
            <a:picLocks noChangeAspect="1"/>
          </p:cNvPicPr>
          <p:nvPr userDrawn="1"/>
        </p:nvPicPr>
        <p:blipFill>
          <a:blip r:embed="rId3" cstate="screen"/>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stretch>
            <a:fillRect/>
          </a:stretch>
        </p:blipFill>
        <p:spPr>
          <a:xfrm>
            <a:off x="7571851" y="483518"/>
            <a:ext cx="1307595" cy="601397"/>
          </a:xfrm>
          <a:prstGeom prst="rect">
            <a:avLst/>
          </a:prstGeom>
        </p:spPr>
      </p:pic>
      <p:pic>
        <p:nvPicPr>
          <p:cNvPr id="6" name="图片 5"/>
          <p:cNvPicPr>
            <a:picLocks noChangeAspect="1"/>
          </p:cNvPicPr>
          <p:nvPr userDrawn="1"/>
        </p:nvPicPr>
        <p:blipFill>
          <a:blip r:embed="rId5" cstate="screen"/>
          <a:stretch>
            <a:fillRect/>
          </a:stretch>
        </p:blipFill>
        <p:spPr>
          <a:xfrm>
            <a:off x="-61912" y="44268"/>
            <a:ext cx="1901121" cy="787111"/>
          </a:xfrm>
          <a:prstGeom prst="rect">
            <a:avLst/>
          </a:prstGeom>
        </p:spPr>
      </p:pic>
    </p:spTree>
  </p:cSld>
  <p:clrMapOvr>
    <a:masterClrMapping/>
  </p:clrMapOvr>
  <p:transition spd="slow" advTm="5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Tm="5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advTm="5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5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2021/3/6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5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2701529"/>
            <a:ext cx="6858000" cy="1241822"/>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E82ED4-375F-4F08-A54B-E5C986F28C77}" type="datetimeFigureOut">
              <a:rPr lang="zh-CN" altLang="en-US" smtClean="0"/>
              <a:t>2021/3/6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82ED4-375F-4F08-A54B-E5C986F28C77}" type="datetimeFigureOut">
              <a:rPr lang="zh-CN" altLang="en-US" smtClean="0"/>
              <a:t>2021/3/6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7" name="Date Placeholder 3"/>
          <p:cNvSpPr>
            <a:spLocks noGrp="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8" name="Footer Placeholder 4"/>
          <p:cNvSpPr>
            <a:spLocks noGrp="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9" name="Slide Number Placeholder 5"/>
          <p:cNvSpPr>
            <a:spLocks noGrp="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3442097"/>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2021/3/6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2504"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296" y="1200150"/>
            <a:ext cx="4032504"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E82ED4-375F-4F08-A54B-E5C986F28C77}" type="datetimeFigureOut">
              <a:rPr lang="zh-CN" altLang="en-US" smtClean="0"/>
              <a:t>2021/3/6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260872"/>
            <a:ext cx="3868340" cy="617934"/>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1"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E82ED4-375F-4F08-A54B-E5C986F28C77}" type="datetimeFigureOut">
              <a:rPr lang="zh-CN" altLang="en-US" smtClean="0"/>
              <a:t>2021/3/6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E82ED4-375F-4F08-A54B-E5C986F28C77}" type="datetimeFigureOut">
              <a:rPr lang="zh-CN" altLang="en-US" smtClean="0"/>
              <a:t>2021/3/6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82ED4-375F-4F08-A54B-E5C986F28C77}" type="datetimeFigureOut">
              <a:rPr lang="zh-CN" altLang="en-US" smtClean="0"/>
              <a:t>2021/3/6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7"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13"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
        <p:nvSpPr>
          <p:cNvPr id="14"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16"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p:timing>
    <p:tnLst>
      <p:par>
        <p:cTn id="1" dur="indefinite" restart="never" nodeType="tmRoot"/>
      </p:par>
    </p:tnLst>
  </p:timing>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82ED4-375F-4F08-A54B-E5C986F28C77}" type="datetimeFigureOut">
              <a:rPr lang="zh-CN" altLang="en-US" smtClean="0"/>
              <a:t>2021/3/6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5293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82ED4-375F-4F08-A54B-E5C986F28C77}" type="datetimeFigureOut">
              <a:rPr lang="zh-CN" altLang="en-US" smtClean="0"/>
              <a:t>2021/3/6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2"/>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2"/>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8" name="Footer Placeholder 5"/>
          <p:cNvSpPr>
            <a:spLocks noGrp="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9" name="Slide Number Placeholder 6"/>
          <p:cNvSpPr>
            <a:spLocks noGrp="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8" name="Footer Placeholder 7"/>
          <p:cNvSpPr>
            <a:spLocks noGrp="1"/>
          </p:cNvSpPr>
          <p:nvPr>
            <p:ph type="ftr" sz="quarter" idx="1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9" name="Slide Number Placeholder 8"/>
          <p:cNvSpPr>
            <a:spLocks noGrp="1"/>
          </p:cNvSpPr>
          <p:nvPr>
            <p:ph type="sldNum" sz="quarter" idx="1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8" name="Footer Placeholder 3"/>
          <p:cNvSpPr>
            <a:spLocks noGrp="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9" name="Slide Number Placeholder 4"/>
          <p:cNvSpPr>
            <a:spLocks noGrp="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8" name="Footer Placeholder 2"/>
          <p:cNvSpPr>
            <a:spLocks noGrp="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9" name="Slide Number Placeholder 3"/>
          <p:cNvSpPr>
            <a:spLocks noGrp="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1"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7"/>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8" name="Footer Placeholder 5"/>
          <p:cNvSpPr>
            <a:spLocks noGrp="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9" name="Slide Number Placeholder 6"/>
          <p:cNvSpPr>
            <a:spLocks noGrp="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8" name="Footer Placeholder 5"/>
          <p:cNvSpPr>
            <a:spLocks noGrp="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fontAlgn="auto">
              <a:spcBef>
                <a:spcPts val="0"/>
              </a:spcBef>
              <a:spcAft>
                <a:spcPts val="0"/>
              </a:spcAft>
              <a:defRPr>
                <a:latin typeface="Calibri" panose="020F050202020403020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charset="0"/>
              <a:ea typeface="+mn-ea"/>
              <a:cs typeface="Arial" panose="020B0604020202020204" pitchFamily="34" charset="0"/>
            </a:endParaRPr>
          </a:p>
        </p:txBody>
      </p:sp>
      <p:sp>
        <p:nvSpPr>
          <p:cNvPr id="9" name="Slide Number Placeholder 6"/>
          <p:cNvSpPr>
            <a:spLocks noGrp="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205979"/>
            <a:ext cx="8229600" cy="857250"/>
          </a:xfrm>
          <a:prstGeom prst="rect">
            <a:avLst/>
          </a:prstGeom>
          <a:noFill/>
          <a:ln w="9525">
            <a:noFill/>
          </a:ln>
        </p:spPr>
        <p:txBody>
          <a:bodyPr anchor="ctr"/>
          <a:lstStyle/>
          <a:p>
            <a:pPr lvl="0"/>
            <a:r>
              <a:rPr dirty="0"/>
              <a:t>Click to edit Master title style</a:t>
            </a:r>
          </a:p>
        </p:txBody>
      </p:sp>
      <p:sp>
        <p:nvSpPr>
          <p:cNvPr id="2051" name="Rectangle 3"/>
          <p:cNvSpPr>
            <a:spLocks noGrp="1"/>
          </p:cNvSpPr>
          <p:nvPr>
            <p:ph type="body" idx="1"/>
          </p:nvPr>
        </p:nvSpPr>
        <p:spPr>
          <a:xfrm>
            <a:off x="457200" y="1200150"/>
            <a:ext cx="8229600" cy="3394472"/>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050">
                <a:solidFill>
                  <a:srgbClr val="000000"/>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050">
                <a:solidFill>
                  <a:srgbClr val="000000"/>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50">
                <a:solidFill>
                  <a:srgbClr val="000000"/>
                </a:solidFill>
                <a:latin typeface="Arial" panose="020B0604020202020204" pitchFamily="34" charset="0"/>
              </a:defRPr>
            </a:lvl1pPr>
          </a:lstStyle>
          <a:p>
            <a:pPr lvl="0" eaLnBrk="1" hangingPunct="1">
              <a:buNone/>
            </a:pPr>
            <a:fld id="{9A0DB2DC-4C9A-4742-B13C-FB6460FD3503}" type="slidenum">
              <a:rPr lang="en-US" dirty="0"/>
              <a:t>‹#›</a:t>
            </a:fld>
            <a:endParaRPr lang="en-US" dirty="0">
              <a:latin typeface="Calibri" panose="020F05020202040302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257175" indent="-257175" algn="l" rtl="0" eaLnBrk="0" fontAlgn="base" hangingPunct="0">
        <a:spcBef>
          <a:spcPct val="15000"/>
        </a:spcBef>
        <a:spcAft>
          <a:spcPct val="0"/>
        </a:spcAft>
        <a:buChar char="•"/>
        <a:defRPr sz="2400">
          <a:solidFill>
            <a:schemeClr val="tx1"/>
          </a:solidFill>
          <a:latin typeface="+mn-lt"/>
          <a:ea typeface="+mn-ea"/>
          <a:cs typeface="+mn-cs"/>
        </a:defRPr>
      </a:lvl1pPr>
      <a:lvl2pPr marL="557530" indent="-213995" algn="l" rtl="0" eaLnBrk="0" fontAlgn="base" hangingPunct="0">
        <a:spcBef>
          <a:spcPct val="15000"/>
        </a:spcBef>
        <a:spcAft>
          <a:spcPct val="0"/>
        </a:spcAft>
        <a:buChar char="–"/>
        <a:defRPr sz="2100">
          <a:solidFill>
            <a:schemeClr val="tx1"/>
          </a:solidFill>
          <a:latin typeface="+mn-lt"/>
        </a:defRPr>
      </a:lvl2pPr>
      <a:lvl3pPr marL="857250" indent="-171450" algn="l" rtl="0" eaLnBrk="0" fontAlgn="base" hangingPunct="0">
        <a:spcBef>
          <a:spcPct val="15000"/>
        </a:spcBef>
        <a:spcAft>
          <a:spcPct val="0"/>
        </a:spcAft>
        <a:buChar char="•"/>
        <a:defRPr sz="1800">
          <a:solidFill>
            <a:schemeClr val="tx1"/>
          </a:solidFill>
          <a:latin typeface="+mn-lt"/>
        </a:defRPr>
      </a:lvl3pPr>
      <a:lvl4pPr marL="1200150" indent="-171450" algn="l" rtl="0" eaLnBrk="0" fontAlgn="base" hangingPunct="0">
        <a:spcBef>
          <a:spcPct val="15000"/>
        </a:spcBef>
        <a:spcAft>
          <a:spcPct val="0"/>
        </a:spcAft>
        <a:buChar char="–"/>
        <a:defRPr sz="1500">
          <a:solidFill>
            <a:schemeClr val="tx1"/>
          </a:solidFill>
          <a:latin typeface="+mn-lt"/>
        </a:defRPr>
      </a:lvl4pPr>
      <a:lvl5pPr marL="1543050" indent="-171450" algn="l" rtl="0" eaLnBrk="0" fontAlgn="base" hangingPunct="0">
        <a:spcBef>
          <a:spcPct val="15000"/>
        </a:spcBef>
        <a:spcAft>
          <a:spcPct val="0"/>
        </a:spcAft>
        <a:buChar char="»"/>
        <a:defRPr sz="1500">
          <a:solidFill>
            <a:schemeClr val="tx1"/>
          </a:solidFill>
          <a:latin typeface="+mn-lt"/>
        </a:defRPr>
      </a:lvl5pPr>
      <a:lvl6pPr marL="1885950" indent="-171450" algn="l" rtl="0" fontAlgn="base">
        <a:spcBef>
          <a:spcPct val="15000"/>
        </a:spcBef>
        <a:spcAft>
          <a:spcPct val="0"/>
        </a:spcAft>
        <a:buChar char="»"/>
        <a:defRPr sz="1500">
          <a:solidFill>
            <a:schemeClr val="tx1"/>
          </a:solidFill>
          <a:latin typeface="+mn-lt"/>
        </a:defRPr>
      </a:lvl6pPr>
      <a:lvl7pPr marL="2228850" indent="-171450" algn="l" rtl="0" fontAlgn="base">
        <a:spcBef>
          <a:spcPct val="15000"/>
        </a:spcBef>
        <a:spcAft>
          <a:spcPct val="0"/>
        </a:spcAft>
        <a:buChar char="»"/>
        <a:defRPr sz="1500">
          <a:solidFill>
            <a:schemeClr val="tx1"/>
          </a:solidFill>
          <a:latin typeface="+mn-lt"/>
        </a:defRPr>
      </a:lvl7pPr>
      <a:lvl8pPr marL="2571750" indent="-171450" algn="l" rtl="0" fontAlgn="base">
        <a:spcBef>
          <a:spcPct val="15000"/>
        </a:spcBef>
        <a:spcAft>
          <a:spcPct val="0"/>
        </a:spcAft>
        <a:buChar char="»"/>
        <a:defRPr sz="1500">
          <a:solidFill>
            <a:schemeClr val="tx1"/>
          </a:solidFill>
          <a:latin typeface="+mn-lt"/>
        </a:defRPr>
      </a:lvl8pPr>
      <a:lvl9pPr marL="2914650" indent="-171450" algn="l" rtl="0" fontAlgn="base">
        <a:spcBef>
          <a:spcPct val="15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485F22B-A181-43C3-80E7-312ACB2D1CF8}" type="datetimeFigureOut">
              <a:rPr lang="en-US" smtClean="0"/>
              <a:t>06/03/2021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52249DE-64E2-4A85-BA24-CD42311A4D9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30820CF-B880-4189-942D-D702A7CBA730}" type="datetimeFigureOut">
              <a:rPr lang="zh-CN" altLang="en-US" smtClean="0"/>
              <a:t>2021/3/6</a:t>
            </a:fld>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0C913308-F349-4B6D-A68A-DD1791B4A57B}" type="slidenum">
              <a:rPr lang="zh-CN" altLang="en-US" smtClean="0"/>
              <a:t>‹#›</a:t>
            </a:fld>
            <a:endParaRPr lang="zh-CN" altLang="en-US" dirty="0"/>
          </a:p>
        </p:txBody>
      </p:sp>
      <p:pic>
        <p:nvPicPr>
          <p:cNvPr id="12" name="图片 11"/>
          <p:cNvPicPr>
            <a:picLocks noChangeAspect="1"/>
          </p:cNvPicPr>
          <p:nvPr userDrawn="1"/>
        </p:nvPicPr>
        <p:blipFill rotWithShape="1">
          <a:blip r:embed="rId8" cstate="screen"/>
          <a:srcRect/>
          <a:stretch>
            <a:fillRect/>
          </a:stretch>
        </p:blipFill>
        <p:spPr>
          <a:xfrm>
            <a:off x="5523091" y="3407339"/>
            <a:ext cx="3620909" cy="1737750"/>
          </a:xfrm>
          <a:prstGeom prst="rect">
            <a:avLst/>
          </a:prstGeom>
        </p:spPr>
      </p:pic>
      <p:sp>
        <p:nvSpPr>
          <p:cNvPr id="7" name="矩形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0" i="0" dirty="0">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ransition spd="slow" advTm="5000">
    <p:fade/>
  </p:transition>
  <p:txStyles>
    <p:titleStyle>
      <a:lvl1pPr algn="ctr" defTabSz="914400" rtl="0" eaLnBrk="1" latinLnBrk="0" hangingPunct="1">
        <a:spcBef>
          <a:spcPct val="0"/>
        </a:spcBef>
        <a:buNone/>
        <a:defRPr sz="4400" b="0" i="0" kern="1200">
          <a:solidFill>
            <a:schemeClr val="tx1"/>
          </a:solidFill>
          <a:latin typeface="inpin heiti" charset="-122"/>
          <a:ea typeface="inpin heiti"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i="0" kern="1200">
          <a:solidFill>
            <a:schemeClr val="tx1"/>
          </a:solidFill>
          <a:latin typeface="inpin heiti" charset="-122"/>
          <a:ea typeface="inpin heiti" charset="-122"/>
          <a:cs typeface="+mn-cs"/>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solidFill>
          <a:latin typeface="inpin heiti" charset="-122"/>
          <a:ea typeface="inpin heiti" charset="-122"/>
          <a:cs typeface="+mn-cs"/>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solidFill>
          <a:latin typeface="inpin heiti" charset="-122"/>
          <a:ea typeface="inpin heiti" charset="-122"/>
          <a:cs typeface="+mn-cs"/>
        </a:defRPr>
      </a:lvl3pPr>
      <a:lvl4pPr marL="16002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inpin heiti" charset="-122"/>
          <a:ea typeface="inpin heiti" charset="-122"/>
          <a:cs typeface="+mn-cs"/>
        </a:defRPr>
      </a:lvl4pPr>
      <a:lvl5pPr marL="20574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inpin heiti" charset="-122"/>
          <a:ea typeface="inpin heiti"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05979"/>
            <a:ext cx="8229600" cy="85725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457200" y="1200150"/>
            <a:ext cx="8229600" cy="3394472"/>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457200" y="4683919"/>
            <a:ext cx="2133600" cy="357188"/>
          </a:xfrm>
          <a:prstGeom prst="rect">
            <a:avLst/>
          </a:prstGeom>
          <a:noFill/>
          <a:ln w="9525">
            <a:noFill/>
          </a:ln>
        </p:spPr>
        <p:txBody>
          <a:bodyPr/>
          <a:lstStyle>
            <a:lvl1pPr>
              <a:defRPr sz="1050"/>
            </a:lvl1pPr>
          </a:lstStyle>
          <a:p>
            <a:fld id="{62E82ED4-375F-4F08-A54B-E5C986F28C77}" type="datetimeFigureOut">
              <a:rPr lang="zh-CN" altLang="en-US" smtClean="0"/>
              <a:t>2021/3/6</a:t>
            </a:fld>
            <a:endParaRPr lang="zh-CN" altLang="en-US"/>
          </a:p>
        </p:txBody>
      </p:sp>
      <p:sp>
        <p:nvSpPr>
          <p:cNvPr id="1029" name="Footer Placeholder 1028"/>
          <p:cNvSpPr>
            <a:spLocks noGrp="1"/>
          </p:cNvSpPr>
          <p:nvPr>
            <p:ph type="ftr" sz="quarter" idx="3"/>
          </p:nvPr>
        </p:nvSpPr>
        <p:spPr>
          <a:xfrm>
            <a:off x="3124200" y="4683919"/>
            <a:ext cx="2895600" cy="357188"/>
          </a:xfrm>
          <a:prstGeom prst="rect">
            <a:avLst/>
          </a:prstGeom>
          <a:noFill/>
          <a:ln w="9525">
            <a:noFill/>
          </a:ln>
        </p:spPr>
        <p:txBody>
          <a:bodyPr/>
          <a:lstStyle>
            <a:lvl1pPr algn="ctr">
              <a:defRPr sz="1050"/>
            </a:lvl1pPr>
          </a:lstStyle>
          <a:p>
            <a:endParaRPr lang="zh-CN" altLang="en-US"/>
          </a:p>
        </p:txBody>
      </p:sp>
      <p:sp>
        <p:nvSpPr>
          <p:cNvPr id="1030" name="Slide Number Placeholder 1029"/>
          <p:cNvSpPr>
            <a:spLocks noGrp="1"/>
          </p:cNvSpPr>
          <p:nvPr>
            <p:ph type="sldNum" sz="quarter" idx="4"/>
          </p:nvPr>
        </p:nvSpPr>
        <p:spPr>
          <a:xfrm>
            <a:off x="6553200" y="4683919"/>
            <a:ext cx="2133600" cy="357188"/>
          </a:xfrm>
          <a:prstGeom prst="rect">
            <a:avLst/>
          </a:prstGeom>
          <a:noFill/>
          <a:ln w="9525">
            <a:noFill/>
          </a:ln>
        </p:spPr>
        <p:txBody>
          <a:bodyPr/>
          <a:lstStyle>
            <a:lvl1pPr algn="r">
              <a:defRPr sz="1050"/>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lnSpc>
          <a:spcPct val="100000"/>
        </a:lnSpc>
        <a:spcBef>
          <a:spcPct val="15000"/>
        </a:spcBef>
        <a:spcAft>
          <a:spcPct val="0"/>
        </a:spcAft>
        <a:buChar char="•"/>
        <a:defRPr sz="2400" b="0" i="0" u="none" kern="1200" baseline="0">
          <a:solidFill>
            <a:schemeClr val="tx1"/>
          </a:solidFill>
          <a:latin typeface="+mn-lt"/>
          <a:ea typeface="+mn-ea"/>
          <a:cs typeface="+mn-cs"/>
        </a:defRPr>
      </a:lvl1pPr>
      <a:lvl2pPr marL="557530" lvl="1" indent="-213995" algn="l" defTabSz="685800" eaLnBrk="1" fontAlgn="base" latinLnBrk="0" hangingPunct="1">
        <a:lnSpc>
          <a:spcPct val="100000"/>
        </a:lnSpc>
        <a:spcBef>
          <a:spcPct val="15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15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5pPr>
      <a:lvl6pPr marL="1885950"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8850"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1750"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4650"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1pPr>
      <a:lvl2pPr marL="342900" lvl="1"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685800" lvl="2"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028700" lvl="3"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371600" lvl="4"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1714500" lvl="5"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057400" lvl="6"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2400300" lvl="7"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2743200" lvl="8"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6"/>
          <p:cNvSpPr/>
          <p:nvPr/>
        </p:nvSpPr>
        <p:spPr>
          <a:xfrm>
            <a:off x="1021715" y="2042809"/>
            <a:ext cx="7101205" cy="2441641"/>
          </a:xfrm>
          <a:prstGeom prst="rect">
            <a:avLst/>
          </a:prstGeom>
          <a:noFill/>
          <a:ln>
            <a:noFill/>
          </a:ln>
        </p:spPr>
        <p:txBody>
          <a:bodyPr wrap="square" rtlCol="0" anchor="t">
            <a:prstTxWarp prst="textArchUp">
              <a:avLst/>
            </a:prstTxWarp>
            <a:spAutoFit/>
          </a:bodyPr>
          <a:lstStyle/>
          <a:p>
            <a:pPr algn="ctr"/>
            <a:r>
              <a:rPr lang="en-US" sz="5400" b="1" kern="10" dirty="0" err="1" smtClean="0">
                <a:solidFill>
                  <a:srgbClr val="FF0000"/>
                </a:solidFill>
                <a:effectLst>
                  <a:outerShdw blurRad="38100" dist="19050" dir="2700000" algn="tl" rotWithShape="0">
                    <a:schemeClr val="dk1">
                      <a:alpha val="40000"/>
                    </a:schemeClr>
                  </a:outerShdw>
                </a:effectLst>
                <a:latin typeface="Times New Roman" panose="02020603050405020304"/>
                <a:cs typeface="Times New Roman" panose="02020603050405020304"/>
                <a:sym typeface="+mn-ea"/>
              </a:rPr>
              <a:t>Chào</a:t>
            </a:r>
            <a:r>
              <a:rPr lang="en-US" sz="5400" b="1" kern="10" dirty="0" smtClean="0">
                <a:solidFill>
                  <a:srgbClr val="FF0000"/>
                </a:solidFill>
                <a:effectLst>
                  <a:outerShdw blurRad="38100" dist="19050" dir="2700000" algn="tl" rotWithShape="0">
                    <a:schemeClr val="dk1">
                      <a:alpha val="40000"/>
                    </a:schemeClr>
                  </a:outerShdw>
                </a:effectLst>
                <a:latin typeface="Times New Roman" panose="02020603050405020304"/>
                <a:cs typeface="Times New Roman" panose="02020603050405020304"/>
                <a:sym typeface="+mn-ea"/>
              </a:rPr>
              <a:t> </a:t>
            </a:r>
            <a:r>
              <a:rPr lang="en-US" sz="5400" b="1" kern="10" dirty="0" err="1" smtClean="0">
                <a:solidFill>
                  <a:srgbClr val="FF0000"/>
                </a:solidFill>
                <a:effectLst>
                  <a:outerShdw blurRad="38100" dist="19050" dir="2700000" algn="tl" rotWithShape="0">
                    <a:schemeClr val="dk1">
                      <a:alpha val="40000"/>
                    </a:schemeClr>
                  </a:outerShdw>
                </a:effectLst>
                <a:latin typeface="Times New Roman" panose="02020603050405020304"/>
                <a:cs typeface="Times New Roman" panose="02020603050405020304"/>
                <a:sym typeface="+mn-ea"/>
              </a:rPr>
              <a:t>các</a:t>
            </a:r>
            <a:r>
              <a:rPr lang="en-US" sz="5400" b="1" kern="10" dirty="0" smtClean="0">
                <a:solidFill>
                  <a:srgbClr val="FF0000"/>
                </a:solidFill>
                <a:effectLst>
                  <a:outerShdw blurRad="38100" dist="19050" dir="2700000" algn="tl" rotWithShape="0">
                    <a:schemeClr val="dk1">
                      <a:alpha val="40000"/>
                    </a:schemeClr>
                  </a:outerShdw>
                </a:effectLst>
                <a:latin typeface="Times New Roman" panose="02020603050405020304"/>
                <a:cs typeface="Times New Roman" panose="02020603050405020304"/>
                <a:sym typeface="+mn-ea"/>
              </a:rPr>
              <a:t> </a:t>
            </a:r>
            <a:r>
              <a:rPr lang="en-US" sz="5400" b="1" kern="10" dirty="0" err="1" smtClean="0">
                <a:solidFill>
                  <a:srgbClr val="FF0000"/>
                </a:solidFill>
                <a:effectLst>
                  <a:outerShdw blurRad="38100" dist="19050" dir="2700000" algn="tl" rotWithShape="0">
                    <a:schemeClr val="dk1">
                      <a:alpha val="40000"/>
                    </a:schemeClr>
                  </a:outerShdw>
                </a:effectLst>
                <a:latin typeface="Times New Roman" panose="02020603050405020304"/>
                <a:cs typeface="Times New Roman" panose="02020603050405020304"/>
                <a:sym typeface="+mn-ea"/>
              </a:rPr>
              <a:t>em tham</a:t>
            </a:r>
          </a:p>
          <a:p>
            <a:pPr algn="ctr"/>
            <a:r>
              <a:rPr lang="en-US" sz="5400" b="1" kern="10" dirty="0" smtClean="0">
                <a:solidFill>
                  <a:srgbClr val="FF0000"/>
                </a:solidFill>
                <a:effectLst>
                  <a:outerShdw blurRad="38100" dist="19050" dir="2700000" algn="tl" rotWithShape="0">
                    <a:schemeClr val="dk1">
                      <a:alpha val="40000"/>
                    </a:schemeClr>
                  </a:outerShdw>
                </a:effectLst>
                <a:latin typeface="Times New Roman" panose="02020603050405020304"/>
                <a:cs typeface="Times New Roman" panose="02020603050405020304"/>
                <a:sym typeface="+mn-ea"/>
              </a:rPr>
              <a:t> </a:t>
            </a:r>
            <a:r>
              <a:rPr lang="en-US" sz="5400" b="1" kern="10" dirty="0" err="1" smtClean="0">
                <a:solidFill>
                  <a:srgbClr val="FF0000"/>
                </a:solidFill>
                <a:effectLst>
                  <a:outerShdw blurRad="38100" dist="19050" dir="2700000" algn="tl" rotWithShape="0">
                    <a:schemeClr val="dk1">
                      <a:alpha val="40000"/>
                    </a:schemeClr>
                  </a:outerShdw>
                </a:effectLst>
                <a:latin typeface="Times New Roman" panose="02020603050405020304"/>
                <a:cs typeface="Times New Roman" panose="02020603050405020304"/>
                <a:sym typeface="+mn-ea"/>
              </a:rPr>
              <a:t>gia</a:t>
            </a:r>
            <a:r>
              <a:rPr lang="en-US" sz="5400" b="1" kern="10" dirty="0" smtClean="0">
                <a:solidFill>
                  <a:srgbClr val="FF0000"/>
                </a:solidFill>
                <a:effectLst>
                  <a:outerShdw blurRad="38100" dist="19050" dir="2700000" algn="tl" rotWithShape="0">
                    <a:schemeClr val="dk1">
                      <a:alpha val="40000"/>
                    </a:schemeClr>
                  </a:outerShdw>
                </a:effectLst>
                <a:latin typeface="Times New Roman" panose="02020603050405020304"/>
                <a:cs typeface="Times New Roman" panose="02020603050405020304"/>
                <a:sym typeface="+mn-ea"/>
              </a:rPr>
              <a:t> </a:t>
            </a:r>
            <a:r>
              <a:rPr lang="en-US" sz="5400" b="1" kern="10" dirty="0" err="1" smtClean="0">
                <a:solidFill>
                  <a:srgbClr val="FF0000"/>
                </a:solidFill>
                <a:effectLst>
                  <a:outerShdw blurRad="38100" dist="19050" dir="2700000" algn="tl" rotWithShape="0">
                    <a:schemeClr val="dk1">
                      <a:alpha val="40000"/>
                    </a:schemeClr>
                  </a:outerShdw>
                </a:effectLst>
                <a:latin typeface="Times New Roman" panose="02020603050405020304"/>
                <a:cs typeface="Times New Roman" panose="02020603050405020304"/>
                <a:sym typeface="+mn-ea"/>
              </a:rPr>
              <a:t>tiết</a:t>
            </a:r>
            <a:r>
              <a:rPr lang="en-US" sz="5400" b="1" kern="10" dirty="0" smtClean="0">
                <a:solidFill>
                  <a:srgbClr val="FF0000"/>
                </a:solidFill>
                <a:effectLst>
                  <a:outerShdw blurRad="38100" dist="19050" dir="2700000" algn="tl" rotWithShape="0">
                    <a:schemeClr val="dk1">
                      <a:alpha val="40000"/>
                    </a:schemeClr>
                  </a:outerShdw>
                </a:effectLst>
                <a:latin typeface="Times New Roman" panose="02020603050405020304"/>
                <a:cs typeface="Times New Roman" panose="02020603050405020304"/>
                <a:sym typeface="+mn-ea"/>
              </a:rPr>
              <a:t> </a:t>
            </a:r>
            <a:r>
              <a:rPr lang="en-US" sz="5400" b="1" kern="10" dirty="0" err="1" smtClean="0">
                <a:solidFill>
                  <a:srgbClr val="FF0000"/>
                </a:solidFill>
                <a:effectLst>
                  <a:outerShdw blurRad="38100" dist="19050" dir="2700000" algn="tl" rotWithShape="0">
                    <a:schemeClr val="dk1">
                      <a:alpha val="40000"/>
                    </a:schemeClr>
                  </a:outerShdw>
                </a:effectLst>
                <a:latin typeface="Times New Roman" panose="02020603050405020304"/>
                <a:cs typeface="Times New Roman" panose="02020603050405020304"/>
                <a:sym typeface="+mn-ea"/>
              </a:rPr>
              <a:t>học</a:t>
            </a:r>
            <a:r>
              <a:rPr lang="en-US" sz="5400" b="1" kern="10" dirty="0" smtClean="0">
                <a:solidFill>
                  <a:srgbClr val="FF0000"/>
                </a:solidFill>
                <a:effectLst>
                  <a:outerShdw blurRad="38100" dist="19050" dir="2700000" algn="tl" rotWithShape="0">
                    <a:schemeClr val="dk1">
                      <a:alpha val="40000"/>
                    </a:schemeClr>
                  </a:outerShdw>
                </a:effectLst>
                <a:latin typeface="Times New Roman" panose="02020603050405020304"/>
                <a:cs typeface="Times New Roman" panose="02020603050405020304"/>
                <a:sym typeface="+mn-ea"/>
              </a:rPr>
              <a:t> </a:t>
            </a:r>
            <a:r>
              <a:rPr lang="en-US" sz="5400" b="1" kern="10" dirty="0" err="1" smtClean="0">
                <a:solidFill>
                  <a:srgbClr val="FF0000"/>
                </a:solidFill>
                <a:effectLst>
                  <a:outerShdw blurRad="38100" dist="19050" dir="2700000" algn="tl" rotWithShape="0">
                    <a:schemeClr val="dk1">
                      <a:alpha val="40000"/>
                    </a:schemeClr>
                  </a:outerShdw>
                </a:effectLst>
                <a:latin typeface="Times New Roman" panose="02020603050405020304"/>
                <a:cs typeface="Times New Roman" panose="02020603050405020304"/>
                <a:sym typeface="+mn-ea"/>
              </a:rPr>
              <a:t>hôm</a:t>
            </a:r>
            <a:r>
              <a:rPr lang="en-US" sz="5400" b="1" kern="10" dirty="0" smtClean="0">
                <a:solidFill>
                  <a:srgbClr val="FF0000"/>
                </a:solidFill>
                <a:effectLst>
                  <a:outerShdw blurRad="38100" dist="19050" dir="2700000" algn="tl" rotWithShape="0">
                    <a:schemeClr val="dk1">
                      <a:alpha val="40000"/>
                    </a:schemeClr>
                  </a:outerShdw>
                </a:effectLst>
                <a:latin typeface="Times New Roman" panose="02020603050405020304"/>
                <a:cs typeface="Times New Roman" panose="02020603050405020304"/>
                <a:sym typeface="+mn-ea"/>
              </a:rPr>
              <a:t> nay</a:t>
            </a:r>
            <a:endParaRPr lang="en-US" altLang="zh-CN" sz="5400" b="1" kern="10" dirty="0" smtClean="0">
              <a:solidFill>
                <a:srgbClr val="FF0000"/>
              </a:solidFill>
              <a:effectLst>
                <a:outerShdw blurRad="38100" dist="19050" dir="2700000" algn="tl" rotWithShape="0">
                  <a:schemeClr val="dk1">
                    <a:alpha val="40000"/>
                  </a:schemeClr>
                </a:outerShdw>
              </a:effectLst>
              <a:latin typeface="Times New Roman" panose="02020603050405020304"/>
              <a:cs typeface="Times New Roman" panose="02020603050405020304"/>
              <a:sym typeface="+mn-ea"/>
            </a:endParaRPr>
          </a:p>
        </p:txBody>
      </p:sp>
      <p:sp>
        <p:nvSpPr>
          <p:cNvPr id="3" name="WordArt 7"/>
          <p:cNvSpPr>
            <a:spLocks noChangeArrowheads="1" noChangeShapeType="1" noTextEdit="1"/>
          </p:cNvSpPr>
          <p:nvPr/>
        </p:nvSpPr>
        <p:spPr bwMode="auto">
          <a:xfrm>
            <a:off x="3102610" y="2560956"/>
            <a:ext cx="2650490" cy="1281470"/>
          </a:xfrm>
          <a:prstGeom prst="rect">
            <a:avLst/>
          </a:prstGeom>
        </p:spPr>
        <p:txBody>
          <a:bodyPr wrap="none" fromWordArt="1">
            <a:prstTxWarp prst="textPlain">
              <a:avLst>
                <a:gd name="adj" fmla="val 48826"/>
              </a:avLst>
            </a:prstTxWarp>
          </a:bodyPr>
          <a:lstStyle/>
          <a:p>
            <a:pPr algn="ctr"/>
            <a:r>
              <a:rPr lang="en-US" sz="3600" kern="10" dirty="0">
                <a:ln w="22225">
                  <a:solidFill>
                    <a:srgbClr val="008000"/>
                  </a:solidFill>
                  <a:round/>
                </a:ln>
                <a:solidFill>
                  <a:schemeClr val="accent1">
                    <a:alpha val="97000"/>
                  </a:schemeClr>
                </a:solidFill>
                <a:effectLst>
                  <a:outerShdw dist="35921" dir="2700000" algn="ctr" rotWithShape="0">
                    <a:srgbClr val="C0C0C0">
                      <a:alpha val="80000"/>
                    </a:srgbClr>
                  </a:outerShdw>
                </a:effectLst>
                <a:latin typeface="Times New Roman" panose="02020603050405020304"/>
                <a:cs typeface="Times New Roman" panose="02020603050405020304"/>
              </a:rPr>
              <a:t>MÔN: </a:t>
            </a:r>
            <a:r>
              <a:rPr lang="en-US" sz="3600" kern="10" dirty="0" err="1" smtClean="0">
                <a:ln w="22225">
                  <a:solidFill>
                    <a:srgbClr val="008000"/>
                  </a:solidFill>
                  <a:round/>
                </a:ln>
                <a:solidFill>
                  <a:schemeClr val="accent1">
                    <a:alpha val="97000"/>
                  </a:schemeClr>
                </a:solidFill>
                <a:effectLst>
                  <a:outerShdw dist="35921" dir="2700000" algn="ctr" rotWithShape="0">
                    <a:srgbClr val="C0C0C0">
                      <a:alpha val="80000"/>
                    </a:srgbClr>
                  </a:outerShdw>
                </a:effectLst>
                <a:latin typeface="Times New Roman" panose="02020603050405020304"/>
                <a:cs typeface="Times New Roman" panose="02020603050405020304"/>
              </a:rPr>
              <a:t>Tiếng</a:t>
            </a:r>
            <a:r>
              <a:rPr lang="en-US" sz="3600" kern="10" dirty="0" smtClean="0">
                <a:ln w="22225">
                  <a:solidFill>
                    <a:srgbClr val="008000"/>
                  </a:solidFill>
                  <a:round/>
                </a:ln>
                <a:solidFill>
                  <a:schemeClr val="accent1">
                    <a:alpha val="97000"/>
                  </a:scheme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smtClean="0">
                <a:ln w="22225">
                  <a:solidFill>
                    <a:srgbClr val="008000"/>
                  </a:solidFill>
                  <a:round/>
                </a:ln>
                <a:solidFill>
                  <a:schemeClr val="accent1">
                    <a:alpha val="97000"/>
                  </a:schemeClr>
                </a:solidFill>
                <a:effectLst>
                  <a:outerShdw dist="35921" dir="2700000" algn="ctr" rotWithShape="0">
                    <a:srgbClr val="C0C0C0">
                      <a:alpha val="80000"/>
                    </a:srgbClr>
                  </a:outerShdw>
                </a:effectLst>
                <a:latin typeface="Times New Roman" panose="02020603050405020304"/>
                <a:cs typeface="Times New Roman" panose="02020603050405020304"/>
              </a:rPr>
              <a:t>Việt</a:t>
            </a:r>
            <a:endParaRPr lang="en-US" sz="3600" kern="10" dirty="0">
              <a:ln w="22225">
                <a:solidFill>
                  <a:srgbClr val="008000"/>
                </a:solidFill>
                <a:round/>
              </a:ln>
              <a:solidFill>
                <a:schemeClr val="accent1">
                  <a:alpha val="97000"/>
                </a:schemeClr>
              </a:solidFill>
              <a:effectLst>
                <a:outerShdw dist="35921" dir="2700000" algn="ctr" rotWithShape="0">
                  <a:srgbClr val="C0C0C0">
                    <a:alpha val="80000"/>
                  </a:srgbClr>
                </a:outerShdw>
              </a:effectLst>
              <a:latin typeface="Times New Roman" panose="02020603050405020304"/>
              <a:cs typeface="Times New Roman" panose="02020603050405020304"/>
            </a:endParaRPr>
          </a:p>
          <a:p>
            <a:pPr algn="ctr"/>
            <a:r>
              <a:rPr lang="en-US" sz="3600" kern="10" dirty="0">
                <a:ln w="22225">
                  <a:solidFill>
                    <a:srgbClr val="008000"/>
                  </a:solidFill>
                  <a:round/>
                </a:ln>
                <a:solidFill>
                  <a:schemeClr val="accent1">
                    <a:alpha val="97000"/>
                  </a:schemeClr>
                </a:solidFill>
                <a:effectLst>
                  <a:outerShdw dist="35921" dir="2700000" algn="ctr" rotWithShape="0">
                    <a:srgbClr val="C0C0C0">
                      <a:alpha val="80000"/>
                    </a:srgbClr>
                  </a:outerShdw>
                </a:effectLst>
                <a:latin typeface="Times New Roman" panose="02020603050405020304"/>
                <a:cs typeface="Times New Roman" panose="02020603050405020304"/>
              </a:rPr>
              <a:t>LỚP </a:t>
            </a:r>
            <a:r>
              <a:rPr lang="en-US" sz="3600" kern="10" dirty="0" smtClean="0">
                <a:ln w="22225">
                  <a:solidFill>
                    <a:srgbClr val="008000"/>
                  </a:solidFill>
                  <a:round/>
                </a:ln>
                <a:solidFill>
                  <a:schemeClr val="accent1">
                    <a:alpha val="97000"/>
                  </a:schemeClr>
                </a:solidFill>
                <a:effectLst>
                  <a:outerShdw dist="35921" dir="2700000" algn="ctr" rotWithShape="0">
                    <a:srgbClr val="C0C0C0">
                      <a:alpha val="80000"/>
                    </a:srgbClr>
                  </a:outerShdw>
                </a:effectLst>
                <a:latin typeface="Times New Roman" panose="02020603050405020304"/>
                <a:cs typeface="Times New Roman" panose="02020603050405020304"/>
              </a:rPr>
              <a:t>1</a:t>
            </a:r>
            <a:endParaRPr lang="en-US" sz="3600" kern="10" dirty="0">
              <a:ln w="22225">
                <a:solidFill>
                  <a:srgbClr val="008000"/>
                </a:solidFill>
                <a:round/>
              </a:ln>
              <a:solidFill>
                <a:schemeClr val="accent1">
                  <a:alpha val="97000"/>
                </a:schemeClr>
              </a:solidFill>
              <a:effectLst>
                <a:outerShdw dist="35921" dir="2700000" algn="ctr" rotWithShape="0">
                  <a:srgbClr val="C0C0C0">
                    <a:alpha val="80000"/>
                  </a:srgbClr>
                </a:outerShdw>
              </a:effectLst>
              <a:latin typeface="Times New Roman" panose="02020603050405020304"/>
              <a:cs typeface="Times New Roman" panose="02020603050405020304"/>
            </a:endParaRPr>
          </a:p>
        </p:txBody>
      </p:sp>
    </p:spTree>
    <p:extLst>
      <p:ext uri="{BB962C8B-B14F-4D97-AF65-F5344CB8AC3E}">
        <p14:creationId xmlns:p14="http://schemas.microsoft.com/office/powerpoint/2010/main" val="1578384236"/>
      </p:ext>
    </p:extLst>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edge">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9220" y="1"/>
            <a:ext cx="6513195" cy="1935803"/>
          </a:xfrm>
          <a:prstGeom prst="rect">
            <a:avLst/>
          </a:prstGeom>
        </p:spPr>
      </p:pic>
      <p:grpSp>
        <p:nvGrpSpPr>
          <p:cNvPr id="3" name="Group 2"/>
          <p:cNvGrpSpPr/>
          <p:nvPr/>
        </p:nvGrpSpPr>
        <p:grpSpPr>
          <a:xfrm>
            <a:off x="249383" y="2142055"/>
            <a:ext cx="8894617" cy="1954778"/>
            <a:chOff x="155313" y="3016169"/>
            <a:chExt cx="9243548" cy="2634961"/>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3" y="3016169"/>
              <a:ext cx="8879762" cy="263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48914" y="3589176"/>
              <a:ext cx="8649947" cy="705279"/>
            </a:xfrm>
            <a:prstGeom prst="rect">
              <a:avLst/>
            </a:prstGeom>
          </p:spPr>
          <p:txBody>
            <a:bodyPr wrap="square">
              <a:spAutoFit/>
            </a:bodyPr>
            <a:lstStyle/>
            <a:p>
              <a:r>
                <a:rPr lang="en-US" sz="2800" b="1" smtClean="0">
                  <a:solidFill>
                    <a:srgbClr val="FF0000"/>
                  </a:solidFill>
                  <a:latin typeface="HP001 4 hàng" pitchFamily="34" charset="0"/>
                  <a:ea typeface="Arial-Rounded" pitchFamily="34" charset="0"/>
                  <a:cs typeface="Arial-Rounded" pitchFamily="34" charset="0"/>
                </a:rPr>
                <a:t>Nam bị lạc khi đi chơi công viên. Nhớ lời dặn,</a:t>
              </a:r>
              <a:endParaRPr lang="en-US" sz="2800" b="1" dirty="0">
                <a:solidFill>
                  <a:srgbClr val="FF0000"/>
                </a:solidFill>
                <a:latin typeface="HP001 4 hàng" pitchFamily="34" charset="0"/>
                <a:ea typeface="Arial-Rounded" pitchFamily="34" charset="0"/>
                <a:cs typeface="Arial-Rounded" pitchFamily="34" charset="0"/>
              </a:endParaRPr>
            </a:p>
          </p:txBody>
        </p:sp>
      </p:grpSp>
      <p:sp>
        <p:nvSpPr>
          <p:cNvPr id="6" name="Rectangle 5"/>
          <p:cNvSpPr/>
          <p:nvPr/>
        </p:nvSpPr>
        <p:spPr>
          <a:xfrm>
            <a:off x="210471" y="3132466"/>
            <a:ext cx="8894617" cy="584775"/>
          </a:xfrm>
          <a:prstGeom prst="rect">
            <a:avLst/>
          </a:prstGeom>
        </p:spPr>
        <p:txBody>
          <a:bodyPr wrap="square">
            <a:spAutoFit/>
          </a:bodyPr>
          <a:lstStyle/>
          <a:p>
            <a:r>
              <a:rPr lang="en-US" sz="2800" b="1" smtClean="0">
                <a:solidFill>
                  <a:srgbClr val="FF0000"/>
                </a:solidFill>
                <a:latin typeface="HP001 4 hàng" pitchFamily="34" charset="0"/>
                <a:ea typeface="Arial-Rounded" pitchFamily="34" charset="0"/>
                <a:cs typeface="Arial-Rounded" pitchFamily="34" charset="0"/>
              </a:rPr>
              <a:t>Nam tìm đến điểm hẹn, gặp lại bố và em</a:t>
            </a:r>
            <a:r>
              <a:rPr lang="en-US" sz="3200" b="1" smtClean="0">
                <a:solidFill>
                  <a:srgbClr val="FF0000"/>
                </a:solidFill>
                <a:latin typeface="HP001 4 hàng" pitchFamily="34" charset="0"/>
                <a:ea typeface="Arial-Rounded" pitchFamily="34" charset="0"/>
                <a:cs typeface="Arial-Rounded" pitchFamily="34" charset="0"/>
              </a:rPr>
              <a:t>.</a:t>
            </a:r>
            <a:endParaRPr lang="en-US" sz="3200" b="1" dirty="0">
              <a:solidFill>
                <a:srgbClr val="FF0000"/>
              </a:solidFill>
              <a:latin typeface="HP001 4 hàng" pitchFamily="34" charset="0"/>
              <a:ea typeface="Arial-Rounded" pitchFamily="34" charset="0"/>
              <a:cs typeface="Arial-Rounded"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760" y="1120993"/>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8</a:t>
            </a:r>
          </a:p>
        </p:txBody>
      </p:sp>
      <p:sp>
        <p:nvSpPr>
          <p:cNvPr id="3" name="TextBox 2"/>
          <p:cNvSpPr txBox="1"/>
          <p:nvPr/>
        </p:nvSpPr>
        <p:spPr>
          <a:xfrm>
            <a:off x="732544" y="1131261"/>
            <a:ext cx="8349096" cy="830985"/>
          </a:xfrm>
          <a:prstGeom prst="rect">
            <a:avLst/>
          </a:prstGeom>
          <a:noFill/>
        </p:spPr>
        <p:txBody>
          <a:bodyPr wrap="square" lIns="91428" tIns="45714" rIns="91428" bIns="45714" rtlCol="0">
            <a:spAutoFit/>
          </a:bodyPr>
          <a:lstStyle/>
          <a:p>
            <a:pPr algn="just"/>
            <a:r>
              <a:rPr lang="en-US" sz="2400" b="1" dirty="0">
                <a:latin typeface="Times New Roman" panose="02020603050405020304" pitchFamily="18" charset="0"/>
                <a:ea typeface="Arial-Rounded" pitchFamily="34" charset="0"/>
                <a:cs typeface="Times New Roman" panose="02020603050405020304" pitchFamily="18" charset="0"/>
              </a:rPr>
              <a:t>Tìm trong hoặc ngoài bài </a:t>
            </a:r>
            <a:r>
              <a:rPr lang="en-US" sz="2400" b="1">
                <a:latin typeface="Times New Roman" panose="02020603050405020304" pitchFamily="18" charset="0"/>
                <a:ea typeface="Arial-Rounded" pitchFamily="34" charset="0"/>
                <a:cs typeface="Times New Roman" panose="02020603050405020304" pitchFamily="18" charset="0"/>
              </a:rPr>
              <a:t>đọc </a:t>
            </a:r>
            <a:r>
              <a:rPr lang="en-US" sz="2400" b="1" smtClean="0">
                <a:solidFill>
                  <a:srgbClr val="FF0000"/>
                </a:solidFill>
                <a:latin typeface="Times New Roman" panose="02020603050405020304" pitchFamily="18" charset="0"/>
                <a:ea typeface="Arial-Rounded" pitchFamily="34" charset="0"/>
                <a:cs typeface="Times New Roman" panose="02020603050405020304" pitchFamily="18" charset="0"/>
              </a:rPr>
              <a:t>“Nêu không may bị lạc” </a:t>
            </a:r>
            <a:r>
              <a:rPr lang="en-US" sz="2400" b="1" dirty="0">
                <a:latin typeface="Times New Roman" panose="02020603050405020304" pitchFamily="18" charset="0"/>
                <a:ea typeface="Arial-Rounded" pitchFamily="34" charset="0"/>
                <a:cs typeface="Times New Roman" panose="02020603050405020304" pitchFamily="18" charset="0"/>
              </a:rPr>
              <a:t>từ ngữ có tiếng chứa </a:t>
            </a:r>
            <a:r>
              <a:rPr lang="en-US" sz="2400" b="1">
                <a:latin typeface="Times New Roman" panose="02020603050405020304" pitchFamily="18" charset="0"/>
                <a:ea typeface="Arial-Rounded" pitchFamily="34" charset="0"/>
                <a:cs typeface="Times New Roman" panose="02020603050405020304" pitchFamily="18" charset="0"/>
              </a:rPr>
              <a:t>vần </a:t>
            </a:r>
            <a:r>
              <a:rPr lang="en-US" sz="2400" b="1" smtClean="0">
                <a:solidFill>
                  <a:srgbClr val="FF0000"/>
                </a:solidFill>
                <a:latin typeface="Times New Roman" panose="02020603050405020304" pitchFamily="18" charset="0"/>
                <a:ea typeface="Arial-Rounded" pitchFamily="34" charset="0"/>
                <a:cs typeface="Times New Roman" panose="02020603050405020304" pitchFamily="18" charset="0"/>
              </a:rPr>
              <a:t>im, iêm, ep, êp</a:t>
            </a:r>
            <a:r>
              <a:rPr lang="en-US" sz="2400" b="1" smtClean="0">
                <a:latin typeface="Times New Roman" panose="02020603050405020304" pitchFamily="18" charset="0"/>
                <a:ea typeface="Arial-Rounded" pitchFamily="34" charset="0"/>
                <a:cs typeface="Times New Roman" panose="02020603050405020304" pitchFamily="18" charset="0"/>
              </a:rPr>
              <a:t>.</a:t>
            </a:r>
            <a:endParaRPr lang="en-US" sz="2400" b="1" dirty="0">
              <a:latin typeface="Times New Roman" panose="02020603050405020304" pitchFamily="18" charset="0"/>
              <a:ea typeface="Arial-Rounded" pitchFamily="34" charset="0"/>
              <a:cs typeface="Times New Roman" panose="02020603050405020304" pitchFamily="18" charset="0"/>
            </a:endParaRPr>
          </a:p>
        </p:txBody>
      </p:sp>
      <p:sp>
        <p:nvSpPr>
          <p:cNvPr id="4" name="TextBox 3"/>
          <p:cNvSpPr txBox="1"/>
          <p:nvPr/>
        </p:nvSpPr>
        <p:spPr>
          <a:xfrm>
            <a:off x="838254" y="2069966"/>
            <a:ext cx="6689436" cy="461653"/>
          </a:xfrm>
          <a:prstGeom prst="rect">
            <a:avLst/>
          </a:prstGeom>
          <a:noFill/>
        </p:spPr>
        <p:txBody>
          <a:bodyPr wrap="square" lIns="91428" tIns="45714" rIns="91428" bIns="45714" rtlCol="0">
            <a:spAutoFit/>
          </a:bodyPr>
          <a:lstStyle/>
          <a:p>
            <a:pPr algn="just"/>
            <a:r>
              <a:rPr lang="en-US" sz="2400" smtClean="0">
                <a:latin typeface="Times New Roman" panose="02020603050405020304" pitchFamily="18" charset="0"/>
                <a:ea typeface="Arial-Rounded" pitchFamily="34" charset="0"/>
                <a:cs typeface="Times New Roman" panose="02020603050405020304" pitchFamily="18" charset="0"/>
              </a:rPr>
              <a:t>-</a:t>
            </a:r>
            <a:r>
              <a:rPr lang="en-US" sz="2400" smtClean="0">
                <a:solidFill>
                  <a:srgbClr val="FF0000"/>
                </a:solidFill>
                <a:latin typeface="Times New Roman" panose="02020603050405020304" pitchFamily="18" charset="0"/>
                <a:ea typeface="Arial-Rounded" pitchFamily="34" charset="0"/>
                <a:cs typeface="Times New Roman" panose="02020603050405020304" pitchFamily="18" charset="0"/>
              </a:rPr>
              <a:t> im</a:t>
            </a:r>
            <a:r>
              <a:rPr lang="en-US" sz="2400" smtClean="0">
                <a:latin typeface="Times New Roman" panose="02020603050405020304" pitchFamily="18" charset="0"/>
                <a:ea typeface="Arial-Rounded" pitchFamily="34" charset="0"/>
                <a:cs typeface="Times New Roman" panose="02020603050405020304" pitchFamily="18" charset="0"/>
              </a:rPr>
              <a:t>: chạy tìm,…</a:t>
            </a:r>
            <a:endParaRPr lang="en-US" sz="2400" dirty="0">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848528" y="2614334"/>
            <a:ext cx="6689436" cy="461653"/>
          </a:xfrm>
          <a:prstGeom prst="rect">
            <a:avLst/>
          </a:prstGeom>
          <a:noFill/>
        </p:spPr>
        <p:txBody>
          <a:bodyPr wrap="square" lIns="91428" tIns="45714" rIns="91428" bIns="45714" rtlCol="0">
            <a:spAutoFit/>
          </a:bodyPr>
          <a:lstStyle/>
          <a:p>
            <a:pPr algn="just"/>
            <a:r>
              <a:rPr lang="en-US" sz="2400" smtClean="0">
                <a:latin typeface="Times New Roman" panose="02020603050405020304" pitchFamily="18" charset="0"/>
                <a:ea typeface="Arial-Rounded" pitchFamily="34" charset="0"/>
                <a:cs typeface="Times New Roman" panose="02020603050405020304" pitchFamily="18" charset="0"/>
              </a:rPr>
              <a:t>- </a:t>
            </a:r>
            <a:r>
              <a:rPr lang="en-US" sz="2400" smtClean="0">
                <a:solidFill>
                  <a:srgbClr val="FF0000"/>
                </a:solidFill>
                <a:latin typeface="Times New Roman" panose="02020603050405020304" pitchFamily="18" charset="0"/>
                <a:ea typeface="Arial-Rounded" pitchFamily="34" charset="0"/>
                <a:cs typeface="Times New Roman" panose="02020603050405020304" pitchFamily="18" charset="0"/>
              </a:rPr>
              <a:t>iêm</a:t>
            </a:r>
            <a:r>
              <a:rPr lang="en-US" sz="2400" smtClean="0">
                <a:latin typeface="Times New Roman" panose="02020603050405020304" pitchFamily="18" charset="0"/>
                <a:ea typeface="Arial-Rounded" pitchFamily="34" charset="0"/>
                <a:cs typeface="Times New Roman" panose="02020603050405020304" pitchFamily="18" charset="0"/>
              </a:rPr>
              <a:t>: tiêm chủng,…</a:t>
            </a:r>
            <a:endParaRPr lang="en-US" sz="2400" dirty="0">
              <a:latin typeface="Times New Roman" panose="02020603050405020304" pitchFamily="18" charset="0"/>
              <a:ea typeface="Arial-Rounded" pitchFamily="34" charset="0"/>
              <a:cs typeface="Times New Roman" panose="02020603050405020304" pitchFamily="18" charset="0"/>
            </a:endParaRPr>
          </a:p>
        </p:txBody>
      </p:sp>
      <p:sp>
        <p:nvSpPr>
          <p:cNvPr id="6" name="TextBox 5"/>
          <p:cNvSpPr txBox="1"/>
          <p:nvPr/>
        </p:nvSpPr>
        <p:spPr>
          <a:xfrm>
            <a:off x="848528" y="3083534"/>
            <a:ext cx="6689436" cy="461653"/>
          </a:xfrm>
          <a:prstGeom prst="rect">
            <a:avLst/>
          </a:prstGeom>
          <a:noFill/>
        </p:spPr>
        <p:txBody>
          <a:bodyPr wrap="square" lIns="91428" tIns="45714" rIns="91428" bIns="45714" rtlCol="0">
            <a:spAutoFit/>
          </a:bodyPr>
          <a:lstStyle/>
          <a:p>
            <a:pPr algn="just"/>
            <a:r>
              <a:rPr lang="en-US" sz="2400" smtClean="0">
                <a:latin typeface="Times New Roman" panose="02020603050405020304" pitchFamily="18" charset="0"/>
                <a:ea typeface="Arial-Rounded" pitchFamily="34" charset="0"/>
                <a:cs typeface="Times New Roman" panose="02020603050405020304" pitchFamily="18" charset="0"/>
              </a:rPr>
              <a:t>- </a:t>
            </a:r>
            <a:r>
              <a:rPr lang="en-US" sz="2400" smtClean="0">
                <a:solidFill>
                  <a:srgbClr val="FF0000"/>
                </a:solidFill>
                <a:latin typeface="Times New Roman" panose="02020603050405020304" pitchFamily="18" charset="0"/>
                <a:ea typeface="Arial-Rounded" pitchFamily="34" charset="0"/>
                <a:cs typeface="Times New Roman" panose="02020603050405020304" pitchFamily="18" charset="0"/>
              </a:rPr>
              <a:t>ep</a:t>
            </a:r>
            <a:r>
              <a:rPr lang="en-US" sz="2400" smtClean="0">
                <a:latin typeface="Times New Roman" panose="02020603050405020304" pitchFamily="18" charset="0"/>
                <a:ea typeface="Arial-Rounded" pitchFamily="34" charset="0"/>
                <a:cs typeface="Times New Roman" panose="02020603050405020304" pitchFamily="18" charset="0"/>
              </a:rPr>
              <a:t>: đẹp quá,…</a:t>
            </a:r>
            <a:endParaRPr lang="en-US" sz="2400" dirty="0">
              <a:latin typeface="Times New Roman" panose="02020603050405020304" pitchFamily="18" charset="0"/>
              <a:ea typeface="Arial-Rounded" pitchFamily="34" charset="0"/>
              <a:cs typeface="Times New Roman" panose="02020603050405020304" pitchFamily="18" charset="0"/>
            </a:endParaRPr>
          </a:p>
        </p:txBody>
      </p:sp>
      <p:sp>
        <p:nvSpPr>
          <p:cNvPr id="7" name="TextBox 6"/>
          <p:cNvSpPr txBox="1"/>
          <p:nvPr/>
        </p:nvSpPr>
        <p:spPr>
          <a:xfrm>
            <a:off x="854521" y="3601372"/>
            <a:ext cx="6689436" cy="461653"/>
          </a:xfrm>
          <a:prstGeom prst="rect">
            <a:avLst/>
          </a:prstGeom>
          <a:noFill/>
        </p:spPr>
        <p:txBody>
          <a:bodyPr wrap="square" lIns="91428" tIns="45714" rIns="91428" bIns="45714" rtlCol="0">
            <a:spAutoFit/>
          </a:bodyPr>
          <a:lstStyle/>
          <a:p>
            <a:pPr algn="just"/>
            <a:r>
              <a:rPr lang="en-US" sz="2400" smtClean="0">
                <a:latin typeface="Times New Roman" panose="02020603050405020304" pitchFamily="18" charset="0"/>
                <a:ea typeface="Arial-Rounded" pitchFamily="34" charset="0"/>
                <a:cs typeface="Times New Roman" panose="02020603050405020304" pitchFamily="18" charset="0"/>
              </a:rPr>
              <a:t>- </a:t>
            </a:r>
            <a:r>
              <a:rPr lang="en-US" sz="2400" smtClean="0">
                <a:solidFill>
                  <a:srgbClr val="FF0000"/>
                </a:solidFill>
                <a:latin typeface="Times New Roman" panose="02020603050405020304" pitchFamily="18" charset="0"/>
                <a:ea typeface="Arial-Rounded" pitchFamily="34" charset="0"/>
                <a:cs typeface="Times New Roman" panose="02020603050405020304" pitchFamily="18" charset="0"/>
              </a:rPr>
              <a:t>êp</a:t>
            </a:r>
            <a:r>
              <a:rPr lang="en-US" sz="2400" smtClean="0">
                <a:latin typeface="Times New Roman" panose="02020603050405020304" pitchFamily="18" charset="0"/>
                <a:ea typeface="Arial-Rounded" pitchFamily="34" charset="0"/>
                <a:cs typeface="Times New Roman" panose="02020603050405020304" pitchFamily="18" charset="0"/>
              </a:rPr>
              <a:t>: bếp ga, …</a:t>
            </a:r>
            <a:endParaRPr lang="en-US" sz="2400" dirty="0">
              <a:latin typeface="Times New Roman" panose="02020603050405020304" pitchFamily="18" charset="0"/>
              <a:ea typeface="Arial-Rounded" pitchFamily="34" charset="0"/>
              <a:cs typeface="Times New Roman" panose="02020603050405020304" pitchFamily="18" charset="0"/>
            </a:endParaRPr>
          </a:p>
        </p:txBody>
      </p:sp>
      <p:sp>
        <p:nvSpPr>
          <p:cNvPr id="8" name="矩形 8"/>
          <p:cNvSpPr/>
          <p:nvPr/>
        </p:nvSpPr>
        <p:spPr>
          <a:xfrm>
            <a:off x="173229" y="0"/>
            <a:ext cx="8815128" cy="1015663"/>
          </a:xfrm>
          <a:prstGeom prst="rect">
            <a:avLst/>
          </a:prstGeom>
        </p:spPr>
        <p:txBody>
          <a:bodyPr wrap="square">
            <a:spAutoFit/>
          </a:bodyPr>
          <a:lstStyle/>
          <a:p>
            <a:pPr algn="ctr"/>
            <a:r>
              <a:rPr lang="en-US" altLang="zh-CN" sz="2000" smtClean="0">
                <a:latin typeface="Times New Roman" panose="02020603050405020304" pitchFamily="18" charset="0"/>
                <a:ea typeface="Arial-Rounded" panose="020B0500000000000000" pitchFamily="34" charset="-93"/>
                <a:cs typeface="Times New Roman" panose="02020603050405020304" pitchFamily="18" charset="0"/>
                <a:sym typeface="+mn-lt"/>
              </a:rPr>
              <a:t>Thứ 3 ngày 16 tháng 03 năm 2021</a:t>
            </a:r>
          </a:p>
          <a:p>
            <a:pPr algn="ctr"/>
            <a:r>
              <a:rPr lang="en-US" altLang="zh-CN" sz="2000" u="sng" smtClean="0">
                <a:latin typeface="Times New Roman" panose="02020603050405020304" pitchFamily="18" charset="0"/>
                <a:ea typeface="Arial-Rounded" panose="020B0500000000000000" pitchFamily="34" charset="-93"/>
                <a:cs typeface="Times New Roman" panose="02020603050405020304" pitchFamily="18" charset="0"/>
                <a:sym typeface="+mn-lt"/>
              </a:rPr>
              <a:t>Tiếng Việt</a:t>
            </a:r>
          </a:p>
          <a:p>
            <a:pPr algn="ctr"/>
            <a:r>
              <a:rPr lang="en-US" altLang="zh-CN" sz="2000" b="1" u="sng" smtClean="0">
                <a:latin typeface="Times New Roman" panose="02020603050405020304" pitchFamily="18" charset="0"/>
                <a:ea typeface="Arial-Rounded" panose="020B0500000000000000" pitchFamily="34" charset="-93"/>
                <a:cs typeface="Times New Roman" panose="02020603050405020304" pitchFamily="18" charset="0"/>
                <a:sym typeface="+mn-lt"/>
              </a:rPr>
              <a:t>Bài 4</a:t>
            </a:r>
            <a:r>
              <a:rPr lang="en-US" altLang="zh-CN" sz="2000" b="1" smtClean="0">
                <a:latin typeface="Times New Roman" panose="02020603050405020304" pitchFamily="18" charset="0"/>
                <a:ea typeface="Arial-Rounded" panose="020B0500000000000000" pitchFamily="34" charset="-93"/>
                <a:cs typeface="Times New Roman" panose="02020603050405020304" pitchFamily="18" charset="0"/>
                <a:sym typeface="+mn-lt"/>
              </a:rPr>
              <a:t>: Nếu không may bị lạc</a:t>
            </a:r>
          </a:p>
        </p:txBody>
      </p:sp>
    </p:spTree>
    <p:extLst>
      <p:ext uri="{BB962C8B-B14F-4D97-AF65-F5344CB8AC3E}">
        <p14:creationId xmlns:p14="http://schemas.microsoft.com/office/powerpoint/2010/main" val="396399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5753" y="334489"/>
            <a:ext cx="6734175" cy="4467225"/>
          </a:xfrm>
          <a:prstGeom prst="rect">
            <a:avLst/>
          </a:prstGeom>
        </p:spPr>
      </p:pic>
      <p:sp>
        <p:nvSpPr>
          <p:cNvPr id="9" name="Rounded Rectangle 8"/>
          <p:cNvSpPr/>
          <p:nvPr/>
        </p:nvSpPr>
        <p:spPr>
          <a:xfrm>
            <a:off x="2303820" y="3161489"/>
            <a:ext cx="1275960" cy="408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FF0000"/>
                </a:solidFill>
              </a:rPr>
              <a:t>r</a:t>
            </a:r>
            <a:r>
              <a:rPr lang="en-US" sz="2000" smtClean="0">
                <a:solidFill>
                  <a:schemeClr val="tx1"/>
                </a:solidFill>
              </a:rPr>
              <a:t>au cải</a:t>
            </a:r>
            <a:endParaRPr lang="en-US" sz="2000">
              <a:solidFill>
                <a:schemeClr val="tx1"/>
              </a:solidFill>
            </a:endParaRPr>
          </a:p>
        </p:txBody>
      </p:sp>
      <p:sp>
        <p:nvSpPr>
          <p:cNvPr id="10" name="Rounded Rectangle 9"/>
          <p:cNvSpPr/>
          <p:nvPr/>
        </p:nvSpPr>
        <p:spPr>
          <a:xfrm>
            <a:off x="3983461" y="2373549"/>
            <a:ext cx="1275960" cy="38910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FF0000"/>
                </a:solidFill>
              </a:rPr>
              <a:t>g</a:t>
            </a:r>
            <a:r>
              <a:rPr lang="en-US" sz="2000" smtClean="0">
                <a:solidFill>
                  <a:srgbClr val="FF0000"/>
                </a:solidFill>
              </a:rPr>
              <a:t>i</a:t>
            </a:r>
            <a:r>
              <a:rPr lang="en-US" sz="2000" smtClean="0">
                <a:solidFill>
                  <a:schemeClr val="tx1"/>
                </a:solidFill>
              </a:rPr>
              <a:t>ày dép</a:t>
            </a:r>
            <a:endParaRPr lang="en-US" sz="2000">
              <a:solidFill>
                <a:schemeClr val="tx1"/>
              </a:solidFill>
            </a:endParaRPr>
          </a:p>
        </p:txBody>
      </p:sp>
      <p:sp>
        <p:nvSpPr>
          <p:cNvPr id="11" name="Rounded Rectangle 10"/>
          <p:cNvSpPr/>
          <p:nvPr/>
        </p:nvSpPr>
        <p:spPr>
          <a:xfrm>
            <a:off x="2468389" y="2373549"/>
            <a:ext cx="1275960" cy="389106"/>
          </a:xfrm>
          <a:prstGeom prst="roundRect">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FF0000"/>
                </a:solidFill>
              </a:rPr>
              <a:t>g</a:t>
            </a:r>
            <a:r>
              <a:rPr lang="en-US" sz="2000" smtClean="0">
                <a:solidFill>
                  <a:srgbClr val="FF0000"/>
                </a:solidFill>
              </a:rPr>
              <a:t>i</a:t>
            </a:r>
            <a:r>
              <a:rPr lang="en-US" sz="2000" smtClean="0">
                <a:solidFill>
                  <a:schemeClr val="tx1"/>
                </a:solidFill>
              </a:rPr>
              <a:t>ảng bài</a:t>
            </a:r>
            <a:endParaRPr lang="en-US" sz="2000">
              <a:solidFill>
                <a:schemeClr val="tx1"/>
              </a:solidFill>
            </a:endParaRPr>
          </a:p>
        </p:txBody>
      </p:sp>
      <p:sp>
        <p:nvSpPr>
          <p:cNvPr id="12" name="Rounded Rectangle 11"/>
          <p:cNvSpPr/>
          <p:nvPr/>
        </p:nvSpPr>
        <p:spPr>
          <a:xfrm>
            <a:off x="5362047" y="2373549"/>
            <a:ext cx="1275960" cy="38910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rPr>
              <a:t>canh </a:t>
            </a:r>
            <a:r>
              <a:rPr lang="en-US" sz="2000" smtClean="0">
                <a:solidFill>
                  <a:srgbClr val="FF0000"/>
                </a:solidFill>
              </a:rPr>
              <a:t>gi</a:t>
            </a:r>
            <a:r>
              <a:rPr lang="en-US" sz="2000" smtClean="0">
                <a:solidFill>
                  <a:schemeClr val="tx1"/>
                </a:solidFill>
              </a:rPr>
              <a:t>ữ</a:t>
            </a:r>
            <a:endParaRPr lang="en-US" sz="2000">
              <a:solidFill>
                <a:schemeClr val="tx1"/>
              </a:solidFill>
            </a:endParaRPr>
          </a:p>
        </p:txBody>
      </p:sp>
      <p:sp>
        <p:nvSpPr>
          <p:cNvPr id="13" name="Rounded Rectangle 12"/>
          <p:cNvSpPr/>
          <p:nvPr/>
        </p:nvSpPr>
        <p:spPr>
          <a:xfrm>
            <a:off x="6714123" y="2373549"/>
            <a:ext cx="1275960" cy="38910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FF0000"/>
                </a:solidFill>
              </a:rPr>
              <a:t>d</a:t>
            </a:r>
            <a:r>
              <a:rPr lang="en-US" sz="2000" smtClean="0">
                <a:solidFill>
                  <a:schemeClr val="tx1"/>
                </a:solidFill>
              </a:rPr>
              <a:t>ẻo dai </a:t>
            </a:r>
            <a:endParaRPr lang="en-US" sz="2000">
              <a:solidFill>
                <a:srgbClr val="FF0000"/>
              </a:solidFill>
            </a:endParaRPr>
          </a:p>
        </p:txBody>
      </p:sp>
      <p:sp>
        <p:nvSpPr>
          <p:cNvPr id="14" name="Rounded Rectangle 13"/>
          <p:cNvSpPr/>
          <p:nvPr/>
        </p:nvSpPr>
        <p:spPr>
          <a:xfrm>
            <a:off x="5276937" y="3161489"/>
            <a:ext cx="1361070" cy="44402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FF0000"/>
                </a:solidFill>
              </a:rPr>
              <a:t>g</a:t>
            </a:r>
            <a:r>
              <a:rPr lang="en-US" sz="2000" smtClean="0">
                <a:solidFill>
                  <a:srgbClr val="FF0000"/>
                </a:solidFill>
              </a:rPr>
              <a:t>i</a:t>
            </a:r>
            <a:r>
              <a:rPr lang="en-US" sz="2000" smtClean="0">
                <a:solidFill>
                  <a:schemeClr val="tx1"/>
                </a:solidFill>
              </a:rPr>
              <a:t>ọt nước</a:t>
            </a:r>
            <a:endParaRPr lang="en-US" sz="2000">
              <a:solidFill>
                <a:schemeClr val="tx1"/>
              </a:solidFill>
            </a:endParaRPr>
          </a:p>
        </p:txBody>
      </p:sp>
      <p:sp>
        <p:nvSpPr>
          <p:cNvPr id="15" name="Rounded Rectangle 14"/>
          <p:cNvSpPr/>
          <p:nvPr/>
        </p:nvSpPr>
        <p:spPr>
          <a:xfrm>
            <a:off x="6714123" y="3161489"/>
            <a:ext cx="1275960" cy="44402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FF0000"/>
                </a:solidFill>
              </a:rPr>
              <a:t>gi</a:t>
            </a:r>
            <a:r>
              <a:rPr lang="en-US" sz="2000" smtClean="0">
                <a:solidFill>
                  <a:schemeClr val="tx1"/>
                </a:solidFill>
              </a:rPr>
              <a:t>a đình </a:t>
            </a:r>
            <a:endParaRPr lang="en-US" sz="2000">
              <a:solidFill>
                <a:schemeClr val="tx1"/>
              </a:solidFill>
            </a:endParaRPr>
          </a:p>
        </p:txBody>
      </p:sp>
      <p:sp>
        <p:nvSpPr>
          <p:cNvPr id="18" name="Rounded Rectangle 17"/>
          <p:cNvSpPr/>
          <p:nvPr/>
        </p:nvSpPr>
        <p:spPr>
          <a:xfrm>
            <a:off x="3924860" y="3161490"/>
            <a:ext cx="1275960" cy="4085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FF0000"/>
                </a:solidFill>
              </a:rPr>
              <a:t>g</a:t>
            </a:r>
            <a:r>
              <a:rPr lang="en-US" sz="2000" smtClean="0">
                <a:solidFill>
                  <a:srgbClr val="FF0000"/>
                </a:solidFill>
              </a:rPr>
              <a:t>i</a:t>
            </a:r>
            <a:r>
              <a:rPr lang="en-US" sz="2000" smtClean="0">
                <a:solidFill>
                  <a:schemeClr val="tx1"/>
                </a:solidFill>
              </a:rPr>
              <a:t>ữ tợn</a:t>
            </a:r>
            <a:endParaRPr lang="en-US" sz="2000">
              <a:solidFill>
                <a:schemeClr val="tx1"/>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580">
                                          <p:stCondLst>
                                            <p:cond delay="0"/>
                                          </p:stCondLst>
                                        </p:cTn>
                                        <p:tgtEl>
                                          <p:spTgt spid="15"/>
                                        </p:tgtEl>
                                      </p:cBhvr>
                                    </p:animEffect>
                                    <p:anim calcmode="lin" valueType="num">
                                      <p:cBhvr>
                                        <p:cTn id="8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5" dur="26">
                                          <p:stCondLst>
                                            <p:cond delay="650"/>
                                          </p:stCondLst>
                                        </p:cTn>
                                        <p:tgtEl>
                                          <p:spTgt spid="15"/>
                                        </p:tgtEl>
                                      </p:cBhvr>
                                      <p:to x="100000" y="60000"/>
                                    </p:animScale>
                                    <p:animScale>
                                      <p:cBhvr>
                                        <p:cTn id="86" dur="166" decel="50000">
                                          <p:stCondLst>
                                            <p:cond delay="676"/>
                                          </p:stCondLst>
                                        </p:cTn>
                                        <p:tgtEl>
                                          <p:spTgt spid="15"/>
                                        </p:tgtEl>
                                      </p:cBhvr>
                                      <p:to x="100000" y="100000"/>
                                    </p:animScale>
                                    <p:animScale>
                                      <p:cBhvr>
                                        <p:cTn id="87" dur="26">
                                          <p:stCondLst>
                                            <p:cond delay="1312"/>
                                          </p:stCondLst>
                                        </p:cTn>
                                        <p:tgtEl>
                                          <p:spTgt spid="15"/>
                                        </p:tgtEl>
                                      </p:cBhvr>
                                      <p:to x="100000" y="80000"/>
                                    </p:animScale>
                                    <p:animScale>
                                      <p:cBhvr>
                                        <p:cTn id="88" dur="166" decel="50000">
                                          <p:stCondLst>
                                            <p:cond delay="1338"/>
                                          </p:stCondLst>
                                        </p:cTn>
                                        <p:tgtEl>
                                          <p:spTgt spid="15"/>
                                        </p:tgtEl>
                                      </p:cBhvr>
                                      <p:to x="100000" y="100000"/>
                                    </p:animScale>
                                    <p:animScale>
                                      <p:cBhvr>
                                        <p:cTn id="89" dur="26">
                                          <p:stCondLst>
                                            <p:cond delay="1642"/>
                                          </p:stCondLst>
                                        </p:cTn>
                                        <p:tgtEl>
                                          <p:spTgt spid="15"/>
                                        </p:tgtEl>
                                      </p:cBhvr>
                                      <p:to x="100000" y="90000"/>
                                    </p:animScale>
                                    <p:animScale>
                                      <p:cBhvr>
                                        <p:cTn id="90" dur="166" decel="50000">
                                          <p:stCondLst>
                                            <p:cond delay="1668"/>
                                          </p:stCondLst>
                                        </p:cTn>
                                        <p:tgtEl>
                                          <p:spTgt spid="15"/>
                                        </p:tgtEl>
                                      </p:cBhvr>
                                      <p:to x="100000" y="100000"/>
                                    </p:animScale>
                                    <p:animScale>
                                      <p:cBhvr>
                                        <p:cTn id="91" dur="26">
                                          <p:stCondLst>
                                            <p:cond delay="1808"/>
                                          </p:stCondLst>
                                        </p:cTn>
                                        <p:tgtEl>
                                          <p:spTgt spid="15"/>
                                        </p:tgtEl>
                                      </p:cBhvr>
                                      <p:to x="100000" y="95000"/>
                                    </p:animScale>
                                    <p:animScale>
                                      <p:cBhvr>
                                        <p:cTn id="92" dur="166" decel="50000">
                                          <p:stCondLst>
                                            <p:cond delay="1834"/>
                                          </p:stCondLst>
                                        </p:cTn>
                                        <p:tgtEl>
                                          <p:spTgt spid="15"/>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down)">
                                      <p:cBhvr>
                                        <p:cTn id="97" dur="580">
                                          <p:stCondLst>
                                            <p:cond delay="0"/>
                                          </p:stCondLst>
                                        </p:cTn>
                                        <p:tgtEl>
                                          <p:spTgt spid="14"/>
                                        </p:tgtEl>
                                      </p:cBhvr>
                                    </p:animEffect>
                                    <p:anim calcmode="lin" valueType="num">
                                      <p:cBhvr>
                                        <p:cTn id="9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3" dur="26">
                                          <p:stCondLst>
                                            <p:cond delay="650"/>
                                          </p:stCondLst>
                                        </p:cTn>
                                        <p:tgtEl>
                                          <p:spTgt spid="14"/>
                                        </p:tgtEl>
                                      </p:cBhvr>
                                      <p:to x="100000" y="60000"/>
                                    </p:animScale>
                                    <p:animScale>
                                      <p:cBhvr>
                                        <p:cTn id="104" dur="166" decel="50000">
                                          <p:stCondLst>
                                            <p:cond delay="676"/>
                                          </p:stCondLst>
                                        </p:cTn>
                                        <p:tgtEl>
                                          <p:spTgt spid="14"/>
                                        </p:tgtEl>
                                      </p:cBhvr>
                                      <p:to x="100000" y="100000"/>
                                    </p:animScale>
                                    <p:animScale>
                                      <p:cBhvr>
                                        <p:cTn id="105" dur="26">
                                          <p:stCondLst>
                                            <p:cond delay="1312"/>
                                          </p:stCondLst>
                                        </p:cTn>
                                        <p:tgtEl>
                                          <p:spTgt spid="14"/>
                                        </p:tgtEl>
                                      </p:cBhvr>
                                      <p:to x="100000" y="80000"/>
                                    </p:animScale>
                                    <p:animScale>
                                      <p:cBhvr>
                                        <p:cTn id="106" dur="166" decel="50000">
                                          <p:stCondLst>
                                            <p:cond delay="1338"/>
                                          </p:stCondLst>
                                        </p:cTn>
                                        <p:tgtEl>
                                          <p:spTgt spid="14"/>
                                        </p:tgtEl>
                                      </p:cBhvr>
                                      <p:to x="100000" y="100000"/>
                                    </p:animScale>
                                    <p:animScale>
                                      <p:cBhvr>
                                        <p:cTn id="107" dur="26">
                                          <p:stCondLst>
                                            <p:cond delay="1642"/>
                                          </p:stCondLst>
                                        </p:cTn>
                                        <p:tgtEl>
                                          <p:spTgt spid="14"/>
                                        </p:tgtEl>
                                      </p:cBhvr>
                                      <p:to x="100000" y="90000"/>
                                    </p:animScale>
                                    <p:animScale>
                                      <p:cBhvr>
                                        <p:cTn id="108" dur="166" decel="50000">
                                          <p:stCondLst>
                                            <p:cond delay="1668"/>
                                          </p:stCondLst>
                                        </p:cTn>
                                        <p:tgtEl>
                                          <p:spTgt spid="14"/>
                                        </p:tgtEl>
                                      </p:cBhvr>
                                      <p:to x="100000" y="100000"/>
                                    </p:animScale>
                                    <p:animScale>
                                      <p:cBhvr>
                                        <p:cTn id="109" dur="26">
                                          <p:stCondLst>
                                            <p:cond delay="1808"/>
                                          </p:stCondLst>
                                        </p:cTn>
                                        <p:tgtEl>
                                          <p:spTgt spid="14"/>
                                        </p:tgtEl>
                                      </p:cBhvr>
                                      <p:to x="100000" y="95000"/>
                                    </p:animScale>
                                    <p:animScale>
                                      <p:cBhvr>
                                        <p:cTn id="110" dur="166" decel="50000">
                                          <p:stCondLst>
                                            <p:cond delay="1834"/>
                                          </p:stCondLst>
                                        </p:cTn>
                                        <p:tgtEl>
                                          <p:spTgt spid="14"/>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wipe(down)">
                                      <p:cBhvr>
                                        <p:cTn id="115" dur="580">
                                          <p:stCondLst>
                                            <p:cond delay="0"/>
                                          </p:stCondLst>
                                        </p:cTn>
                                        <p:tgtEl>
                                          <p:spTgt spid="18"/>
                                        </p:tgtEl>
                                      </p:cBhvr>
                                    </p:animEffect>
                                    <p:anim calcmode="lin" valueType="num">
                                      <p:cBhvr>
                                        <p:cTn id="11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21" dur="26">
                                          <p:stCondLst>
                                            <p:cond delay="650"/>
                                          </p:stCondLst>
                                        </p:cTn>
                                        <p:tgtEl>
                                          <p:spTgt spid="18"/>
                                        </p:tgtEl>
                                      </p:cBhvr>
                                      <p:to x="100000" y="60000"/>
                                    </p:animScale>
                                    <p:animScale>
                                      <p:cBhvr>
                                        <p:cTn id="122" dur="166" decel="50000">
                                          <p:stCondLst>
                                            <p:cond delay="676"/>
                                          </p:stCondLst>
                                        </p:cTn>
                                        <p:tgtEl>
                                          <p:spTgt spid="18"/>
                                        </p:tgtEl>
                                      </p:cBhvr>
                                      <p:to x="100000" y="100000"/>
                                    </p:animScale>
                                    <p:animScale>
                                      <p:cBhvr>
                                        <p:cTn id="123" dur="26">
                                          <p:stCondLst>
                                            <p:cond delay="1312"/>
                                          </p:stCondLst>
                                        </p:cTn>
                                        <p:tgtEl>
                                          <p:spTgt spid="18"/>
                                        </p:tgtEl>
                                      </p:cBhvr>
                                      <p:to x="100000" y="80000"/>
                                    </p:animScale>
                                    <p:animScale>
                                      <p:cBhvr>
                                        <p:cTn id="124" dur="166" decel="50000">
                                          <p:stCondLst>
                                            <p:cond delay="1338"/>
                                          </p:stCondLst>
                                        </p:cTn>
                                        <p:tgtEl>
                                          <p:spTgt spid="18"/>
                                        </p:tgtEl>
                                      </p:cBhvr>
                                      <p:to x="100000" y="100000"/>
                                    </p:animScale>
                                    <p:animScale>
                                      <p:cBhvr>
                                        <p:cTn id="125" dur="26">
                                          <p:stCondLst>
                                            <p:cond delay="1642"/>
                                          </p:stCondLst>
                                        </p:cTn>
                                        <p:tgtEl>
                                          <p:spTgt spid="18"/>
                                        </p:tgtEl>
                                      </p:cBhvr>
                                      <p:to x="100000" y="90000"/>
                                    </p:animScale>
                                    <p:animScale>
                                      <p:cBhvr>
                                        <p:cTn id="126" dur="166" decel="50000">
                                          <p:stCondLst>
                                            <p:cond delay="1668"/>
                                          </p:stCondLst>
                                        </p:cTn>
                                        <p:tgtEl>
                                          <p:spTgt spid="18"/>
                                        </p:tgtEl>
                                      </p:cBhvr>
                                      <p:to x="100000" y="100000"/>
                                    </p:animScale>
                                    <p:animScale>
                                      <p:cBhvr>
                                        <p:cTn id="127" dur="26">
                                          <p:stCondLst>
                                            <p:cond delay="1808"/>
                                          </p:stCondLst>
                                        </p:cTn>
                                        <p:tgtEl>
                                          <p:spTgt spid="18"/>
                                        </p:tgtEl>
                                      </p:cBhvr>
                                      <p:to x="100000" y="95000"/>
                                    </p:animScale>
                                    <p:animScale>
                                      <p:cBhvr>
                                        <p:cTn id="128" dur="166" decel="50000">
                                          <p:stCondLst>
                                            <p:cond delay="1834"/>
                                          </p:stCondLst>
                                        </p:cTn>
                                        <p:tgtEl>
                                          <p:spTgt spid="18"/>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wipe(down)">
                                      <p:cBhvr>
                                        <p:cTn id="133" dur="580">
                                          <p:stCondLst>
                                            <p:cond delay="0"/>
                                          </p:stCondLst>
                                        </p:cTn>
                                        <p:tgtEl>
                                          <p:spTgt spid="9"/>
                                        </p:tgtEl>
                                      </p:cBhvr>
                                    </p:animEffect>
                                    <p:anim calcmode="lin" valueType="num">
                                      <p:cBhvr>
                                        <p:cTn id="13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9" dur="26">
                                          <p:stCondLst>
                                            <p:cond delay="650"/>
                                          </p:stCondLst>
                                        </p:cTn>
                                        <p:tgtEl>
                                          <p:spTgt spid="9"/>
                                        </p:tgtEl>
                                      </p:cBhvr>
                                      <p:to x="100000" y="60000"/>
                                    </p:animScale>
                                    <p:animScale>
                                      <p:cBhvr>
                                        <p:cTn id="140" dur="166" decel="50000">
                                          <p:stCondLst>
                                            <p:cond delay="676"/>
                                          </p:stCondLst>
                                        </p:cTn>
                                        <p:tgtEl>
                                          <p:spTgt spid="9"/>
                                        </p:tgtEl>
                                      </p:cBhvr>
                                      <p:to x="100000" y="100000"/>
                                    </p:animScale>
                                    <p:animScale>
                                      <p:cBhvr>
                                        <p:cTn id="141" dur="26">
                                          <p:stCondLst>
                                            <p:cond delay="1312"/>
                                          </p:stCondLst>
                                        </p:cTn>
                                        <p:tgtEl>
                                          <p:spTgt spid="9"/>
                                        </p:tgtEl>
                                      </p:cBhvr>
                                      <p:to x="100000" y="80000"/>
                                    </p:animScale>
                                    <p:animScale>
                                      <p:cBhvr>
                                        <p:cTn id="142" dur="166" decel="50000">
                                          <p:stCondLst>
                                            <p:cond delay="1338"/>
                                          </p:stCondLst>
                                        </p:cTn>
                                        <p:tgtEl>
                                          <p:spTgt spid="9"/>
                                        </p:tgtEl>
                                      </p:cBhvr>
                                      <p:to x="100000" y="100000"/>
                                    </p:animScale>
                                    <p:animScale>
                                      <p:cBhvr>
                                        <p:cTn id="143" dur="26">
                                          <p:stCondLst>
                                            <p:cond delay="1642"/>
                                          </p:stCondLst>
                                        </p:cTn>
                                        <p:tgtEl>
                                          <p:spTgt spid="9"/>
                                        </p:tgtEl>
                                      </p:cBhvr>
                                      <p:to x="100000" y="90000"/>
                                    </p:animScale>
                                    <p:animScale>
                                      <p:cBhvr>
                                        <p:cTn id="144" dur="166" decel="50000">
                                          <p:stCondLst>
                                            <p:cond delay="1668"/>
                                          </p:stCondLst>
                                        </p:cTn>
                                        <p:tgtEl>
                                          <p:spTgt spid="9"/>
                                        </p:tgtEl>
                                      </p:cBhvr>
                                      <p:to x="100000" y="100000"/>
                                    </p:animScale>
                                    <p:animScale>
                                      <p:cBhvr>
                                        <p:cTn id="145" dur="26">
                                          <p:stCondLst>
                                            <p:cond delay="1808"/>
                                          </p:stCondLst>
                                        </p:cTn>
                                        <p:tgtEl>
                                          <p:spTgt spid="9"/>
                                        </p:tgtEl>
                                      </p:cBhvr>
                                      <p:to x="100000" y="95000"/>
                                    </p:animScale>
                                    <p:animScale>
                                      <p:cBhvr>
                                        <p:cTn id="14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 y="0"/>
            <a:ext cx="9143438" cy="505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4"/>
          <p:cNvSpPr txBox="1">
            <a:spLocks noChangeArrowheads="1"/>
          </p:cNvSpPr>
          <p:nvPr/>
        </p:nvSpPr>
        <p:spPr bwMode="auto">
          <a:xfrm>
            <a:off x="2227632" y="1655384"/>
            <a:ext cx="55447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4800" b="1" dirty="0" err="1">
                <a:solidFill>
                  <a:srgbClr val="C00000"/>
                </a:solidFill>
                <a:latin typeface="Times New Roman" panose="02020603050405020304" pitchFamily="18" charset="0"/>
                <a:cs typeface="Times New Roman" panose="02020603050405020304" pitchFamily="18" charset="0"/>
              </a:rPr>
              <a:t>Củng</a:t>
            </a:r>
            <a:r>
              <a:rPr lang="en-US" altLang="en-US" sz="4800" b="1" dirty="0">
                <a:solidFill>
                  <a:srgbClr val="C00000"/>
                </a:solidFill>
                <a:latin typeface="Times New Roman" panose="02020603050405020304" pitchFamily="18" charset="0"/>
                <a:cs typeface="Times New Roman" panose="02020603050405020304" pitchFamily="18" charset="0"/>
              </a:rPr>
              <a:t> </a:t>
            </a:r>
            <a:r>
              <a:rPr lang="en-US" altLang="en-US" sz="4800" b="1" dirty="0" err="1">
                <a:solidFill>
                  <a:srgbClr val="C00000"/>
                </a:solidFill>
                <a:latin typeface="Times New Roman" panose="02020603050405020304" pitchFamily="18" charset="0"/>
                <a:cs typeface="Times New Roman" panose="02020603050405020304" pitchFamily="18" charset="0"/>
              </a:rPr>
              <a:t>cố</a:t>
            </a:r>
            <a:r>
              <a:rPr lang="en-US" altLang="en-US" sz="4800" b="1" dirty="0">
                <a:solidFill>
                  <a:srgbClr val="C00000"/>
                </a:solidFill>
                <a:latin typeface="Times New Roman" panose="02020603050405020304" pitchFamily="18" charset="0"/>
                <a:cs typeface="Times New Roman" panose="02020603050405020304" pitchFamily="18" charset="0"/>
              </a:rPr>
              <a:t> - </a:t>
            </a:r>
            <a:r>
              <a:rPr lang="en-US" altLang="en-US" sz="4800" b="1" dirty="0" err="1">
                <a:solidFill>
                  <a:srgbClr val="C00000"/>
                </a:solidFill>
                <a:latin typeface="Times New Roman" panose="02020603050405020304" pitchFamily="18" charset="0"/>
                <a:cs typeface="Times New Roman" panose="02020603050405020304" pitchFamily="18" charset="0"/>
              </a:rPr>
              <a:t>Dặn</a:t>
            </a:r>
            <a:r>
              <a:rPr lang="en-US" altLang="en-US" sz="4800" b="1" dirty="0">
                <a:solidFill>
                  <a:srgbClr val="C00000"/>
                </a:solidFill>
                <a:latin typeface="Times New Roman" panose="02020603050405020304" pitchFamily="18" charset="0"/>
                <a:cs typeface="Times New Roman" panose="02020603050405020304" pitchFamily="18" charset="0"/>
              </a:rPr>
              <a:t> </a:t>
            </a:r>
            <a:r>
              <a:rPr lang="en-US" altLang="en-US" sz="4800" b="1" dirty="0" err="1">
                <a:solidFill>
                  <a:srgbClr val="C00000"/>
                </a:solidFill>
                <a:latin typeface="Times New Roman" panose="02020603050405020304" pitchFamily="18" charset="0"/>
                <a:cs typeface="Times New Roman" panose="02020603050405020304" pitchFamily="18" charset="0"/>
              </a:rPr>
              <a:t>dò</a:t>
            </a:r>
            <a:endParaRPr lang="en-US" altLang="en-US" sz="4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8"/>
          <p:cNvPicPr>
            <a:picLocks noChangeAspect="1"/>
          </p:cNvPicPr>
          <p:nvPr/>
        </p:nvPicPr>
        <p:blipFill>
          <a:blip r:embed="rId2"/>
          <a:stretch>
            <a:fillRect/>
          </a:stretch>
        </p:blipFill>
        <p:spPr>
          <a:xfrm>
            <a:off x="4814888" y="4000500"/>
            <a:ext cx="1071563" cy="1071563"/>
          </a:xfrm>
          <a:prstGeom prst="rect">
            <a:avLst/>
          </a:prstGeom>
          <a:noFill/>
          <a:ln w="9525">
            <a:noFill/>
          </a:ln>
        </p:spPr>
      </p:pic>
      <p:pic>
        <p:nvPicPr>
          <p:cNvPr id="30726" name="Picture 6" descr="8"/>
          <p:cNvPicPr>
            <a:picLocks noChangeAspect="1"/>
          </p:cNvPicPr>
          <p:nvPr/>
        </p:nvPicPr>
        <p:blipFill>
          <a:blip r:embed="rId2"/>
          <a:stretch>
            <a:fillRect/>
          </a:stretch>
        </p:blipFill>
        <p:spPr>
          <a:xfrm>
            <a:off x="2928938" y="4000500"/>
            <a:ext cx="1071563" cy="1071563"/>
          </a:xfrm>
          <a:prstGeom prst="rect">
            <a:avLst/>
          </a:prstGeom>
          <a:noFill/>
          <a:ln w="9525">
            <a:noFill/>
          </a:ln>
        </p:spPr>
      </p:pic>
      <p:sp>
        <p:nvSpPr>
          <p:cNvPr id="30727" name="WordArt 7"/>
          <p:cNvSpPr>
            <a:spLocks noTextEdit="1"/>
          </p:cNvSpPr>
          <p:nvPr/>
        </p:nvSpPr>
        <p:spPr>
          <a:xfrm>
            <a:off x="1138136" y="914400"/>
            <a:ext cx="7159558" cy="2000250"/>
          </a:xfrm>
          <a:prstGeom prst="rect">
            <a:avLst/>
          </a:prstGeom>
        </p:spPr>
        <p:txBody>
          <a:bodyPr wrap="none" fromWordArt="1">
            <a:prstTxWarp prst="textWave1">
              <a:avLst>
                <a:gd name="adj1" fmla="val 13005"/>
                <a:gd name="adj2" fmla="val 0"/>
              </a:avLst>
            </a:prstTxWarp>
            <a:normAutofit/>
          </a:bodyPr>
          <a:lstStyle/>
          <a:p>
            <a:pPr algn="ctr"/>
            <a:r>
              <a:rPr lang="en-US" sz="4050">
                <a:ln w="3175" cap="flat" cmpd="sng">
                  <a:solidFill>
                    <a:srgbClr val="CC0099"/>
                  </a:solidFill>
                  <a:prstDash val="solid"/>
                  <a:headEnd type="none" w="med" len="med"/>
                  <a:tailEnd type="none" w="med" len="med"/>
                </a:ln>
                <a:effectLst>
                  <a:outerShdw blurRad="38100" dist="38100" dir="2700000" algn="tl">
                    <a:srgbClr val="000000">
                      <a:alpha val="43137"/>
                    </a:srgbClr>
                  </a:outerShdw>
                </a:effectLst>
                <a:latin typeface="Times New Roman" panose="02020603050405020304" pitchFamily="18" charset="0"/>
                <a:ea typeface="Verdana" panose="020B0604030504040204" charset="0"/>
                <a:cs typeface="Times New Roman" panose="02020603050405020304" pitchFamily="18" charset="0"/>
              </a:rPr>
              <a:t>CẢM ƠN THẦY CÔ</a:t>
            </a:r>
          </a:p>
          <a:p>
            <a:pPr algn="ctr"/>
            <a:r>
              <a:rPr lang="en-US" sz="4050">
                <a:ln w="3175" cap="flat" cmpd="sng">
                  <a:solidFill>
                    <a:srgbClr val="CC0099"/>
                  </a:solidFill>
                  <a:prstDash val="solid"/>
                  <a:headEnd type="none" w="med" len="med"/>
                  <a:tailEnd type="none" w="med" len="med"/>
                </a:ln>
                <a:effectLst>
                  <a:outerShdw blurRad="38100" dist="38100" dir="2700000" algn="tl">
                    <a:srgbClr val="000000">
                      <a:alpha val="43137"/>
                    </a:srgbClr>
                  </a:outerShdw>
                </a:effectLst>
                <a:latin typeface="Times New Roman" panose="02020603050405020304" pitchFamily="18" charset="0"/>
                <a:ea typeface="Verdana" panose="020B0604030504040204" charset="0"/>
                <a:cs typeface="Times New Roman" panose="02020603050405020304" pitchFamily="18" charset="0"/>
              </a:rPr>
              <a:t> VÀ CÁC EM HỌC SINH</a:t>
            </a:r>
          </a:p>
        </p:txBody>
      </p:sp>
      <p:pic>
        <p:nvPicPr>
          <p:cNvPr id="30729" name="Picture 9" descr="8"/>
          <p:cNvPicPr>
            <a:picLocks noChangeAspect="1"/>
          </p:cNvPicPr>
          <p:nvPr/>
        </p:nvPicPr>
        <p:blipFill>
          <a:blip r:embed="rId2"/>
          <a:stretch>
            <a:fillRect/>
          </a:stretch>
        </p:blipFill>
        <p:spPr>
          <a:xfrm>
            <a:off x="3771900" y="3600450"/>
            <a:ext cx="1485900" cy="1393031"/>
          </a:xfrm>
          <a:prstGeom prst="rect">
            <a:avLst/>
          </a:prstGeom>
          <a:noFill/>
          <a:ln w="9525">
            <a:noFill/>
          </a:ln>
        </p:spPr>
      </p:pic>
      <p:pic>
        <p:nvPicPr>
          <p:cNvPr id="30735" name="Picture 15" descr="gman02"/>
          <p:cNvPicPr>
            <a:picLocks noChangeAspect="1"/>
          </p:cNvPicPr>
          <p:nvPr/>
        </p:nvPicPr>
        <p:blipFill>
          <a:blip r:embed="rId3"/>
          <a:stretch>
            <a:fillRect/>
          </a:stretch>
        </p:blipFill>
        <p:spPr>
          <a:xfrm>
            <a:off x="4057650" y="3200400"/>
            <a:ext cx="571500" cy="1371600"/>
          </a:xfrm>
          <a:prstGeom prst="rect">
            <a:avLst/>
          </a:prstGeom>
          <a:noFill/>
          <a:ln w="9525">
            <a:noFill/>
          </a:ln>
        </p:spPr>
      </p:pic>
      <p:pic>
        <p:nvPicPr>
          <p:cNvPr id="30736" name="Picture 16" descr="gman08"/>
          <p:cNvPicPr>
            <a:picLocks noChangeAspect="1"/>
          </p:cNvPicPr>
          <p:nvPr/>
        </p:nvPicPr>
        <p:blipFill>
          <a:blip r:embed="rId4"/>
          <a:stretch>
            <a:fillRect/>
          </a:stretch>
        </p:blipFill>
        <p:spPr>
          <a:xfrm>
            <a:off x="2457450" y="2914650"/>
            <a:ext cx="914400" cy="1657350"/>
          </a:xfrm>
          <a:prstGeom prst="rect">
            <a:avLst/>
          </a:prstGeom>
          <a:noFill/>
          <a:ln w="9525">
            <a:noFill/>
          </a:ln>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09"/>
          <p:cNvSpPr txBox="1"/>
          <p:nvPr/>
        </p:nvSpPr>
        <p:spPr>
          <a:xfrm>
            <a:off x="0" y="584352"/>
            <a:ext cx="3588404" cy="769441"/>
          </a:xfrm>
          <a:prstGeom prst="rect">
            <a:avLst/>
          </a:prstGeom>
          <a:noFill/>
        </p:spPr>
        <p:txBody>
          <a:bodyPr wrap="square" rtlCol="0">
            <a:spAutoFit/>
          </a:bodyPr>
          <a:lstStyle/>
          <a:p>
            <a:pPr algn="ctr"/>
            <a:r>
              <a:rPr lang="en-US" altLang="zh-CN" sz="4400" b="1" smtClean="0">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KHỞI </a:t>
            </a:r>
            <a:r>
              <a:rPr lang="en-US" altLang="zh-CN" sz="4000" b="1" smtClean="0">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ĐỘNG</a:t>
            </a:r>
            <a:endParaRPr lang="zh-CN" altLang="en-US" sz="4000" b="1" dirty="0">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4" name="矩形 8"/>
          <p:cNvSpPr/>
          <p:nvPr/>
        </p:nvSpPr>
        <p:spPr>
          <a:xfrm>
            <a:off x="272375" y="0"/>
            <a:ext cx="8803530" cy="707886"/>
          </a:xfrm>
          <a:prstGeom prst="rect">
            <a:avLst/>
          </a:prstGeom>
        </p:spPr>
        <p:txBody>
          <a:bodyPr wrap="square">
            <a:spAutoFit/>
          </a:bodyPr>
          <a:lstStyle/>
          <a:p>
            <a:pPr algn="ctr"/>
            <a:r>
              <a:rPr lang="en-US" altLang="zh-CN" sz="2000" smtClean="0">
                <a:latin typeface="Times New Roman" panose="02020603050405020304" pitchFamily="18" charset="0"/>
                <a:ea typeface="Arial-Rounded" panose="020B0500000000000000" pitchFamily="34" charset="-93"/>
                <a:cs typeface="Times New Roman" panose="02020603050405020304" pitchFamily="18" charset="0"/>
                <a:sym typeface="+mn-lt"/>
              </a:rPr>
              <a:t>Thứ 3 ngày 16 tháng 03 năm 2021</a:t>
            </a:r>
          </a:p>
          <a:p>
            <a:pPr algn="ctr"/>
            <a:r>
              <a:rPr lang="en-US" altLang="zh-CN" sz="2000" u="sng" smtClean="0">
                <a:latin typeface="Times New Roman" panose="02020603050405020304" pitchFamily="18" charset="0"/>
                <a:ea typeface="Arial-Rounded" panose="020B0500000000000000" pitchFamily="34" charset="-93"/>
                <a:cs typeface="Times New Roman" panose="02020603050405020304" pitchFamily="18" charset="0"/>
                <a:sym typeface="+mn-lt"/>
              </a:rPr>
              <a:t>Tiếng Việt</a:t>
            </a:r>
          </a:p>
        </p:txBody>
      </p:sp>
    </p:spTree>
    <p:extLst>
      <p:ext uri="{BB962C8B-B14F-4D97-AF65-F5344CB8AC3E}">
        <p14:creationId xmlns:p14="http://schemas.microsoft.com/office/powerpoint/2010/main" val="4170392426"/>
      </p:ext>
    </p:extLst>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1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34" presetClass="emph" presetSubtype="0" fill="hold" grpId="1" nodeType="withEffect">
                                  <p:stCondLst>
                                    <p:cond delay="1750"/>
                                  </p:stCondLst>
                                  <p:childTnLst>
                                    <p:animMotion origin="layout" path="M -4.16667E-6 -1.85185E-6 L -4.16667E-6 -0.07222 " pathEditMode="relative" rAng="0" ptsTypes="AA">
                                      <p:cBhvr>
                                        <p:cTn id="10" dur="250" accel="50000" decel="50000" autoRev="1" fill="hold">
                                          <p:stCondLst>
                                            <p:cond delay="0"/>
                                          </p:stCondLst>
                                        </p:cTn>
                                        <p:tgtEl>
                                          <p:spTgt spid="3"/>
                                        </p:tgtEl>
                                        <p:attrNameLst>
                                          <p:attrName>ppt_x</p:attrName>
                                          <p:attrName>ppt_y</p:attrName>
                                        </p:attrNameLst>
                                      </p:cBhvr>
                                      <p:rCtr x="0" y="-3611"/>
                                    </p:animMotion>
                                    <p:animRot by="1500000">
                                      <p:cBhvr>
                                        <p:cTn id="11" dur="125" fill="hold">
                                          <p:stCondLst>
                                            <p:cond delay="0"/>
                                          </p:stCondLst>
                                        </p:cTn>
                                        <p:tgtEl>
                                          <p:spTgt spid="3"/>
                                        </p:tgtEl>
                                        <p:attrNameLst>
                                          <p:attrName>r</p:attrName>
                                        </p:attrNameLst>
                                      </p:cBhvr>
                                    </p:animRot>
                                    <p:animRot by="-1500000">
                                      <p:cBhvr>
                                        <p:cTn id="12" dur="125" fill="hold">
                                          <p:stCondLst>
                                            <p:cond delay="125"/>
                                          </p:stCondLst>
                                        </p:cTn>
                                        <p:tgtEl>
                                          <p:spTgt spid="3"/>
                                        </p:tgtEl>
                                        <p:attrNameLst>
                                          <p:attrName>r</p:attrName>
                                        </p:attrNameLst>
                                      </p:cBhvr>
                                    </p:animRot>
                                    <p:animRot by="-1500000">
                                      <p:cBhvr>
                                        <p:cTn id="13" dur="125" fill="hold">
                                          <p:stCondLst>
                                            <p:cond delay="250"/>
                                          </p:stCondLst>
                                        </p:cTn>
                                        <p:tgtEl>
                                          <p:spTgt spid="3"/>
                                        </p:tgtEl>
                                        <p:attrNameLst>
                                          <p:attrName>r</p:attrName>
                                        </p:attrNameLst>
                                      </p:cBhvr>
                                    </p:animRot>
                                    <p:animRot by="1500000">
                                      <p:cBhvr>
                                        <p:cTn id="14"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173229" y="0"/>
            <a:ext cx="8815128" cy="707886"/>
          </a:xfrm>
          <a:prstGeom prst="rect">
            <a:avLst/>
          </a:prstGeom>
        </p:spPr>
        <p:txBody>
          <a:bodyPr wrap="square">
            <a:spAutoFit/>
          </a:bodyPr>
          <a:lstStyle/>
          <a:p>
            <a:pPr algn="ctr"/>
            <a:r>
              <a:rPr lang="en-US" altLang="zh-CN" sz="2000" smtClean="0">
                <a:latin typeface="Times New Roman" panose="02020603050405020304" pitchFamily="18" charset="0"/>
                <a:ea typeface="Arial-Rounded" panose="020B0500000000000000" pitchFamily="34" charset="-93"/>
                <a:cs typeface="Times New Roman" panose="02020603050405020304" pitchFamily="18" charset="0"/>
                <a:sym typeface="+mn-lt"/>
              </a:rPr>
              <a:t>Thứ 3 ngày 16 tháng 03 năm 2021</a:t>
            </a:r>
          </a:p>
          <a:p>
            <a:pPr algn="ctr"/>
            <a:r>
              <a:rPr lang="en-US" altLang="zh-CN" sz="2000" u="sng" smtClean="0">
                <a:latin typeface="Times New Roman" panose="02020603050405020304" pitchFamily="18" charset="0"/>
                <a:ea typeface="Arial-Rounded" panose="020B0500000000000000" pitchFamily="34" charset="-93"/>
                <a:cs typeface="Times New Roman" panose="02020603050405020304" pitchFamily="18" charset="0"/>
                <a:sym typeface="+mn-lt"/>
              </a:rPr>
              <a:t>Tiếng Việt</a:t>
            </a:r>
          </a:p>
        </p:txBody>
      </p:sp>
      <p:pic>
        <p:nvPicPr>
          <p:cNvPr id="3" name="Picture 2"/>
          <p:cNvPicPr>
            <a:picLocks noChangeAspect="1"/>
          </p:cNvPicPr>
          <p:nvPr/>
        </p:nvPicPr>
        <p:blipFill>
          <a:blip r:embed="rId2"/>
          <a:stretch>
            <a:fillRect/>
          </a:stretch>
        </p:blipFill>
        <p:spPr>
          <a:xfrm>
            <a:off x="709185" y="707886"/>
            <a:ext cx="7743216" cy="3317240"/>
          </a:xfrm>
          <a:prstGeom prst="rect">
            <a:avLst/>
          </a:prstGeom>
        </p:spPr>
      </p:pic>
      <p:sp>
        <p:nvSpPr>
          <p:cNvPr id="4" name="矩形 8"/>
          <p:cNvSpPr/>
          <p:nvPr/>
        </p:nvSpPr>
        <p:spPr>
          <a:xfrm>
            <a:off x="423627" y="4434613"/>
            <a:ext cx="9273265" cy="398780"/>
          </a:xfrm>
          <a:prstGeom prst="rect">
            <a:avLst/>
          </a:prstGeom>
        </p:spPr>
        <p:txBody>
          <a:bodyPr wrap="square">
            <a:spAutoFit/>
          </a:bodyPr>
          <a:lstStyle/>
          <a:p>
            <a:r>
              <a:rPr lang="en-US" sz="2000" b="1" smtClean="0">
                <a:latin typeface="Times New Roman" panose="02020603050405020304" pitchFamily="18" charset="0"/>
                <a:ea typeface="Arial-Rounded" panose="020B0500000000000000" pitchFamily="34" charset="-93"/>
                <a:cs typeface="Times New Roman" panose="02020603050405020304" pitchFamily="18" charset="0"/>
                <a:sym typeface="+mn-lt"/>
              </a:rPr>
              <a:t>b. Nếu </a:t>
            </a:r>
            <a:r>
              <a:rPr lang="en-US" sz="2000" b="1" dirty="0" err="1" smtClean="0">
                <a:latin typeface="Times New Roman" panose="02020603050405020304" pitchFamily="18" charset="0"/>
                <a:ea typeface="Arial-Rounded" panose="020B0500000000000000" pitchFamily="34" charset="-93"/>
                <a:cs typeface="Times New Roman" panose="02020603050405020304" pitchFamily="18" charset="0"/>
                <a:sym typeface="+mn-lt"/>
              </a:rPr>
              <a:t>gặp phải trường hợp như bạn nhỏ, em sẽ làm gì?</a:t>
            </a:r>
            <a:endParaRPr lang="en-US" sz="2000" b="1"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5" name="矩形 8"/>
          <p:cNvSpPr/>
          <p:nvPr/>
        </p:nvSpPr>
        <p:spPr>
          <a:xfrm>
            <a:off x="423628" y="4066822"/>
            <a:ext cx="8505646" cy="398780"/>
          </a:xfrm>
          <a:prstGeom prst="rect">
            <a:avLst/>
          </a:prstGeom>
        </p:spPr>
        <p:txBody>
          <a:bodyPr wrap="square">
            <a:spAutoFit/>
          </a:bodyPr>
          <a:lstStyle/>
          <a:p>
            <a:r>
              <a:rPr lang="en-US" altLang="zh-CN" sz="2000" b="1" dirty="0" smtClean="0">
                <a:latin typeface="Times New Roman" panose="02020603050405020304" pitchFamily="18" charset="0"/>
                <a:ea typeface="Arial-Rounded" panose="020B0500000000000000" pitchFamily="34" charset="-93"/>
                <a:cs typeface="Times New Roman" panose="02020603050405020304" pitchFamily="18" charset="0"/>
                <a:sym typeface="+mn-lt"/>
              </a:rPr>
              <a:t>a. Bạn nhỏ đang ở đâu? Vì sao bạn </a:t>
            </a:r>
            <a:r>
              <a:rPr lang="en-US" altLang="zh-CN" sz="2000" b="1" smtClean="0">
                <a:latin typeface="Times New Roman" panose="02020603050405020304" pitchFamily="18" charset="0"/>
                <a:ea typeface="Arial-Rounded" panose="020B0500000000000000" pitchFamily="34" charset="-93"/>
                <a:cs typeface="Times New Roman" panose="02020603050405020304" pitchFamily="18" charset="0"/>
                <a:sym typeface="+mn-lt"/>
              </a:rPr>
              <a:t>ý khóc?</a:t>
            </a:r>
            <a:endParaRPr lang="zh-CN" altLang="en-US" sz="2000" b="1"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229033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矩形 8"/>
          <p:cNvSpPr/>
          <p:nvPr/>
        </p:nvSpPr>
        <p:spPr>
          <a:xfrm>
            <a:off x="173229" y="0"/>
            <a:ext cx="8815128" cy="1015663"/>
          </a:xfrm>
          <a:prstGeom prst="rect">
            <a:avLst/>
          </a:prstGeom>
        </p:spPr>
        <p:txBody>
          <a:bodyPr wrap="square">
            <a:spAutoFit/>
          </a:bodyPr>
          <a:lstStyle/>
          <a:p>
            <a:pPr algn="ctr"/>
            <a:r>
              <a:rPr lang="en-US" altLang="zh-CN" sz="2000" smtClean="0">
                <a:latin typeface="Times New Roman" panose="02020603050405020304" pitchFamily="18" charset="0"/>
                <a:ea typeface="Arial-Rounded" panose="020B0500000000000000" pitchFamily="34" charset="-93"/>
                <a:cs typeface="Times New Roman" panose="02020603050405020304" pitchFamily="18" charset="0"/>
                <a:sym typeface="+mn-lt"/>
              </a:rPr>
              <a:t>Thứ 3 ngày 16 tháng 03 năm 2021</a:t>
            </a:r>
          </a:p>
          <a:p>
            <a:pPr algn="ctr"/>
            <a:r>
              <a:rPr lang="en-US" altLang="zh-CN" sz="2000" u="sng" smtClean="0">
                <a:latin typeface="Times New Roman" panose="02020603050405020304" pitchFamily="18" charset="0"/>
                <a:ea typeface="Arial-Rounded" panose="020B0500000000000000" pitchFamily="34" charset="-93"/>
                <a:cs typeface="Times New Roman" panose="02020603050405020304" pitchFamily="18" charset="0"/>
                <a:sym typeface="+mn-lt"/>
              </a:rPr>
              <a:t>Tiếng Việt</a:t>
            </a:r>
          </a:p>
          <a:p>
            <a:pPr algn="ctr"/>
            <a:r>
              <a:rPr lang="en-US" altLang="zh-CN" sz="2000" b="1" u="sng" smtClean="0">
                <a:latin typeface="Times New Roman" panose="02020603050405020304" pitchFamily="18" charset="0"/>
                <a:ea typeface="Arial-Rounded" panose="020B0500000000000000" pitchFamily="34" charset="-93"/>
                <a:cs typeface="Times New Roman" panose="02020603050405020304" pitchFamily="18" charset="0"/>
                <a:sym typeface="+mn-lt"/>
              </a:rPr>
              <a:t>Bài 4</a:t>
            </a:r>
            <a:r>
              <a:rPr lang="en-US" altLang="zh-CN" sz="2000" b="1" smtClean="0">
                <a:latin typeface="Times New Roman" panose="02020603050405020304" pitchFamily="18" charset="0"/>
                <a:ea typeface="Arial-Rounded" panose="020B0500000000000000" pitchFamily="34" charset="-93"/>
                <a:cs typeface="Times New Roman" panose="02020603050405020304" pitchFamily="18" charset="0"/>
                <a:sym typeface="+mn-lt"/>
              </a:rPr>
              <a:t>: Nếu không may bị lạc</a:t>
            </a:r>
          </a:p>
        </p:txBody>
      </p:sp>
    </p:spTree>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953310" y="1081070"/>
            <a:ext cx="7081737" cy="3785652"/>
          </a:xfrm>
          <a:prstGeom prst="rect">
            <a:avLst/>
          </a:prstGeom>
          <a:noFill/>
        </p:spPr>
        <p:txBody>
          <a:bodyPr wrap="square" rtlCol="0">
            <a:spAutoFit/>
          </a:bodyPr>
          <a:lstStyle/>
          <a:p>
            <a:pPr algn="just"/>
            <a:r>
              <a:rPr lang="en-US" sz="2000" smtClean="0">
                <a:latin typeface="Times New Roman" panose="02020603050405020304" pitchFamily="18" charset="0"/>
                <a:cs typeface="Times New Roman" panose="02020603050405020304" pitchFamily="18" charset="0"/>
              </a:rPr>
              <a:t>        Sáng </a:t>
            </a:r>
            <a:r>
              <a:rPr lang="en-US" sz="2000">
                <a:latin typeface="Times New Roman" panose="02020603050405020304" pitchFamily="18" charset="0"/>
                <a:cs typeface="Times New Roman" panose="02020603050405020304" pitchFamily="18" charset="0"/>
              </a:rPr>
              <a:t>chủ nhật, bố cho Nam và em đi công viên. Công viên đông như </a:t>
            </a:r>
            <a:r>
              <a:rPr lang="en-US" sz="2000" smtClean="0">
                <a:latin typeface="Times New Roman" panose="02020603050405020304" pitchFamily="18" charset="0"/>
                <a:cs typeface="Times New Roman" panose="02020603050405020304" pitchFamily="18" charset="0"/>
              </a:rPr>
              <a:t>hội. </a:t>
            </a:r>
            <a:r>
              <a:rPr lang="en-US" sz="2000">
                <a:latin typeface="Times New Roman" panose="02020603050405020304" pitchFamily="18" charset="0"/>
                <a:cs typeface="Times New Roman" panose="02020603050405020304" pitchFamily="18" charset="0"/>
              </a:rPr>
              <a:t>Khi vào cổng, bố dặn: “Các con cẩn thận </a:t>
            </a:r>
            <a:r>
              <a:rPr lang="en-US" sz="2000" smtClean="0">
                <a:latin typeface="Times New Roman" panose="02020603050405020304" pitchFamily="18" charset="0"/>
                <a:cs typeface="Times New Roman" panose="02020603050405020304" pitchFamily="18" charset="0"/>
              </a:rPr>
              <a:t>kẻo </a:t>
            </a:r>
            <a:r>
              <a:rPr lang="en-US" sz="2000">
                <a:latin typeface="Times New Roman" panose="02020603050405020304" pitchFamily="18" charset="0"/>
                <a:cs typeface="Times New Roman" panose="02020603050405020304" pitchFamily="18" charset="0"/>
              </a:rPr>
              <a:t>bị lạc, Nếu không may bị lạc, các con nhớ đi ra cổng này. Nhìn kìa, trên cổng có lá cờ rất to”.</a:t>
            </a:r>
          </a:p>
          <a:p>
            <a:r>
              <a:rPr lang="en-US" sz="2000">
                <a:latin typeface="Times New Roman" panose="02020603050405020304" pitchFamily="18" charset="0"/>
                <a:cs typeface="Times New Roman" panose="02020603050405020304" pitchFamily="18" charset="0"/>
              </a:rPr>
              <a:t/>
            </a:r>
            <a:br>
              <a:rPr lang="en-US" sz="2000">
                <a:latin typeface="Times New Roman" panose="02020603050405020304" pitchFamily="18" charset="0"/>
                <a:cs typeface="Times New Roman" panose="02020603050405020304" pitchFamily="18" charset="0"/>
              </a:rPr>
            </a:br>
            <a:r>
              <a:rPr lang="en-US" sz="2000" smtClean="0">
                <a:latin typeface="Times New Roman" panose="02020603050405020304" pitchFamily="18" charset="0"/>
                <a:cs typeface="Times New Roman" panose="02020603050405020304" pitchFamily="18" charset="0"/>
              </a:rPr>
              <a:t>     Công </a:t>
            </a:r>
            <a:r>
              <a:rPr lang="en-US" sz="2000">
                <a:latin typeface="Times New Roman" panose="02020603050405020304" pitchFamily="18" charset="0"/>
                <a:cs typeface="Times New Roman" panose="02020603050405020304" pitchFamily="18" charset="0"/>
              </a:rPr>
              <a:t>viên đẹp quá. Nam cứ mải mê xem hết chỗ này đến chỗ khác. Lúc ngoảnh lại thì không thấy bố và em đâu. Nam vừa chạy vừa gọi: Bố ơi! Bố ơi!”. Hoảng hốt, Nam suýt khóc. Chợt Nam nhìn thấy tấm biển “Lối ra cổng”. Nhớ lời bố dặn, Nam đi theo hướng tấm biển chỉ đường. “A, lá cờ kia rồi!”. Nam mừng rỡ khi thấy bố và em đang ở đó.</a:t>
            </a:r>
            <a:br>
              <a:rPr lang="en-US" sz="2000">
                <a:latin typeface="Times New Roman" panose="02020603050405020304" pitchFamily="18" charset="0"/>
                <a:cs typeface="Times New Roman" panose="02020603050405020304" pitchFamily="18" charset="0"/>
              </a:rPr>
            </a:br>
            <a:endParaRPr lang="en-US" sz="2000">
              <a:latin typeface="Times New Roman" panose="02020603050405020304" pitchFamily="18" charset="0"/>
              <a:cs typeface="Times New Roman" panose="02020603050405020304" pitchFamily="18" charset="0"/>
            </a:endParaRPr>
          </a:p>
        </p:txBody>
      </p:sp>
      <p:sp>
        <p:nvSpPr>
          <p:cNvPr id="3" name="矩形 8"/>
          <p:cNvSpPr/>
          <p:nvPr/>
        </p:nvSpPr>
        <p:spPr>
          <a:xfrm>
            <a:off x="173229" y="0"/>
            <a:ext cx="8815128" cy="1015663"/>
          </a:xfrm>
          <a:prstGeom prst="rect">
            <a:avLst/>
          </a:prstGeom>
        </p:spPr>
        <p:txBody>
          <a:bodyPr wrap="square">
            <a:spAutoFit/>
          </a:bodyPr>
          <a:lstStyle/>
          <a:p>
            <a:pPr algn="ctr"/>
            <a:r>
              <a:rPr lang="en-US" altLang="zh-CN" sz="2000" smtClean="0">
                <a:latin typeface="Times New Roman" panose="02020603050405020304" pitchFamily="18" charset="0"/>
                <a:ea typeface="Arial-Rounded" panose="020B0500000000000000" pitchFamily="34" charset="-93"/>
                <a:cs typeface="Times New Roman" panose="02020603050405020304" pitchFamily="18" charset="0"/>
                <a:sym typeface="+mn-lt"/>
              </a:rPr>
              <a:t>Thứ 3 ngày 16 tháng 03 năm 2021</a:t>
            </a:r>
          </a:p>
          <a:p>
            <a:pPr algn="ctr"/>
            <a:r>
              <a:rPr lang="en-US" altLang="zh-CN" sz="2000" u="sng" smtClean="0">
                <a:latin typeface="Times New Roman" panose="02020603050405020304" pitchFamily="18" charset="0"/>
                <a:ea typeface="Arial-Rounded" panose="020B0500000000000000" pitchFamily="34" charset="-93"/>
                <a:cs typeface="Times New Roman" panose="02020603050405020304" pitchFamily="18" charset="0"/>
                <a:sym typeface="+mn-lt"/>
              </a:rPr>
              <a:t>Tiếng Việt</a:t>
            </a:r>
          </a:p>
          <a:p>
            <a:pPr algn="ctr"/>
            <a:r>
              <a:rPr lang="en-US" altLang="zh-CN" sz="2000" b="1" u="sng" smtClean="0">
                <a:latin typeface="Times New Roman" panose="02020603050405020304" pitchFamily="18" charset="0"/>
                <a:ea typeface="Arial-Rounded" panose="020B0500000000000000" pitchFamily="34" charset="-93"/>
                <a:cs typeface="Times New Roman" panose="02020603050405020304" pitchFamily="18" charset="0"/>
                <a:sym typeface="+mn-lt"/>
              </a:rPr>
              <a:t>Bài 4</a:t>
            </a:r>
            <a:r>
              <a:rPr lang="en-US" altLang="zh-CN" sz="2000" b="1" smtClean="0">
                <a:latin typeface="Times New Roman" panose="02020603050405020304" pitchFamily="18" charset="0"/>
                <a:ea typeface="Arial-Rounded" panose="020B0500000000000000" pitchFamily="34" charset="-93"/>
                <a:cs typeface="Times New Roman" panose="02020603050405020304" pitchFamily="18" charset="0"/>
                <a:sym typeface="+mn-lt"/>
              </a:rPr>
              <a:t>: Nếu không may bị lạc</a:t>
            </a:r>
          </a:p>
        </p:txBody>
      </p:sp>
    </p:spTree>
  </p:cSld>
  <p:clrMapOvr>
    <a:masterClrMapping/>
  </p:clrMapOvr>
  <p:transition spd="slow" advTm="1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9"/>
          <p:cNvSpPr txBox="1"/>
          <p:nvPr/>
        </p:nvSpPr>
        <p:spPr>
          <a:xfrm>
            <a:off x="3149896" y="-29184"/>
            <a:ext cx="4603052" cy="769441"/>
          </a:xfrm>
          <a:prstGeom prst="rect">
            <a:avLst/>
          </a:prstGeom>
          <a:noFill/>
        </p:spPr>
        <p:txBody>
          <a:bodyPr wrap="square" rtlCol="0">
            <a:spAutoFit/>
          </a:bodyPr>
          <a:lstStyle/>
          <a:p>
            <a:pPr algn="ctr"/>
            <a:r>
              <a:rPr lang="en-US" sz="4400" b="1" dirty="0" err="1" smtClean="0">
                <a:latin typeface="Times New Roman" panose="02020603050405020304" pitchFamily="18" charset="0"/>
                <a:ea typeface="Arial-Rounded" panose="020B0500000000000000" pitchFamily="34" charset="-93"/>
                <a:cs typeface="Times New Roman" panose="02020603050405020304" pitchFamily="18" charset="0"/>
                <a:sym typeface="+mn-lt"/>
              </a:rPr>
              <a:t>Trả lời câu hỏi</a:t>
            </a:r>
            <a:endParaRPr lang="en-US" sz="4400" b="1"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3" name="Text Box 1"/>
          <p:cNvSpPr txBox="1"/>
          <p:nvPr/>
        </p:nvSpPr>
        <p:spPr>
          <a:xfrm>
            <a:off x="569522" y="759809"/>
            <a:ext cx="6812280"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a. Bố cho em và Nam đi chơi ở đâu?</a:t>
            </a:r>
          </a:p>
        </p:txBody>
      </p:sp>
      <p:sp>
        <p:nvSpPr>
          <p:cNvPr id="4" name="7-Point Star 3"/>
          <p:cNvSpPr/>
          <p:nvPr/>
        </p:nvSpPr>
        <p:spPr>
          <a:xfrm>
            <a:off x="2032000" y="1061704"/>
            <a:ext cx="3935500" cy="87693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rgbClr val="FF0000"/>
                </a:solidFill>
                <a:latin typeface="Times New Roman" panose="02020603050405020304" pitchFamily="18" charset="0"/>
                <a:cs typeface="Times New Roman" panose="02020603050405020304" pitchFamily="18" charset="0"/>
              </a:rPr>
              <a:t>Đi chơi </a:t>
            </a:r>
            <a:r>
              <a:rPr lang="en-US" sz="1800" smtClean="0">
                <a:solidFill>
                  <a:srgbClr val="FF0000"/>
                </a:solidFill>
                <a:latin typeface="Times New Roman" panose="02020603050405020304" pitchFamily="18" charset="0"/>
                <a:cs typeface="Times New Roman" panose="02020603050405020304" pitchFamily="18" charset="0"/>
              </a:rPr>
              <a:t>ở công viên</a:t>
            </a:r>
            <a:endParaRPr lang="en-US" sz="1800">
              <a:solidFill>
                <a:srgbClr val="FF0000"/>
              </a:solidFill>
              <a:latin typeface="Times New Roman" panose="02020603050405020304" pitchFamily="18" charset="0"/>
              <a:cs typeface="Times New Roman" panose="02020603050405020304" pitchFamily="18" charset="0"/>
            </a:endParaRPr>
          </a:p>
        </p:txBody>
      </p:sp>
      <p:sp>
        <p:nvSpPr>
          <p:cNvPr id="5" name="Text Box 3"/>
          <p:cNvSpPr txBox="1"/>
          <p:nvPr/>
        </p:nvSpPr>
        <p:spPr>
          <a:xfrm>
            <a:off x="492879" y="1966021"/>
            <a:ext cx="5849552"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b. Khi vào cổng, bố dặn 2 anh em Nam như thế nào?</a:t>
            </a:r>
          </a:p>
        </p:txBody>
      </p:sp>
      <p:sp>
        <p:nvSpPr>
          <p:cNvPr id="6" name="7-Point Star 5"/>
          <p:cNvSpPr/>
          <p:nvPr/>
        </p:nvSpPr>
        <p:spPr>
          <a:xfrm>
            <a:off x="1544954" y="2316828"/>
            <a:ext cx="5992495" cy="108867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rgbClr val="FF0000"/>
                </a:solidFill>
                <a:latin typeface="Times New Roman" panose="02020603050405020304" pitchFamily="18" charset="0"/>
                <a:cs typeface="Times New Roman" panose="02020603050405020304" pitchFamily="18" charset="0"/>
                <a:sym typeface="+mn-ea"/>
              </a:rPr>
              <a:t>Nếu không may bị </a:t>
            </a:r>
            <a:r>
              <a:rPr lang="en-US" sz="1800" b="1" smtClean="0">
                <a:solidFill>
                  <a:srgbClr val="FF0000"/>
                </a:solidFill>
                <a:latin typeface="Times New Roman" panose="02020603050405020304" pitchFamily="18" charset="0"/>
                <a:cs typeface="Times New Roman" panose="02020603050405020304" pitchFamily="18" charset="0"/>
                <a:sym typeface="+mn-ea"/>
              </a:rPr>
              <a:t>lạc, các </a:t>
            </a:r>
            <a:r>
              <a:rPr lang="en-US" sz="1800" b="1">
                <a:solidFill>
                  <a:srgbClr val="FF0000"/>
                </a:solidFill>
                <a:latin typeface="Times New Roman" panose="02020603050405020304" pitchFamily="18" charset="0"/>
                <a:cs typeface="Times New Roman" panose="02020603050405020304" pitchFamily="18" charset="0"/>
                <a:sym typeface="+mn-ea"/>
              </a:rPr>
              <a:t>con nhớ đi ra cổng này</a:t>
            </a:r>
            <a:endParaRPr lang="en-US" sz="1800" b="1">
              <a:solidFill>
                <a:srgbClr val="FF0000"/>
              </a:solidFill>
              <a:latin typeface="Times New Roman" panose="02020603050405020304" pitchFamily="18" charset="0"/>
              <a:cs typeface="Times New Roman" panose="02020603050405020304" pitchFamily="18" charset="0"/>
            </a:endParaRPr>
          </a:p>
        </p:txBody>
      </p:sp>
      <p:sp>
        <p:nvSpPr>
          <p:cNvPr id="7" name="Text Box 5"/>
          <p:cNvSpPr txBox="1"/>
          <p:nvPr/>
        </p:nvSpPr>
        <p:spPr>
          <a:xfrm>
            <a:off x="568960" y="3405505"/>
            <a:ext cx="5290820"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c. Nhớ lời bố dặn, Nam đã làm gì?</a:t>
            </a:r>
          </a:p>
        </p:txBody>
      </p:sp>
      <p:sp>
        <p:nvSpPr>
          <p:cNvPr id="8" name="6-Point Star 7"/>
          <p:cNvSpPr/>
          <p:nvPr/>
        </p:nvSpPr>
        <p:spPr>
          <a:xfrm>
            <a:off x="2032000" y="3704590"/>
            <a:ext cx="4198620" cy="136588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FF0000"/>
                </a:solidFill>
                <a:latin typeface="Times New Roman" panose="02020603050405020304" pitchFamily="18" charset="0"/>
                <a:cs typeface="Times New Roman" panose="02020603050405020304" pitchFamily="18" charset="0"/>
                <a:sym typeface="+mn-ea"/>
              </a:rPr>
              <a:t>Nam đi theo hướng tấm biển chỉ đường</a:t>
            </a:r>
            <a:endParaRPr lang="en-US" sz="1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01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par>
                                <p:cTn id="9" presetID="34" presetClass="emph" presetSubtype="0" fill="hold" grpId="1" nodeType="withEffect">
                                  <p:stCondLst>
                                    <p:cond delay="1750"/>
                                  </p:stCondLst>
                                  <p:childTnLst>
                                    <p:animMotion origin="layout" path="M -5.55556E-7 4.19753E-6 L -5.55556E-7 -0.07223 " pathEditMode="relative" rAng="0" ptsTypes="AA">
                                      <p:cBhvr>
                                        <p:cTn id="10" dur="250" accel="50000" decel="50000" autoRev="1" fill="hold">
                                          <p:stCondLst>
                                            <p:cond delay="0"/>
                                          </p:stCondLst>
                                        </p:cTn>
                                        <p:tgtEl>
                                          <p:spTgt spid="2"/>
                                        </p:tgtEl>
                                        <p:attrNameLst>
                                          <p:attrName>ppt_x</p:attrName>
                                          <p:attrName>ppt_y</p:attrName>
                                        </p:attrNameLst>
                                      </p:cBhvr>
                                      <p:rCtr x="0" y="-3611"/>
                                    </p:animMotion>
                                    <p:animRot by="1500000">
                                      <p:cBhvr>
                                        <p:cTn id="11" dur="125" fill="hold">
                                          <p:stCondLst>
                                            <p:cond delay="0"/>
                                          </p:stCondLst>
                                        </p:cTn>
                                        <p:tgtEl>
                                          <p:spTgt spid="2"/>
                                        </p:tgtEl>
                                        <p:attrNameLst>
                                          <p:attrName>r</p:attrName>
                                        </p:attrNameLst>
                                      </p:cBhvr>
                                    </p:animRot>
                                    <p:animRot by="-1500000">
                                      <p:cBhvr>
                                        <p:cTn id="12" dur="125" fill="hold">
                                          <p:stCondLst>
                                            <p:cond delay="125"/>
                                          </p:stCondLst>
                                        </p:cTn>
                                        <p:tgtEl>
                                          <p:spTgt spid="2"/>
                                        </p:tgtEl>
                                        <p:attrNameLst>
                                          <p:attrName>r</p:attrName>
                                        </p:attrNameLst>
                                      </p:cBhvr>
                                    </p:animRot>
                                    <p:animRot by="-1500000">
                                      <p:cBhvr>
                                        <p:cTn id="13" dur="125" fill="hold">
                                          <p:stCondLst>
                                            <p:cond delay="250"/>
                                          </p:stCondLst>
                                        </p:cTn>
                                        <p:tgtEl>
                                          <p:spTgt spid="2"/>
                                        </p:tgtEl>
                                        <p:attrNameLst>
                                          <p:attrName>r</p:attrName>
                                        </p:attrNameLst>
                                      </p:cBhvr>
                                    </p:animRot>
                                    <p:animRot by="1500000">
                                      <p:cBhvr>
                                        <p:cTn id="14" dur="125" fill="hold">
                                          <p:stCondLst>
                                            <p:cond delay="375"/>
                                          </p:stCondLst>
                                        </p:cTn>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ox(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ox(in)">
                                      <p:cBhvr>
                                        <p:cTn id="39" dur="2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inVertical)">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P spid="4" grpId="1" animBg="1"/>
      <p:bldP spid="5" grpId="0"/>
      <p:bldP spid="5" grpId="1"/>
      <p:bldP spid="6" grpId="0" bldLvl="0" animBg="1"/>
      <p:bldP spid="6" grpId="1" animBg="1"/>
      <p:bldP spid="7" grpId="0"/>
      <p:bldP spid="7" grpId="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152400" y="52931"/>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1800" b="1" dirty="0">
                <a:solidFill>
                  <a:schemeClr val="bg1"/>
                </a:solidFill>
                <a:latin typeface="Arial Rounded MT Bold" pitchFamily="34" charset="0"/>
                <a:cs typeface="Times New Roman" pitchFamily="18" charset="0"/>
              </a:rPr>
              <a:t>4</a:t>
            </a:r>
          </a:p>
        </p:txBody>
      </p:sp>
      <p:sp>
        <p:nvSpPr>
          <p:cNvPr id="21" name="TextBox 20"/>
          <p:cNvSpPr txBox="1"/>
          <p:nvPr/>
        </p:nvSpPr>
        <p:spPr>
          <a:xfrm>
            <a:off x="831507" y="191362"/>
            <a:ext cx="9989128" cy="461616"/>
          </a:xfrm>
          <a:prstGeom prst="rect">
            <a:avLst/>
          </a:prstGeom>
          <a:noFill/>
        </p:spPr>
        <p:txBody>
          <a:bodyPr wrap="square" lIns="91391" tIns="45696" rIns="91391" bIns="45696" rtlCol="0">
            <a:spAutoFit/>
          </a:bodyPr>
          <a:lstStyle/>
          <a:p>
            <a:pPr algn="just"/>
            <a:r>
              <a:rPr lang="en-US" sz="2400" b="1" dirty="0">
                <a:latin typeface="Times New Roman" panose="02020603050405020304" pitchFamily="18" charset="0"/>
                <a:ea typeface="Arial-Rounded" panose="020B0500000000000000" pitchFamily="34" charset="0"/>
                <a:cs typeface="Times New Roman" panose="02020603050405020304" pitchFamily="18" charset="0"/>
              </a:rPr>
              <a:t>Viết vào vở câu trả lời cho câu hỏi a ở mục 3</a:t>
            </a:r>
          </a:p>
        </p:txBody>
      </p:sp>
      <p:sp>
        <p:nvSpPr>
          <p:cNvPr id="22" name="TextBox 21"/>
          <p:cNvSpPr txBox="1">
            <a:spLocks noChangeArrowheads="1"/>
          </p:cNvSpPr>
          <p:nvPr/>
        </p:nvSpPr>
        <p:spPr bwMode="auto">
          <a:xfrm>
            <a:off x="654817" y="803052"/>
            <a:ext cx="8219158" cy="461665"/>
          </a:xfrm>
          <a:prstGeom prst="rect">
            <a:avLst/>
          </a:prstGeom>
          <a:noFill/>
          <a:ln w="9525">
            <a:noFill/>
            <a:miter lim="800000"/>
            <a:headEnd/>
            <a:tailEnd/>
          </a:ln>
        </p:spPr>
        <p:txBody>
          <a:bodyPr wrap="square">
            <a:spAutoFit/>
          </a:bodyPr>
          <a:lstStyle/>
          <a:p>
            <a:r>
              <a:rPr lang="en-US" sz="2400" smtClean="0">
                <a:latin typeface="Times New Roman" panose="02020603050405020304" pitchFamily="18" charset="0"/>
                <a:ea typeface="Arial-Rounded" panose="020B0500000000000000" pitchFamily="34" charset="0"/>
                <a:cs typeface="Times New Roman" panose="02020603050405020304" pitchFamily="18" charset="0"/>
              </a:rPr>
              <a:t>Bố cho Nam và em </a:t>
            </a:r>
            <a:r>
              <a:rPr lang="en-US" sz="2400" dirty="0">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23" name="Group 22"/>
          <p:cNvGrpSpPr/>
          <p:nvPr/>
        </p:nvGrpSpPr>
        <p:grpSpPr>
          <a:xfrm>
            <a:off x="249383" y="2004274"/>
            <a:ext cx="9256358" cy="1954778"/>
            <a:chOff x="155313" y="3016169"/>
            <a:chExt cx="9243548" cy="2634961"/>
          </a:xfrm>
        </p:grpSpPr>
        <p:pic>
          <p:nvPicPr>
            <p:cNvPr id="2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313" y="3016169"/>
              <a:ext cx="8879762" cy="263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48914" y="3562950"/>
              <a:ext cx="8649947" cy="788253"/>
            </a:xfrm>
            <a:prstGeom prst="rect">
              <a:avLst/>
            </a:prstGeom>
          </p:spPr>
          <p:txBody>
            <a:bodyPr wrap="square">
              <a:spAutoFit/>
            </a:bodyPr>
            <a:lstStyle/>
            <a:p>
              <a:r>
                <a:rPr lang="en-US" sz="3200" b="1" smtClean="0">
                  <a:latin typeface="HP001 4 hàng" pitchFamily="34" charset="0"/>
                  <a:ea typeface="Arial-Rounded" pitchFamily="34" charset="0"/>
                  <a:cs typeface="Arial-Rounded" pitchFamily="34" charset="0"/>
                </a:rPr>
                <a:t>Bố cho Nam và em đi chơi ở công viên.</a:t>
              </a:r>
              <a:endParaRPr lang="en-US" sz="3200" b="1" dirty="0">
                <a:latin typeface="HP001 4 hàng" pitchFamily="34" charset="0"/>
                <a:ea typeface="Arial-Rounded" pitchFamily="34" charset="0"/>
                <a:cs typeface="Arial-Rounded" pitchFamily="34" charset="0"/>
              </a:endParaRPr>
            </a:p>
          </p:txBody>
        </p:sp>
      </p:grpSp>
      <p:sp>
        <p:nvSpPr>
          <p:cNvPr id="27" name="TextBox 26"/>
          <p:cNvSpPr txBox="1"/>
          <p:nvPr/>
        </p:nvSpPr>
        <p:spPr>
          <a:xfrm>
            <a:off x="2140528" y="5451557"/>
            <a:ext cx="7536872" cy="276963"/>
          </a:xfrm>
          <a:prstGeom prst="rect">
            <a:avLst/>
          </a:prstGeom>
          <a:solidFill>
            <a:schemeClr val="accent4">
              <a:lumMod val="40000"/>
              <a:lumOff val="60000"/>
            </a:schemeClr>
          </a:solidFill>
        </p:spPr>
        <p:txBody>
          <a:bodyPr wrap="square" lIns="91403" tIns="45702" rIns="91403" bIns="45702" rtlCol="0">
            <a:spAutoFit/>
          </a:bodyPr>
          <a:lstStyle/>
          <a:p>
            <a:pPr algn="ctr"/>
            <a:r>
              <a:rPr lang="en-US" sz="1200" dirty="0">
                <a:latin typeface="Arial-Rounded" pitchFamily="34" charset="0"/>
                <a:ea typeface="Arial-Rounded" pitchFamily="34" charset="0"/>
                <a:cs typeface="Arial-Rounded" pitchFamily="34" charset="0"/>
              </a:rPr>
              <a:t>Cần chú ý gì khi viết chữ đầu câu?</a:t>
            </a:r>
          </a:p>
        </p:txBody>
      </p:sp>
      <p:cxnSp>
        <p:nvCxnSpPr>
          <p:cNvPr id="28" name="Straight Arrow Connector 27"/>
          <p:cNvCxnSpPr/>
          <p:nvPr/>
        </p:nvCxnSpPr>
        <p:spPr>
          <a:xfrm>
            <a:off x="249384" y="2581629"/>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40528" y="5440078"/>
            <a:ext cx="7536872" cy="276963"/>
          </a:xfrm>
          <a:prstGeom prst="rect">
            <a:avLst/>
          </a:prstGeom>
          <a:solidFill>
            <a:schemeClr val="accent4">
              <a:lumMod val="40000"/>
              <a:lumOff val="60000"/>
            </a:schemeClr>
          </a:solidFill>
        </p:spPr>
        <p:txBody>
          <a:bodyPr wrap="square" lIns="91403" tIns="45702" rIns="91403" bIns="45702" rtlCol="0">
            <a:spAutoFit/>
          </a:bodyPr>
          <a:lstStyle/>
          <a:p>
            <a:pPr algn="ctr"/>
            <a:r>
              <a:rPr lang="en-US" sz="1200" dirty="0">
                <a:latin typeface="Arial-Rounded" pitchFamily="34" charset="0"/>
                <a:ea typeface="Arial-Rounded" pitchFamily="34" charset="0"/>
                <a:cs typeface="Arial-Rounded" pitchFamily="34" charset="0"/>
              </a:rPr>
              <a:t>Cuối câu có dấu gì?</a:t>
            </a:r>
          </a:p>
        </p:txBody>
      </p:sp>
      <p:cxnSp>
        <p:nvCxnSpPr>
          <p:cNvPr id="30" name="Straight Arrow Connector 29"/>
          <p:cNvCxnSpPr/>
          <p:nvPr/>
        </p:nvCxnSpPr>
        <p:spPr>
          <a:xfrm flipH="1">
            <a:off x="7926168" y="1956996"/>
            <a:ext cx="275799" cy="66770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140528" y="5401048"/>
            <a:ext cx="7536872" cy="276963"/>
          </a:xfrm>
          <a:prstGeom prst="rect">
            <a:avLst/>
          </a:prstGeom>
          <a:solidFill>
            <a:schemeClr val="accent4">
              <a:lumMod val="40000"/>
              <a:lumOff val="60000"/>
            </a:schemeClr>
          </a:solidFill>
        </p:spPr>
        <p:txBody>
          <a:bodyPr wrap="square" lIns="91403" tIns="45702" rIns="91403" bIns="45702" rtlCol="0">
            <a:spAutoFit/>
          </a:bodyPr>
          <a:lstStyle/>
          <a:p>
            <a:pPr algn="ctr"/>
            <a:r>
              <a:rPr lang="en-US" sz="1200" dirty="0">
                <a:latin typeface="Arial-Rounded" pitchFamily="34" charset="0"/>
                <a:ea typeface="Arial-Rounded" pitchFamily="34" charset="0"/>
                <a:cs typeface="Arial-Rounded" pitchFamily="34" charset="0"/>
              </a:rPr>
              <a:t>Khoảng cách giữa các chữ như thế nào?</a:t>
            </a:r>
          </a:p>
        </p:txBody>
      </p:sp>
    </p:spTree>
    <p:extLst>
      <p:ext uri="{BB962C8B-B14F-4D97-AF65-F5344CB8AC3E}">
        <p14:creationId xmlns:p14="http://schemas.microsoft.com/office/powerpoint/2010/main" val="374452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29"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50" y="790939"/>
            <a:ext cx="6896100" cy="1400175"/>
          </a:xfrm>
          <a:prstGeom prst="rect">
            <a:avLst/>
          </a:prstGeom>
        </p:spPr>
      </p:pic>
      <p:sp>
        <p:nvSpPr>
          <p:cNvPr id="3" name="Text Box 2"/>
          <p:cNvSpPr txBox="1"/>
          <p:nvPr/>
        </p:nvSpPr>
        <p:spPr>
          <a:xfrm>
            <a:off x="2931785" y="2120136"/>
            <a:ext cx="3735070" cy="39878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Uyên không (.....) khi bị lạc</a:t>
            </a:r>
          </a:p>
        </p:txBody>
      </p:sp>
      <p:cxnSp>
        <p:nvCxnSpPr>
          <p:cNvPr id="4" name="Straight Arrow Connector 3"/>
          <p:cNvCxnSpPr/>
          <p:nvPr/>
        </p:nvCxnSpPr>
        <p:spPr>
          <a:xfrm>
            <a:off x="4198848" y="1815164"/>
            <a:ext cx="322910" cy="465812"/>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5" name="矩形 8"/>
          <p:cNvSpPr/>
          <p:nvPr/>
        </p:nvSpPr>
        <p:spPr>
          <a:xfrm>
            <a:off x="173229" y="0"/>
            <a:ext cx="8815128" cy="1015663"/>
          </a:xfrm>
          <a:prstGeom prst="rect">
            <a:avLst/>
          </a:prstGeom>
        </p:spPr>
        <p:txBody>
          <a:bodyPr wrap="square">
            <a:spAutoFit/>
          </a:bodyPr>
          <a:lstStyle/>
          <a:p>
            <a:pPr algn="ctr"/>
            <a:r>
              <a:rPr lang="en-US" altLang="zh-CN" sz="2000" smtClean="0">
                <a:latin typeface="Times New Roman" panose="02020603050405020304" pitchFamily="18" charset="0"/>
                <a:ea typeface="Arial-Rounded" panose="020B0500000000000000" pitchFamily="34" charset="-93"/>
                <a:cs typeface="Times New Roman" panose="02020603050405020304" pitchFamily="18" charset="0"/>
                <a:sym typeface="+mn-lt"/>
              </a:rPr>
              <a:t>Thứ 3 ngày 16 tháng 03 năm 2021</a:t>
            </a:r>
          </a:p>
          <a:p>
            <a:pPr algn="ctr"/>
            <a:r>
              <a:rPr lang="en-US" altLang="zh-CN" sz="2000" u="sng" smtClean="0">
                <a:latin typeface="Times New Roman" panose="02020603050405020304" pitchFamily="18" charset="0"/>
                <a:ea typeface="Arial-Rounded" panose="020B0500000000000000" pitchFamily="34" charset="-93"/>
                <a:cs typeface="Times New Roman" panose="02020603050405020304" pitchFamily="18" charset="0"/>
                <a:sym typeface="+mn-lt"/>
              </a:rPr>
              <a:t>Tiếng Việt</a:t>
            </a:r>
          </a:p>
          <a:p>
            <a:pPr algn="ctr"/>
            <a:r>
              <a:rPr lang="en-US" altLang="zh-CN" sz="2000" b="1" u="sng" smtClean="0">
                <a:latin typeface="Times New Roman" panose="02020603050405020304" pitchFamily="18" charset="0"/>
                <a:ea typeface="Arial-Rounded" panose="020B0500000000000000" pitchFamily="34" charset="-93"/>
                <a:cs typeface="Times New Roman" panose="02020603050405020304" pitchFamily="18" charset="0"/>
                <a:sym typeface="+mn-lt"/>
              </a:rPr>
              <a:t>Bài 4</a:t>
            </a:r>
            <a:r>
              <a:rPr lang="en-US" altLang="zh-CN" sz="2000" b="1" smtClean="0">
                <a:latin typeface="Times New Roman" panose="02020603050405020304" pitchFamily="18" charset="0"/>
                <a:ea typeface="Arial-Rounded" panose="020B0500000000000000" pitchFamily="34" charset="-93"/>
                <a:cs typeface="Times New Roman" panose="02020603050405020304" pitchFamily="18" charset="0"/>
                <a:sym typeface="+mn-lt"/>
              </a:rPr>
              <a:t>: Nếu không may bị lạc</a:t>
            </a:r>
          </a:p>
        </p:txBody>
      </p:sp>
      <p:grpSp>
        <p:nvGrpSpPr>
          <p:cNvPr id="6" name="Group 5"/>
          <p:cNvGrpSpPr/>
          <p:nvPr/>
        </p:nvGrpSpPr>
        <p:grpSpPr>
          <a:xfrm>
            <a:off x="249383" y="2968912"/>
            <a:ext cx="9256358" cy="1954778"/>
            <a:chOff x="155313" y="3016169"/>
            <a:chExt cx="9243548" cy="2634961"/>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3" y="3016169"/>
              <a:ext cx="8879762" cy="263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48914" y="3562950"/>
              <a:ext cx="8649947" cy="788253"/>
            </a:xfrm>
            <a:prstGeom prst="rect">
              <a:avLst/>
            </a:prstGeom>
          </p:spPr>
          <p:txBody>
            <a:bodyPr wrap="square">
              <a:spAutoFit/>
            </a:bodyPr>
            <a:lstStyle/>
            <a:p>
              <a:r>
                <a:rPr lang="en-US" sz="3200" b="1" smtClean="0">
                  <a:latin typeface="HP001 4 hàng" pitchFamily="34" charset="0"/>
                  <a:ea typeface="Arial-Rounded" pitchFamily="34" charset="0"/>
                  <a:cs typeface="Arial-Rounded" pitchFamily="34" charset="0"/>
                </a:rPr>
                <a:t>Uyên không hoảng hốt khi bị lạc.</a:t>
              </a:r>
              <a:endParaRPr lang="en-US" sz="3200" b="1" dirty="0">
                <a:latin typeface="HP001 4 hàng" pitchFamily="34" charset="0"/>
                <a:ea typeface="Arial-Rounded" pitchFamily="34" charset="0"/>
                <a:cs typeface="Arial-Rounded" pitchFamily="34" charset="0"/>
              </a:endParaRPr>
            </a:p>
          </p:txBody>
        </p:sp>
      </p:grpSp>
      <p:cxnSp>
        <p:nvCxnSpPr>
          <p:cNvPr id="9" name="Straight Arrow Connector 8"/>
          <p:cNvCxnSpPr/>
          <p:nvPr/>
        </p:nvCxnSpPr>
        <p:spPr>
          <a:xfrm>
            <a:off x="249384" y="354626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041918" y="2921634"/>
            <a:ext cx="275799" cy="66770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3289" y="145671"/>
            <a:ext cx="7847763" cy="4657439"/>
          </a:xfrm>
          <a:prstGeom prst="rect">
            <a:avLst/>
          </a:prstGeom>
        </p:spPr>
      </p:pic>
      <p:cxnSp>
        <p:nvCxnSpPr>
          <p:cNvPr id="5" name="Straight Arrow Connector 4"/>
          <p:cNvCxnSpPr/>
          <p:nvPr/>
        </p:nvCxnSpPr>
        <p:spPr>
          <a:xfrm>
            <a:off x="4607170" y="1024932"/>
            <a:ext cx="1824145" cy="1178453"/>
          </a:xfrm>
          <a:prstGeom prst="straightConnector1">
            <a:avLst/>
          </a:prstGeom>
          <a:ln w="57150">
            <a:solidFill>
              <a:srgbClr val="FF0000"/>
            </a:solidFill>
            <a:tailEnd type="arrow" w="med" len="med"/>
          </a:ln>
        </p:spPr>
        <p:style>
          <a:lnRef idx="3">
            <a:schemeClr val="accent4"/>
          </a:lnRef>
          <a:fillRef idx="0">
            <a:schemeClr val="accent4"/>
          </a:fillRef>
          <a:effectRef idx="2">
            <a:schemeClr val="accent4"/>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450</Words>
  <PresentationFormat>On-screen Show (16:9)</PresentationFormat>
  <Paragraphs>60</Paragraphs>
  <Slides>14</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vt:i4>
      </vt:variant>
    </vt:vector>
  </HeadingPairs>
  <TitlesOfParts>
    <vt:vector size="27" baseType="lpstr">
      <vt:lpstr>Times New Roman</vt:lpstr>
      <vt:lpstr>Arial Rounded MT Bold</vt:lpstr>
      <vt:lpstr>Verdana</vt:lpstr>
      <vt:lpstr>SimSun</vt:lpstr>
      <vt:lpstr>Arial</vt:lpstr>
      <vt:lpstr>Arial-Rounded</vt:lpstr>
      <vt:lpstr>HP001 4 hàng</vt:lpstr>
      <vt:lpstr>Calibri</vt:lpstr>
      <vt:lpstr>inpin heiti</vt:lpstr>
      <vt:lpstr>3_Default Design</vt:lpstr>
      <vt:lpstr>Office Theme</vt:lpstr>
      <vt:lpstr>第一PPT，www.1ppt.com</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2020-08-13T09:19:00Z</dcterms:created>
  <dcterms:modified xsi:type="dcterms:W3CDTF">2021-03-06T09:14:00Z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y fmtid="{D5CDD505-2E9C-101B-9397-08002B2CF9AE}" pid="3" name="KSOProductBuildVer">
    <vt:lpwstr>1033-11.2.0.9635</vt:lpwstr>
  </property>
</Properties>
</file>