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9B5A-54F5-4A42-AB56-7E7B68BC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4921D-92E2-4B92-8E45-72E69370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C5E3C-EB68-4E38-92E7-E03AC22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6EB4-A7D3-4419-86C2-B444BC1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59EA-30DE-4253-85A2-37E7870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CA9C-3DD0-497C-AC26-5798111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FE4-09CA-469B-B1A7-AD03722F4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6E38-6F8C-4CD5-B0A6-850BC93D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641B-41CF-4144-9925-637E559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38E7-6C00-463E-B708-A3623E2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28C5F-B124-4AFC-A42E-763F27B2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2DB28-117B-45C9-B089-5A9899E4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0C6A-00B2-4DB8-B273-477978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6141-FE53-4D88-9FD5-B966E09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6E78-20F6-4791-A27B-8C5EBCCB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28C2-3ADA-4442-A445-9A3D031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BD058-EBC5-4435-BDB9-DC610E5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DE17-396D-46FF-BF5C-8E02158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B5B7E-81F8-42FA-8E2C-D87C76D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D758A-E3C8-4512-A1DB-B0C0935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1494-459C-4F92-B954-68459C2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0F52-FC90-4A5F-8EF1-D017A255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E045-F465-42B3-A540-73477DD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C9F8-FC43-4095-B7B1-B23C4C6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B0C5-E4D5-48C4-93E5-FE9F5C3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E350-20DA-4A6C-A32B-33CFDD3A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1FFA-F7A4-469E-B08F-121A20D5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A178-C247-43B6-AA60-05AFCD30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44091-45DD-417F-9AF0-A9DA5DC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C54B8-E749-4534-9A2C-D7A42B3B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1C32-D31A-4C67-BFA4-C0B292A8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B3DA-B93E-414E-8D0D-905592D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98CF-CE04-4858-B874-B41E60A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16877-32FA-4C47-9088-9211651D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FA17E-4476-4AE1-B606-80A4E6DE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01647-BAB2-4BE5-984D-5D8EE954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89793-4728-4C9F-82AD-339C029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F71A5-A255-48C6-ACE1-0CEB5F84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08033-8112-46E2-8109-C9088C46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4693-C7B2-4C39-AC27-822F3E7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1D679-3CD6-45C9-9D90-D1A7D83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53D6-C2BE-4C36-8622-21FD063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EF909-5453-40AF-922E-8AEDC14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43504-AF4E-45AB-8CE9-626F20F2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898EC-2AD7-4E01-A38C-F4FA378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EDCA6-65E1-4A9C-AFE5-B23847ED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7E83-FAA2-4A58-ACC1-9EEDB124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E7D-1AC5-49ED-981F-05AF0EC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B47E-4495-414F-893F-9FD1F93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FD48-85AF-4F7B-B4AC-58232BE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EB19-FA73-4A8C-8047-8EB17BD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E4E4-A343-46E6-991B-EAA3EFDE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FFCB-0E2A-44BB-98B6-82F35A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FBB80-B6CF-4AF4-A806-76BB8827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4F8-5ECD-4329-AD13-8728065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BADF7-1C4B-4911-B41F-6896C4E6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C1DE-48B3-4088-9A7C-3E49F30F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DD358-B304-43C8-AAC5-ACC4CDD3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8B179-941C-40D0-A8B6-CD0B20F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F9F5-1556-4EED-AEE9-BFA49119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9664-DDCF-43C6-99C2-1A75FA1A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EF25-D4B3-4772-9B37-AF211E0B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74DF-139F-47AE-9280-07792003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83768"/>
          <a:stretch/>
        </p:blipFill>
        <p:spPr>
          <a:xfrm>
            <a:off x="905447" y="2047460"/>
            <a:ext cx="10381106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b="61559"/>
          <a:stretch/>
        </p:blipFill>
        <p:spPr>
          <a:xfrm>
            <a:off x="905447" y="1590262"/>
            <a:ext cx="10381106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38916" b="8266"/>
          <a:stretch/>
        </p:blipFill>
        <p:spPr>
          <a:xfrm>
            <a:off x="1755225" y="0"/>
            <a:ext cx="8681549" cy="69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5596" r="7882" b="60362"/>
          <a:stretch/>
        </p:blipFill>
        <p:spPr>
          <a:xfrm>
            <a:off x="1700889" y="960606"/>
            <a:ext cx="8790222" cy="49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39754" r="9205" b="23873"/>
          <a:stretch/>
        </p:blipFill>
        <p:spPr>
          <a:xfrm>
            <a:off x="1700889" y="622570"/>
            <a:ext cx="8790222" cy="52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76355" r="25658" b="6624"/>
          <a:stretch/>
        </p:blipFill>
        <p:spPr>
          <a:xfrm>
            <a:off x="1361872" y="1716931"/>
            <a:ext cx="9673106" cy="35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2020-08-23T00:07:12Z</dcterms:created>
  <dcterms:modified xsi:type="dcterms:W3CDTF">2020-08-23T00:09:55Z</dcterms:modified>
</cp:coreProperties>
</file>